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6" r:id="rId1"/>
    <p:sldMasterId id="2147483715" r:id="rId2"/>
  </p:sldMasterIdLst>
  <p:notesMasterIdLst>
    <p:notesMasterId r:id="rId27"/>
  </p:notesMasterIdLst>
  <p:handoutMasterIdLst>
    <p:handoutMasterId r:id="rId28"/>
  </p:handoutMasterIdLst>
  <p:sldIdLst>
    <p:sldId id="277" r:id="rId3"/>
    <p:sldId id="279" r:id="rId4"/>
    <p:sldId id="267" r:id="rId5"/>
    <p:sldId id="533" r:id="rId6"/>
    <p:sldId id="281" r:id="rId7"/>
    <p:sldId id="540" r:id="rId8"/>
    <p:sldId id="286" r:id="rId9"/>
    <p:sldId id="534" r:id="rId10"/>
    <p:sldId id="282" r:id="rId11"/>
    <p:sldId id="541" r:id="rId12"/>
    <p:sldId id="290" r:id="rId13"/>
    <p:sldId id="289" r:id="rId14"/>
    <p:sldId id="535" r:id="rId15"/>
    <p:sldId id="283" r:id="rId16"/>
    <p:sldId id="539" r:id="rId17"/>
    <p:sldId id="542" r:id="rId18"/>
    <p:sldId id="536" r:id="rId19"/>
    <p:sldId id="284" r:id="rId20"/>
    <p:sldId id="543" r:id="rId21"/>
    <p:sldId id="544" r:id="rId22"/>
    <p:sldId id="545" r:id="rId23"/>
    <p:sldId id="537" r:id="rId24"/>
    <p:sldId id="285" r:id="rId25"/>
    <p:sldId id="292" r:id="rId26"/>
  </p:sldIdLst>
  <p:sldSz cx="12192000" cy="6858000"/>
  <p:notesSz cx="6858000" cy="9144000"/>
  <p:embeddedFontLst>
    <p:embeddedFont>
      <p:font typeface="Aldhabi" panose="01000000000000000000" pitchFamily="2" charset="-78"/>
      <p:regular r:id="rId29"/>
    </p:embeddedFont>
    <p:embeddedFont>
      <p:font typeface="Sahel" panose="020B0603030804020204" pitchFamily="34" charset="-78"/>
      <p:regular r:id="rId30"/>
    </p:embeddedFont>
    <p:embeddedFont>
      <p:font typeface="Shabnam" panose="020B0604020202020204" charset="-78"/>
      <p:regular r:id="rId31"/>
      <p:bold r:id="rId32"/>
    </p:embeddedFont>
    <p:embeddedFont>
      <p:font typeface="Vazir" panose="020B0604020202020204" charset="-78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A10D46"/>
    <a:srgbClr val="3E8CB9"/>
    <a:srgbClr val="495D80"/>
    <a:srgbClr val="D10E59"/>
    <a:srgbClr val="58719D"/>
    <a:srgbClr val="834781"/>
    <a:srgbClr val="387E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56A574-FFAE-44B5-984D-0BB5ACFF0E28}">
  <a:tblStyle styleId="{EC56A574-FFAE-44B5-984D-0BB5ACFF0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5039" autoAdjust="0"/>
  </p:normalViewPr>
  <p:slideViewPr>
    <p:cSldViewPr snapToGrid="0">
      <p:cViewPr varScale="1">
        <p:scale>
          <a:sx n="68" d="100"/>
          <a:sy n="68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CA5A619-7C88-43F1-835B-CD895FC4F26C}" type="datetimeFigureOut">
              <a:rPr lang="fa-IR" smtClean="0"/>
              <a:t>16/11/1445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86449B4-9F6A-4849-BA45-7D0CF74F97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847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9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93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03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456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8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8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60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38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64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5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79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6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72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686f05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686f05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4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09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1;p5">
            <a:extLst>
              <a:ext uri="{FF2B5EF4-FFF2-40B4-BE49-F238E27FC236}">
                <a16:creationId xmlns:a16="http://schemas.microsoft.com/office/drawing/2014/main" id="{455715C0-8596-3EF1-2ECC-D4F2288A371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843069" y="1500362"/>
            <a:ext cx="8153189" cy="4275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570072" lvl="0" indent="-457189" algn="just" rtl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6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1382832" lvl="1" indent="-457189" algn="just" rtl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6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2438278" lvl="2" indent="-699876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3pPr>
            <a:lvl4pPr marL="3251037" lvl="3" indent="-699876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4063797" lvl="4" indent="-699876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4876557" lvl="5" indent="-699876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5689315" lvl="6" indent="-699876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6502075" lvl="7" indent="-699876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7314834" lvl="8" indent="-699876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r>
              <a:rPr lang="fa-IR" dirty="0"/>
              <a:t>متن را بنویسید..</a:t>
            </a:r>
            <a:endParaRPr lang="en-US" dirty="0"/>
          </a:p>
          <a:p>
            <a:pPr lvl="1"/>
            <a:r>
              <a:rPr lang="fa-IR" dirty="0"/>
              <a:t>زیر متن</a:t>
            </a:r>
            <a:endParaRPr dirty="0"/>
          </a:p>
        </p:txBody>
      </p:sp>
      <p:sp>
        <p:nvSpPr>
          <p:cNvPr id="33" name="Google Shape;40;p5">
            <a:extLst>
              <a:ext uri="{FF2B5EF4-FFF2-40B4-BE49-F238E27FC236}">
                <a16:creationId xmlns:a16="http://schemas.microsoft.com/office/drawing/2014/main" id="{E136F2C1-4984-7196-4482-C8381E3068D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633796"/>
            <a:ext cx="8162926" cy="4987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 baseline="0">
                <a:solidFill>
                  <a:srgbClr val="000000"/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a-IR" dirty="0"/>
              <a:t>عنوان را بنویسید</a:t>
            </a:r>
            <a:endParaRPr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A57E80-F959-BC41-4EE6-D6549474347E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8726" y="1257300"/>
            <a:ext cx="72294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10;p26">
            <a:extLst>
              <a:ext uri="{FF2B5EF4-FFF2-40B4-BE49-F238E27FC236}">
                <a16:creationId xmlns:a16="http://schemas.microsoft.com/office/drawing/2014/main" id="{9A12BEC5-6C2D-8D3C-F83C-DA5B4F0D68BA}"/>
              </a:ext>
            </a:extLst>
          </p:cNvPr>
          <p:cNvSpPr/>
          <p:nvPr userDrawn="1"/>
        </p:nvSpPr>
        <p:spPr>
          <a:xfrm flipH="1">
            <a:off x="640703" y="6014655"/>
            <a:ext cx="673741" cy="540414"/>
          </a:xfrm>
          <a:prstGeom prst="roundRect">
            <a:avLst>
              <a:gd name="adj" fmla="val 28850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6B9D4098-E181-ED6E-0F81-903FD706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98" y="6123109"/>
            <a:ext cx="671171" cy="365125"/>
          </a:xfrm>
          <a:prstGeom prst="rect">
            <a:avLst/>
          </a:prstGeom>
          <a:noFill/>
        </p:spPr>
        <p:txBody>
          <a:bodyPr/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  <a:latin typeface="Vazir" panose="020B0603030804020204" pitchFamily="34" charset="-78"/>
                <a:ea typeface="Calibri" panose="020F0502020204030204" pitchFamily="34" charset="0"/>
                <a:cs typeface="B Titr" panose="00000700000000000000" pitchFamily="2" charset="-78"/>
              </a:defRPr>
            </a:lvl1pPr>
          </a:lstStyle>
          <a:p>
            <a:fld id="{CF4FEFAA-A34F-4B1A-923B-840D046F275D}" type="slidenum">
              <a:rPr lang="fa-IR" smtClean="0"/>
              <a:pPr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929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3591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4143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8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8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7.jpeg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5.png"/><Relationship Id="rId7" Type="http://schemas.openxmlformats.org/officeDocument/2006/relationships/slide" Target="slide18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hyperlink" Target="https://arzdigital.com/metaverse-in-iran/" TargetMode="External"/><Relationship Id="rId5" Type="http://schemas.openxmlformats.org/officeDocument/2006/relationships/slide" Target="slide9.xml"/><Relationship Id="rId10" Type="http://schemas.openxmlformats.org/officeDocument/2006/relationships/hyperlink" Target="https://sdlccorp.com/post/metaverse-marketing-stratergies/" TargetMode="External"/><Relationship Id="rId4" Type="http://schemas.openxmlformats.org/officeDocument/2006/relationships/slide" Target="slide5.xml"/><Relationship Id="rId9" Type="http://schemas.openxmlformats.org/officeDocument/2006/relationships/hyperlink" Target="https://blog.emb.global/metaverse-marketing-tools-a-review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10" Type="http://schemas.openxmlformats.org/officeDocument/2006/relationships/image" Target="../media/image3.png"/><Relationship Id="rId4" Type="http://schemas.openxmlformats.org/officeDocument/2006/relationships/slide" Target="slide9.xml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9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9.xml"/><Relationship Id="rId7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5.png"/><Relationship Id="rId7" Type="http://schemas.openxmlformats.org/officeDocument/2006/relationships/slide" Target="slide2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8BBE6C-6F45-78B2-90F5-48CC1EAEF72C}"/>
              </a:ext>
            </a:extLst>
          </p:cNvPr>
          <p:cNvSpPr/>
          <p:nvPr/>
        </p:nvSpPr>
        <p:spPr>
          <a:xfrm flipH="1">
            <a:off x="781050" y="0"/>
            <a:ext cx="10629900" cy="6858000"/>
          </a:xfrm>
          <a:custGeom>
            <a:avLst/>
            <a:gdLst>
              <a:gd name="connsiteX0" fmla="*/ 9146097 w 10629900"/>
              <a:gd name="connsiteY0" fmla="*/ 0 h 6858000"/>
              <a:gd name="connsiteX1" fmla="*/ 1483803 w 10629900"/>
              <a:gd name="connsiteY1" fmla="*/ 0 h 6858000"/>
              <a:gd name="connsiteX2" fmla="*/ 1380728 w 10629900"/>
              <a:gd name="connsiteY2" fmla="*/ 100690 h 6858000"/>
              <a:gd name="connsiteX3" fmla="*/ 0 w 10629900"/>
              <a:gd name="connsiteY3" fmla="*/ 3429001 h 6858000"/>
              <a:gd name="connsiteX4" fmla="*/ 1380728 w 10629900"/>
              <a:gd name="connsiteY4" fmla="*/ 6757313 h 6858000"/>
              <a:gd name="connsiteX5" fmla="*/ 1483801 w 10629900"/>
              <a:gd name="connsiteY5" fmla="*/ 6858000 h 6858000"/>
              <a:gd name="connsiteX6" fmla="*/ 9146099 w 10629900"/>
              <a:gd name="connsiteY6" fmla="*/ 6858000 h 6858000"/>
              <a:gd name="connsiteX7" fmla="*/ 9249172 w 10629900"/>
              <a:gd name="connsiteY7" fmla="*/ 6757313 h 6858000"/>
              <a:gd name="connsiteX8" fmla="*/ 10629900 w 10629900"/>
              <a:gd name="connsiteY8" fmla="*/ 3429001 h 6858000"/>
              <a:gd name="connsiteX9" fmla="*/ 9249172 w 10629900"/>
              <a:gd name="connsiteY9" fmla="*/ 1006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29900" h="6858000">
                <a:moveTo>
                  <a:pt x="9146097" y="0"/>
                </a:moveTo>
                <a:lnTo>
                  <a:pt x="1483803" y="0"/>
                </a:lnTo>
                <a:lnTo>
                  <a:pt x="1380728" y="100690"/>
                </a:lnTo>
                <a:cubicBezTo>
                  <a:pt x="522858" y="979758"/>
                  <a:pt x="0" y="2147511"/>
                  <a:pt x="0" y="3429001"/>
                </a:cubicBezTo>
                <a:cubicBezTo>
                  <a:pt x="0" y="4710491"/>
                  <a:pt x="522858" y="5878245"/>
                  <a:pt x="1380728" y="6757313"/>
                </a:cubicBezTo>
                <a:lnTo>
                  <a:pt x="1483801" y="6858000"/>
                </a:lnTo>
                <a:lnTo>
                  <a:pt x="9146099" y="6858000"/>
                </a:lnTo>
                <a:lnTo>
                  <a:pt x="9249172" y="6757313"/>
                </a:lnTo>
                <a:cubicBezTo>
                  <a:pt x="10107042" y="5878245"/>
                  <a:pt x="10629900" y="4710491"/>
                  <a:pt x="10629900" y="3429001"/>
                </a:cubicBezTo>
                <a:cubicBezTo>
                  <a:pt x="10629900" y="2147511"/>
                  <a:pt x="10107042" y="979758"/>
                  <a:pt x="9249172" y="100690"/>
                </a:cubicBezTo>
                <a:close/>
              </a:path>
            </a:pathLst>
          </a:custGeom>
          <a:gradFill flip="none" rotWithShape="1">
            <a:gsLst>
              <a:gs pos="21000">
                <a:srgbClr val="E6E6E6"/>
              </a:gs>
              <a:gs pos="53100">
                <a:schemeClr val="bg1">
                  <a:lumMod val="95000"/>
                </a:schemeClr>
              </a:gs>
              <a:gs pos="83000">
                <a:srgbClr val="E6E6E6"/>
              </a:gs>
            </a:gsLst>
            <a:lin ang="8100000" scaled="1"/>
            <a:tileRect/>
          </a:gra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89" b="1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BFC8F-58A0-60A2-F17A-B47A9427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6089" y="978045"/>
            <a:ext cx="6539823" cy="49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7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20F57-45D8-F5D7-D41B-D9F305A9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5A4A9CC-2670-23D5-5069-6957E85C0799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4" name="Google Shape;728;p26">
            <a:extLst>
              <a:ext uri="{FF2B5EF4-FFF2-40B4-BE49-F238E27FC236}">
                <a16:creationId xmlns:a16="http://schemas.microsoft.com/office/drawing/2014/main" id="{B35F93CC-E324-F701-DE82-0E999F40E551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5" name="Google Shape;729;p26">
              <a:extLst>
                <a:ext uri="{FF2B5EF4-FFF2-40B4-BE49-F238E27FC236}">
                  <a16:creationId xmlns:a16="http://schemas.microsoft.com/office/drawing/2014/main" id="{F75BCA53-1B08-76E4-DA0C-1FF85E50BA01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0;p26">
              <a:extLst>
                <a:ext uri="{FF2B5EF4-FFF2-40B4-BE49-F238E27FC236}">
                  <a16:creationId xmlns:a16="http://schemas.microsoft.com/office/drawing/2014/main" id="{7BF769B0-1BEC-9CAE-A005-2339FACE29B1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2" name="Google Shape;731;p26">
              <a:extLst>
                <a:ext uri="{FF2B5EF4-FFF2-40B4-BE49-F238E27FC236}">
                  <a16:creationId xmlns:a16="http://schemas.microsoft.com/office/drawing/2014/main" id="{9D61A4D6-3958-A7DF-8435-06812146A819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4" name="Google Shape;732;p26">
            <a:extLst>
              <a:ext uri="{FF2B5EF4-FFF2-40B4-BE49-F238E27FC236}">
                <a16:creationId xmlns:a16="http://schemas.microsoft.com/office/drawing/2014/main" id="{DE9FE279-B35B-E9E3-5946-9BDBEA3C9145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5" name="Google Shape;733;p26">
              <a:extLst>
                <a:ext uri="{FF2B5EF4-FFF2-40B4-BE49-F238E27FC236}">
                  <a16:creationId xmlns:a16="http://schemas.microsoft.com/office/drawing/2014/main" id="{2333D6F1-8A6D-391F-D1BC-A1C1E4E74A0C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4;p26">
              <a:extLst>
                <a:ext uri="{FF2B5EF4-FFF2-40B4-BE49-F238E27FC236}">
                  <a16:creationId xmlns:a16="http://schemas.microsoft.com/office/drawing/2014/main" id="{CDC701B3-3982-A15D-33B3-F8733A737DA5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8" name="Google Shape;735;p26">
              <a:extLst>
                <a:ext uri="{FF2B5EF4-FFF2-40B4-BE49-F238E27FC236}">
                  <a16:creationId xmlns:a16="http://schemas.microsoft.com/office/drawing/2014/main" id="{1354EB00-7B0C-BB38-227A-0A484C2949F6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9" name="Google Shape;736;p26">
            <a:extLst>
              <a:ext uri="{FF2B5EF4-FFF2-40B4-BE49-F238E27FC236}">
                <a16:creationId xmlns:a16="http://schemas.microsoft.com/office/drawing/2014/main" id="{A67440B2-BB65-29B8-AC43-3FBE61340615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0" name="Google Shape;737;p26">
              <a:extLst>
                <a:ext uri="{FF2B5EF4-FFF2-40B4-BE49-F238E27FC236}">
                  <a16:creationId xmlns:a16="http://schemas.microsoft.com/office/drawing/2014/main" id="{DDA37F2E-8529-83EC-5C10-B890111D0A76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C724AA74-561B-D2B2-9BF4-73BD079A5105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5F8C3863-399B-63AC-8A77-C80A96ECA955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70A3C54F-5A7B-A72C-D4C8-AB42E1E506A4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0DB70425-D663-B80A-8A03-6FFACC6397E1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B6AA1F88-6E44-9EA1-DB62-2061B18EB6CE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6" name="Google Shape;743;p26">
              <a:extLst>
                <a:ext uri="{FF2B5EF4-FFF2-40B4-BE49-F238E27FC236}">
                  <a16:creationId xmlns:a16="http://schemas.microsoft.com/office/drawing/2014/main" id="{B39D4227-E56D-C958-1DD2-9290BF009FBE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4;p26">
              <a:extLst>
                <a:ext uri="{FF2B5EF4-FFF2-40B4-BE49-F238E27FC236}">
                  <a16:creationId xmlns:a16="http://schemas.microsoft.com/office/drawing/2014/main" id="{6928E188-1FCE-4A53-080B-340358F5FFAB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8" name="Google Shape;745;p26">
            <a:extLst>
              <a:ext uri="{FF2B5EF4-FFF2-40B4-BE49-F238E27FC236}">
                <a16:creationId xmlns:a16="http://schemas.microsoft.com/office/drawing/2014/main" id="{F90F16B0-6327-CCDD-F38C-055E94E724DA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29" name="Google Shape;746;p26">
              <a:extLst>
                <a:ext uri="{FF2B5EF4-FFF2-40B4-BE49-F238E27FC236}">
                  <a16:creationId xmlns:a16="http://schemas.microsoft.com/office/drawing/2014/main" id="{4649EED5-8057-2C79-783C-35D8D2DEB1A6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0" name="Google Shape;747;p26">
              <a:extLst>
                <a:ext uri="{FF2B5EF4-FFF2-40B4-BE49-F238E27FC236}">
                  <a16:creationId xmlns:a16="http://schemas.microsoft.com/office/drawing/2014/main" id="{35973CE8-7355-31C9-28FC-EA56BBFC64CB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1" name="Google Shape;748;p26">
              <a:extLst>
                <a:ext uri="{FF2B5EF4-FFF2-40B4-BE49-F238E27FC236}">
                  <a16:creationId xmlns:a16="http://schemas.microsoft.com/office/drawing/2014/main" id="{1F7F3CD1-E7E5-D619-E295-FDDDE6AD994F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2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0E6E31F5-EF1C-3673-862D-0F91B06EBE26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3" name="Google Shape;798;p26">
            <a:hlinkClick r:id="rId5" action="ppaction://hlinksldjump"/>
            <a:extLst>
              <a:ext uri="{FF2B5EF4-FFF2-40B4-BE49-F238E27FC236}">
                <a16:creationId xmlns:a16="http://schemas.microsoft.com/office/drawing/2014/main" id="{C589D928-0814-2808-0AE4-A9B6901CD688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4" name="Google Shape;794;p26">
            <a:hlinkClick r:id="rId6" action="ppaction://hlinksldjump"/>
            <a:extLst>
              <a:ext uri="{FF2B5EF4-FFF2-40B4-BE49-F238E27FC236}">
                <a16:creationId xmlns:a16="http://schemas.microsoft.com/office/drawing/2014/main" id="{7698497F-04D8-2BEF-716D-64D3F67785C9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</a:t>
            </a:r>
          </a:p>
        </p:txBody>
      </p:sp>
      <p:sp>
        <p:nvSpPr>
          <p:cNvPr id="35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4595945D-4608-2B71-EB85-663B7CF1C0BE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6" name="Google Shape;802;p26">
            <a:hlinkClick r:id="rId8" action="ppaction://hlinksldjump"/>
            <a:extLst>
              <a:ext uri="{FF2B5EF4-FFF2-40B4-BE49-F238E27FC236}">
                <a16:creationId xmlns:a16="http://schemas.microsoft.com/office/drawing/2014/main" id="{25F3F133-F66C-5B1D-B4FD-0C8AC4015110}"/>
              </a:ext>
            </a:extLst>
          </p:cNvPr>
          <p:cNvSpPr/>
          <p:nvPr/>
        </p:nvSpPr>
        <p:spPr>
          <a:xfrm flipH="1">
            <a:off x="9088647" y="1650444"/>
            <a:ext cx="140356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800" b="1" spc="0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6019B4-5986-A075-FAB9-7F27153FF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3- دسترسی گسترده‌تر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فرارفتن از محدودیت جغرافیایی و فیزیکی</a:t>
            </a:r>
          </a:p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4- مشارکت جوامع</a:t>
            </a:r>
          </a:p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5- سازگاری در زمان واقعی</a:t>
            </a:r>
          </a:p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6- حضور برند</a:t>
            </a: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ویژگی‌های اثرگذار متاورس در بازاریابی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E840424-2862-8768-1526-0F63A3CB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10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84786-B297-8DF7-9B69-625FD0423FA6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41" name="Google Shape;810;p26">
            <a:extLst>
              <a:ext uri="{FF2B5EF4-FFF2-40B4-BE49-F238E27FC236}">
                <a16:creationId xmlns:a16="http://schemas.microsoft.com/office/drawing/2014/main" id="{52488000-C7FC-D9B3-3200-CC7C2EF64A36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6FD057-9A01-73F2-BDC0-6836E9246CEC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CECF2226-6839-41F8-B64D-6BFB102E5A71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97DB59-62AE-E7F2-0B15-EB661243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>
            <a:extLst>
              <a:ext uri="{FF2B5EF4-FFF2-40B4-BE49-F238E27FC236}">
                <a16:creationId xmlns:a16="http://schemas.microsoft.com/office/drawing/2014/main" id="{6B1BA92C-E520-8AD9-22CD-0E2316CD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E2BCEDC8-8409-2675-0B9A-170106321E10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132" name="Google Shape;728;p26">
            <a:extLst>
              <a:ext uri="{FF2B5EF4-FFF2-40B4-BE49-F238E27FC236}">
                <a16:creationId xmlns:a16="http://schemas.microsoft.com/office/drawing/2014/main" id="{30322787-E2EA-A32B-4867-E40C6F2F8EFD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133" name="Google Shape;729;p26">
              <a:extLst>
                <a:ext uri="{FF2B5EF4-FFF2-40B4-BE49-F238E27FC236}">
                  <a16:creationId xmlns:a16="http://schemas.microsoft.com/office/drawing/2014/main" id="{990057C1-3175-9851-6617-BC191642114B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4" name="Google Shape;730;p26">
              <a:extLst>
                <a:ext uri="{FF2B5EF4-FFF2-40B4-BE49-F238E27FC236}">
                  <a16:creationId xmlns:a16="http://schemas.microsoft.com/office/drawing/2014/main" id="{4BC6EC12-FF6C-7D2D-5B21-137D42C7FAE5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8" name="Google Shape;731;p26">
              <a:extLst>
                <a:ext uri="{FF2B5EF4-FFF2-40B4-BE49-F238E27FC236}">
                  <a16:creationId xmlns:a16="http://schemas.microsoft.com/office/drawing/2014/main" id="{ABE41168-3155-E9AA-B0E1-09EE06E801BC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39" name="Google Shape;732;p26">
            <a:extLst>
              <a:ext uri="{FF2B5EF4-FFF2-40B4-BE49-F238E27FC236}">
                <a16:creationId xmlns:a16="http://schemas.microsoft.com/office/drawing/2014/main" id="{1330807E-FBB2-37E5-7590-934B2C724494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40" name="Google Shape;733;p26">
              <a:extLst>
                <a:ext uri="{FF2B5EF4-FFF2-40B4-BE49-F238E27FC236}">
                  <a16:creationId xmlns:a16="http://schemas.microsoft.com/office/drawing/2014/main" id="{93926910-F251-878F-5E84-45A18C103F40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3" name="Google Shape;734;p26">
              <a:extLst>
                <a:ext uri="{FF2B5EF4-FFF2-40B4-BE49-F238E27FC236}">
                  <a16:creationId xmlns:a16="http://schemas.microsoft.com/office/drawing/2014/main" id="{1CCC5E90-742B-8CDC-3BE6-84C4C456A195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4" name="Google Shape;735;p26">
              <a:extLst>
                <a:ext uri="{FF2B5EF4-FFF2-40B4-BE49-F238E27FC236}">
                  <a16:creationId xmlns:a16="http://schemas.microsoft.com/office/drawing/2014/main" id="{ACC855D4-8DF7-8078-979A-93B9CE88AFEF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45" name="Google Shape;736;p26">
            <a:extLst>
              <a:ext uri="{FF2B5EF4-FFF2-40B4-BE49-F238E27FC236}">
                <a16:creationId xmlns:a16="http://schemas.microsoft.com/office/drawing/2014/main" id="{26FFC08E-269C-F4B0-0FDD-D7D18A9434C5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146" name="Google Shape;737;p26">
              <a:extLst>
                <a:ext uri="{FF2B5EF4-FFF2-40B4-BE49-F238E27FC236}">
                  <a16:creationId xmlns:a16="http://schemas.microsoft.com/office/drawing/2014/main" id="{05395D5D-6548-B930-6F90-2608550D16AF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147" name="Google Shape;738;p26">
              <a:extLst>
                <a:ext uri="{FF2B5EF4-FFF2-40B4-BE49-F238E27FC236}">
                  <a16:creationId xmlns:a16="http://schemas.microsoft.com/office/drawing/2014/main" id="{550179B3-8898-CDA2-FDF3-444E64AA46F4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148" name="Google Shape;739;p26">
                <a:extLst>
                  <a:ext uri="{FF2B5EF4-FFF2-40B4-BE49-F238E27FC236}">
                    <a16:creationId xmlns:a16="http://schemas.microsoft.com/office/drawing/2014/main" id="{19C07082-5EC7-66AC-21B7-6CE4DCF6B8BA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149" name="Google Shape;740;p26">
                <a:extLst>
                  <a:ext uri="{FF2B5EF4-FFF2-40B4-BE49-F238E27FC236}">
                    <a16:creationId xmlns:a16="http://schemas.microsoft.com/office/drawing/2014/main" id="{DDB67FFE-7528-DD3F-7320-65CFC3A6FB1B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150" name="Google Shape;741;p26">
            <a:extLst>
              <a:ext uri="{FF2B5EF4-FFF2-40B4-BE49-F238E27FC236}">
                <a16:creationId xmlns:a16="http://schemas.microsoft.com/office/drawing/2014/main" id="{A8AAB2E4-AE42-9621-ED9F-197375D8DDF8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151" name="Google Shape;742;p26">
              <a:extLst>
                <a:ext uri="{FF2B5EF4-FFF2-40B4-BE49-F238E27FC236}">
                  <a16:creationId xmlns:a16="http://schemas.microsoft.com/office/drawing/2014/main" id="{928E7CDC-7979-E83E-6132-9FA5BAA93416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2" name="Google Shape;743;p26">
              <a:extLst>
                <a:ext uri="{FF2B5EF4-FFF2-40B4-BE49-F238E27FC236}">
                  <a16:creationId xmlns:a16="http://schemas.microsoft.com/office/drawing/2014/main" id="{4548EF88-9AC1-E767-82AA-C9DB243F420D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3" name="Google Shape;744;p26">
              <a:extLst>
                <a:ext uri="{FF2B5EF4-FFF2-40B4-BE49-F238E27FC236}">
                  <a16:creationId xmlns:a16="http://schemas.microsoft.com/office/drawing/2014/main" id="{1EB25ADF-9172-D650-3DCC-FF7BB5805362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54" name="Google Shape;745;p26">
            <a:extLst>
              <a:ext uri="{FF2B5EF4-FFF2-40B4-BE49-F238E27FC236}">
                <a16:creationId xmlns:a16="http://schemas.microsoft.com/office/drawing/2014/main" id="{CFBAA78B-9363-9407-AE4B-B5F516A3812C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155" name="Google Shape;746;p26">
              <a:extLst>
                <a:ext uri="{FF2B5EF4-FFF2-40B4-BE49-F238E27FC236}">
                  <a16:creationId xmlns:a16="http://schemas.microsoft.com/office/drawing/2014/main" id="{036BCF3E-79EF-CAA4-44A3-0C945589EEC0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6" name="Google Shape;747;p26">
              <a:extLst>
                <a:ext uri="{FF2B5EF4-FFF2-40B4-BE49-F238E27FC236}">
                  <a16:creationId xmlns:a16="http://schemas.microsoft.com/office/drawing/2014/main" id="{C7DD537A-8C4E-B761-923F-157BDD353E96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7" name="Google Shape;748;p26">
              <a:extLst>
                <a:ext uri="{FF2B5EF4-FFF2-40B4-BE49-F238E27FC236}">
                  <a16:creationId xmlns:a16="http://schemas.microsoft.com/office/drawing/2014/main" id="{229FCFA9-207F-5AAF-8F57-8B25E062D991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158" name="Google Shape;810;p26">
            <a:hlinkClick r:id="rId3" action="ppaction://hlinksldjump"/>
            <a:extLst>
              <a:ext uri="{FF2B5EF4-FFF2-40B4-BE49-F238E27FC236}">
                <a16:creationId xmlns:a16="http://schemas.microsoft.com/office/drawing/2014/main" id="{0FF7DC4A-BF72-33AC-7FDC-F149E7FE579A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159" name="Google Shape;798;p26">
            <a:hlinkClick r:id="rId4" action="ppaction://hlinksldjump"/>
            <a:extLst>
              <a:ext uri="{FF2B5EF4-FFF2-40B4-BE49-F238E27FC236}">
                <a16:creationId xmlns:a16="http://schemas.microsoft.com/office/drawing/2014/main" id="{8AA5456E-6741-53D5-B19B-32714312AB56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160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88F912E9-C140-2D01-D386-077CD28C2300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161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88B609C0-E513-2B7D-4E9C-C256FE1687E4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62" name="Google Shape;802;p26">
            <a:hlinkClick r:id="rId7" action="ppaction://hlinksldjump"/>
            <a:extLst>
              <a:ext uri="{FF2B5EF4-FFF2-40B4-BE49-F238E27FC236}">
                <a16:creationId xmlns:a16="http://schemas.microsoft.com/office/drawing/2014/main" id="{57203218-A9D8-3982-2C08-CBD839AF0CA0}"/>
              </a:ext>
            </a:extLst>
          </p:cNvPr>
          <p:cNvSpPr/>
          <p:nvPr/>
        </p:nvSpPr>
        <p:spPr>
          <a:xfrm flipH="1">
            <a:off x="9059497" y="1650444"/>
            <a:ext cx="1432720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800" b="1" spc="0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75511-B2F8-F21E-2F14-A983544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انواع بازاریابی در متاورس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D5C07DA2-D311-991A-8297-D62D08B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11</a:t>
            </a:fld>
            <a:endParaRPr lang="fa-IR" dirty="0"/>
          </a:p>
        </p:txBody>
      </p:sp>
      <p:sp>
        <p:nvSpPr>
          <p:cNvPr id="6" name="Google Shape;2003;p44">
            <a:extLst>
              <a:ext uri="{FF2B5EF4-FFF2-40B4-BE49-F238E27FC236}">
                <a16:creationId xmlns:a16="http://schemas.microsoft.com/office/drawing/2014/main" id="{D5CD6109-2A7F-3F8B-55AF-05E2DEF67B4A}"/>
              </a:ext>
            </a:extLst>
          </p:cNvPr>
          <p:cNvSpPr/>
          <p:nvPr/>
        </p:nvSpPr>
        <p:spPr>
          <a:xfrm>
            <a:off x="3236070" y="1926019"/>
            <a:ext cx="770757" cy="804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Google Shape;2004;p44">
            <a:extLst>
              <a:ext uri="{FF2B5EF4-FFF2-40B4-BE49-F238E27FC236}">
                <a16:creationId xmlns:a16="http://schemas.microsoft.com/office/drawing/2014/main" id="{CFD12CAA-CA4B-BD9A-325D-9042D5175633}"/>
              </a:ext>
            </a:extLst>
          </p:cNvPr>
          <p:cNvSpPr/>
          <p:nvPr/>
        </p:nvSpPr>
        <p:spPr>
          <a:xfrm>
            <a:off x="3250528" y="4135819"/>
            <a:ext cx="770757" cy="804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8" name="Google Shape;2005;p44">
            <a:extLst>
              <a:ext uri="{FF2B5EF4-FFF2-40B4-BE49-F238E27FC236}">
                <a16:creationId xmlns:a16="http://schemas.microsoft.com/office/drawing/2014/main" id="{474B4123-985B-A834-7057-2CC147302E31}"/>
              </a:ext>
            </a:extLst>
          </p:cNvPr>
          <p:cNvSpPr/>
          <p:nvPr/>
        </p:nvSpPr>
        <p:spPr>
          <a:xfrm flipH="1">
            <a:off x="5444165" y="1926019"/>
            <a:ext cx="770757" cy="804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9" name="Google Shape;2006;p44">
            <a:extLst>
              <a:ext uri="{FF2B5EF4-FFF2-40B4-BE49-F238E27FC236}">
                <a16:creationId xmlns:a16="http://schemas.microsoft.com/office/drawing/2014/main" id="{C861DB2B-FA5C-A874-449F-936C441296F0}"/>
              </a:ext>
            </a:extLst>
          </p:cNvPr>
          <p:cNvSpPr/>
          <p:nvPr/>
        </p:nvSpPr>
        <p:spPr>
          <a:xfrm flipH="1">
            <a:off x="5429684" y="4135819"/>
            <a:ext cx="770757" cy="804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Google Shape;2007;p44">
            <a:extLst>
              <a:ext uri="{FF2B5EF4-FFF2-40B4-BE49-F238E27FC236}">
                <a16:creationId xmlns:a16="http://schemas.microsoft.com/office/drawing/2014/main" id="{C3BE9FCC-C03D-81DF-8954-D234F69368C5}"/>
              </a:ext>
            </a:extLst>
          </p:cNvPr>
          <p:cNvSpPr/>
          <p:nvPr/>
        </p:nvSpPr>
        <p:spPr>
          <a:xfrm>
            <a:off x="4764053" y="2273712"/>
            <a:ext cx="2167430" cy="226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Google Shape;2008;p44">
            <a:extLst>
              <a:ext uri="{FF2B5EF4-FFF2-40B4-BE49-F238E27FC236}">
                <a16:creationId xmlns:a16="http://schemas.microsoft.com/office/drawing/2014/main" id="{03F6A49B-2CCD-B6A1-3B31-976C63315658}"/>
              </a:ext>
            </a:extLst>
          </p:cNvPr>
          <p:cNvSpPr/>
          <p:nvPr/>
        </p:nvSpPr>
        <p:spPr>
          <a:xfrm>
            <a:off x="2647202" y="2273712"/>
            <a:ext cx="2167430" cy="226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18" name="Google Shape;2016;p44">
            <a:extLst>
              <a:ext uri="{FF2B5EF4-FFF2-40B4-BE49-F238E27FC236}">
                <a16:creationId xmlns:a16="http://schemas.microsoft.com/office/drawing/2014/main" id="{99D9ABE1-B08B-993D-D95B-001E209CDCFF}"/>
              </a:ext>
            </a:extLst>
          </p:cNvPr>
          <p:cNvGrpSpPr/>
          <p:nvPr/>
        </p:nvGrpSpPr>
        <p:grpSpPr>
          <a:xfrm>
            <a:off x="3941861" y="2559741"/>
            <a:ext cx="1564909" cy="1633623"/>
            <a:chOff x="3726300" y="2651788"/>
            <a:chExt cx="1302300" cy="1302300"/>
          </a:xfrm>
        </p:grpSpPr>
        <p:sp>
          <p:nvSpPr>
            <p:cNvPr id="19" name="Google Shape;2017;p44">
              <a:extLst>
                <a:ext uri="{FF2B5EF4-FFF2-40B4-BE49-F238E27FC236}">
                  <a16:creationId xmlns:a16="http://schemas.microsoft.com/office/drawing/2014/main" id="{EAA8C0F1-987C-66D5-854A-E91C13CC6C19}"/>
                </a:ext>
              </a:extLst>
            </p:cNvPr>
            <p:cNvSpPr/>
            <p:nvPr/>
          </p:nvSpPr>
          <p:spPr>
            <a:xfrm>
              <a:off x="3879757" y="2805251"/>
              <a:ext cx="995487" cy="995473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0"/>
                  </a:moveTo>
                  <a:cubicBezTo>
                    <a:pt x="16278" y="0"/>
                    <a:pt x="0" y="16247"/>
                    <a:pt x="0" y="36325"/>
                  </a:cubicBezTo>
                  <a:cubicBezTo>
                    <a:pt x="0" y="56371"/>
                    <a:pt x="16278" y="72649"/>
                    <a:pt x="36325" y="72649"/>
                  </a:cubicBezTo>
                  <a:cubicBezTo>
                    <a:pt x="56403" y="72649"/>
                    <a:pt x="72649" y="56371"/>
                    <a:pt x="72649" y="36325"/>
                  </a:cubicBezTo>
                  <a:cubicBezTo>
                    <a:pt x="72649" y="16247"/>
                    <a:pt x="56403" y="0"/>
                    <a:pt x="3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endParaRPr>
            </a:p>
          </p:txBody>
        </p:sp>
        <p:sp>
          <p:nvSpPr>
            <p:cNvPr id="20" name="Google Shape;2018;p44">
              <a:extLst>
                <a:ext uri="{FF2B5EF4-FFF2-40B4-BE49-F238E27FC236}">
                  <a16:creationId xmlns:a16="http://schemas.microsoft.com/office/drawing/2014/main" id="{A810EA28-2D5D-1A90-E4CA-70DABE12B8B5}"/>
                </a:ext>
              </a:extLst>
            </p:cNvPr>
            <p:cNvSpPr/>
            <p:nvPr/>
          </p:nvSpPr>
          <p:spPr>
            <a:xfrm>
              <a:off x="3879757" y="2805251"/>
              <a:ext cx="995487" cy="995473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0"/>
                  </a:moveTo>
                  <a:cubicBezTo>
                    <a:pt x="16278" y="0"/>
                    <a:pt x="0" y="16247"/>
                    <a:pt x="0" y="36325"/>
                  </a:cubicBezTo>
                  <a:cubicBezTo>
                    <a:pt x="0" y="56371"/>
                    <a:pt x="16278" y="72649"/>
                    <a:pt x="36325" y="72649"/>
                  </a:cubicBezTo>
                  <a:cubicBezTo>
                    <a:pt x="56403" y="72649"/>
                    <a:pt x="72649" y="56371"/>
                    <a:pt x="72649" y="36325"/>
                  </a:cubicBezTo>
                  <a:cubicBezTo>
                    <a:pt x="72649" y="16247"/>
                    <a:pt x="56403" y="0"/>
                    <a:pt x="3632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endParaRPr>
            </a:p>
          </p:txBody>
        </p:sp>
        <p:grpSp>
          <p:nvGrpSpPr>
            <p:cNvPr id="21" name="Google Shape;2019;p44">
              <a:extLst>
                <a:ext uri="{FF2B5EF4-FFF2-40B4-BE49-F238E27FC236}">
                  <a16:creationId xmlns:a16="http://schemas.microsoft.com/office/drawing/2014/main" id="{8DA89817-F36F-CEA8-C5A5-AB8687341F29}"/>
                </a:ext>
              </a:extLst>
            </p:cNvPr>
            <p:cNvGrpSpPr/>
            <p:nvPr/>
          </p:nvGrpSpPr>
          <p:grpSpPr>
            <a:xfrm>
              <a:off x="3839713" y="2764886"/>
              <a:ext cx="1075979" cy="1076353"/>
              <a:chOff x="3802620" y="1176257"/>
              <a:chExt cx="1538872" cy="1539406"/>
            </a:xfrm>
          </p:grpSpPr>
          <p:sp>
            <p:nvSpPr>
              <p:cNvPr id="24" name="Google Shape;2020;p44">
                <a:extLst>
                  <a:ext uri="{FF2B5EF4-FFF2-40B4-BE49-F238E27FC236}">
                    <a16:creationId xmlns:a16="http://schemas.microsoft.com/office/drawing/2014/main" id="{C7C1D361-B964-B8CE-7ED1-19EDF51EA118}"/>
                  </a:ext>
                </a:extLst>
              </p:cNvPr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5" name="Google Shape;2021;p44">
                <a:extLst>
                  <a:ext uri="{FF2B5EF4-FFF2-40B4-BE49-F238E27FC236}">
                    <a16:creationId xmlns:a16="http://schemas.microsoft.com/office/drawing/2014/main" id="{B5203C77-BF74-0735-369F-18B5DEA1D061}"/>
                  </a:ext>
                </a:extLst>
              </p:cNvPr>
              <p:cNvSpPr/>
              <p:nvPr/>
            </p:nvSpPr>
            <p:spPr>
              <a:xfrm>
                <a:off x="3872192" y="1235969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  <p:sp>
          <p:nvSpPr>
            <p:cNvPr id="22" name="Google Shape;2022;p44">
              <a:extLst>
                <a:ext uri="{FF2B5EF4-FFF2-40B4-BE49-F238E27FC236}">
                  <a16:creationId xmlns:a16="http://schemas.microsoft.com/office/drawing/2014/main" id="{1FDDE6B2-4C04-C58C-A6C3-174CE40FE445}"/>
                </a:ext>
              </a:extLst>
            </p:cNvPr>
            <p:cNvSpPr/>
            <p:nvPr/>
          </p:nvSpPr>
          <p:spPr>
            <a:xfrm>
              <a:off x="3839604" y="2765092"/>
              <a:ext cx="1075800" cy="1075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800" b="1" dirty="0">
                  <a:latin typeface="Shabnam" panose="020B0603030804020204" pitchFamily="34" charset="-78"/>
                  <a:ea typeface="Fira Sans Extra Condensed SemiBold"/>
                  <a:cs typeface="Shabnam" panose="020B0603030804020204" pitchFamily="34" charset="-78"/>
                  <a:sym typeface="Fira Sans Extra Condensed SemiBold"/>
                </a:rPr>
                <a:t>بازاریابی</a:t>
              </a:r>
              <a:endParaRPr sz="1800" b="1" dirty="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endParaRPr>
            </a:p>
          </p:txBody>
        </p:sp>
        <p:sp>
          <p:nvSpPr>
            <p:cNvPr id="23" name="Google Shape;2023;p44">
              <a:extLst>
                <a:ext uri="{FF2B5EF4-FFF2-40B4-BE49-F238E27FC236}">
                  <a16:creationId xmlns:a16="http://schemas.microsoft.com/office/drawing/2014/main" id="{6776492F-86AB-D9C8-4615-57B5ADD5DA7C}"/>
                </a:ext>
              </a:extLst>
            </p:cNvPr>
            <p:cNvSpPr/>
            <p:nvPr/>
          </p:nvSpPr>
          <p:spPr>
            <a:xfrm>
              <a:off x="3726300" y="2651788"/>
              <a:ext cx="1302300" cy="1302300"/>
            </a:xfrm>
            <a:prstGeom prst="donut">
              <a:avLst>
                <a:gd name="adj" fmla="val 3881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6" name="Google Shape;2024;p44">
            <a:extLst>
              <a:ext uri="{FF2B5EF4-FFF2-40B4-BE49-F238E27FC236}">
                <a16:creationId xmlns:a16="http://schemas.microsoft.com/office/drawing/2014/main" id="{EEC15D4B-3A1D-850F-9A9A-061B87A51C52}"/>
              </a:ext>
            </a:extLst>
          </p:cNvPr>
          <p:cNvGrpSpPr/>
          <p:nvPr/>
        </p:nvGrpSpPr>
        <p:grpSpPr>
          <a:xfrm>
            <a:off x="3301182" y="2033430"/>
            <a:ext cx="619182" cy="632319"/>
            <a:chOff x="3280738" y="1303176"/>
            <a:chExt cx="1074290" cy="1074749"/>
          </a:xfrm>
        </p:grpSpPr>
        <p:sp>
          <p:nvSpPr>
            <p:cNvPr id="27" name="Google Shape;2025;p44">
              <a:extLst>
                <a:ext uri="{FF2B5EF4-FFF2-40B4-BE49-F238E27FC236}">
                  <a16:creationId xmlns:a16="http://schemas.microsoft.com/office/drawing/2014/main" id="{FFEFDC56-AE73-D978-FD7D-AB45A50330D5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8" name="Google Shape;2026;p44">
              <a:extLst>
                <a:ext uri="{FF2B5EF4-FFF2-40B4-BE49-F238E27FC236}">
                  <a16:creationId xmlns:a16="http://schemas.microsoft.com/office/drawing/2014/main" id="{4CF882D1-DA2A-468F-D134-A838387640CE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2" name="Google Shape;2030;p44">
            <a:extLst>
              <a:ext uri="{FF2B5EF4-FFF2-40B4-BE49-F238E27FC236}">
                <a16:creationId xmlns:a16="http://schemas.microsoft.com/office/drawing/2014/main" id="{8037846F-BF3E-548F-7D57-052690EEC992}"/>
              </a:ext>
            </a:extLst>
          </p:cNvPr>
          <p:cNvGrpSpPr/>
          <p:nvPr/>
        </p:nvGrpSpPr>
        <p:grpSpPr>
          <a:xfrm>
            <a:off x="3315638" y="4243230"/>
            <a:ext cx="619182" cy="632319"/>
            <a:chOff x="3280738" y="1303176"/>
            <a:chExt cx="1074290" cy="1074749"/>
          </a:xfrm>
        </p:grpSpPr>
        <p:sp>
          <p:nvSpPr>
            <p:cNvPr id="33" name="Google Shape;2031;p44">
              <a:extLst>
                <a:ext uri="{FF2B5EF4-FFF2-40B4-BE49-F238E27FC236}">
                  <a16:creationId xmlns:a16="http://schemas.microsoft.com/office/drawing/2014/main" id="{45C81AA0-C203-4E67-C113-918E6441AE20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4194C4"/>
                </a:gs>
                <a:gs pos="100000">
                  <a:srgbClr val="24495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4" name="Google Shape;2032;p44">
              <a:extLst>
                <a:ext uri="{FF2B5EF4-FFF2-40B4-BE49-F238E27FC236}">
                  <a16:creationId xmlns:a16="http://schemas.microsoft.com/office/drawing/2014/main" id="{6F8CE8E3-992F-8BC2-80B6-30A8E3219844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4194C4"/>
                </a:gs>
                <a:gs pos="100000">
                  <a:srgbClr val="24495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5" name="Google Shape;2033;p44">
            <a:extLst>
              <a:ext uri="{FF2B5EF4-FFF2-40B4-BE49-F238E27FC236}">
                <a16:creationId xmlns:a16="http://schemas.microsoft.com/office/drawing/2014/main" id="{7239CE29-70BE-0AEF-127F-32E56A919EEB}"/>
              </a:ext>
            </a:extLst>
          </p:cNvPr>
          <p:cNvGrpSpPr/>
          <p:nvPr/>
        </p:nvGrpSpPr>
        <p:grpSpPr>
          <a:xfrm flipH="1">
            <a:off x="5509272" y="2033430"/>
            <a:ext cx="619182" cy="632319"/>
            <a:chOff x="3280738" y="1303176"/>
            <a:chExt cx="1074290" cy="1074749"/>
          </a:xfrm>
        </p:grpSpPr>
        <p:sp>
          <p:nvSpPr>
            <p:cNvPr id="36" name="Google Shape;2034;p44">
              <a:extLst>
                <a:ext uri="{FF2B5EF4-FFF2-40B4-BE49-F238E27FC236}">
                  <a16:creationId xmlns:a16="http://schemas.microsoft.com/office/drawing/2014/main" id="{B67B1082-7AE6-402D-2678-E4A85CC45ED5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7" name="Google Shape;2035;p44">
              <a:extLst>
                <a:ext uri="{FF2B5EF4-FFF2-40B4-BE49-F238E27FC236}">
                  <a16:creationId xmlns:a16="http://schemas.microsoft.com/office/drawing/2014/main" id="{AE0CB3D3-1D6A-ED50-8AB7-4827DB93DAF4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8" name="Google Shape;2036;p44">
            <a:extLst>
              <a:ext uri="{FF2B5EF4-FFF2-40B4-BE49-F238E27FC236}">
                <a16:creationId xmlns:a16="http://schemas.microsoft.com/office/drawing/2014/main" id="{03431BD4-2D06-718F-0F6D-8861159B94CB}"/>
              </a:ext>
            </a:extLst>
          </p:cNvPr>
          <p:cNvGrpSpPr/>
          <p:nvPr/>
        </p:nvGrpSpPr>
        <p:grpSpPr>
          <a:xfrm flipH="1">
            <a:off x="6516719" y="3138332"/>
            <a:ext cx="619182" cy="632319"/>
            <a:chOff x="3280738" y="1303176"/>
            <a:chExt cx="1074290" cy="1074749"/>
          </a:xfrm>
        </p:grpSpPr>
        <p:sp>
          <p:nvSpPr>
            <p:cNvPr id="39" name="Google Shape;2037;p44">
              <a:extLst>
                <a:ext uri="{FF2B5EF4-FFF2-40B4-BE49-F238E27FC236}">
                  <a16:creationId xmlns:a16="http://schemas.microsoft.com/office/drawing/2014/main" id="{4B808849-747C-D03B-A4E3-9E8492A551AD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7C69A3"/>
                </a:gs>
                <a:gs pos="100000">
                  <a:srgbClr val="41395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40" name="Google Shape;2038;p44">
              <a:extLst>
                <a:ext uri="{FF2B5EF4-FFF2-40B4-BE49-F238E27FC236}">
                  <a16:creationId xmlns:a16="http://schemas.microsoft.com/office/drawing/2014/main" id="{A8AACE41-DD22-F3DA-F22F-650720D72104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7C69A3"/>
                </a:gs>
                <a:gs pos="100000">
                  <a:srgbClr val="4139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41" name="Google Shape;2039;p44">
            <a:extLst>
              <a:ext uri="{FF2B5EF4-FFF2-40B4-BE49-F238E27FC236}">
                <a16:creationId xmlns:a16="http://schemas.microsoft.com/office/drawing/2014/main" id="{41F84EE4-BFC8-9F7C-7170-29DD211FA723}"/>
              </a:ext>
            </a:extLst>
          </p:cNvPr>
          <p:cNvGrpSpPr/>
          <p:nvPr/>
        </p:nvGrpSpPr>
        <p:grpSpPr>
          <a:xfrm flipH="1">
            <a:off x="5494791" y="4243230"/>
            <a:ext cx="619182" cy="632319"/>
            <a:chOff x="3280738" y="1303176"/>
            <a:chExt cx="1074290" cy="1074749"/>
          </a:xfrm>
        </p:grpSpPr>
        <p:sp>
          <p:nvSpPr>
            <p:cNvPr id="42" name="Google Shape;2040;p44">
              <a:extLst>
                <a:ext uri="{FF2B5EF4-FFF2-40B4-BE49-F238E27FC236}">
                  <a16:creationId xmlns:a16="http://schemas.microsoft.com/office/drawing/2014/main" id="{8B79E823-D5DC-EE00-A319-D0F934976E65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4194C4"/>
                </a:gs>
                <a:gs pos="100000">
                  <a:srgbClr val="24495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43" name="Google Shape;2041;p44">
              <a:extLst>
                <a:ext uri="{FF2B5EF4-FFF2-40B4-BE49-F238E27FC236}">
                  <a16:creationId xmlns:a16="http://schemas.microsoft.com/office/drawing/2014/main" id="{C3052A43-937F-05AA-BBF0-36D22BE62D58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4194C4"/>
                </a:gs>
                <a:gs pos="100000">
                  <a:srgbClr val="24495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1E8D655-1923-4FE2-87D4-7FA8B734F565}"/>
              </a:ext>
            </a:extLst>
          </p:cNvPr>
          <p:cNvGrpSpPr/>
          <p:nvPr/>
        </p:nvGrpSpPr>
        <p:grpSpPr>
          <a:xfrm>
            <a:off x="619125" y="1590675"/>
            <a:ext cx="3002324" cy="1032826"/>
            <a:chOff x="619125" y="1590675"/>
            <a:chExt cx="3002324" cy="1032826"/>
          </a:xfrm>
        </p:grpSpPr>
        <p:sp>
          <p:nvSpPr>
            <p:cNvPr id="12" name="Google Shape;2010;p44">
              <a:extLst>
                <a:ext uri="{FF2B5EF4-FFF2-40B4-BE49-F238E27FC236}">
                  <a16:creationId xmlns:a16="http://schemas.microsoft.com/office/drawing/2014/main" id="{3B7C3B66-7EF9-261C-8420-FD17B0C5FD36}"/>
                </a:ext>
              </a:extLst>
            </p:cNvPr>
            <p:cNvSpPr/>
            <p:nvPr/>
          </p:nvSpPr>
          <p:spPr>
            <a:xfrm>
              <a:off x="619125" y="1590675"/>
              <a:ext cx="1479088" cy="1032826"/>
            </a:xfrm>
            <a:prstGeom prst="roundRect">
              <a:avLst>
                <a:gd name="adj" fmla="val 20489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37150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4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متاورس و روابط عمومی</a:t>
              </a:r>
              <a:endParaRPr sz="1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cxnSp>
          <p:nvCxnSpPr>
            <p:cNvPr id="44" name="Google Shape;2042;p44">
              <a:extLst>
                <a:ext uri="{FF2B5EF4-FFF2-40B4-BE49-F238E27FC236}">
                  <a16:creationId xmlns:a16="http://schemas.microsoft.com/office/drawing/2014/main" id="{B4DC45A8-6E6C-9FBD-6D10-24A13A00CE91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V="1">
              <a:off x="2098213" y="1926019"/>
              <a:ext cx="1523236" cy="181069"/>
            </a:xfrm>
            <a:prstGeom prst="bentConnector4">
              <a:avLst>
                <a:gd name="adj1" fmla="val 37350"/>
                <a:gd name="adj2" fmla="val 232599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5" name="Google Shape;2043;p44">
            <a:extLst>
              <a:ext uri="{FF2B5EF4-FFF2-40B4-BE49-F238E27FC236}">
                <a16:creationId xmlns:a16="http://schemas.microsoft.com/office/drawing/2014/main" id="{B23A1A7A-BA9E-20EB-E08D-683923E49863}"/>
              </a:ext>
            </a:extLst>
          </p:cNvPr>
          <p:cNvSpPr/>
          <p:nvPr/>
        </p:nvSpPr>
        <p:spPr>
          <a:xfrm>
            <a:off x="2369257" y="3030920"/>
            <a:ext cx="770757" cy="804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420301D-11CB-2702-3D47-765E0FB4BA0A}"/>
              </a:ext>
            </a:extLst>
          </p:cNvPr>
          <p:cNvGrpSpPr/>
          <p:nvPr/>
        </p:nvGrpSpPr>
        <p:grpSpPr>
          <a:xfrm>
            <a:off x="619125" y="4029075"/>
            <a:ext cx="3016782" cy="1032826"/>
            <a:chOff x="619125" y="4029075"/>
            <a:chExt cx="3016782" cy="1032826"/>
          </a:xfrm>
        </p:grpSpPr>
        <p:sp>
          <p:nvSpPr>
            <p:cNvPr id="14" name="Google Shape;2012;p44">
              <a:extLst>
                <a:ext uri="{FF2B5EF4-FFF2-40B4-BE49-F238E27FC236}">
                  <a16:creationId xmlns:a16="http://schemas.microsoft.com/office/drawing/2014/main" id="{B63BD2AA-6C2A-62CC-8E8F-DB8E93726EAB}"/>
                </a:ext>
              </a:extLst>
            </p:cNvPr>
            <p:cNvSpPr/>
            <p:nvPr/>
          </p:nvSpPr>
          <p:spPr>
            <a:xfrm>
              <a:off x="619125" y="4029075"/>
              <a:ext cx="1479088" cy="1032826"/>
            </a:xfrm>
            <a:prstGeom prst="roundRect">
              <a:avLst>
                <a:gd name="adj" fmla="val 168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37150" tIns="91425" rIns="91425" bIns="91425" anchor="ctr" anchorCtr="0">
              <a:noAutofit/>
            </a:bodyPr>
            <a:lstStyle/>
            <a:p>
              <a:pPr algn="ctr" rtl="1"/>
              <a:r>
                <a:rPr lang="fa-IR" sz="14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بازاریابی موتورهای جست‌وجو</a:t>
              </a:r>
            </a:p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cxnSp>
          <p:nvCxnSpPr>
            <p:cNvPr id="46" name="Google Shape;2044;p44">
              <a:extLst>
                <a:ext uri="{FF2B5EF4-FFF2-40B4-BE49-F238E27FC236}">
                  <a16:creationId xmlns:a16="http://schemas.microsoft.com/office/drawing/2014/main" id="{B2E21B34-2402-7422-417C-CBEF94EC1C6D}"/>
                </a:ext>
              </a:extLst>
            </p:cNvPr>
            <p:cNvCxnSpPr>
              <a:cxnSpLocks/>
              <a:stCxn id="14" idx="3"/>
              <a:endCxn id="7" idx="4"/>
            </p:cNvCxnSpPr>
            <p:nvPr/>
          </p:nvCxnSpPr>
          <p:spPr>
            <a:xfrm>
              <a:off x="2098213" y="4545488"/>
              <a:ext cx="1537694" cy="394931"/>
            </a:xfrm>
            <a:prstGeom prst="bentConnector4">
              <a:avLst>
                <a:gd name="adj1" fmla="val 37469"/>
                <a:gd name="adj2" fmla="val 157884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D929F8-6A91-E082-4CF9-14D2DF4A28F3}"/>
              </a:ext>
            </a:extLst>
          </p:cNvPr>
          <p:cNvGrpSpPr/>
          <p:nvPr/>
        </p:nvGrpSpPr>
        <p:grpSpPr>
          <a:xfrm>
            <a:off x="5829543" y="1590675"/>
            <a:ext cx="3057282" cy="1032826"/>
            <a:chOff x="5829543" y="1590675"/>
            <a:chExt cx="3057282" cy="1032826"/>
          </a:xfrm>
        </p:grpSpPr>
        <p:sp>
          <p:nvSpPr>
            <p:cNvPr id="15" name="Google Shape;2013;p44">
              <a:extLst>
                <a:ext uri="{FF2B5EF4-FFF2-40B4-BE49-F238E27FC236}">
                  <a16:creationId xmlns:a16="http://schemas.microsoft.com/office/drawing/2014/main" id="{09300B50-54BD-6F81-1F60-1759E887C3B5}"/>
                </a:ext>
              </a:extLst>
            </p:cNvPr>
            <p:cNvSpPr/>
            <p:nvPr/>
          </p:nvSpPr>
          <p:spPr>
            <a:xfrm>
              <a:off x="7407737" y="1590675"/>
              <a:ext cx="1479088" cy="1032826"/>
            </a:xfrm>
            <a:prstGeom prst="roundRect">
              <a:avLst>
                <a:gd name="adj" fmla="val 20489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4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بازاریابی سنتی</a:t>
              </a:r>
              <a:endParaRPr sz="1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cxnSp>
          <p:nvCxnSpPr>
            <p:cNvPr id="47" name="Google Shape;2045;p44">
              <a:extLst>
                <a:ext uri="{FF2B5EF4-FFF2-40B4-BE49-F238E27FC236}">
                  <a16:creationId xmlns:a16="http://schemas.microsoft.com/office/drawing/2014/main" id="{F616AC63-2826-401E-28C6-932ED712BAB5}"/>
                </a:ext>
              </a:extLst>
            </p:cNvPr>
            <p:cNvCxnSpPr>
              <a:cxnSpLocks/>
              <a:stCxn id="15" idx="1"/>
              <a:endCxn id="8" idx="0"/>
            </p:cNvCxnSpPr>
            <p:nvPr/>
          </p:nvCxnSpPr>
          <p:spPr>
            <a:xfrm rot="10800000">
              <a:off x="5829543" y="1926020"/>
              <a:ext cx="1578194" cy="181069"/>
            </a:xfrm>
            <a:prstGeom prst="bentConnector4">
              <a:avLst>
                <a:gd name="adj1" fmla="val 37790"/>
                <a:gd name="adj2" fmla="val 22625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9" name="Google Shape;2047;p44">
            <a:extLst>
              <a:ext uri="{FF2B5EF4-FFF2-40B4-BE49-F238E27FC236}">
                <a16:creationId xmlns:a16="http://schemas.microsoft.com/office/drawing/2014/main" id="{3BA9E5BC-7060-3C35-9A87-FCFC416F0C57}"/>
              </a:ext>
            </a:extLst>
          </p:cNvPr>
          <p:cNvSpPr/>
          <p:nvPr/>
        </p:nvSpPr>
        <p:spPr>
          <a:xfrm flipH="1">
            <a:off x="6451612" y="3030920"/>
            <a:ext cx="770757" cy="804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B1F68B-7516-052A-9BAB-B4450D026F6B}"/>
              </a:ext>
            </a:extLst>
          </p:cNvPr>
          <p:cNvGrpSpPr/>
          <p:nvPr/>
        </p:nvGrpSpPr>
        <p:grpSpPr>
          <a:xfrm>
            <a:off x="7222369" y="2809875"/>
            <a:ext cx="1664456" cy="1032826"/>
            <a:chOff x="7222369" y="2809875"/>
            <a:chExt cx="1664456" cy="1032826"/>
          </a:xfrm>
        </p:grpSpPr>
        <p:sp>
          <p:nvSpPr>
            <p:cNvPr id="16" name="Google Shape;2014;p44">
              <a:extLst>
                <a:ext uri="{FF2B5EF4-FFF2-40B4-BE49-F238E27FC236}">
                  <a16:creationId xmlns:a16="http://schemas.microsoft.com/office/drawing/2014/main" id="{7E8B1481-99E9-6ECA-D818-AFB1FEE47748}"/>
                </a:ext>
              </a:extLst>
            </p:cNvPr>
            <p:cNvSpPr/>
            <p:nvPr/>
          </p:nvSpPr>
          <p:spPr>
            <a:xfrm>
              <a:off x="7407737" y="2809875"/>
              <a:ext cx="1479088" cy="1032826"/>
            </a:xfrm>
            <a:prstGeom prst="roundRect">
              <a:avLst>
                <a:gd name="adj" fmla="val 177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4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اینفلوئنسر مارکتینگ</a:t>
              </a:r>
              <a:endParaRPr sz="1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cxnSp>
          <p:nvCxnSpPr>
            <p:cNvPr id="50" name="Google Shape;2048;p44">
              <a:extLst>
                <a:ext uri="{FF2B5EF4-FFF2-40B4-BE49-F238E27FC236}">
                  <a16:creationId xmlns:a16="http://schemas.microsoft.com/office/drawing/2014/main" id="{5DF511B7-5316-18F8-D07E-F9771950217C}"/>
                </a:ext>
              </a:extLst>
            </p:cNvPr>
            <p:cNvCxnSpPr>
              <a:cxnSpLocks/>
              <a:stCxn id="16" idx="1"/>
              <a:endCxn id="49" idx="2"/>
            </p:cNvCxnSpPr>
            <p:nvPr/>
          </p:nvCxnSpPr>
          <p:spPr>
            <a:xfrm rot="10800000" flipV="1">
              <a:off x="7222369" y="3326288"/>
              <a:ext cx="185368" cy="10693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6B1523-40A3-A620-D8A7-36B60C83A205}"/>
              </a:ext>
            </a:extLst>
          </p:cNvPr>
          <p:cNvGrpSpPr/>
          <p:nvPr/>
        </p:nvGrpSpPr>
        <p:grpSpPr>
          <a:xfrm>
            <a:off x="5815063" y="4029075"/>
            <a:ext cx="3071762" cy="1032826"/>
            <a:chOff x="5815063" y="4029075"/>
            <a:chExt cx="3071762" cy="1032826"/>
          </a:xfrm>
        </p:grpSpPr>
        <p:sp>
          <p:nvSpPr>
            <p:cNvPr id="17" name="Google Shape;2015;p44">
              <a:extLst>
                <a:ext uri="{FF2B5EF4-FFF2-40B4-BE49-F238E27FC236}">
                  <a16:creationId xmlns:a16="http://schemas.microsoft.com/office/drawing/2014/main" id="{4CB43CDB-11E3-7F73-D80B-C9A1EF924AAE}"/>
                </a:ext>
              </a:extLst>
            </p:cNvPr>
            <p:cNvSpPr/>
            <p:nvPr/>
          </p:nvSpPr>
          <p:spPr>
            <a:xfrm>
              <a:off x="7407737" y="4029075"/>
              <a:ext cx="1479088" cy="1032826"/>
            </a:xfrm>
            <a:prstGeom prst="roundRect">
              <a:avLst>
                <a:gd name="adj" fmla="val 14955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4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برندینگ و متاورس</a:t>
              </a:r>
              <a:endParaRPr sz="1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cxnSp>
          <p:nvCxnSpPr>
            <p:cNvPr id="51" name="Google Shape;2049;p44">
              <a:extLst>
                <a:ext uri="{FF2B5EF4-FFF2-40B4-BE49-F238E27FC236}">
                  <a16:creationId xmlns:a16="http://schemas.microsoft.com/office/drawing/2014/main" id="{D1F13205-7C24-A1E1-9A52-37207CB4FF89}"/>
                </a:ext>
              </a:extLst>
            </p:cNvPr>
            <p:cNvCxnSpPr>
              <a:cxnSpLocks/>
              <a:stCxn id="17" idx="1"/>
              <a:endCxn id="9" idx="4"/>
            </p:cNvCxnSpPr>
            <p:nvPr/>
          </p:nvCxnSpPr>
          <p:spPr>
            <a:xfrm rot="10800000" flipV="1">
              <a:off x="5815063" y="4545487"/>
              <a:ext cx="1592675" cy="394931"/>
            </a:xfrm>
            <a:prstGeom prst="bentConnector4">
              <a:avLst>
                <a:gd name="adj1" fmla="val 37902"/>
                <a:gd name="adj2" fmla="val 188644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52" name="Google Shape;2050;p44">
            <a:extLst>
              <a:ext uri="{FF2B5EF4-FFF2-40B4-BE49-F238E27FC236}">
                <a16:creationId xmlns:a16="http://schemas.microsoft.com/office/drawing/2014/main" id="{F900FF70-C6AE-58EB-0397-CDB3DD28E0EF}"/>
              </a:ext>
            </a:extLst>
          </p:cNvPr>
          <p:cNvGrpSpPr/>
          <p:nvPr/>
        </p:nvGrpSpPr>
        <p:grpSpPr>
          <a:xfrm>
            <a:off x="3453179" y="2153576"/>
            <a:ext cx="336538" cy="349486"/>
            <a:chOff x="685475" y="2318350"/>
            <a:chExt cx="297750" cy="296200"/>
          </a:xfrm>
        </p:grpSpPr>
        <p:sp>
          <p:nvSpPr>
            <p:cNvPr id="53" name="Google Shape;2051;p44">
              <a:extLst>
                <a:ext uri="{FF2B5EF4-FFF2-40B4-BE49-F238E27FC236}">
                  <a16:creationId xmlns:a16="http://schemas.microsoft.com/office/drawing/2014/main" id="{6A3EA5E8-A64C-1AF8-7560-E477D6B6443E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54" name="Google Shape;2052;p44">
              <a:extLst>
                <a:ext uri="{FF2B5EF4-FFF2-40B4-BE49-F238E27FC236}">
                  <a16:creationId xmlns:a16="http://schemas.microsoft.com/office/drawing/2014/main" id="{18C36083-ECCD-358B-112A-5D174CC5B124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55" name="Google Shape;2053;p44">
              <a:extLst>
                <a:ext uri="{FF2B5EF4-FFF2-40B4-BE49-F238E27FC236}">
                  <a16:creationId xmlns:a16="http://schemas.microsoft.com/office/drawing/2014/main" id="{B74E0394-763F-136A-F37B-F77165B97C54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56" name="Google Shape;2054;p44">
            <a:extLst>
              <a:ext uri="{FF2B5EF4-FFF2-40B4-BE49-F238E27FC236}">
                <a16:creationId xmlns:a16="http://schemas.microsoft.com/office/drawing/2014/main" id="{B24306BE-BA90-079D-28DD-6296237DCD9A}"/>
              </a:ext>
            </a:extLst>
          </p:cNvPr>
          <p:cNvSpPr/>
          <p:nvPr/>
        </p:nvSpPr>
        <p:spPr>
          <a:xfrm>
            <a:off x="3495900" y="4363405"/>
            <a:ext cx="334758" cy="349427"/>
          </a:xfrm>
          <a:custGeom>
            <a:avLst/>
            <a:gdLst/>
            <a:ahLst/>
            <a:cxnLst/>
            <a:rect l="l" t="t" r="r" b="b"/>
            <a:pathLst>
              <a:path w="11847" h="11846" extrusionOk="0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7" name="Google Shape;2055;p44">
            <a:extLst>
              <a:ext uri="{FF2B5EF4-FFF2-40B4-BE49-F238E27FC236}">
                <a16:creationId xmlns:a16="http://schemas.microsoft.com/office/drawing/2014/main" id="{A8ED6118-6467-ABEE-A52B-CE83A982C107}"/>
              </a:ext>
            </a:extLst>
          </p:cNvPr>
          <p:cNvSpPr/>
          <p:nvPr/>
        </p:nvSpPr>
        <p:spPr>
          <a:xfrm>
            <a:off x="5659905" y="4374998"/>
            <a:ext cx="339222" cy="326242"/>
          </a:xfrm>
          <a:custGeom>
            <a:avLst/>
            <a:gdLst/>
            <a:ahLst/>
            <a:cxnLst/>
            <a:rect l="l" t="t" r="r" b="b"/>
            <a:pathLst>
              <a:path w="12005" h="11060" extrusionOk="0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58" name="Google Shape;2056;p44">
            <a:extLst>
              <a:ext uri="{FF2B5EF4-FFF2-40B4-BE49-F238E27FC236}">
                <a16:creationId xmlns:a16="http://schemas.microsoft.com/office/drawing/2014/main" id="{2C165534-8BC5-B6B6-21A7-3C680DB1A868}"/>
              </a:ext>
            </a:extLst>
          </p:cNvPr>
          <p:cNvGrpSpPr/>
          <p:nvPr/>
        </p:nvGrpSpPr>
        <p:grpSpPr>
          <a:xfrm>
            <a:off x="6668736" y="3257578"/>
            <a:ext cx="336510" cy="351286"/>
            <a:chOff x="1049375" y="2680675"/>
            <a:chExt cx="297725" cy="297725"/>
          </a:xfrm>
        </p:grpSpPr>
        <p:sp>
          <p:nvSpPr>
            <p:cNvPr id="59" name="Google Shape;2057;p44">
              <a:extLst>
                <a:ext uri="{FF2B5EF4-FFF2-40B4-BE49-F238E27FC236}">
                  <a16:creationId xmlns:a16="http://schemas.microsoft.com/office/drawing/2014/main" id="{EABBB395-1817-3673-D539-65E0065631FE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60" name="Google Shape;2058;p44">
              <a:extLst>
                <a:ext uri="{FF2B5EF4-FFF2-40B4-BE49-F238E27FC236}">
                  <a16:creationId xmlns:a16="http://schemas.microsoft.com/office/drawing/2014/main" id="{2F2D5EF3-EDAE-B5DB-4C66-5BE1001DAAA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61" name="Google Shape;2059;p44">
            <a:extLst>
              <a:ext uri="{FF2B5EF4-FFF2-40B4-BE49-F238E27FC236}">
                <a16:creationId xmlns:a16="http://schemas.microsoft.com/office/drawing/2014/main" id="{70F4ED09-72BD-7068-E4AF-7C9BBCA34EC0}"/>
              </a:ext>
            </a:extLst>
          </p:cNvPr>
          <p:cNvSpPr/>
          <p:nvPr/>
        </p:nvSpPr>
        <p:spPr>
          <a:xfrm>
            <a:off x="5662602" y="2155449"/>
            <a:ext cx="333882" cy="345740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0A05947-B49A-F98C-106D-75B2056EE11F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63" name="Google Shape;810;p26">
            <a:extLst>
              <a:ext uri="{FF2B5EF4-FFF2-40B4-BE49-F238E27FC236}">
                <a16:creationId xmlns:a16="http://schemas.microsoft.com/office/drawing/2014/main" id="{0F58BC44-90E2-649F-18D9-654EF1C9DDF5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4EBF2A6-C411-E0C0-0984-533AB34DBF8D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>
            <a:extLst>
              <a:ext uri="{FF2B5EF4-FFF2-40B4-BE49-F238E27FC236}">
                <a16:creationId xmlns:a16="http://schemas.microsoft.com/office/drawing/2014/main" id="{81ADE450-B031-41A7-543B-2ED87AFB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 Placeholder 5">
            <a:extLst>
              <a:ext uri="{FF2B5EF4-FFF2-40B4-BE49-F238E27FC236}">
                <a16:creationId xmlns:a16="http://schemas.microsoft.com/office/drawing/2014/main" id="{1A4747EE-1ED5-0463-C5E9-2A7CD2970C98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45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 animBg="1"/>
      <p:bldP spid="45" grpId="0"/>
      <p:bldP spid="49" grpId="0"/>
      <p:bldP spid="56" grpId="0" animBg="1"/>
      <p:bldP spid="57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1267EB-CDC8-C157-7283-C17B5900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650EDD-8C37-03C5-7EB9-BFFD0AE7304C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5" name="Google Shape;728;p26">
            <a:extLst>
              <a:ext uri="{FF2B5EF4-FFF2-40B4-BE49-F238E27FC236}">
                <a16:creationId xmlns:a16="http://schemas.microsoft.com/office/drawing/2014/main" id="{FCAA7111-70CB-0120-9AE1-A8D24D6AA2CD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6" name="Google Shape;729;p26">
              <a:extLst>
                <a:ext uri="{FF2B5EF4-FFF2-40B4-BE49-F238E27FC236}">
                  <a16:creationId xmlns:a16="http://schemas.microsoft.com/office/drawing/2014/main" id="{3C2A4F84-0ADF-3EDF-7F2C-6814E99FFFDE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7" name="Google Shape;730;p26">
              <a:extLst>
                <a:ext uri="{FF2B5EF4-FFF2-40B4-BE49-F238E27FC236}">
                  <a16:creationId xmlns:a16="http://schemas.microsoft.com/office/drawing/2014/main" id="{CE1EBE61-FA61-7861-EB6E-F3E765966EB9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8" name="Google Shape;731;p26">
              <a:extLst>
                <a:ext uri="{FF2B5EF4-FFF2-40B4-BE49-F238E27FC236}">
                  <a16:creationId xmlns:a16="http://schemas.microsoft.com/office/drawing/2014/main" id="{AA6FB61F-68F8-A1DA-D7D3-BBDD572EB859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9" name="Google Shape;732;p26">
            <a:extLst>
              <a:ext uri="{FF2B5EF4-FFF2-40B4-BE49-F238E27FC236}">
                <a16:creationId xmlns:a16="http://schemas.microsoft.com/office/drawing/2014/main" id="{18A9108C-0E1F-C754-049D-1C8953F2E5B8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0" name="Google Shape;733;p26">
              <a:extLst>
                <a:ext uri="{FF2B5EF4-FFF2-40B4-BE49-F238E27FC236}">
                  <a16:creationId xmlns:a16="http://schemas.microsoft.com/office/drawing/2014/main" id="{2BBAAD66-A20C-4375-C70D-F2010EC17719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1" name="Google Shape;734;p26">
              <a:extLst>
                <a:ext uri="{FF2B5EF4-FFF2-40B4-BE49-F238E27FC236}">
                  <a16:creationId xmlns:a16="http://schemas.microsoft.com/office/drawing/2014/main" id="{F0AFB811-8E4E-A064-EC54-1AD003249E52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2" name="Google Shape;735;p26">
              <a:extLst>
                <a:ext uri="{FF2B5EF4-FFF2-40B4-BE49-F238E27FC236}">
                  <a16:creationId xmlns:a16="http://schemas.microsoft.com/office/drawing/2014/main" id="{E3F69DAE-864A-AFDE-A8E3-C72B565F11BA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3" name="Google Shape;736;p26">
            <a:extLst>
              <a:ext uri="{FF2B5EF4-FFF2-40B4-BE49-F238E27FC236}">
                <a16:creationId xmlns:a16="http://schemas.microsoft.com/office/drawing/2014/main" id="{1BF6A78D-55DD-58DC-BC65-D1C00A8D0AD9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A4308DFC-BE5F-8DA6-7078-C1D91E86E1AB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15" name="Google Shape;738;p26">
              <a:extLst>
                <a:ext uri="{FF2B5EF4-FFF2-40B4-BE49-F238E27FC236}">
                  <a16:creationId xmlns:a16="http://schemas.microsoft.com/office/drawing/2014/main" id="{273708E5-4AB3-357B-C707-628B94365AEA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16" name="Google Shape;739;p26">
                <a:extLst>
                  <a:ext uri="{FF2B5EF4-FFF2-40B4-BE49-F238E27FC236}">
                    <a16:creationId xmlns:a16="http://schemas.microsoft.com/office/drawing/2014/main" id="{F7B04F6E-3861-BDEF-BA78-DA66B659CD59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17" name="Google Shape;740;p26">
                <a:extLst>
                  <a:ext uri="{FF2B5EF4-FFF2-40B4-BE49-F238E27FC236}">
                    <a16:creationId xmlns:a16="http://schemas.microsoft.com/office/drawing/2014/main" id="{62A19E53-0434-D9DB-B9E9-A162A8DAA91E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18" name="Google Shape;741;p26">
            <a:extLst>
              <a:ext uri="{FF2B5EF4-FFF2-40B4-BE49-F238E27FC236}">
                <a16:creationId xmlns:a16="http://schemas.microsoft.com/office/drawing/2014/main" id="{A5C41598-702D-7676-31D4-51DF6ED45898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19" name="Google Shape;742;p26">
              <a:extLst>
                <a:ext uri="{FF2B5EF4-FFF2-40B4-BE49-F238E27FC236}">
                  <a16:creationId xmlns:a16="http://schemas.microsoft.com/office/drawing/2014/main" id="{29D6E107-5360-82C2-BA27-02E9D21F4662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0" name="Google Shape;743;p26">
              <a:extLst>
                <a:ext uri="{FF2B5EF4-FFF2-40B4-BE49-F238E27FC236}">
                  <a16:creationId xmlns:a16="http://schemas.microsoft.com/office/drawing/2014/main" id="{F7C60560-A571-1AF8-81D7-E200F78C5145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1" name="Google Shape;744;p26">
              <a:extLst>
                <a:ext uri="{FF2B5EF4-FFF2-40B4-BE49-F238E27FC236}">
                  <a16:creationId xmlns:a16="http://schemas.microsoft.com/office/drawing/2014/main" id="{8B30037B-C188-16E6-3290-4CA50FE6403D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2" name="Google Shape;745;p26">
            <a:extLst>
              <a:ext uri="{FF2B5EF4-FFF2-40B4-BE49-F238E27FC236}">
                <a16:creationId xmlns:a16="http://schemas.microsoft.com/office/drawing/2014/main" id="{5F9E612B-CA4E-2153-6364-346DFFC0EC92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23" name="Google Shape;746;p26">
              <a:extLst>
                <a:ext uri="{FF2B5EF4-FFF2-40B4-BE49-F238E27FC236}">
                  <a16:creationId xmlns:a16="http://schemas.microsoft.com/office/drawing/2014/main" id="{FCD5EAC9-21CF-ABB9-58C5-1FCDA5799416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4" name="Google Shape;747;p26">
              <a:extLst>
                <a:ext uri="{FF2B5EF4-FFF2-40B4-BE49-F238E27FC236}">
                  <a16:creationId xmlns:a16="http://schemas.microsoft.com/office/drawing/2014/main" id="{F4D1E69A-09F0-07AF-76B2-4E20C104AEB1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5" name="Google Shape;748;p26">
              <a:extLst>
                <a:ext uri="{FF2B5EF4-FFF2-40B4-BE49-F238E27FC236}">
                  <a16:creationId xmlns:a16="http://schemas.microsoft.com/office/drawing/2014/main" id="{F3C067F3-5AD9-D75B-2E9B-113D4CA46566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26" name="Google Shape;810;p26">
            <a:hlinkClick r:id="rId3" action="ppaction://hlinksldjump"/>
            <a:extLst>
              <a:ext uri="{FF2B5EF4-FFF2-40B4-BE49-F238E27FC236}">
                <a16:creationId xmlns:a16="http://schemas.microsoft.com/office/drawing/2014/main" id="{EE4C9D87-6B6A-0A66-5591-8B17504D8274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27" name="Google Shape;798;p26">
            <a:hlinkClick r:id="rId4" action="ppaction://hlinksldjump"/>
            <a:extLst>
              <a:ext uri="{FF2B5EF4-FFF2-40B4-BE49-F238E27FC236}">
                <a16:creationId xmlns:a16="http://schemas.microsoft.com/office/drawing/2014/main" id="{5C61C0A4-3B05-0780-AFAB-AA7F4123B151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28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9309FE6F-99CF-05E2-D656-7F22FF1F6A42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29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09FE0678-99B5-FD46-710D-8A4873395DAD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0" name="Google Shape;802;p26">
            <a:hlinkClick r:id="rId7" action="ppaction://hlinksldjump"/>
            <a:extLst>
              <a:ext uri="{FF2B5EF4-FFF2-40B4-BE49-F238E27FC236}">
                <a16:creationId xmlns:a16="http://schemas.microsoft.com/office/drawing/2014/main" id="{23960C2E-9505-EBE8-6D6A-5DDA3A58E49D}"/>
              </a:ext>
            </a:extLst>
          </p:cNvPr>
          <p:cNvSpPr/>
          <p:nvPr/>
        </p:nvSpPr>
        <p:spPr>
          <a:xfrm flipH="1">
            <a:off x="9030440" y="1650444"/>
            <a:ext cx="1461777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800" b="1" spc="0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0CD0AC-EE18-8D56-CB3B-1C6B8784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بازاریابی پیشرفته‌تر با متاورس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61" name="Slide Number Placeholder 160">
            <a:extLst>
              <a:ext uri="{FF2B5EF4-FFF2-40B4-BE49-F238E27FC236}">
                <a16:creationId xmlns:a16="http://schemas.microsoft.com/office/drawing/2014/main" id="{28650BDB-8455-C85D-A5B6-3F8982E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12</a:t>
            </a:fld>
            <a:endParaRPr lang="fa-IR" dirty="0"/>
          </a:p>
        </p:txBody>
      </p:sp>
      <p:sp>
        <p:nvSpPr>
          <p:cNvPr id="84" name="Google Shape;1567;p38">
            <a:extLst>
              <a:ext uri="{FF2B5EF4-FFF2-40B4-BE49-F238E27FC236}">
                <a16:creationId xmlns:a16="http://schemas.microsoft.com/office/drawing/2014/main" id="{C0B5F753-0345-0D07-1F93-EF21BCD5EAA5}"/>
              </a:ext>
            </a:extLst>
          </p:cNvPr>
          <p:cNvSpPr/>
          <p:nvPr/>
        </p:nvSpPr>
        <p:spPr>
          <a:xfrm>
            <a:off x="6827043" y="3624725"/>
            <a:ext cx="2174083" cy="169440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88" name="Google Shape;1571;p38">
            <a:extLst>
              <a:ext uri="{FF2B5EF4-FFF2-40B4-BE49-F238E27FC236}">
                <a16:creationId xmlns:a16="http://schemas.microsoft.com/office/drawing/2014/main" id="{C9F69AD4-91BF-021A-78C4-102BA85C2F1B}"/>
              </a:ext>
            </a:extLst>
          </p:cNvPr>
          <p:cNvSpPr/>
          <p:nvPr/>
        </p:nvSpPr>
        <p:spPr>
          <a:xfrm>
            <a:off x="6793243" y="1466850"/>
            <a:ext cx="2174083" cy="169440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92" name="Google Shape;1575;p38">
            <a:extLst>
              <a:ext uri="{FF2B5EF4-FFF2-40B4-BE49-F238E27FC236}">
                <a16:creationId xmlns:a16="http://schemas.microsoft.com/office/drawing/2014/main" id="{3219CD31-3D0A-BB22-8C33-D67BD24DCA56}"/>
              </a:ext>
            </a:extLst>
          </p:cNvPr>
          <p:cNvSpPr/>
          <p:nvPr/>
        </p:nvSpPr>
        <p:spPr>
          <a:xfrm>
            <a:off x="833098" y="3624725"/>
            <a:ext cx="2174083" cy="169440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96" name="Google Shape;1579;p38">
            <a:extLst>
              <a:ext uri="{FF2B5EF4-FFF2-40B4-BE49-F238E27FC236}">
                <a16:creationId xmlns:a16="http://schemas.microsoft.com/office/drawing/2014/main" id="{6C4FDB88-58B6-3C30-50FC-F76AAB537EB7}"/>
              </a:ext>
            </a:extLst>
          </p:cNvPr>
          <p:cNvSpPr/>
          <p:nvPr/>
        </p:nvSpPr>
        <p:spPr>
          <a:xfrm>
            <a:off x="799298" y="1466850"/>
            <a:ext cx="2174083" cy="169440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59" name="Google Shape;1541;p38">
            <a:extLst>
              <a:ext uri="{FF2B5EF4-FFF2-40B4-BE49-F238E27FC236}">
                <a16:creationId xmlns:a16="http://schemas.microsoft.com/office/drawing/2014/main" id="{0E2DA361-8861-2ED8-2737-B43522673899}"/>
              </a:ext>
            </a:extLst>
          </p:cNvPr>
          <p:cNvGrpSpPr/>
          <p:nvPr/>
        </p:nvGrpSpPr>
        <p:grpSpPr>
          <a:xfrm>
            <a:off x="3362245" y="2194052"/>
            <a:ext cx="3110627" cy="2363337"/>
            <a:chOff x="2644033" y="1426613"/>
            <a:chExt cx="3855934" cy="2929594"/>
          </a:xfrm>
        </p:grpSpPr>
        <p:sp>
          <p:nvSpPr>
            <p:cNvPr id="71" name="Google Shape;1542;p38">
              <a:extLst>
                <a:ext uri="{FF2B5EF4-FFF2-40B4-BE49-F238E27FC236}">
                  <a16:creationId xmlns:a16="http://schemas.microsoft.com/office/drawing/2014/main" id="{5A8BE3CA-0EA2-9130-3BB4-452157763286}"/>
                </a:ext>
              </a:extLst>
            </p:cNvPr>
            <p:cNvSpPr/>
            <p:nvPr/>
          </p:nvSpPr>
          <p:spPr>
            <a:xfrm>
              <a:off x="2644033" y="1426613"/>
              <a:ext cx="807900" cy="807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72" name="Google Shape;1543;p38">
              <a:extLst>
                <a:ext uri="{FF2B5EF4-FFF2-40B4-BE49-F238E27FC236}">
                  <a16:creationId xmlns:a16="http://schemas.microsoft.com/office/drawing/2014/main" id="{F773984F-AA03-9A26-7952-12DF5C22FAB9}"/>
                </a:ext>
              </a:extLst>
            </p:cNvPr>
            <p:cNvSpPr/>
            <p:nvPr/>
          </p:nvSpPr>
          <p:spPr>
            <a:xfrm>
              <a:off x="2644033" y="3548306"/>
              <a:ext cx="807900" cy="807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73" name="Google Shape;1544;p38">
              <a:extLst>
                <a:ext uri="{FF2B5EF4-FFF2-40B4-BE49-F238E27FC236}">
                  <a16:creationId xmlns:a16="http://schemas.microsoft.com/office/drawing/2014/main" id="{5718176B-C77E-270D-F9DF-DBAE0C83686E}"/>
                </a:ext>
              </a:extLst>
            </p:cNvPr>
            <p:cNvSpPr/>
            <p:nvPr/>
          </p:nvSpPr>
          <p:spPr>
            <a:xfrm>
              <a:off x="5692067" y="1426613"/>
              <a:ext cx="807900" cy="807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74" name="Google Shape;1545;p38">
              <a:extLst>
                <a:ext uri="{FF2B5EF4-FFF2-40B4-BE49-F238E27FC236}">
                  <a16:creationId xmlns:a16="http://schemas.microsoft.com/office/drawing/2014/main" id="{C31B6875-1A77-446C-5228-000668B9CC09}"/>
                </a:ext>
              </a:extLst>
            </p:cNvPr>
            <p:cNvSpPr/>
            <p:nvPr/>
          </p:nvSpPr>
          <p:spPr>
            <a:xfrm>
              <a:off x="5692067" y="3548306"/>
              <a:ext cx="807900" cy="807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60" name="Google Shape;1546;p38">
            <a:extLst>
              <a:ext uri="{FF2B5EF4-FFF2-40B4-BE49-F238E27FC236}">
                <a16:creationId xmlns:a16="http://schemas.microsoft.com/office/drawing/2014/main" id="{0992A741-39D9-45B4-7FFD-4CB6EC11085C}"/>
              </a:ext>
            </a:extLst>
          </p:cNvPr>
          <p:cNvSpPr/>
          <p:nvPr/>
        </p:nvSpPr>
        <p:spPr>
          <a:xfrm>
            <a:off x="3384645" y="1840298"/>
            <a:ext cx="3065827" cy="3065827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1" name="Google Shape;1547;p38">
            <a:extLst>
              <a:ext uri="{FF2B5EF4-FFF2-40B4-BE49-F238E27FC236}">
                <a16:creationId xmlns:a16="http://schemas.microsoft.com/office/drawing/2014/main" id="{40B91A85-F60B-5A6F-8978-0A9C58CDF38D}"/>
              </a:ext>
            </a:extLst>
          </p:cNvPr>
          <p:cNvSpPr/>
          <p:nvPr/>
        </p:nvSpPr>
        <p:spPr>
          <a:xfrm>
            <a:off x="3676634" y="2125147"/>
            <a:ext cx="2496127" cy="2496127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2" name="Google Shape;1548;p38">
            <a:extLst>
              <a:ext uri="{FF2B5EF4-FFF2-40B4-BE49-F238E27FC236}">
                <a16:creationId xmlns:a16="http://schemas.microsoft.com/office/drawing/2014/main" id="{2224A940-58D8-4DFF-565C-508A68C023F8}"/>
              </a:ext>
            </a:extLst>
          </p:cNvPr>
          <p:cNvSpPr/>
          <p:nvPr/>
        </p:nvSpPr>
        <p:spPr>
          <a:xfrm>
            <a:off x="4077287" y="2532940"/>
            <a:ext cx="1680542" cy="16805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63" name="Google Shape;1549;p38">
            <a:extLst>
              <a:ext uri="{FF2B5EF4-FFF2-40B4-BE49-F238E27FC236}">
                <a16:creationId xmlns:a16="http://schemas.microsoft.com/office/drawing/2014/main" id="{C3EF2830-B18B-C809-2C61-5DDE25C735E6}"/>
              </a:ext>
            </a:extLst>
          </p:cNvPr>
          <p:cNvGrpSpPr/>
          <p:nvPr/>
        </p:nvGrpSpPr>
        <p:grpSpPr>
          <a:xfrm rot="18900000">
            <a:off x="3647377" y="2103030"/>
            <a:ext cx="2540362" cy="2540362"/>
            <a:chOff x="2979517" y="1313755"/>
            <a:chExt cx="3149065" cy="3149065"/>
          </a:xfrm>
        </p:grpSpPr>
        <p:sp>
          <p:nvSpPr>
            <p:cNvPr id="67" name="Google Shape;1550;p38">
              <a:extLst>
                <a:ext uri="{FF2B5EF4-FFF2-40B4-BE49-F238E27FC236}">
                  <a16:creationId xmlns:a16="http://schemas.microsoft.com/office/drawing/2014/main" id="{FBB50BA6-EA26-A27A-96F2-02EDC3730EA6}"/>
                </a:ext>
              </a:extLst>
            </p:cNvPr>
            <p:cNvSpPr/>
            <p:nvPr/>
          </p:nvSpPr>
          <p:spPr>
            <a:xfrm rot="2700000">
              <a:off x="3440780" y="1774887"/>
              <a:ext cx="2226538" cy="2226538"/>
            </a:xfrm>
            <a:prstGeom prst="blockArc">
              <a:avLst>
                <a:gd name="adj1" fmla="val 11125294"/>
                <a:gd name="adj2" fmla="val 15787580"/>
                <a:gd name="adj3" fmla="val 4061"/>
              </a:avLst>
            </a:prstGeom>
            <a:gradFill>
              <a:gsLst>
                <a:gs pos="0">
                  <a:srgbClr val="B7094C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68" name="Google Shape;1551;p38">
              <a:extLst>
                <a:ext uri="{FF2B5EF4-FFF2-40B4-BE49-F238E27FC236}">
                  <a16:creationId xmlns:a16="http://schemas.microsoft.com/office/drawing/2014/main" id="{0A9FBE9E-7BEC-E50F-6BDD-60598FB82DE4}"/>
                </a:ext>
              </a:extLst>
            </p:cNvPr>
            <p:cNvSpPr/>
            <p:nvPr/>
          </p:nvSpPr>
          <p:spPr>
            <a:xfrm rot="-2700000">
              <a:off x="3440648" y="1775019"/>
              <a:ext cx="2226538" cy="2226538"/>
            </a:xfrm>
            <a:prstGeom prst="blockArc">
              <a:avLst>
                <a:gd name="adj1" fmla="val 11125294"/>
                <a:gd name="adj2" fmla="val 15787580"/>
                <a:gd name="adj3" fmla="val 4061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69" name="Google Shape;1552;p38">
              <a:extLst>
                <a:ext uri="{FF2B5EF4-FFF2-40B4-BE49-F238E27FC236}">
                  <a16:creationId xmlns:a16="http://schemas.microsoft.com/office/drawing/2014/main" id="{C804EFAE-CD00-664A-B659-3A1713FE991E}"/>
                </a:ext>
              </a:extLst>
            </p:cNvPr>
            <p:cNvSpPr/>
            <p:nvPr/>
          </p:nvSpPr>
          <p:spPr>
            <a:xfrm rot="2700000" flipH="1">
              <a:off x="3440913" y="1775019"/>
              <a:ext cx="2226538" cy="2226538"/>
            </a:xfrm>
            <a:prstGeom prst="blockArc">
              <a:avLst>
                <a:gd name="adj1" fmla="val 11125294"/>
                <a:gd name="adj2" fmla="val 15787580"/>
                <a:gd name="adj3" fmla="val 4061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70" name="Google Shape;1553;p38">
              <a:extLst>
                <a:ext uri="{FF2B5EF4-FFF2-40B4-BE49-F238E27FC236}">
                  <a16:creationId xmlns:a16="http://schemas.microsoft.com/office/drawing/2014/main" id="{F5AB15A6-C15B-9193-B64C-39460FBFBCA8}"/>
                </a:ext>
              </a:extLst>
            </p:cNvPr>
            <p:cNvSpPr/>
            <p:nvPr/>
          </p:nvSpPr>
          <p:spPr>
            <a:xfrm rot="8100000" flipH="1">
              <a:off x="3440780" y="1775151"/>
              <a:ext cx="2226538" cy="2226538"/>
            </a:xfrm>
            <a:prstGeom prst="blockArc">
              <a:avLst>
                <a:gd name="adj1" fmla="val 11125294"/>
                <a:gd name="adj2" fmla="val 15787580"/>
                <a:gd name="adj3" fmla="val 406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64" name="Google Shape;1554;p38">
            <a:extLst>
              <a:ext uri="{FF2B5EF4-FFF2-40B4-BE49-F238E27FC236}">
                <a16:creationId xmlns:a16="http://schemas.microsoft.com/office/drawing/2014/main" id="{C2DF3B02-EB02-E9AE-2CD0-BD95D2B3D2BB}"/>
              </a:ext>
            </a:extLst>
          </p:cNvPr>
          <p:cNvGrpSpPr/>
          <p:nvPr/>
        </p:nvGrpSpPr>
        <p:grpSpPr>
          <a:xfrm>
            <a:off x="3362272" y="3902048"/>
            <a:ext cx="651715" cy="651993"/>
            <a:chOff x="3280738" y="1303176"/>
            <a:chExt cx="1074290" cy="1074749"/>
          </a:xfrm>
        </p:grpSpPr>
        <p:sp>
          <p:nvSpPr>
            <p:cNvPr id="65" name="Google Shape;1555;p38">
              <a:extLst>
                <a:ext uri="{FF2B5EF4-FFF2-40B4-BE49-F238E27FC236}">
                  <a16:creationId xmlns:a16="http://schemas.microsoft.com/office/drawing/2014/main" id="{FD3537EE-4C00-BC0A-D72E-513F69153246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617EAF"/>
                </a:gs>
                <a:gs pos="100000">
                  <a:srgbClr val="34425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66" name="Google Shape;1556;p38">
              <a:extLst>
                <a:ext uri="{FF2B5EF4-FFF2-40B4-BE49-F238E27FC236}">
                  <a16:creationId xmlns:a16="http://schemas.microsoft.com/office/drawing/2014/main" id="{A8D2B008-A041-4917-7D80-87B30355BA51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617EAF"/>
                </a:gs>
                <a:gs pos="100000">
                  <a:srgbClr val="34425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75" name="Google Shape;1557;p38">
            <a:extLst>
              <a:ext uri="{FF2B5EF4-FFF2-40B4-BE49-F238E27FC236}">
                <a16:creationId xmlns:a16="http://schemas.microsoft.com/office/drawing/2014/main" id="{E6A9CA3B-739E-F92A-3CEE-9DB3A58B6611}"/>
              </a:ext>
            </a:extLst>
          </p:cNvPr>
          <p:cNvGrpSpPr/>
          <p:nvPr/>
        </p:nvGrpSpPr>
        <p:grpSpPr>
          <a:xfrm>
            <a:off x="3362272" y="2193923"/>
            <a:ext cx="651715" cy="651993"/>
            <a:chOff x="3280738" y="1303176"/>
            <a:chExt cx="1074290" cy="1074749"/>
          </a:xfrm>
        </p:grpSpPr>
        <p:sp>
          <p:nvSpPr>
            <p:cNvPr id="76" name="Google Shape;1558;p38">
              <a:extLst>
                <a:ext uri="{FF2B5EF4-FFF2-40B4-BE49-F238E27FC236}">
                  <a16:creationId xmlns:a16="http://schemas.microsoft.com/office/drawing/2014/main" id="{0607CBDD-E4D3-95A8-C34B-3AECB09103C9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77" name="Google Shape;1559;p38">
              <a:extLst>
                <a:ext uri="{FF2B5EF4-FFF2-40B4-BE49-F238E27FC236}">
                  <a16:creationId xmlns:a16="http://schemas.microsoft.com/office/drawing/2014/main" id="{00B36E55-373D-A010-A5D2-556E3AB9B4C8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78" name="Google Shape;1560;p38">
            <a:extLst>
              <a:ext uri="{FF2B5EF4-FFF2-40B4-BE49-F238E27FC236}">
                <a16:creationId xmlns:a16="http://schemas.microsoft.com/office/drawing/2014/main" id="{59024A33-5AB9-DDA8-6786-2B4DB8FB2C96}"/>
              </a:ext>
            </a:extLst>
          </p:cNvPr>
          <p:cNvGrpSpPr/>
          <p:nvPr/>
        </p:nvGrpSpPr>
        <p:grpSpPr>
          <a:xfrm>
            <a:off x="5821129" y="2193923"/>
            <a:ext cx="651715" cy="651993"/>
            <a:chOff x="3280738" y="1303176"/>
            <a:chExt cx="1074290" cy="1074749"/>
          </a:xfrm>
        </p:grpSpPr>
        <p:sp>
          <p:nvSpPr>
            <p:cNvPr id="79" name="Google Shape;1561;p38">
              <a:extLst>
                <a:ext uri="{FF2B5EF4-FFF2-40B4-BE49-F238E27FC236}">
                  <a16:creationId xmlns:a16="http://schemas.microsoft.com/office/drawing/2014/main" id="{109235AB-4F7E-104B-2CE0-9A70C5528CCE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80" name="Google Shape;1562;p38">
              <a:extLst>
                <a:ext uri="{FF2B5EF4-FFF2-40B4-BE49-F238E27FC236}">
                  <a16:creationId xmlns:a16="http://schemas.microsoft.com/office/drawing/2014/main" id="{E60B37B3-D6B8-05E2-0D54-483570E312A9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F30F67"/>
                </a:gs>
                <a:gs pos="100000">
                  <a:srgbClr val="750B3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cxnSp>
        <p:nvCxnSpPr>
          <p:cNvPr id="100" name="Google Shape;1583;p38">
            <a:extLst>
              <a:ext uri="{FF2B5EF4-FFF2-40B4-BE49-F238E27FC236}">
                <a16:creationId xmlns:a16="http://schemas.microsoft.com/office/drawing/2014/main" id="{10648F81-72C7-92D4-AB4A-106D23A2F20C}"/>
              </a:ext>
            </a:extLst>
          </p:cNvPr>
          <p:cNvCxnSpPr>
            <a:cxnSpLocks/>
            <a:stCxn id="96" idx="3"/>
            <a:endCxn id="71" idx="2"/>
          </p:cNvCxnSpPr>
          <p:nvPr/>
        </p:nvCxnSpPr>
        <p:spPr>
          <a:xfrm>
            <a:off x="2973381" y="2314055"/>
            <a:ext cx="388864" cy="2058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536;p38">
            <a:extLst>
              <a:ext uri="{FF2B5EF4-FFF2-40B4-BE49-F238E27FC236}">
                <a16:creationId xmlns:a16="http://schemas.microsoft.com/office/drawing/2014/main" id="{1F5DC3AE-855A-5FFF-8169-90521D3D5AF2}"/>
              </a:ext>
            </a:extLst>
          </p:cNvPr>
          <p:cNvSpPr/>
          <p:nvPr/>
        </p:nvSpPr>
        <p:spPr>
          <a:xfrm>
            <a:off x="4686556" y="3142209"/>
            <a:ext cx="462004" cy="46200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102" name="Google Shape;1584;p38">
            <a:extLst>
              <a:ext uri="{FF2B5EF4-FFF2-40B4-BE49-F238E27FC236}">
                <a16:creationId xmlns:a16="http://schemas.microsoft.com/office/drawing/2014/main" id="{31303ADF-4C74-DCF7-1CCB-9ADC996CB276}"/>
              </a:ext>
            </a:extLst>
          </p:cNvPr>
          <p:cNvCxnSpPr>
            <a:cxnSpLocks/>
            <a:stCxn id="92" idx="3"/>
            <a:endCxn id="72" idx="2"/>
          </p:cNvCxnSpPr>
          <p:nvPr/>
        </p:nvCxnSpPr>
        <p:spPr>
          <a:xfrm flipV="1">
            <a:off x="3007181" y="4231517"/>
            <a:ext cx="355064" cy="2404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585;p38">
            <a:extLst>
              <a:ext uri="{FF2B5EF4-FFF2-40B4-BE49-F238E27FC236}">
                <a16:creationId xmlns:a16="http://schemas.microsoft.com/office/drawing/2014/main" id="{C3F98E9A-AC69-09BF-080A-F6FFF50902DD}"/>
              </a:ext>
            </a:extLst>
          </p:cNvPr>
          <p:cNvCxnSpPr>
            <a:cxnSpLocks/>
            <a:stCxn id="88" idx="1"/>
            <a:endCxn id="73" idx="6"/>
          </p:cNvCxnSpPr>
          <p:nvPr/>
        </p:nvCxnSpPr>
        <p:spPr>
          <a:xfrm flipH="1">
            <a:off x="6472872" y="2314055"/>
            <a:ext cx="320371" cy="2058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586;p38">
            <a:extLst>
              <a:ext uri="{FF2B5EF4-FFF2-40B4-BE49-F238E27FC236}">
                <a16:creationId xmlns:a16="http://schemas.microsoft.com/office/drawing/2014/main" id="{F236B1C7-3A45-8609-5CD3-445EFAAF0C2C}"/>
              </a:ext>
            </a:extLst>
          </p:cNvPr>
          <p:cNvCxnSpPr>
            <a:cxnSpLocks/>
            <a:stCxn id="84" idx="1"/>
            <a:endCxn id="74" idx="6"/>
          </p:cNvCxnSpPr>
          <p:nvPr/>
        </p:nvCxnSpPr>
        <p:spPr>
          <a:xfrm flipH="1" flipV="1">
            <a:off x="6472872" y="4231517"/>
            <a:ext cx="354171" cy="2404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" name="Google Shape;1587;p38">
            <a:extLst>
              <a:ext uri="{FF2B5EF4-FFF2-40B4-BE49-F238E27FC236}">
                <a16:creationId xmlns:a16="http://schemas.microsoft.com/office/drawing/2014/main" id="{2E0A5153-4DF8-5827-0EA9-7972875BE672}"/>
              </a:ext>
            </a:extLst>
          </p:cNvPr>
          <p:cNvGrpSpPr/>
          <p:nvPr/>
        </p:nvGrpSpPr>
        <p:grpSpPr>
          <a:xfrm>
            <a:off x="5821129" y="3902048"/>
            <a:ext cx="651715" cy="651993"/>
            <a:chOff x="3280738" y="1303176"/>
            <a:chExt cx="1074290" cy="1074749"/>
          </a:xfrm>
        </p:grpSpPr>
        <p:sp>
          <p:nvSpPr>
            <p:cNvPr id="106" name="Google Shape;1588;p38">
              <a:extLst>
                <a:ext uri="{FF2B5EF4-FFF2-40B4-BE49-F238E27FC236}">
                  <a16:creationId xmlns:a16="http://schemas.microsoft.com/office/drawing/2014/main" id="{DFF4C37C-6FBE-9437-F206-DD9DC3ED024A}"/>
                </a:ext>
              </a:extLst>
            </p:cNvPr>
            <p:cNvSpPr/>
            <p:nvPr/>
          </p:nvSpPr>
          <p:spPr>
            <a:xfrm>
              <a:off x="3280738" y="1303176"/>
              <a:ext cx="1074290" cy="1074749"/>
            </a:xfrm>
            <a:custGeom>
              <a:avLst/>
              <a:gdLst/>
              <a:ahLst/>
              <a:cxnLst/>
              <a:rect l="l" t="t" r="r" b="b"/>
              <a:pathLst>
                <a:path w="28064" h="28076" extrusionOk="0">
                  <a:moveTo>
                    <a:pt x="28064" y="14038"/>
                  </a:moveTo>
                  <a:cubicBezTo>
                    <a:pt x="28064" y="21789"/>
                    <a:pt x="21789" y="28075"/>
                    <a:pt x="14026" y="28075"/>
                  </a:cubicBezTo>
                  <a:cubicBezTo>
                    <a:pt x="6275" y="28075"/>
                    <a:pt x="1" y="21789"/>
                    <a:pt x="1" y="14038"/>
                  </a:cubicBezTo>
                  <a:cubicBezTo>
                    <a:pt x="1" y="6287"/>
                    <a:pt x="6275" y="0"/>
                    <a:pt x="14026" y="0"/>
                  </a:cubicBezTo>
                  <a:cubicBezTo>
                    <a:pt x="21789" y="0"/>
                    <a:pt x="28064" y="6287"/>
                    <a:pt x="28064" y="14038"/>
                  </a:cubicBezTo>
                  <a:close/>
                </a:path>
              </a:pathLst>
            </a:custGeom>
            <a:gradFill>
              <a:gsLst>
                <a:gs pos="0">
                  <a:srgbClr val="617EAF"/>
                </a:gs>
                <a:gs pos="100000">
                  <a:srgbClr val="34425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7" name="Google Shape;1589;p38">
              <a:extLst>
                <a:ext uri="{FF2B5EF4-FFF2-40B4-BE49-F238E27FC236}">
                  <a16:creationId xmlns:a16="http://schemas.microsoft.com/office/drawing/2014/main" id="{84BD9DAC-419E-62E3-5D32-9BAC71A9722F}"/>
                </a:ext>
              </a:extLst>
            </p:cNvPr>
            <p:cNvSpPr/>
            <p:nvPr/>
          </p:nvSpPr>
          <p:spPr>
            <a:xfrm>
              <a:off x="3335899" y="1358759"/>
              <a:ext cx="963967" cy="963546"/>
            </a:xfrm>
            <a:custGeom>
              <a:avLst/>
              <a:gdLst/>
              <a:ahLst/>
              <a:cxnLst/>
              <a:rect l="l" t="t" r="r" b="b"/>
              <a:pathLst>
                <a:path w="25182" h="25171" extrusionOk="0">
                  <a:moveTo>
                    <a:pt x="25182" y="12586"/>
                  </a:moveTo>
                  <a:cubicBezTo>
                    <a:pt x="25182" y="19539"/>
                    <a:pt x="19550" y="25171"/>
                    <a:pt x="12585" y="25171"/>
                  </a:cubicBezTo>
                  <a:cubicBezTo>
                    <a:pt x="5632" y="25171"/>
                    <a:pt x="0" y="19539"/>
                    <a:pt x="0" y="12586"/>
                  </a:cubicBezTo>
                  <a:cubicBezTo>
                    <a:pt x="0" y="5633"/>
                    <a:pt x="5632" y="1"/>
                    <a:pt x="12585" y="1"/>
                  </a:cubicBezTo>
                  <a:cubicBezTo>
                    <a:pt x="19550" y="1"/>
                    <a:pt x="25182" y="5633"/>
                    <a:pt x="25182" y="12586"/>
                  </a:cubicBezTo>
                  <a:close/>
                </a:path>
              </a:pathLst>
            </a:custGeom>
            <a:gradFill>
              <a:gsLst>
                <a:gs pos="0">
                  <a:srgbClr val="617EAF"/>
                </a:gs>
                <a:gs pos="100000">
                  <a:srgbClr val="34425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108" name="Google Shape;1590;p38">
            <a:extLst>
              <a:ext uri="{FF2B5EF4-FFF2-40B4-BE49-F238E27FC236}">
                <a16:creationId xmlns:a16="http://schemas.microsoft.com/office/drawing/2014/main" id="{8EDFEAA3-6A8F-EBBF-2F8F-D61C7F7B99A8}"/>
              </a:ext>
            </a:extLst>
          </p:cNvPr>
          <p:cNvSpPr/>
          <p:nvPr/>
        </p:nvSpPr>
        <p:spPr>
          <a:xfrm>
            <a:off x="5988932" y="4071690"/>
            <a:ext cx="316108" cy="312710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9" name="Google Shape;1591;p38">
            <a:extLst>
              <a:ext uri="{FF2B5EF4-FFF2-40B4-BE49-F238E27FC236}">
                <a16:creationId xmlns:a16="http://schemas.microsoft.com/office/drawing/2014/main" id="{E929BAD8-F363-396C-41EF-7B0AEA727A9C}"/>
              </a:ext>
            </a:extLst>
          </p:cNvPr>
          <p:cNvSpPr/>
          <p:nvPr/>
        </p:nvSpPr>
        <p:spPr>
          <a:xfrm>
            <a:off x="3530502" y="4071369"/>
            <a:ext cx="315252" cy="313353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110" name="Google Shape;1592;p38">
            <a:extLst>
              <a:ext uri="{FF2B5EF4-FFF2-40B4-BE49-F238E27FC236}">
                <a16:creationId xmlns:a16="http://schemas.microsoft.com/office/drawing/2014/main" id="{81152415-0FD5-2397-20A3-AF524EF4761C}"/>
              </a:ext>
            </a:extLst>
          </p:cNvPr>
          <p:cNvGrpSpPr/>
          <p:nvPr/>
        </p:nvGrpSpPr>
        <p:grpSpPr>
          <a:xfrm>
            <a:off x="5990617" y="2364393"/>
            <a:ext cx="312738" cy="311052"/>
            <a:chOff x="-4211975" y="2046625"/>
            <a:chExt cx="292250" cy="290675"/>
          </a:xfrm>
        </p:grpSpPr>
        <p:sp>
          <p:nvSpPr>
            <p:cNvPr id="111" name="Google Shape;1593;p38">
              <a:extLst>
                <a:ext uri="{FF2B5EF4-FFF2-40B4-BE49-F238E27FC236}">
                  <a16:creationId xmlns:a16="http://schemas.microsoft.com/office/drawing/2014/main" id="{CB9AC27D-C454-854E-697D-83B056C3882E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12" name="Google Shape;1594;p38">
              <a:extLst>
                <a:ext uri="{FF2B5EF4-FFF2-40B4-BE49-F238E27FC236}">
                  <a16:creationId xmlns:a16="http://schemas.microsoft.com/office/drawing/2014/main" id="{95BEB363-3572-AA85-B6F5-D439C06F2C72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13" name="Google Shape;1595;p38">
            <a:extLst>
              <a:ext uri="{FF2B5EF4-FFF2-40B4-BE49-F238E27FC236}">
                <a16:creationId xmlns:a16="http://schemas.microsoft.com/office/drawing/2014/main" id="{BCC6E492-C0CF-9584-826C-D926E975F76C}"/>
              </a:ext>
            </a:extLst>
          </p:cNvPr>
          <p:cNvGrpSpPr/>
          <p:nvPr/>
        </p:nvGrpSpPr>
        <p:grpSpPr>
          <a:xfrm>
            <a:off x="3531760" y="2363564"/>
            <a:ext cx="312738" cy="312710"/>
            <a:chOff x="-5276050" y="2037975"/>
            <a:chExt cx="292250" cy="292225"/>
          </a:xfrm>
        </p:grpSpPr>
        <p:sp>
          <p:nvSpPr>
            <p:cNvPr id="114" name="Google Shape;1596;p38">
              <a:extLst>
                <a:ext uri="{FF2B5EF4-FFF2-40B4-BE49-F238E27FC236}">
                  <a16:creationId xmlns:a16="http://schemas.microsoft.com/office/drawing/2014/main" id="{980BDE25-B77A-BFD9-81EA-6725D87B6546}"/>
                </a:ext>
              </a:extLst>
            </p:cNvPr>
            <p:cNvSpPr/>
            <p:nvPr/>
          </p:nvSpPr>
          <p:spPr>
            <a:xfrm>
              <a:off x="-5102775" y="2211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15" name="Google Shape;1597;p38">
              <a:extLst>
                <a:ext uri="{FF2B5EF4-FFF2-40B4-BE49-F238E27FC236}">
                  <a16:creationId xmlns:a16="http://schemas.microsoft.com/office/drawing/2014/main" id="{1640AB82-D253-3F61-5CB6-B8B630E46C20}"/>
                </a:ext>
              </a:extLst>
            </p:cNvPr>
            <p:cNvSpPr/>
            <p:nvPr/>
          </p:nvSpPr>
          <p:spPr>
            <a:xfrm>
              <a:off x="-5224050" y="2107875"/>
              <a:ext cx="51200" cy="49825"/>
            </a:xfrm>
            <a:custGeom>
              <a:avLst/>
              <a:gdLst/>
              <a:ahLst/>
              <a:cxnLst/>
              <a:rect l="l" t="t" r="r" b="b"/>
              <a:pathLst>
                <a:path w="2048" h="1993" extrusionOk="0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16" name="Google Shape;1598;p38">
              <a:extLst>
                <a:ext uri="{FF2B5EF4-FFF2-40B4-BE49-F238E27FC236}">
                  <a16:creationId xmlns:a16="http://schemas.microsoft.com/office/drawing/2014/main" id="{A7797AF4-43ED-0919-903F-6E7C0C049E22}"/>
                </a:ext>
              </a:extLst>
            </p:cNvPr>
            <p:cNvSpPr/>
            <p:nvPr/>
          </p:nvSpPr>
          <p:spPr>
            <a:xfrm>
              <a:off x="-5276050" y="2037975"/>
              <a:ext cx="292250" cy="292225"/>
            </a:xfrm>
            <a:custGeom>
              <a:avLst/>
              <a:gdLst/>
              <a:ahLst/>
              <a:cxnLst/>
              <a:rect l="l" t="t" r="r" b="b"/>
              <a:pathLst>
                <a:path w="11690" h="11689" extrusionOk="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0E722CD-9716-4B39-B02E-A2F594B9F73A}"/>
              </a:ext>
            </a:extLst>
          </p:cNvPr>
          <p:cNvSpPr txBox="1"/>
          <p:nvPr/>
        </p:nvSpPr>
        <p:spPr>
          <a:xfrm>
            <a:off x="6925186" y="1922353"/>
            <a:ext cx="1984680" cy="72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14000"/>
              </a:lnSpc>
            </a:pPr>
            <a:r>
              <a:rPr lang="fa-IR" sz="18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ردیابی و نظارت پیشرفته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2786F-C1F2-43E0-6538-8AA43F8C6A6F}"/>
              </a:ext>
            </a:extLst>
          </p:cNvPr>
          <p:cNvSpPr txBox="1"/>
          <p:nvPr/>
        </p:nvSpPr>
        <p:spPr>
          <a:xfrm>
            <a:off x="6950292" y="4057581"/>
            <a:ext cx="1984680" cy="72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14000"/>
              </a:lnSpc>
            </a:pPr>
            <a:r>
              <a:rPr lang="fa-IR" sz="18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تحقیقات بازاریابی در متاورژن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5408ED2-EF67-7A7E-EDCA-54BE2BADD66D}"/>
              </a:ext>
            </a:extLst>
          </p:cNvPr>
          <p:cNvSpPr txBox="1"/>
          <p:nvPr/>
        </p:nvSpPr>
        <p:spPr>
          <a:xfrm>
            <a:off x="935134" y="2055666"/>
            <a:ext cx="1984680" cy="40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14000"/>
              </a:lnSpc>
            </a:pPr>
            <a:r>
              <a:rPr lang="fa-IR" sz="18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تست مفهومی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4F56961-C5B1-A23C-55AC-9CBFFBAF9BBB}"/>
              </a:ext>
            </a:extLst>
          </p:cNvPr>
          <p:cNvSpPr txBox="1"/>
          <p:nvPr/>
        </p:nvSpPr>
        <p:spPr>
          <a:xfrm>
            <a:off x="949435" y="4190404"/>
            <a:ext cx="1984680" cy="40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14000"/>
              </a:lnSpc>
            </a:pPr>
            <a:r>
              <a:rPr lang="fa-IR" sz="18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مصرف مشترک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F340135-27B6-93E8-25D9-846A097A4B10}"/>
              </a:ext>
            </a:extLst>
          </p:cNvPr>
          <p:cNvSpPr txBox="1"/>
          <p:nvPr/>
        </p:nvSpPr>
        <p:spPr>
          <a:xfrm>
            <a:off x="4153195" y="2947102"/>
            <a:ext cx="1434778" cy="1039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14000"/>
              </a:lnSpc>
            </a:pPr>
            <a:r>
              <a:rPr lang="fa-IR" sz="1800" b="1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بازاریابی پیشرفته‌تر با متاورس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12E081-CC7C-FAF0-4891-55697E1A0F3F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1" name="Google Shape;810;p26">
            <a:extLst>
              <a:ext uri="{FF2B5EF4-FFF2-40B4-BE49-F238E27FC236}">
                <a16:creationId xmlns:a16="http://schemas.microsoft.com/office/drawing/2014/main" id="{46CF4EEA-944E-722B-F5E1-7275AE05CA34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6F17E8-389D-C0AD-EC11-F4E77AFD5AC3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F9B98623-F318-F6C9-4F39-A08815FCDE31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E2EE0E4-CF5F-BC08-0B5D-B7673C93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8" grpId="0" animBg="1"/>
      <p:bldP spid="92" grpId="0" animBg="1"/>
      <p:bldP spid="96" grpId="0" animBg="1"/>
      <p:bldP spid="60" grpId="0" animBg="1"/>
      <p:bldP spid="61" grpId="0" animBg="1"/>
      <p:bldP spid="108" grpId="0" animBg="1"/>
      <p:bldP spid="109" grpId="0" animBg="1"/>
      <p:bldP spid="139" grpId="0"/>
      <p:bldP spid="141" grpId="0"/>
      <p:bldP spid="143" grpId="0"/>
      <p:bldP spid="145" grpId="0"/>
      <p:bldP spid="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4423C3C-8B79-8994-A39E-BB612CAA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7" y="3875290"/>
            <a:ext cx="11684027" cy="298270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254967C-3B3F-EEAE-B572-E4AF6810EB88}"/>
              </a:ext>
            </a:extLst>
          </p:cNvPr>
          <p:cNvSpPr/>
          <p:nvPr/>
        </p:nvSpPr>
        <p:spPr>
          <a:xfrm>
            <a:off x="1175066" y="4462521"/>
            <a:ext cx="9841869" cy="2395479"/>
          </a:xfrm>
          <a:custGeom>
            <a:avLst/>
            <a:gdLst>
              <a:gd name="connsiteX0" fmla="*/ 4550626 w 9158051"/>
              <a:gd name="connsiteY0" fmla="*/ 66 h 2242485"/>
              <a:gd name="connsiteX1" fmla="*/ 7456177 w 9158051"/>
              <a:gd name="connsiteY1" fmla="*/ 764516 h 2242485"/>
              <a:gd name="connsiteX2" fmla="*/ 8930065 w 9158051"/>
              <a:gd name="connsiteY2" fmla="*/ 1965983 h 2242485"/>
              <a:gd name="connsiteX3" fmla="*/ 9158051 w 9158051"/>
              <a:gd name="connsiteY3" fmla="*/ 2242485 h 2242485"/>
              <a:gd name="connsiteX4" fmla="*/ 0 w 9158051"/>
              <a:gd name="connsiteY4" fmla="*/ 2242485 h 2242485"/>
              <a:gd name="connsiteX5" fmla="*/ 190051 w 9158051"/>
              <a:gd name="connsiteY5" fmla="*/ 2007479 h 2242485"/>
              <a:gd name="connsiteX6" fmla="*/ 1652464 w 9158051"/>
              <a:gd name="connsiteY6" fmla="*/ 792071 h 2242485"/>
              <a:gd name="connsiteX7" fmla="*/ 4550626 w 9158051"/>
              <a:gd name="connsiteY7" fmla="*/ 66 h 224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051" h="2242485">
                <a:moveTo>
                  <a:pt x="4550626" y="66"/>
                </a:moveTo>
                <a:cubicBezTo>
                  <a:pt x="5552696" y="-4692"/>
                  <a:pt x="6555997" y="249960"/>
                  <a:pt x="7456177" y="764516"/>
                </a:cubicBezTo>
                <a:cubicBezTo>
                  <a:pt x="8018789" y="1086114"/>
                  <a:pt x="8514360" y="1493941"/>
                  <a:pt x="8930065" y="1965983"/>
                </a:cubicBezTo>
                <a:lnTo>
                  <a:pt x="9158051" y="2242485"/>
                </a:lnTo>
                <a:lnTo>
                  <a:pt x="0" y="2242485"/>
                </a:lnTo>
                <a:lnTo>
                  <a:pt x="190051" y="2007479"/>
                </a:lnTo>
                <a:cubicBezTo>
                  <a:pt x="601255" y="1531511"/>
                  <a:pt x="1092931" y="1118997"/>
                  <a:pt x="1652464" y="792071"/>
                </a:cubicBezTo>
                <a:cubicBezTo>
                  <a:pt x="2547717" y="268990"/>
                  <a:pt x="3548556" y="4823"/>
                  <a:pt x="4550626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70000">
                <a:srgbClr val="E8E8E8"/>
              </a:gs>
              <a:gs pos="100000">
                <a:srgbClr val="D9D9D9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3975860" y="5338522"/>
            <a:ext cx="4240281" cy="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4400" b="1" dirty="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729" name="Google Shape;729;p26"/>
          <p:cNvSpPr/>
          <p:nvPr/>
        </p:nvSpPr>
        <p:spPr>
          <a:xfrm>
            <a:off x="6042771" y="3748163"/>
            <a:ext cx="141019" cy="141019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1"/>
                </a:moveTo>
                <a:cubicBezTo>
                  <a:pt x="729" y="1"/>
                  <a:pt x="0" y="729"/>
                  <a:pt x="0" y="1616"/>
                </a:cubicBezTo>
                <a:cubicBezTo>
                  <a:pt x="0" y="2503"/>
                  <a:pt x="729" y="3231"/>
                  <a:pt x="1615" y="3231"/>
                </a:cubicBezTo>
                <a:cubicBezTo>
                  <a:pt x="2534" y="3231"/>
                  <a:pt x="3231" y="2503"/>
                  <a:pt x="3231" y="1616"/>
                </a:cubicBezTo>
                <a:cubicBezTo>
                  <a:pt x="3231" y="729"/>
                  <a:pt x="2534" y="1"/>
                  <a:pt x="161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6042771" y="3352864"/>
            <a:ext cx="141019" cy="141019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0"/>
                </a:moveTo>
                <a:cubicBezTo>
                  <a:pt x="729" y="0"/>
                  <a:pt x="0" y="729"/>
                  <a:pt x="0" y="1616"/>
                </a:cubicBezTo>
                <a:cubicBezTo>
                  <a:pt x="0" y="2502"/>
                  <a:pt x="729" y="3231"/>
                  <a:pt x="1615" y="3231"/>
                </a:cubicBezTo>
                <a:cubicBezTo>
                  <a:pt x="2534" y="3231"/>
                  <a:pt x="3231" y="2502"/>
                  <a:pt x="3231" y="1616"/>
                </a:cubicBezTo>
                <a:cubicBezTo>
                  <a:pt x="3231" y="729"/>
                  <a:pt x="2534" y="0"/>
                  <a:pt x="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5911441" y="3536700"/>
            <a:ext cx="405032" cy="485209"/>
          </a:xfrm>
          <a:custGeom>
            <a:avLst/>
            <a:gdLst/>
            <a:ahLst/>
            <a:cxnLst/>
            <a:rect l="l" t="t" r="r" b="b"/>
            <a:pathLst>
              <a:path w="9280" h="11117" extrusionOk="0">
                <a:moveTo>
                  <a:pt x="4624" y="3516"/>
                </a:moveTo>
                <a:cubicBezTo>
                  <a:pt x="6271" y="3516"/>
                  <a:pt x="7601" y="4814"/>
                  <a:pt x="7601" y="6461"/>
                </a:cubicBezTo>
                <a:cubicBezTo>
                  <a:pt x="7601" y="8076"/>
                  <a:pt x="6271" y="9406"/>
                  <a:pt x="4624" y="9406"/>
                </a:cubicBezTo>
                <a:cubicBezTo>
                  <a:pt x="3009" y="9406"/>
                  <a:pt x="1679" y="8108"/>
                  <a:pt x="1679" y="6461"/>
                </a:cubicBezTo>
                <a:cubicBezTo>
                  <a:pt x="1679" y="4814"/>
                  <a:pt x="3009" y="3516"/>
                  <a:pt x="4624" y="3516"/>
                </a:cubicBezTo>
                <a:close/>
                <a:moveTo>
                  <a:pt x="4624" y="0"/>
                </a:moveTo>
                <a:cubicBezTo>
                  <a:pt x="3706" y="0"/>
                  <a:pt x="2946" y="729"/>
                  <a:pt x="2946" y="1679"/>
                </a:cubicBezTo>
                <a:lnTo>
                  <a:pt x="2946" y="2122"/>
                </a:lnTo>
                <a:cubicBezTo>
                  <a:pt x="1236" y="2819"/>
                  <a:pt x="1" y="4497"/>
                  <a:pt x="1" y="6461"/>
                </a:cubicBezTo>
                <a:cubicBezTo>
                  <a:pt x="1" y="9026"/>
                  <a:pt x="2091" y="11116"/>
                  <a:pt x="4624" y="11116"/>
                </a:cubicBezTo>
                <a:cubicBezTo>
                  <a:pt x="7190" y="11116"/>
                  <a:pt x="9280" y="9026"/>
                  <a:pt x="9280" y="6461"/>
                </a:cubicBezTo>
                <a:cubicBezTo>
                  <a:pt x="9280" y="4497"/>
                  <a:pt x="8045" y="2819"/>
                  <a:pt x="6335" y="2122"/>
                </a:cubicBezTo>
                <a:lnTo>
                  <a:pt x="6335" y="1679"/>
                </a:lnTo>
                <a:cubicBezTo>
                  <a:pt x="6335" y="729"/>
                  <a:pt x="5575" y="0"/>
                  <a:pt x="462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5301348" y="1566252"/>
            <a:ext cx="1589305" cy="1493594"/>
          </a:xfrm>
          <a:custGeom>
            <a:avLst/>
            <a:gdLst/>
            <a:ahLst/>
            <a:cxnLst/>
            <a:rect l="l" t="t" r="r" b="b"/>
            <a:pathLst>
              <a:path w="26635" h="25031" extrusionOk="0">
                <a:moveTo>
                  <a:pt x="13355" y="1"/>
                </a:moveTo>
                <a:cubicBezTo>
                  <a:pt x="12784" y="1"/>
                  <a:pt x="12205" y="40"/>
                  <a:pt x="11623" y="120"/>
                </a:cubicBezTo>
                <a:cubicBezTo>
                  <a:pt x="4782" y="1039"/>
                  <a:pt x="0" y="7341"/>
                  <a:pt x="919" y="14213"/>
                </a:cubicBezTo>
                <a:cubicBezTo>
                  <a:pt x="1761" y="20488"/>
                  <a:pt x="7133" y="25030"/>
                  <a:pt x="13320" y="25030"/>
                </a:cubicBezTo>
                <a:cubicBezTo>
                  <a:pt x="13878" y="25030"/>
                  <a:pt x="14443" y="24993"/>
                  <a:pt x="15012" y="24917"/>
                </a:cubicBezTo>
                <a:cubicBezTo>
                  <a:pt x="21852" y="23967"/>
                  <a:pt x="26634" y="17665"/>
                  <a:pt x="25716" y="10825"/>
                </a:cubicBezTo>
                <a:cubicBezTo>
                  <a:pt x="24875" y="4564"/>
                  <a:pt x="19525" y="1"/>
                  <a:pt x="13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5000910" y="1346339"/>
            <a:ext cx="2190181" cy="1933421"/>
          </a:xfrm>
          <a:custGeom>
            <a:avLst/>
            <a:gdLst/>
            <a:ahLst/>
            <a:cxnLst/>
            <a:rect l="l" t="t" r="r" b="b"/>
            <a:pathLst>
              <a:path w="36705" h="32402" extrusionOk="0">
                <a:moveTo>
                  <a:pt x="18348" y="1"/>
                </a:moveTo>
                <a:cubicBezTo>
                  <a:pt x="11931" y="1"/>
                  <a:pt x="5857" y="3858"/>
                  <a:pt x="3325" y="10175"/>
                </a:cubicBezTo>
                <a:cubicBezTo>
                  <a:pt x="0" y="18472"/>
                  <a:pt x="4022" y="27910"/>
                  <a:pt x="12319" y="31235"/>
                </a:cubicBezTo>
                <a:cubicBezTo>
                  <a:pt x="14295" y="32027"/>
                  <a:pt x="16336" y="32402"/>
                  <a:pt x="18343" y="32402"/>
                </a:cubicBezTo>
                <a:cubicBezTo>
                  <a:pt x="24765" y="32402"/>
                  <a:pt x="30846" y="28562"/>
                  <a:pt x="33379" y="22241"/>
                </a:cubicBezTo>
                <a:cubicBezTo>
                  <a:pt x="36705" y="13944"/>
                  <a:pt x="32683" y="4506"/>
                  <a:pt x="24385" y="1181"/>
                </a:cubicBezTo>
                <a:cubicBezTo>
                  <a:pt x="22405" y="380"/>
                  <a:pt x="20360" y="1"/>
                  <a:pt x="183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5301359" y="1518279"/>
            <a:ext cx="1589281" cy="158954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5373210" y="1590703"/>
            <a:ext cx="1445578" cy="1445281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CFD69-78BB-F62C-1167-AF0A10D40F52}"/>
              </a:ext>
            </a:extLst>
          </p:cNvPr>
          <p:cNvSpPr/>
          <p:nvPr/>
        </p:nvSpPr>
        <p:spPr>
          <a:xfrm rot="18900000">
            <a:off x="5876108" y="1823364"/>
            <a:ext cx="439785" cy="97937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963231" y="4981624"/>
            <a:ext cx="86869" cy="76371"/>
          </a:xfrm>
          <a:custGeom>
            <a:avLst/>
            <a:gdLst/>
            <a:ahLst/>
            <a:cxnLst/>
            <a:rect l="l" t="t" r="r" b="b"/>
            <a:pathLst>
              <a:path w="3674" h="3230" extrusionOk="0">
                <a:moveTo>
                  <a:pt x="1845" y="0"/>
                </a:moveTo>
                <a:cubicBezTo>
                  <a:pt x="1330" y="0"/>
                  <a:pt x="821" y="245"/>
                  <a:pt x="507" y="697"/>
                </a:cubicBezTo>
                <a:cubicBezTo>
                  <a:pt x="0" y="1425"/>
                  <a:pt x="190" y="2438"/>
                  <a:pt x="918" y="2945"/>
                </a:cubicBezTo>
                <a:cubicBezTo>
                  <a:pt x="1195" y="3138"/>
                  <a:pt x="1513" y="3230"/>
                  <a:pt x="1829" y="3230"/>
                </a:cubicBezTo>
                <a:cubicBezTo>
                  <a:pt x="2344" y="3230"/>
                  <a:pt x="2853" y="2985"/>
                  <a:pt x="3167" y="2533"/>
                </a:cubicBezTo>
                <a:cubicBezTo>
                  <a:pt x="3674" y="1805"/>
                  <a:pt x="3484" y="792"/>
                  <a:pt x="2755" y="285"/>
                </a:cubicBezTo>
                <a:cubicBezTo>
                  <a:pt x="2478" y="92"/>
                  <a:pt x="2160" y="0"/>
                  <a:pt x="1845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0085282" y="4805452"/>
            <a:ext cx="86112" cy="76583"/>
          </a:xfrm>
          <a:custGeom>
            <a:avLst/>
            <a:gdLst/>
            <a:ahLst/>
            <a:cxnLst/>
            <a:rect l="l" t="t" r="r" b="b"/>
            <a:pathLst>
              <a:path w="3642" h="3239" extrusionOk="0">
                <a:moveTo>
                  <a:pt x="1825" y="1"/>
                </a:moveTo>
                <a:cubicBezTo>
                  <a:pt x="1317" y="1"/>
                  <a:pt x="817" y="240"/>
                  <a:pt x="507" y="705"/>
                </a:cubicBezTo>
                <a:cubicBezTo>
                  <a:pt x="0" y="1434"/>
                  <a:pt x="158" y="2447"/>
                  <a:pt x="918" y="2954"/>
                </a:cubicBezTo>
                <a:cubicBezTo>
                  <a:pt x="1195" y="3146"/>
                  <a:pt x="1513" y="3238"/>
                  <a:pt x="1829" y="3238"/>
                </a:cubicBezTo>
                <a:cubicBezTo>
                  <a:pt x="2344" y="3238"/>
                  <a:pt x="2853" y="2994"/>
                  <a:pt x="3167" y="2542"/>
                </a:cubicBezTo>
                <a:cubicBezTo>
                  <a:pt x="3642" y="1782"/>
                  <a:pt x="3484" y="800"/>
                  <a:pt x="2755" y="294"/>
                </a:cubicBezTo>
                <a:cubicBezTo>
                  <a:pt x="2473" y="97"/>
                  <a:pt x="2147" y="1"/>
                  <a:pt x="182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9893576" y="4886788"/>
            <a:ext cx="226156" cy="243108"/>
          </a:xfrm>
          <a:custGeom>
            <a:avLst/>
            <a:gdLst/>
            <a:ahLst/>
            <a:cxnLst/>
            <a:rect l="l" t="t" r="r" b="b"/>
            <a:pathLst>
              <a:path w="9565" h="10282" extrusionOk="0">
                <a:moveTo>
                  <a:pt x="4783" y="2681"/>
                </a:moveTo>
                <a:cubicBezTo>
                  <a:pt x="5385" y="2681"/>
                  <a:pt x="5955" y="2871"/>
                  <a:pt x="6461" y="3187"/>
                </a:cubicBezTo>
                <a:cubicBezTo>
                  <a:pt x="7095" y="3662"/>
                  <a:pt x="7538" y="4328"/>
                  <a:pt x="7696" y="5088"/>
                </a:cubicBezTo>
                <a:cubicBezTo>
                  <a:pt x="7823" y="5879"/>
                  <a:pt x="7665" y="6671"/>
                  <a:pt x="7221" y="7304"/>
                </a:cubicBezTo>
                <a:cubicBezTo>
                  <a:pt x="6778" y="7969"/>
                  <a:pt x="6081" y="8381"/>
                  <a:pt x="5321" y="8539"/>
                </a:cubicBezTo>
                <a:cubicBezTo>
                  <a:pt x="5145" y="8568"/>
                  <a:pt x="4969" y="8582"/>
                  <a:pt x="4795" y="8582"/>
                </a:cubicBezTo>
                <a:cubicBezTo>
                  <a:pt x="4185" y="8582"/>
                  <a:pt x="3597" y="8409"/>
                  <a:pt x="3104" y="8064"/>
                </a:cubicBezTo>
                <a:cubicBezTo>
                  <a:pt x="2439" y="7621"/>
                  <a:pt x="2028" y="6924"/>
                  <a:pt x="1869" y="6164"/>
                </a:cubicBezTo>
                <a:cubicBezTo>
                  <a:pt x="1711" y="5373"/>
                  <a:pt x="1901" y="4613"/>
                  <a:pt x="2344" y="3948"/>
                </a:cubicBezTo>
                <a:cubicBezTo>
                  <a:pt x="2788" y="3314"/>
                  <a:pt x="3484" y="2871"/>
                  <a:pt x="4244" y="2712"/>
                </a:cubicBezTo>
                <a:cubicBezTo>
                  <a:pt x="4434" y="2681"/>
                  <a:pt x="4593" y="2681"/>
                  <a:pt x="4783" y="2681"/>
                </a:cubicBezTo>
                <a:close/>
                <a:moveTo>
                  <a:pt x="7504" y="0"/>
                </a:moveTo>
                <a:cubicBezTo>
                  <a:pt x="6971" y="0"/>
                  <a:pt x="6445" y="260"/>
                  <a:pt x="6113" y="749"/>
                </a:cubicBezTo>
                <a:lnTo>
                  <a:pt x="5860" y="1097"/>
                </a:lnTo>
                <a:cubicBezTo>
                  <a:pt x="5504" y="1026"/>
                  <a:pt x="5148" y="985"/>
                  <a:pt x="4793" y="985"/>
                </a:cubicBezTo>
                <a:cubicBezTo>
                  <a:pt x="4515" y="985"/>
                  <a:pt x="4237" y="1010"/>
                  <a:pt x="3959" y="1066"/>
                </a:cubicBezTo>
                <a:cubicBezTo>
                  <a:pt x="2724" y="1287"/>
                  <a:pt x="1679" y="1952"/>
                  <a:pt x="951" y="2997"/>
                </a:cubicBezTo>
                <a:cubicBezTo>
                  <a:pt x="254" y="4011"/>
                  <a:pt x="1" y="5246"/>
                  <a:pt x="222" y="6449"/>
                </a:cubicBezTo>
                <a:cubicBezTo>
                  <a:pt x="444" y="7684"/>
                  <a:pt x="1109" y="8730"/>
                  <a:pt x="2154" y="9458"/>
                </a:cubicBezTo>
                <a:cubicBezTo>
                  <a:pt x="2914" y="9996"/>
                  <a:pt x="3833" y="10281"/>
                  <a:pt x="4783" y="10281"/>
                </a:cubicBezTo>
                <a:cubicBezTo>
                  <a:pt x="5068" y="10281"/>
                  <a:pt x="5321" y="10250"/>
                  <a:pt x="5606" y="10186"/>
                </a:cubicBezTo>
                <a:cubicBezTo>
                  <a:pt x="6841" y="9965"/>
                  <a:pt x="7886" y="9300"/>
                  <a:pt x="8583" y="8286"/>
                </a:cubicBezTo>
                <a:cubicBezTo>
                  <a:pt x="9311" y="7241"/>
                  <a:pt x="9565" y="6006"/>
                  <a:pt x="9343" y="4803"/>
                </a:cubicBezTo>
                <a:cubicBezTo>
                  <a:pt x="9216" y="4138"/>
                  <a:pt x="8995" y="3567"/>
                  <a:pt x="8615" y="3029"/>
                </a:cubicBezTo>
                <a:lnTo>
                  <a:pt x="8900" y="2649"/>
                </a:lnTo>
                <a:cubicBezTo>
                  <a:pt x="9406" y="1889"/>
                  <a:pt x="9216" y="844"/>
                  <a:pt x="8456" y="306"/>
                </a:cubicBezTo>
                <a:cubicBezTo>
                  <a:pt x="8166" y="100"/>
                  <a:pt x="7834" y="0"/>
                  <a:pt x="750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9990253" y="4050640"/>
            <a:ext cx="793730" cy="766398"/>
          </a:xfrm>
          <a:custGeom>
            <a:avLst/>
            <a:gdLst/>
            <a:ahLst/>
            <a:cxnLst/>
            <a:rect l="l" t="t" r="r" b="b"/>
            <a:pathLst>
              <a:path w="33570" h="32414" extrusionOk="0">
                <a:moveTo>
                  <a:pt x="16764" y="1"/>
                </a:moveTo>
                <a:cubicBezTo>
                  <a:pt x="8334" y="1"/>
                  <a:pt x="1239" y="6543"/>
                  <a:pt x="634" y="15085"/>
                </a:cubicBezTo>
                <a:cubicBezTo>
                  <a:pt x="0" y="24015"/>
                  <a:pt x="6746" y="31743"/>
                  <a:pt x="15676" y="32376"/>
                </a:cubicBezTo>
                <a:cubicBezTo>
                  <a:pt x="16049" y="32401"/>
                  <a:pt x="16420" y="32413"/>
                  <a:pt x="16788" y="32413"/>
                </a:cubicBezTo>
                <a:cubicBezTo>
                  <a:pt x="25240" y="32413"/>
                  <a:pt x="32361" y="25891"/>
                  <a:pt x="32968" y="17333"/>
                </a:cubicBezTo>
                <a:cubicBezTo>
                  <a:pt x="33569" y="8403"/>
                  <a:pt x="26856" y="675"/>
                  <a:pt x="17925" y="42"/>
                </a:cubicBezTo>
                <a:cubicBezTo>
                  <a:pt x="17536" y="14"/>
                  <a:pt x="17149" y="1"/>
                  <a:pt x="1676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10072251" y="4138111"/>
            <a:ext cx="629735" cy="591455"/>
          </a:xfrm>
          <a:custGeom>
            <a:avLst/>
            <a:gdLst/>
            <a:ahLst/>
            <a:cxnLst/>
            <a:rect l="l" t="t" r="r" b="b"/>
            <a:pathLst>
              <a:path w="26634" h="25015" extrusionOk="0">
                <a:moveTo>
                  <a:pt x="13318" y="0"/>
                </a:moveTo>
                <a:cubicBezTo>
                  <a:pt x="12779" y="0"/>
                  <a:pt x="12235" y="35"/>
                  <a:pt x="11686" y="106"/>
                </a:cubicBezTo>
                <a:cubicBezTo>
                  <a:pt x="4845" y="992"/>
                  <a:pt x="0" y="7295"/>
                  <a:pt x="919" y="14135"/>
                </a:cubicBezTo>
                <a:cubicBezTo>
                  <a:pt x="1733" y="20416"/>
                  <a:pt x="7112" y="25014"/>
                  <a:pt x="13281" y="25014"/>
                </a:cubicBezTo>
                <a:cubicBezTo>
                  <a:pt x="13832" y="25014"/>
                  <a:pt x="14388" y="24978"/>
                  <a:pt x="14948" y="24902"/>
                </a:cubicBezTo>
                <a:cubicBezTo>
                  <a:pt x="21788" y="24016"/>
                  <a:pt x="26634" y="17745"/>
                  <a:pt x="25715" y="10873"/>
                </a:cubicBezTo>
                <a:cubicBezTo>
                  <a:pt x="24899" y="4579"/>
                  <a:pt x="19525" y="0"/>
                  <a:pt x="13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10072243" y="4118913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10100714" y="4147611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" name="KSO_Shape">
            <a:extLst>
              <a:ext uri="{FF2B5EF4-FFF2-40B4-BE49-F238E27FC236}">
                <a16:creationId xmlns:a16="http://schemas.microsoft.com/office/drawing/2014/main" id="{C0496BAC-6103-1DE2-24C2-097DAD5A1115}"/>
              </a:ext>
            </a:extLst>
          </p:cNvPr>
          <p:cNvSpPr>
            <a:spLocks/>
          </p:cNvSpPr>
          <p:nvPr/>
        </p:nvSpPr>
        <p:spPr bwMode="auto">
          <a:xfrm>
            <a:off x="10224477" y="4256541"/>
            <a:ext cx="354991" cy="301741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r" rtl="1">
              <a:defRPr/>
            </a:pPr>
            <a:endParaRPr lang="zh-CN" altLang="en-US" sz="3199">
              <a:solidFill>
                <a:srgbClr val="FFFFFF"/>
              </a:solidFill>
              <a:latin typeface="Shabnam" panose="020B0603030804020204" pitchFamily="34" charset="-78"/>
              <a:ea typeface="宋体" panose="02010600030101010101" pitchFamily="2" charset="-122"/>
              <a:cs typeface="Shabnam" panose="020B0603030804020204" pitchFamily="34" charset="-78"/>
            </a:endParaRPr>
          </a:p>
        </p:txBody>
      </p:sp>
      <p:sp>
        <p:nvSpPr>
          <p:cNvPr id="737" name="Google Shape;737;p26"/>
          <p:cNvSpPr/>
          <p:nvPr/>
        </p:nvSpPr>
        <p:spPr>
          <a:xfrm rot="21302247">
            <a:off x="3956004" y="4156472"/>
            <a:ext cx="84641" cy="75870"/>
          </a:xfrm>
          <a:custGeom>
            <a:avLst/>
            <a:gdLst/>
            <a:ahLst/>
            <a:cxnLst/>
            <a:rect l="l" t="t" r="r" b="b"/>
            <a:pathLst>
              <a:path w="3580" h="3209" extrusionOk="0">
                <a:moveTo>
                  <a:pt x="1799" y="0"/>
                </a:moveTo>
                <a:cubicBezTo>
                  <a:pt x="1644" y="0"/>
                  <a:pt x="1486" y="22"/>
                  <a:pt x="1331" y="68"/>
                </a:cubicBezTo>
                <a:cubicBezTo>
                  <a:pt x="476" y="322"/>
                  <a:pt x="1" y="1208"/>
                  <a:pt x="254" y="2063"/>
                </a:cubicBezTo>
                <a:cubicBezTo>
                  <a:pt x="461" y="2763"/>
                  <a:pt x="1093" y="3208"/>
                  <a:pt x="1784" y="3208"/>
                </a:cubicBezTo>
                <a:cubicBezTo>
                  <a:pt x="1937" y="3208"/>
                  <a:pt x="2094" y="3186"/>
                  <a:pt x="2249" y="3140"/>
                </a:cubicBezTo>
                <a:cubicBezTo>
                  <a:pt x="3104" y="2918"/>
                  <a:pt x="3579" y="2000"/>
                  <a:pt x="3358" y="1145"/>
                </a:cubicBezTo>
                <a:cubicBezTo>
                  <a:pt x="3150" y="445"/>
                  <a:pt x="2498" y="0"/>
                  <a:pt x="1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9" name="Google Shape;739;p26"/>
          <p:cNvSpPr/>
          <p:nvPr/>
        </p:nvSpPr>
        <p:spPr>
          <a:xfrm rot="21302247">
            <a:off x="3877810" y="3956630"/>
            <a:ext cx="84641" cy="76556"/>
          </a:xfrm>
          <a:custGeom>
            <a:avLst/>
            <a:gdLst/>
            <a:ahLst/>
            <a:cxnLst/>
            <a:rect l="l" t="t" r="r" b="b"/>
            <a:pathLst>
              <a:path w="3580" h="3238" extrusionOk="0">
                <a:moveTo>
                  <a:pt x="1779" y="1"/>
                </a:moveTo>
                <a:cubicBezTo>
                  <a:pt x="1631" y="1"/>
                  <a:pt x="1480" y="22"/>
                  <a:pt x="1331" y="66"/>
                </a:cubicBezTo>
                <a:cubicBezTo>
                  <a:pt x="475" y="320"/>
                  <a:pt x="0" y="1238"/>
                  <a:pt x="254" y="2093"/>
                </a:cubicBezTo>
                <a:cubicBezTo>
                  <a:pt x="461" y="2793"/>
                  <a:pt x="1092" y="3238"/>
                  <a:pt x="1783" y="3238"/>
                </a:cubicBezTo>
                <a:cubicBezTo>
                  <a:pt x="1937" y="3238"/>
                  <a:pt x="2093" y="3216"/>
                  <a:pt x="2249" y="3170"/>
                </a:cubicBezTo>
                <a:cubicBezTo>
                  <a:pt x="3104" y="2916"/>
                  <a:pt x="3579" y="2030"/>
                  <a:pt x="3326" y="1175"/>
                </a:cubicBezTo>
                <a:cubicBezTo>
                  <a:pt x="3117" y="469"/>
                  <a:pt x="2477" y="1"/>
                  <a:pt x="17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0" name="Google Shape;740;p26"/>
          <p:cNvSpPr/>
          <p:nvPr/>
        </p:nvSpPr>
        <p:spPr>
          <a:xfrm rot="21302247">
            <a:off x="3877982" y="4046501"/>
            <a:ext cx="232125" cy="257896"/>
          </a:xfrm>
          <a:custGeom>
            <a:avLst/>
            <a:gdLst/>
            <a:ahLst/>
            <a:cxnLst/>
            <a:rect l="l" t="t" r="r" b="b"/>
            <a:pathLst>
              <a:path w="9818" h="10908" extrusionOk="0">
                <a:moveTo>
                  <a:pt x="5036" y="3307"/>
                </a:moveTo>
                <a:cubicBezTo>
                  <a:pt x="6303" y="3307"/>
                  <a:pt x="7474" y="4162"/>
                  <a:pt x="7854" y="5429"/>
                </a:cubicBezTo>
                <a:cubicBezTo>
                  <a:pt x="8076" y="6189"/>
                  <a:pt x="8013" y="6981"/>
                  <a:pt x="7633" y="7677"/>
                </a:cubicBezTo>
                <a:cubicBezTo>
                  <a:pt x="7253" y="8374"/>
                  <a:pt x="6619" y="8881"/>
                  <a:pt x="5859" y="9102"/>
                </a:cubicBezTo>
                <a:cubicBezTo>
                  <a:pt x="5570" y="9187"/>
                  <a:pt x="5276" y="9230"/>
                  <a:pt x="4984" y="9230"/>
                </a:cubicBezTo>
                <a:cubicBezTo>
                  <a:pt x="4510" y="9230"/>
                  <a:pt x="4042" y="9116"/>
                  <a:pt x="3611" y="8881"/>
                </a:cubicBezTo>
                <a:cubicBezTo>
                  <a:pt x="2914" y="8501"/>
                  <a:pt x="2407" y="7867"/>
                  <a:pt x="2186" y="7107"/>
                </a:cubicBezTo>
                <a:cubicBezTo>
                  <a:pt x="1742" y="5556"/>
                  <a:pt x="2629" y="3909"/>
                  <a:pt x="4181" y="3434"/>
                </a:cubicBezTo>
                <a:cubicBezTo>
                  <a:pt x="4466" y="3370"/>
                  <a:pt x="4751" y="3307"/>
                  <a:pt x="5036" y="3307"/>
                </a:cubicBezTo>
                <a:close/>
                <a:moveTo>
                  <a:pt x="3687" y="0"/>
                </a:moveTo>
                <a:cubicBezTo>
                  <a:pt x="3525" y="0"/>
                  <a:pt x="3361" y="25"/>
                  <a:pt x="3199" y="77"/>
                </a:cubicBezTo>
                <a:cubicBezTo>
                  <a:pt x="2281" y="330"/>
                  <a:pt x="1774" y="1280"/>
                  <a:pt x="2059" y="2167"/>
                </a:cubicBezTo>
                <a:lnTo>
                  <a:pt x="2186" y="2610"/>
                </a:lnTo>
                <a:cubicBezTo>
                  <a:pt x="729" y="3750"/>
                  <a:pt x="0" y="5714"/>
                  <a:pt x="570" y="7582"/>
                </a:cubicBezTo>
                <a:cubicBezTo>
                  <a:pt x="919" y="8786"/>
                  <a:pt x="1711" y="9768"/>
                  <a:pt x="2819" y="10369"/>
                </a:cubicBezTo>
                <a:cubicBezTo>
                  <a:pt x="3484" y="10718"/>
                  <a:pt x="4244" y="10908"/>
                  <a:pt x="5004" y="10908"/>
                </a:cubicBezTo>
                <a:cubicBezTo>
                  <a:pt x="5447" y="10908"/>
                  <a:pt x="5891" y="10844"/>
                  <a:pt x="6334" y="10718"/>
                </a:cubicBezTo>
                <a:cubicBezTo>
                  <a:pt x="7538" y="10369"/>
                  <a:pt x="8519" y="9578"/>
                  <a:pt x="9121" y="8501"/>
                </a:cubicBezTo>
                <a:cubicBezTo>
                  <a:pt x="9691" y="7392"/>
                  <a:pt x="9818" y="6157"/>
                  <a:pt x="9469" y="4954"/>
                </a:cubicBezTo>
                <a:cubicBezTo>
                  <a:pt x="8931" y="3085"/>
                  <a:pt x="7253" y="1819"/>
                  <a:pt x="5416" y="1660"/>
                </a:cubicBezTo>
                <a:lnTo>
                  <a:pt x="5289" y="1217"/>
                </a:lnTo>
                <a:cubicBezTo>
                  <a:pt x="5082" y="492"/>
                  <a:pt x="4410" y="0"/>
                  <a:pt x="36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3349085" y="3178567"/>
            <a:ext cx="874617" cy="766587"/>
          </a:xfrm>
          <a:custGeom>
            <a:avLst/>
            <a:gdLst/>
            <a:ahLst/>
            <a:cxnLst/>
            <a:rect l="l" t="t" r="r" b="b"/>
            <a:pathLst>
              <a:path w="36991" h="32422" extrusionOk="0">
                <a:moveTo>
                  <a:pt x="18516" y="1"/>
                </a:moveTo>
                <a:cubicBezTo>
                  <a:pt x="12682" y="1"/>
                  <a:pt x="7044" y="3166"/>
                  <a:pt x="4149" y="8690"/>
                </a:cubicBezTo>
                <a:cubicBezTo>
                  <a:pt x="1" y="16639"/>
                  <a:pt x="3073" y="26424"/>
                  <a:pt x="10990" y="30573"/>
                </a:cubicBezTo>
                <a:cubicBezTo>
                  <a:pt x="13383" y="31827"/>
                  <a:pt x="15951" y="32421"/>
                  <a:pt x="18482" y="32421"/>
                </a:cubicBezTo>
                <a:cubicBezTo>
                  <a:pt x="24325" y="32421"/>
                  <a:pt x="29979" y="29256"/>
                  <a:pt x="32873" y="23732"/>
                </a:cubicBezTo>
                <a:cubicBezTo>
                  <a:pt x="36990" y="15784"/>
                  <a:pt x="33950" y="5998"/>
                  <a:pt x="26001" y="1849"/>
                </a:cubicBezTo>
                <a:cubicBezTo>
                  <a:pt x="23608" y="595"/>
                  <a:pt x="21043" y="1"/>
                  <a:pt x="1851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3458415" y="3266015"/>
            <a:ext cx="655957" cy="591692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3471518" y="3246934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3499989" y="3275632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28586-51C6-9DFE-C539-9B4E5583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65" y="3496142"/>
            <a:ext cx="64308" cy="185378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Freeform 48">
            <a:extLst>
              <a:ext uri="{FF2B5EF4-FFF2-40B4-BE49-F238E27FC236}">
                <a16:creationId xmlns:a16="http://schemas.microsoft.com/office/drawing/2014/main" id="{D44F5F9A-B88A-B956-99E8-421FADA57EED}"/>
              </a:ext>
            </a:extLst>
          </p:cNvPr>
          <p:cNvSpPr>
            <a:spLocks noEditPoints="1"/>
          </p:cNvSpPr>
          <p:nvPr/>
        </p:nvSpPr>
        <p:spPr bwMode="auto">
          <a:xfrm>
            <a:off x="3705781" y="3353544"/>
            <a:ext cx="272071" cy="351742"/>
          </a:xfrm>
          <a:custGeom>
            <a:avLst/>
            <a:gdLst>
              <a:gd name="T0" fmla="*/ 790 w 2315"/>
              <a:gd name="T1" fmla="*/ 1051 h 3103"/>
              <a:gd name="T2" fmla="*/ 645 w 2315"/>
              <a:gd name="T3" fmla="*/ 1093 h 3103"/>
              <a:gd name="T4" fmla="*/ 513 w 2315"/>
              <a:gd name="T5" fmla="*/ 1176 h 3103"/>
              <a:gd name="T6" fmla="*/ 407 w 2315"/>
              <a:gd name="T7" fmla="*/ 1297 h 3103"/>
              <a:gd name="T8" fmla="*/ 338 w 2315"/>
              <a:gd name="T9" fmla="*/ 1438 h 3103"/>
              <a:gd name="T10" fmla="*/ 311 w 2315"/>
              <a:gd name="T11" fmla="*/ 1590 h 3103"/>
              <a:gd name="T12" fmla="*/ 324 w 2315"/>
              <a:gd name="T13" fmla="*/ 1743 h 3103"/>
              <a:gd name="T14" fmla="*/ 378 w 2315"/>
              <a:gd name="T15" fmla="*/ 1890 h 3103"/>
              <a:gd name="T16" fmla="*/ 473 w 2315"/>
              <a:gd name="T17" fmla="*/ 2018 h 3103"/>
              <a:gd name="T18" fmla="*/ 600 w 2315"/>
              <a:gd name="T19" fmla="*/ 2115 h 3103"/>
              <a:gd name="T20" fmla="*/ 741 w 2315"/>
              <a:gd name="T21" fmla="*/ 2170 h 3103"/>
              <a:gd name="T22" fmla="*/ 891 w 2315"/>
              <a:gd name="T23" fmla="*/ 2184 h 3103"/>
              <a:gd name="T24" fmla="*/ 1039 w 2315"/>
              <a:gd name="T25" fmla="*/ 2157 h 3103"/>
              <a:gd name="T26" fmla="*/ 1176 w 2315"/>
              <a:gd name="T27" fmla="*/ 2087 h 3103"/>
              <a:gd name="T28" fmla="*/ 1294 w 2315"/>
              <a:gd name="T29" fmla="*/ 1977 h 3103"/>
              <a:gd name="T30" fmla="*/ 1375 w 2315"/>
              <a:gd name="T31" fmla="*/ 1842 h 3103"/>
              <a:gd name="T32" fmla="*/ 1415 w 2315"/>
              <a:gd name="T33" fmla="*/ 1693 h 3103"/>
              <a:gd name="T34" fmla="*/ 1415 w 2315"/>
              <a:gd name="T35" fmla="*/ 1539 h 3103"/>
              <a:gd name="T36" fmla="*/ 1375 w 2315"/>
              <a:gd name="T37" fmla="*/ 1390 h 3103"/>
              <a:gd name="T38" fmla="*/ 1294 w 2315"/>
              <a:gd name="T39" fmla="*/ 1253 h 3103"/>
              <a:gd name="T40" fmla="*/ 1176 w 2315"/>
              <a:gd name="T41" fmla="*/ 1143 h 3103"/>
              <a:gd name="T42" fmla="*/ 1039 w 2315"/>
              <a:gd name="T43" fmla="*/ 1074 h 3103"/>
              <a:gd name="T44" fmla="*/ 891 w 2315"/>
              <a:gd name="T45" fmla="*/ 1046 h 3103"/>
              <a:gd name="T46" fmla="*/ 1320 w 2315"/>
              <a:gd name="T47" fmla="*/ 1046 h 3103"/>
              <a:gd name="T48" fmla="*/ 1417 w 2315"/>
              <a:gd name="T49" fmla="*/ 1140 h 3103"/>
              <a:gd name="T50" fmla="*/ 1515 w 2315"/>
              <a:gd name="T51" fmla="*/ 1297 h 3103"/>
              <a:gd name="T52" fmla="*/ 1571 w 2315"/>
              <a:gd name="T53" fmla="*/ 1468 h 3103"/>
              <a:gd name="T54" fmla="*/ 1584 w 2315"/>
              <a:gd name="T55" fmla="*/ 1647 h 3103"/>
              <a:gd name="T56" fmla="*/ 1555 w 2315"/>
              <a:gd name="T57" fmla="*/ 1825 h 3103"/>
              <a:gd name="T58" fmla="*/ 1484 w 2315"/>
              <a:gd name="T59" fmla="*/ 1992 h 3103"/>
              <a:gd name="T60" fmla="*/ 1664 w 2315"/>
              <a:gd name="T61" fmla="*/ 2118 h 3103"/>
              <a:gd name="T62" fmla="*/ 2315 w 2315"/>
              <a:gd name="T63" fmla="*/ 2800 h 3103"/>
              <a:gd name="T64" fmla="*/ 2307 w 2315"/>
              <a:gd name="T65" fmla="*/ 2859 h 3103"/>
              <a:gd name="T66" fmla="*/ 2276 w 2315"/>
              <a:gd name="T67" fmla="*/ 2943 h 3103"/>
              <a:gd name="T68" fmla="*/ 2209 w 2315"/>
              <a:gd name="T69" fmla="*/ 3030 h 3103"/>
              <a:gd name="T70" fmla="*/ 2128 w 2315"/>
              <a:gd name="T71" fmla="*/ 3078 h 3103"/>
              <a:gd name="T72" fmla="*/ 2053 w 2315"/>
              <a:gd name="T73" fmla="*/ 3099 h 3103"/>
              <a:gd name="T74" fmla="*/ 2010 w 2315"/>
              <a:gd name="T75" fmla="*/ 3103 h 3103"/>
              <a:gd name="T76" fmla="*/ 1403 w 2315"/>
              <a:gd name="T77" fmla="*/ 2335 h 3103"/>
              <a:gd name="T78" fmla="*/ 774 w 2315"/>
              <a:gd name="T79" fmla="*/ 2903 h 3103"/>
              <a:gd name="T80" fmla="*/ 657 w 2315"/>
              <a:gd name="T81" fmla="*/ 2320 h 3103"/>
              <a:gd name="T82" fmla="*/ 544 w 2315"/>
              <a:gd name="T83" fmla="*/ 2903 h 3103"/>
              <a:gd name="T84" fmla="*/ 545 w 2315"/>
              <a:gd name="T85" fmla="*/ 687 h 3103"/>
              <a:gd name="T86" fmla="*/ 657 w 2315"/>
              <a:gd name="T87" fmla="*/ 911 h 3103"/>
              <a:gd name="T88" fmla="*/ 774 w 2315"/>
              <a:gd name="T89" fmla="*/ 0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15" h="3103">
                <a:moveTo>
                  <a:pt x="891" y="1046"/>
                </a:moveTo>
                <a:lnTo>
                  <a:pt x="841" y="1046"/>
                </a:lnTo>
                <a:lnTo>
                  <a:pt x="790" y="1051"/>
                </a:lnTo>
                <a:lnTo>
                  <a:pt x="741" y="1061"/>
                </a:lnTo>
                <a:lnTo>
                  <a:pt x="693" y="1074"/>
                </a:lnTo>
                <a:lnTo>
                  <a:pt x="645" y="1093"/>
                </a:lnTo>
                <a:lnTo>
                  <a:pt x="600" y="1116"/>
                </a:lnTo>
                <a:lnTo>
                  <a:pt x="555" y="1143"/>
                </a:lnTo>
                <a:lnTo>
                  <a:pt x="513" y="1176"/>
                </a:lnTo>
                <a:lnTo>
                  <a:pt x="474" y="1213"/>
                </a:lnTo>
                <a:lnTo>
                  <a:pt x="438" y="1253"/>
                </a:lnTo>
                <a:lnTo>
                  <a:pt x="407" y="1297"/>
                </a:lnTo>
                <a:lnTo>
                  <a:pt x="379" y="1342"/>
                </a:lnTo>
                <a:lnTo>
                  <a:pt x="356" y="1390"/>
                </a:lnTo>
                <a:lnTo>
                  <a:pt x="338" y="1438"/>
                </a:lnTo>
                <a:lnTo>
                  <a:pt x="325" y="1487"/>
                </a:lnTo>
                <a:lnTo>
                  <a:pt x="316" y="1539"/>
                </a:lnTo>
                <a:lnTo>
                  <a:pt x="311" y="1590"/>
                </a:lnTo>
                <a:lnTo>
                  <a:pt x="311" y="1641"/>
                </a:lnTo>
                <a:lnTo>
                  <a:pt x="316" y="1693"/>
                </a:lnTo>
                <a:lnTo>
                  <a:pt x="324" y="1743"/>
                </a:lnTo>
                <a:lnTo>
                  <a:pt x="338" y="1794"/>
                </a:lnTo>
                <a:lnTo>
                  <a:pt x="356" y="1842"/>
                </a:lnTo>
                <a:lnTo>
                  <a:pt x="378" y="1890"/>
                </a:lnTo>
                <a:lnTo>
                  <a:pt x="406" y="1935"/>
                </a:lnTo>
                <a:lnTo>
                  <a:pt x="437" y="1977"/>
                </a:lnTo>
                <a:lnTo>
                  <a:pt x="473" y="2018"/>
                </a:lnTo>
                <a:lnTo>
                  <a:pt x="513" y="2054"/>
                </a:lnTo>
                <a:lnTo>
                  <a:pt x="554" y="2087"/>
                </a:lnTo>
                <a:lnTo>
                  <a:pt x="600" y="2115"/>
                </a:lnTo>
                <a:lnTo>
                  <a:pt x="645" y="2138"/>
                </a:lnTo>
                <a:lnTo>
                  <a:pt x="693" y="2157"/>
                </a:lnTo>
                <a:lnTo>
                  <a:pt x="741" y="2170"/>
                </a:lnTo>
                <a:lnTo>
                  <a:pt x="790" y="2179"/>
                </a:lnTo>
                <a:lnTo>
                  <a:pt x="841" y="2184"/>
                </a:lnTo>
                <a:lnTo>
                  <a:pt x="891" y="2184"/>
                </a:lnTo>
                <a:lnTo>
                  <a:pt x="941" y="2179"/>
                </a:lnTo>
                <a:lnTo>
                  <a:pt x="990" y="2170"/>
                </a:lnTo>
                <a:lnTo>
                  <a:pt x="1039" y="2157"/>
                </a:lnTo>
                <a:lnTo>
                  <a:pt x="1087" y="2138"/>
                </a:lnTo>
                <a:lnTo>
                  <a:pt x="1132" y="2115"/>
                </a:lnTo>
                <a:lnTo>
                  <a:pt x="1176" y="2087"/>
                </a:lnTo>
                <a:lnTo>
                  <a:pt x="1218" y="2054"/>
                </a:lnTo>
                <a:lnTo>
                  <a:pt x="1258" y="2018"/>
                </a:lnTo>
                <a:lnTo>
                  <a:pt x="1294" y="1977"/>
                </a:lnTo>
                <a:lnTo>
                  <a:pt x="1326" y="1934"/>
                </a:lnTo>
                <a:lnTo>
                  <a:pt x="1352" y="1888"/>
                </a:lnTo>
                <a:lnTo>
                  <a:pt x="1375" y="1842"/>
                </a:lnTo>
                <a:lnTo>
                  <a:pt x="1393" y="1793"/>
                </a:lnTo>
                <a:lnTo>
                  <a:pt x="1406" y="1743"/>
                </a:lnTo>
                <a:lnTo>
                  <a:pt x="1415" y="1693"/>
                </a:lnTo>
                <a:lnTo>
                  <a:pt x="1419" y="1641"/>
                </a:lnTo>
                <a:lnTo>
                  <a:pt x="1419" y="1590"/>
                </a:lnTo>
                <a:lnTo>
                  <a:pt x="1415" y="1539"/>
                </a:lnTo>
                <a:lnTo>
                  <a:pt x="1406" y="1487"/>
                </a:lnTo>
                <a:lnTo>
                  <a:pt x="1393" y="1438"/>
                </a:lnTo>
                <a:lnTo>
                  <a:pt x="1375" y="1390"/>
                </a:lnTo>
                <a:lnTo>
                  <a:pt x="1352" y="1342"/>
                </a:lnTo>
                <a:lnTo>
                  <a:pt x="1325" y="1297"/>
                </a:lnTo>
                <a:lnTo>
                  <a:pt x="1294" y="1253"/>
                </a:lnTo>
                <a:lnTo>
                  <a:pt x="1258" y="1213"/>
                </a:lnTo>
                <a:lnTo>
                  <a:pt x="1218" y="1176"/>
                </a:lnTo>
                <a:lnTo>
                  <a:pt x="1176" y="1143"/>
                </a:lnTo>
                <a:lnTo>
                  <a:pt x="1132" y="1115"/>
                </a:lnTo>
                <a:lnTo>
                  <a:pt x="1086" y="1093"/>
                </a:lnTo>
                <a:lnTo>
                  <a:pt x="1039" y="1074"/>
                </a:lnTo>
                <a:lnTo>
                  <a:pt x="990" y="1061"/>
                </a:lnTo>
                <a:lnTo>
                  <a:pt x="941" y="1051"/>
                </a:lnTo>
                <a:lnTo>
                  <a:pt x="891" y="1046"/>
                </a:lnTo>
                <a:close/>
                <a:moveTo>
                  <a:pt x="774" y="0"/>
                </a:moveTo>
                <a:lnTo>
                  <a:pt x="1320" y="0"/>
                </a:lnTo>
                <a:lnTo>
                  <a:pt x="1320" y="1046"/>
                </a:lnTo>
                <a:lnTo>
                  <a:pt x="1348" y="1069"/>
                </a:lnTo>
                <a:lnTo>
                  <a:pt x="1375" y="1094"/>
                </a:lnTo>
                <a:lnTo>
                  <a:pt x="1417" y="1140"/>
                </a:lnTo>
                <a:lnTo>
                  <a:pt x="1455" y="1191"/>
                </a:lnTo>
                <a:lnTo>
                  <a:pt x="1488" y="1242"/>
                </a:lnTo>
                <a:lnTo>
                  <a:pt x="1515" y="1297"/>
                </a:lnTo>
                <a:lnTo>
                  <a:pt x="1538" y="1352"/>
                </a:lnTo>
                <a:lnTo>
                  <a:pt x="1557" y="1410"/>
                </a:lnTo>
                <a:lnTo>
                  <a:pt x="1571" y="1468"/>
                </a:lnTo>
                <a:lnTo>
                  <a:pt x="1580" y="1528"/>
                </a:lnTo>
                <a:lnTo>
                  <a:pt x="1584" y="1587"/>
                </a:lnTo>
                <a:lnTo>
                  <a:pt x="1584" y="1647"/>
                </a:lnTo>
                <a:lnTo>
                  <a:pt x="1579" y="1707"/>
                </a:lnTo>
                <a:lnTo>
                  <a:pt x="1569" y="1766"/>
                </a:lnTo>
                <a:lnTo>
                  <a:pt x="1555" y="1825"/>
                </a:lnTo>
                <a:lnTo>
                  <a:pt x="1536" y="1881"/>
                </a:lnTo>
                <a:lnTo>
                  <a:pt x="1512" y="1937"/>
                </a:lnTo>
                <a:lnTo>
                  <a:pt x="1484" y="1992"/>
                </a:lnTo>
                <a:lnTo>
                  <a:pt x="1451" y="2043"/>
                </a:lnTo>
                <a:lnTo>
                  <a:pt x="1579" y="2171"/>
                </a:lnTo>
                <a:lnTo>
                  <a:pt x="1664" y="2118"/>
                </a:lnTo>
                <a:lnTo>
                  <a:pt x="2315" y="2786"/>
                </a:lnTo>
                <a:lnTo>
                  <a:pt x="2315" y="2791"/>
                </a:lnTo>
                <a:lnTo>
                  <a:pt x="2315" y="2800"/>
                </a:lnTo>
                <a:lnTo>
                  <a:pt x="2314" y="2815"/>
                </a:lnTo>
                <a:lnTo>
                  <a:pt x="2311" y="2835"/>
                </a:lnTo>
                <a:lnTo>
                  <a:pt x="2307" y="2859"/>
                </a:lnTo>
                <a:lnTo>
                  <a:pt x="2300" y="2884"/>
                </a:lnTo>
                <a:lnTo>
                  <a:pt x="2290" y="2913"/>
                </a:lnTo>
                <a:lnTo>
                  <a:pt x="2276" y="2943"/>
                </a:lnTo>
                <a:lnTo>
                  <a:pt x="2257" y="2974"/>
                </a:lnTo>
                <a:lnTo>
                  <a:pt x="2234" y="3005"/>
                </a:lnTo>
                <a:lnTo>
                  <a:pt x="2209" y="3030"/>
                </a:lnTo>
                <a:lnTo>
                  <a:pt x="2183" y="3050"/>
                </a:lnTo>
                <a:lnTo>
                  <a:pt x="2156" y="3066"/>
                </a:lnTo>
                <a:lnTo>
                  <a:pt x="2128" y="3078"/>
                </a:lnTo>
                <a:lnTo>
                  <a:pt x="2101" y="3087"/>
                </a:lnTo>
                <a:lnTo>
                  <a:pt x="2076" y="3095"/>
                </a:lnTo>
                <a:lnTo>
                  <a:pt x="2053" y="3099"/>
                </a:lnTo>
                <a:lnTo>
                  <a:pt x="2034" y="3102"/>
                </a:lnTo>
                <a:lnTo>
                  <a:pt x="2019" y="3103"/>
                </a:lnTo>
                <a:lnTo>
                  <a:pt x="2010" y="3103"/>
                </a:lnTo>
                <a:lnTo>
                  <a:pt x="2006" y="3103"/>
                </a:lnTo>
                <a:lnTo>
                  <a:pt x="1355" y="2435"/>
                </a:lnTo>
                <a:lnTo>
                  <a:pt x="1403" y="2335"/>
                </a:lnTo>
                <a:lnTo>
                  <a:pt x="1320" y="2252"/>
                </a:lnTo>
                <a:lnTo>
                  <a:pt x="1320" y="2903"/>
                </a:lnTo>
                <a:lnTo>
                  <a:pt x="774" y="2903"/>
                </a:lnTo>
                <a:lnTo>
                  <a:pt x="774" y="2345"/>
                </a:lnTo>
                <a:lnTo>
                  <a:pt x="715" y="2336"/>
                </a:lnTo>
                <a:lnTo>
                  <a:pt x="657" y="2320"/>
                </a:lnTo>
                <a:lnTo>
                  <a:pt x="600" y="2300"/>
                </a:lnTo>
                <a:lnTo>
                  <a:pt x="544" y="2274"/>
                </a:lnTo>
                <a:lnTo>
                  <a:pt x="544" y="2903"/>
                </a:lnTo>
                <a:lnTo>
                  <a:pt x="0" y="2903"/>
                </a:lnTo>
                <a:lnTo>
                  <a:pt x="0" y="687"/>
                </a:lnTo>
                <a:lnTo>
                  <a:pt x="545" y="687"/>
                </a:lnTo>
                <a:lnTo>
                  <a:pt x="545" y="957"/>
                </a:lnTo>
                <a:lnTo>
                  <a:pt x="601" y="932"/>
                </a:lnTo>
                <a:lnTo>
                  <a:pt x="657" y="911"/>
                </a:lnTo>
                <a:lnTo>
                  <a:pt x="715" y="896"/>
                </a:lnTo>
                <a:lnTo>
                  <a:pt x="774" y="885"/>
                </a:lnTo>
                <a:lnTo>
                  <a:pt x="7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8172771" y="4158750"/>
            <a:ext cx="85379" cy="76630"/>
          </a:xfrm>
          <a:custGeom>
            <a:avLst/>
            <a:gdLst/>
            <a:ahLst/>
            <a:cxnLst/>
            <a:rect l="l" t="t" r="r" b="b"/>
            <a:pathLst>
              <a:path w="3611" h="3241" extrusionOk="0">
                <a:moveTo>
                  <a:pt x="1814" y="1"/>
                </a:moveTo>
                <a:cubicBezTo>
                  <a:pt x="1115" y="1"/>
                  <a:pt x="461" y="451"/>
                  <a:pt x="254" y="1177"/>
                </a:cubicBezTo>
                <a:cubicBezTo>
                  <a:pt x="0" y="2032"/>
                  <a:pt x="507" y="2919"/>
                  <a:pt x="1362" y="3172"/>
                </a:cubicBezTo>
                <a:cubicBezTo>
                  <a:pt x="1518" y="3218"/>
                  <a:pt x="1674" y="3240"/>
                  <a:pt x="1828" y="3240"/>
                </a:cubicBezTo>
                <a:cubicBezTo>
                  <a:pt x="2519" y="3240"/>
                  <a:pt x="3150" y="2795"/>
                  <a:pt x="3357" y="2095"/>
                </a:cubicBezTo>
                <a:cubicBezTo>
                  <a:pt x="3611" y="1209"/>
                  <a:pt x="3136" y="322"/>
                  <a:pt x="2281" y="69"/>
                </a:cubicBezTo>
                <a:cubicBezTo>
                  <a:pt x="2126" y="23"/>
                  <a:pt x="1969" y="1"/>
                  <a:pt x="181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8234175" y="3953591"/>
            <a:ext cx="84622" cy="75874"/>
          </a:xfrm>
          <a:custGeom>
            <a:avLst/>
            <a:gdLst/>
            <a:ahLst/>
            <a:cxnLst/>
            <a:rect l="l" t="t" r="r" b="b"/>
            <a:pathLst>
              <a:path w="3579" h="3209" extrusionOk="0">
                <a:moveTo>
                  <a:pt x="1783" y="0"/>
                </a:moveTo>
                <a:cubicBezTo>
                  <a:pt x="1092" y="0"/>
                  <a:pt x="461" y="445"/>
                  <a:pt x="254" y="1145"/>
                </a:cubicBezTo>
                <a:cubicBezTo>
                  <a:pt x="0" y="2000"/>
                  <a:pt x="475" y="2887"/>
                  <a:pt x="1330" y="3140"/>
                </a:cubicBezTo>
                <a:cubicBezTo>
                  <a:pt x="1486" y="3186"/>
                  <a:pt x="1643" y="3208"/>
                  <a:pt x="1799" y="3208"/>
                </a:cubicBezTo>
                <a:cubicBezTo>
                  <a:pt x="2497" y="3208"/>
                  <a:pt x="3150" y="2763"/>
                  <a:pt x="3357" y="2063"/>
                </a:cubicBezTo>
                <a:cubicBezTo>
                  <a:pt x="3579" y="1208"/>
                  <a:pt x="3104" y="322"/>
                  <a:pt x="2249" y="68"/>
                </a:cubicBezTo>
                <a:cubicBezTo>
                  <a:pt x="2093" y="22"/>
                  <a:pt x="1937" y="0"/>
                  <a:pt x="17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8102382" y="4048734"/>
            <a:ext cx="232137" cy="258406"/>
          </a:xfrm>
          <a:custGeom>
            <a:avLst/>
            <a:gdLst/>
            <a:ahLst/>
            <a:cxnLst/>
            <a:rect l="l" t="t" r="r" b="b"/>
            <a:pathLst>
              <a:path w="9818" h="10929" extrusionOk="0">
                <a:moveTo>
                  <a:pt x="4782" y="3328"/>
                </a:moveTo>
                <a:cubicBezTo>
                  <a:pt x="5068" y="3328"/>
                  <a:pt x="5353" y="3360"/>
                  <a:pt x="5638" y="3423"/>
                </a:cubicBezTo>
                <a:cubicBezTo>
                  <a:pt x="7189" y="3898"/>
                  <a:pt x="8108" y="5545"/>
                  <a:pt x="7633" y="7128"/>
                </a:cubicBezTo>
                <a:cubicBezTo>
                  <a:pt x="7411" y="7857"/>
                  <a:pt x="6904" y="8490"/>
                  <a:pt x="6208" y="8870"/>
                </a:cubicBezTo>
                <a:cubicBezTo>
                  <a:pt x="5759" y="9115"/>
                  <a:pt x="5271" y="9241"/>
                  <a:pt x="4778" y="9241"/>
                </a:cubicBezTo>
                <a:cubicBezTo>
                  <a:pt x="4505" y="9241"/>
                  <a:pt x="4230" y="9202"/>
                  <a:pt x="3959" y="9123"/>
                </a:cubicBezTo>
                <a:cubicBezTo>
                  <a:pt x="3199" y="8870"/>
                  <a:pt x="2566" y="8395"/>
                  <a:pt x="2186" y="7698"/>
                </a:cubicBezTo>
                <a:cubicBezTo>
                  <a:pt x="1806" y="7002"/>
                  <a:pt x="1742" y="6178"/>
                  <a:pt x="1964" y="5418"/>
                </a:cubicBezTo>
                <a:cubicBezTo>
                  <a:pt x="2344" y="4151"/>
                  <a:pt x="3516" y="3328"/>
                  <a:pt x="4782" y="3328"/>
                </a:cubicBezTo>
                <a:close/>
                <a:moveTo>
                  <a:pt x="6154" y="1"/>
                </a:moveTo>
                <a:cubicBezTo>
                  <a:pt x="5423" y="1"/>
                  <a:pt x="4738" y="474"/>
                  <a:pt x="4529" y="1206"/>
                </a:cubicBezTo>
                <a:lnTo>
                  <a:pt x="4402" y="1650"/>
                </a:lnTo>
                <a:cubicBezTo>
                  <a:pt x="2566" y="1808"/>
                  <a:pt x="887" y="3075"/>
                  <a:pt x="349" y="4943"/>
                </a:cubicBezTo>
                <a:cubicBezTo>
                  <a:pt x="0" y="6147"/>
                  <a:pt x="127" y="7413"/>
                  <a:pt x="697" y="8490"/>
                </a:cubicBezTo>
                <a:cubicBezTo>
                  <a:pt x="1299" y="9567"/>
                  <a:pt x="2281" y="10390"/>
                  <a:pt x="3484" y="10739"/>
                </a:cubicBezTo>
                <a:cubicBezTo>
                  <a:pt x="3896" y="10865"/>
                  <a:pt x="4371" y="10929"/>
                  <a:pt x="4814" y="10929"/>
                </a:cubicBezTo>
                <a:cubicBezTo>
                  <a:pt x="5574" y="10929"/>
                  <a:pt x="6334" y="10739"/>
                  <a:pt x="6999" y="10359"/>
                </a:cubicBezTo>
                <a:cubicBezTo>
                  <a:pt x="8108" y="9757"/>
                  <a:pt x="8899" y="8775"/>
                  <a:pt x="9248" y="7603"/>
                </a:cubicBezTo>
                <a:cubicBezTo>
                  <a:pt x="9818" y="5703"/>
                  <a:pt x="9089" y="3740"/>
                  <a:pt x="7633" y="2600"/>
                </a:cubicBezTo>
                <a:lnTo>
                  <a:pt x="7759" y="2156"/>
                </a:lnTo>
                <a:cubicBezTo>
                  <a:pt x="8044" y="1270"/>
                  <a:pt x="7538" y="351"/>
                  <a:pt x="6619" y="66"/>
                </a:cubicBezTo>
                <a:cubicBezTo>
                  <a:pt x="6465" y="22"/>
                  <a:pt x="6308" y="1"/>
                  <a:pt x="615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8001991" y="3176001"/>
            <a:ext cx="840924" cy="766043"/>
          </a:xfrm>
          <a:custGeom>
            <a:avLst/>
            <a:gdLst/>
            <a:ahLst/>
            <a:cxnLst/>
            <a:rect l="l" t="t" r="r" b="b"/>
            <a:pathLst>
              <a:path w="35566" h="32399" extrusionOk="0">
                <a:moveTo>
                  <a:pt x="17771" y="1"/>
                </a:moveTo>
                <a:cubicBezTo>
                  <a:pt x="13626" y="1"/>
                  <a:pt x="9486" y="1584"/>
                  <a:pt x="6335" y="4751"/>
                </a:cubicBezTo>
                <a:cubicBezTo>
                  <a:pt x="1" y="11085"/>
                  <a:pt x="1" y="21346"/>
                  <a:pt x="6335" y="27648"/>
                </a:cubicBezTo>
                <a:cubicBezTo>
                  <a:pt x="9486" y="30815"/>
                  <a:pt x="13626" y="32398"/>
                  <a:pt x="17771" y="32398"/>
                </a:cubicBezTo>
                <a:cubicBezTo>
                  <a:pt x="21916" y="32398"/>
                  <a:pt x="26064" y="30815"/>
                  <a:pt x="29231" y="27648"/>
                </a:cubicBezTo>
                <a:cubicBezTo>
                  <a:pt x="35565" y="21346"/>
                  <a:pt x="35565" y="11085"/>
                  <a:pt x="29231" y="4751"/>
                </a:cubicBezTo>
                <a:cubicBezTo>
                  <a:pt x="26064" y="1584"/>
                  <a:pt x="21916" y="1"/>
                  <a:pt x="17771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8098967" y="3263283"/>
            <a:ext cx="646972" cy="591479"/>
          </a:xfrm>
          <a:custGeom>
            <a:avLst/>
            <a:gdLst/>
            <a:ahLst/>
            <a:cxnLst/>
            <a:rect l="l" t="t" r="r" b="b"/>
            <a:pathLst>
              <a:path w="27363" h="25016" extrusionOk="0">
                <a:moveTo>
                  <a:pt x="13668" y="1"/>
                </a:moveTo>
                <a:cubicBezTo>
                  <a:pt x="7907" y="1"/>
                  <a:pt x="2722" y="4020"/>
                  <a:pt x="1457" y="9880"/>
                </a:cubicBezTo>
                <a:cubicBezTo>
                  <a:pt x="0" y="16625"/>
                  <a:pt x="4307" y="23276"/>
                  <a:pt x="11053" y="24732"/>
                </a:cubicBezTo>
                <a:cubicBezTo>
                  <a:pt x="11943" y="24924"/>
                  <a:pt x="12831" y="25016"/>
                  <a:pt x="13705" y="25016"/>
                </a:cubicBezTo>
                <a:cubicBezTo>
                  <a:pt x="19487" y="25016"/>
                  <a:pt x="24667" y="20996"/>
                  <a:pt x="25905" y="15137"/>
                </a:cubicBezTo>
                <a:cubicBezTo>
                  <a:pt x="27362" y="8360"/>
                  <a:pt x="23055" y="1709"/>
                  <a:pt x="16310" y="284"/>
                </a:cubicBezTo>
                <a:cubicBezTo>
                  <a:pt x="15424" y="93"/>
                  <a:pt x="14539" y="1"/>
                  <a:pt x="13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8107578" y="3244096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8136049" y="3272794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BB28FC-CDBC-C239-C374-56531624C64D}"/>
              </a:ext>
            </a:extLst>
          </p:cNvPr>
          <p:cNvSpPr>
            <a:spLocks noEditPoints="1"/>
          </p:cNvSpPr>
          <p:nvPr/>
        </p:nvSpPr>
        <p:spPr bwMode="auto">
          <a:xfrm>
            <a:off x="8240836" y="3388183"/>
            <a:ext cx="356977" cy="311891"/>
          </a:xfrm>
          <a:custGeom>
            <a:avLst/>
            <a:gdLst>
              <a:gd name="T0" fmla="*/ 1643 w 1648"/>
              <a:gd name="T1" fmla="*/ 1076 h 1440"/>
              <a:gd name="T2" fmla="*/ 1513 w 1648"/>
              <a:gd name="T3" fmla="*/ 767 h 1440"/>
              <a:gd name="T4" fmla="*/ 1643 w 1648"/>
              <a:gd name="T5" fmla="*/ 528 h 1440"/>
              <a:gd name="T6" fmla="*/ 1517 w 1648"/>
              <a:gd name="T7" fmla="*/ 480 h 1440"/>
              <a:gd name="T8" fmla="*/ 1517 w 1648"/>
              <a:gd name="T9" fmla="*/ 288 h 1440"/>
              <a:gd name="T10" fmla="*/ 1643 w 1648"/>
              <a:gd name="T11" fmla="*/ 240 h 1440"/>
              <a:gd name="T12" fmla="*/ 1499 w 1648"/>
              <a:gd name="T13" fmla="*/ 0 h 1440"/>
              <a:gd name="T14" fmla="*/ 134 w 1648"/>
              <a:gd name="T15" fmla="*/ 102 h 1440"/>
              <a:gd name="T16" fmla="*/ 110 w 1648"/>
              <a:gd name="T17" fmla="*/ 648 h 1440"/>
              <a:gd name="T18" fmla="*/ 5 w 1648"/>
              <a:gd name="T19" fmla="*/ 816 h 1440"/>
              <a:gd name="T20" fmla="*/ 53 w 1648"/>
              <a:gd name="T21" fmla="*/ 960 h 1440"/>
              <a:gd name="T22" fmla="*/ 173 w 1648"/>
              <a:gd name="T23" fmla="*/ 1056 h 1440"/>
              <a:gd name="T24" fmla="*/ 53 w 1648"/>
              <a:gd name="T25" fmla="*/ 1152 h 1440"/>
              <a:gd name="T26" fmla="*/ 5 w 1648"/>
              <a:gd name="T27" fmla="*/ 1296 h 1440"/>
              <a:gd name="T28" fmla="*/ 1240 w 1648"/>
              <a:gd name="T29" fmla="*/ 1440 h 1440"/>
              <a:gd name="T30" fmla="*/ 101 w 1648"/>
              <a:gd name="T31" fmla="*/ 368 h 1440"/>
              <a:gd name="T32" fmla="*/ 1499 w 1648"/>
              <a:gd name="T33" fmla="*/ 96 h 1440"/>
              <a:gd name="T34" fmla="*/ 1547 w 1648"/>
              <a:gd name="T35" fmla="*/ 192 h 1440"/>
              <a:gd name="T36" fmla="*/ 197 w 1648"/>
              <a:gd name="T37" fmla="*/ 384 h 1440"/>
              <a:gd name="T38" fmla="*/ 1547 w 1648"/>
              <a:gd name="T39" fmla="*/ 576 h 1440"/>
              <a:gd name="T40" fmla="*/ 1499 w 1648"/>
              <a:gd name="T41" fmla="*/ 672 h 1440"/>
              <a:gd name="T42" fmla="*/ 180 w 1648"/>
              <a:gd name="T43" fmla="*/ 582 h 1440"/>
              <a:gd name="T44" fmla="*/ 1400 w 1648"/>
              <a:gd name="T45" fmla="*/ 480 h 1440"/>
              <a:gd name="T46" fmla="*/ 293 w 1648"/>
              <a:gd name="T47" fmla="*/ 384 h 1440"/>
              <a:gd name="T48" fmla="*/ 1400 w 1648"/>
              <a:gd name="T49" fmla="*/ 288 h 1440"/>
              <a:gd name="T50" fmla="*/ 1400 w 1648"/>
              <a:gd name="T51" fmla="*/ 480 h 1440"/>
              <a:gd name="T52" fmla="*/ 101 w 1648"/>
              <a:gd name="T53" fmla="*/ 1248 h 1440"/>
              <a:gd name="T54" fmla="*/ 149 w 1648"/>
              <a:gd name="T55" fmla="*/ 1248 h 1440"/>
              <a:gd name="T56" fmla="*/ 1259 w 1648"/>
              <a:gd name="T57" fmla="*/ 1248 h 1440"/>
              <a:gd name="T58" fmla="*/ 1259 w 1648"/>
              <a:gd name="T59" fmla="*/ 864 h 1440"/>
              <a:gd name="T60" fmla="*/ 101 w 1648"/>
              <a:gd name="T61" fmla="*/ 816 h 1440"/>
              <a:gd name="T62" fmla="*/ 1259 w 1648"/>
              <a:gd name="T63" fmla="*/ 768 h 1440"/>
              <a:gd name="T64" fmla="*/ 1547 w 1648"/>
              <a:gd name="T65" fmla="*/ 1071 h 1440"/>
              <a:gd name="T66" fmla="*/ 149 w 1648"/>
              <a:gd name="T67" fmla="*/ 1344 h 1440"/>
              <a:gd name="T68" fmla="*/ 248 w 1648"/>
              <a:gd name="T69" fmla="*/ 960 h 1440"/>
              <a:gd name="T70" fmla="*/ 1355 w 1648"/>
              <a:gd name="T71" fmla="*/ 1056 h 1440"/>
              <a:gd name="T72" fmla="*/ 248 w 1648"/>
              <a:gd name="T73" fmla="*/ 1152 h 1440"/>
              <a:gd name="T74" fmla="*/ 248 w 1648"/>
              <a:gd name="T75" fmla="*/ 96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8" h="1440">
                <a:moveTo>
                  <a:pt x="1514" y="1337"/>
                </a:moveTo>
                <a:cubicBezTo>
                  <a:pt x="1592" y="1269"/>
                  <a:pt x="1638" y="1176"/>
                  <a:pt x="1643" y="1076"/>
                </a:cubicBezTo>
                <a:cubicBezTo>
                  <a:pt x="1648" y="970"/>
                  <a:pt x="1611" y="868"/>
                  <a:pt x="1538" y="791"/>
                </a:cubicBezTo>
                <a:cubicBezTo>
                  <a:pt x="1530" y="783"/>
                  <a:pt x="1521" y="775"/>
                  <a:pt x="1513" y="767"/>
                </a:cubicBezTo>
                <a:cubicBezTo>
                  <a:pt x="1586" y="760"/>
                  <a:pt x="1643" y="699"/>
                  <a:pt x="1643" y="624"/>
                </a:cubicBezTo>
                <a:cubicBezTo>
                  <a:pt x="1643" y="528"/>
                  <a:pt x="1643" y="528"/>
                  <a:pt x="1643" y="528"/>
                </a:cubicBezTo>
                <a:cubicBezTo>
                  <a:pt x="1643" y="501"/>
                  <a:pt x="1622" y="480"/>
                  <a:pt x="1595" y="480"/>
                </a:cubicBezTo>
                <a:cubicBezTo>
                  <a:pt x="1517" y="480"/>
                  <a:pt x="1517" y="480"/>
                  <a:pt x="1517" y="480"/>
                </a:cubicBezTo>
                <a:cubicBezTo>
                  <a:pt x="1490" y="455"/>
                  <a:pt x="1475" y="421"/>
                  <a:pt x="1475" y="384"/>
                </a:cubicBezTo>
                <a:cubicBezTo>
                  <a:pt x="1475" y="347"/>
                  <a:pt x="1490" y="312"/>
                  <a:pt x="1517" y="288"/>
                </a:cubicBezTo>
                <a:cubicBezTo>
                  <a:pt x="1595" y="288"/>
                  <a:pt x="1595" y="288"/>
                  <a:pt x="1595" y="288"/>
                </a:cubicBezTo>
                <a:cubicBezTo>
                  <a:pt x="1622" y="288"/>
                  <a:pt x="1643" y="266"/>
                  <a:pt x="1643" y="240"/>
                </a:cubicBezTo>
                <a:cubicBezTo>
                  <a:pt x="1643" y="144"/>
                  <a:pt x="1643" y="144"/>
                  <a:pt x="1643" y="144"/>
                </a:cubicBezTo>
                <a:cubicBezTo>
                  <a:pt x="1643" y="64"/>
                  <a:pt x="1579" y="0"/>
                  <a:pt x="149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307" y="0"/>
                  <a:pt x="210" y="36"/>
                  <a:pt x="134" y="102"/>
                </a:cubicBezTo>
                <a:cubicBezTo>
                  <a:pt x="56" y="171"/>
                  <a:pt x="11" y="263"/>
                  <a:pt x="5" y="363"/>
                </a:cubicBezTo>
                <a:cubicBezTo>
                  <a:pt x="0" y="470"/>
                  <a:pt x="37" y="571"/>
                  <a:pt x="110" y="648"/>
                </a:cubicBezTo>
                <a:cubicBezTo>
                  <a:pt x="118" y="656"/>
                  <a:pt x="127" y="665"/>
                  <a:pt x="136" y="672"/>
                </a:cubicBezTo>
                <a:cubicBezTo>
                  <a:pt x="62" y="679"/>
                  <a:pt x="5" y="741"/>
                  <a:pt x="5" y="816"/>
                </a:cubicBezTo>
                <a:cubicBezTo>
                  <a:pt x="5" y="912"/>
                  <a:pt x="5" y="912"/>
                  <a:pt x="5" y="912"/>
                </a:cubicBezTo>
                <a:cubicBezTo>
                  <a:pt x="5" y="938"/>
                  <a:pt x="26" y="960"/>
                  <a:pt x="53" y="960"/>
                </a:cubicBezTo>
                <a:cubicBezTo>
                  <a:pt x="131" y="960"/>
                  <a:pt x="131" y="960"/>
                  <a:pt x="131" y="960"/>
                </a:cubicBezTo>
                <a:cubicBezTo>
                  <a:pt x="158" y="984"/>
                  <a:pt x="173" y="1019"/>
                  <a:pt x="173" y="1056"/>
                </a:cubicBezTo>
                <a:cubicBezTo>
                  <a:pt x="173" y="1093"/>
                  <a:pt x="158" y="1127"/>
                  <a:pt x="131" y="1152"/>
                </a:cubicBezTo>
                <a:cubicBezTo>
                  <a:pt x="53" y="1152"/>
                  <a:pt x="53" y="1152"/>
                  <a:pt x="53" y="1152"/>
                </a:cubicBezTo>
                <a:cubicBezTo>
                  <a:pt x="26" y="1152"/>
                  <a:pt x="5" y="1173"/>
                  <a:pt x="5" y="1200"/>
                </a:cubicBezTo>
                <a:cubicBezTo>
                  <a:pt x="5" y="1296"/>
                  <a:pt x="5" y="1296"/>
                  <a:pt x="5" y="1296"/>
                </a:cubicBezTo>
                <a:cubicBezTo>
                  <a:pt x="5" y="1375"/>
                  <a:pt x="69" y="1440"/>
                  <a:pt x="149" y="1440"/>
                </a:cubicBezTo>
                <a:cubicBezTo>
                  <a:pt x="1240" y="1440"/>
                  <a:pt x="1240" y="1440"/>
                  <a:pt x="1240" y="1440"/>
                </a:cubicBezTo>
                <a:cubicBezTo>
                  <a:pt x="1341" y="1440"/>
                  <a:pt x="1438" y="1403"/>
                  <a:pt x="1514" y="1337"/>
                </a:cubicBezTo>
                <a:close/>
                <a:moveTo>
                  <a:pt x="101" y="368"/>
                </a:moveTo>
                <a:cubicBezTo>
                  <a:pt x="109" y="218"/>
                  <a:pt x="247" y="96"/>
                  <a:pt x="408" y="96"/>
                </a:cubicBezTo>
                <a:cubicBezTo>
                  <a:pt x="1499" y="96"/>
                  <a:pt x="1499" y="96"/>
                  <a:pt x="1499" y="96"/>
                </a:cubicBezTo>
                <a:cubicBezTo>
                  <a:pt x="1526" y="96"/>
                  <a:pt x="1547" y="117"/>
                  <a:pt x="1547" y="144"/>
                </a:cubicBezTo>
                <a:cubicBezTo>
                  <a:pt x="1547" y="192"/>
                  <a:pt x="1547" y="192"/>
                  <a:pt x="1547" y="192"/>
                </a:cubicBezTo>
                <a:cubicBezTo>
                  <a:pt x="389" y="192"/>
                  <a:pt x="389" y="192"/>
                  <a:pt x="389" y="192"/>
                </a:cubicBezTo>
                <a:cubicBezTo>
                  <a:pt x="283" y="192"/>
                  <a:pt x="197" y="278"/>
                  <a:pt x="197" y="384"/>
                </a:cubicBezTo>
                <a:cubicBezTo>
                  <a:pt x="197" y="490"/>
                  <a:pt x="283" y="576"/>
                  <a:pt x="389" y="576"/>
                </a:cubicBezTo>
                <a:cubicBezTo>
                  <a:pt x="1547" y="576"/>
                  <a:pt x="1547" y="576"/>
                  <a:pt x="1547" y="576"/>
                </a:cubicBezTo>
                <a:cubicBezTo>
                  <a:pt x="1547" y="624"/>
                  <a:pt x="1547" y="624"/>
                  <a:pt x="1547" y="624"/>
                </a:cubicBezTo>
                <a:cubicBezTo>
                  <a:pt x="1547" y="650"/>
                  <a:pt x="1526" y="672"/>
                  <a:pt x="1499" y="672"/>
                </a:cubicBezTo>
                <a:cubicBezTo>
                  <a:pt x="389" y="672"/>
                  <a:pt x="389" y="672"/>
                  <a:pt x="389" y="672"/>
                </a:cubicBezTo>
                <a:cubicBezTo>
                  <a:pt x="309" y="672"/>
                  <a:pt x="235" y="640"/>
                  <a:pt x="180" y="582"/>
                </a:cubicBezTo>
                <a:cubicBezTo>
                  <a:pt x="125" y="524"/>
                  <a:pt x="97" y="448"/>
                  <a:pt x="101" y="368"/>
                </a:cubicBezTo>
                <a:close/>
                <a:moveTo>
                  <a:pt x="1400" y="480"/>
                </a:moveTo>
                <a:cubicBezTo>
                  <a:pt x="389" y="480"/>
                  <a:pt x="389" y="480"/>
                  <a:pt x="389" y="480"/>
                </a:cubicBezTo>
                <a:cubicBezTo>
                  <a:pt x="336" y="480"/>
                  <a:pt x="293" y="437"/>
                  <a:pt x="293" y="384"/>
                </a:cubicBezTo>
                <a:cubicBezTo>
                  <a:pt x="293" y="331"/>
                  <a:pt x="336" y="288"/>
                  <a:pt x="389" y="288"/>
                </a:cubicBezTo>
                <a:cubicBezTo>
                  <a:pt x="1400" y="288"/>
                  <a:pt x="1400" y="288"/>
                  <a:pt x="1400" y="288"/>
                </a:cubicBezTo>
                <a:cubicBezTo>
                  <a:pt x="1387" y="317"/>
                  <a:pt x="1379" y="350"/>
                  <a:pt x="1379" y="384"/>
                </a:cubicBezTo>
                <a:cubicBezTo>
                  <a:pt x="1379" y="418"/>
                  <a:pt x="1387" y="450"/>
                  <a:pt x="1400" y="480"/>
                </a:cubicBezTo>
                <a:close/>
                <a:moveTo>
                  <a:pt x="101" y="1296"/>
                </a:moveTo>
                <a:cubicBezTo>
                  <a:pt x="101" y="1248"/>
                  <a:pt x="101" y="1248"/>
                  <a:pt x="101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259" y="1248"/>
                  <a:pt x="1259" y="1248"/>
                  <a:pt x="1259" y="1248"/>
                </a:cubicBezTo>
                <a:cubicBezTo>
                  <a:pt x="1365" y="1248"/>
                  <a:pt x="1451" y="1161"/>
                  <a:pt x="1451" y="1056"/>
                </a:cubicBezTo>
                <a:cubicBezTo>
                  <a:pt x="1451" y="950"/>
                  <a:pt x="1365" y="864"/>
                  <a:pt x="1259" y="864"/>
                </a:cubicBezTo>
                <a:cubicBezTo>
                  <a:pt x="101" y="864"/>
                  <a:pt x="101" y="864"/>
                  <a:pt x="101" y="864"/>
                </a:cubicBezTo>
                <a:cubicBezTo>
                  <a:pt x="101" y="816"/>
                  <a:pt x="101" y="816"/>
                  <a:pt x="101" y="816"/>
                </a:cubicBezTo>
                <a:cubicBezTo>
                  <a:pt x="101" y="789"/>
                  <a:pt x="122" y="768"/>
                  <a:pt x="149" y="768"/>
                </a:cubicBezTo>
                <a:cubicBezTo>
                  <a:pt x="1259" y="768"/>
                  <a:pt x="1259" y="768"/>
                  <a:pt x="1259" y="768"/>
                </a:cubicBezTo>
                <a:cubicBezTo>
                  <a:pt x="1339" y="768"/>
                  <a:pt x="1413" y="800"/>
                  <a:pt x="1468" y="857"/>
                </a:cubicBezTo>
                <a:cubicBezTo>
                  <a:pt x="1523" y="915"/>
                  <a:pt x="1551" y="991"/>
                  <a:pt x="1547" y="1071"/>
                </a:cubicBezTo>
                <a:cubicBezTo>
                  <a:pt x="1539" y="1221"/>
                  <a:pt x="1401" y="1344"/>
                  <a:pt x="1240" y="1344"/>
                </a:cubicBezTo>
                <a:cubicBezTo>
                  <a:pt x="149" y="1344"/>
                  <a:pt x="149" y="1344"/>
                  <a:pt x="149" y="1344"/>
                </a:cubicBezTo>
                <a:cubicBezTo>
                  <a:pt x="122" y="1344"/>
                  <a:pt x="101" y="1322"/>
                  <a:pt x="101" y="1296"/>
                </a:cubicBezTo>
                <a:close/>
                <a:moveTo>
                  <a:pt x="248" y="960"/>
                </a:moveTo>
                <a:cubicBezTo>
                  <a:pt x="1259" y="960"/>
                  <a:pt x="1259" y="960"/>
                  <a:pt x="1259" y="960"/>
                </a:cubicBezTo>
                <a:cubicBezTo>
                  <a:pt x="1312" y="960"/>
                  <a:pt x="1355" y="1003"/>
                  <a:pt x="1355" y="1056"/>
                </a:cubicBezTo>
                <a:cubicBezTo>
                  <a:pt x="1355" y="1109"/>
                  <a:pt x="1312" y="1152"/>
                  <a:pt x="1259" y="1152"/>
                </a:cubicBezTo>
                <a:cubicBezTo>
                  <a:pt x="248" y="1152"/>
                  <a:pt x="248" y="1152"/>
                  <a:pt x="248" y="1152"/>
                </a:cubicBezTo>
                <a:cubicBezTo>
                  <a:pt x="262" y="1122"/>
                  <a:pt x="269" y="1090"/>
                  <a:pt x="269" y="1056"/>
                </a:cubicBezTo>
                <a:cubicBezTo>
                  <a:pt x="269" y="1022"/>
                  <a:pt x="262" y="989"/>
                  <a:pt x="248" y="9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6" name="Google Shape;794;p26">
            <a:hlinkClick r:id="rId4" action="ppaction://hlinksldjump"/>
            <a:extLst>
              <a:ext uri="{FF2B5EF4-FFF2-40B4-BE49-F238E27FC236}">
                <a16:creationId xmlns:a16="http://schemas.microsoft.com/office/drawing/2014/main" id="{2CE9AF42-E2C9-8BD4-0DDC-C04AB14C5940}"/>
              </a:ext>
            </a:extLst>
          </p:cNvPr>
          <p:cNvSpPr/>
          <p:nvPr/>
        </p:nvSpPr>
        <p:spPr>
          <a:xfrm>
            <a:off x="2880317" y="2048979"/>
            <a:ext cx="1853200" cy="76658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37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C20B62FD-03D9-15FF-B7BD-D771B0797C80}"/>
              </a:ext>
            </a:extLst>
          </p:cNvPr>
          <p:cNvSpPr/>
          <p:nvPr/>
        </p:nvSpPr>
        <p:spPr>
          <a:xfrm flipH="1">
            <a:off x="7458483" y="2049523"/>
            <a:ext cx="1853200" cy="7660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spc="-15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مارکتینگ در متاورس</a:t>
            </a:r>
            <a:endParaRPr lang="fa-IR" sz="1900" b="1" spc="-150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8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D3E25979-0F94-1A62-8298-86D65FC2FC2A}"/>
              </a:ext>
            </a:extLst>
          </p:cNvPr>
          <p:cNvSpPr/>
          <p:nvPr/>
        </p:nvSpPr>
        <p:spPr>
          <a:xfrm>
            <a:off x="539029" y="3297366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9" name="Google Shape;810;p26">
            <a:hlinkClick r:id="rId7" action="ppaction://hlinksldjump"/>
            <a:extLst>
              <a:ext uri="{FF2B5EF4-FFF2-40B4-BE49-F238E27FC236}">
                <a16:creationId xmlns:a16="http://schemas.microsoft.com/office/drawing/2014/main" id="{3E0743E8-22C6-C908-C139-5F1E34A56C96}"/>
              </a:ext>
            </a:extLst>
          </p:cNvPr>
          <p:cNvSpPr/>
          <p:nvPr/>
        </p:nvSpPr>
        <p:spPr>
          <a:xfrm flipH="1">
            <a:off x="9808667" y="3297366"/>
            <a:ext cx="1844304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  <a:endParaRPr sz="19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1" name="Google Shape;733;p26">
            <a:extLst>
              <a:ext uri="{FF2B5EF4-FFF2-40B4-BE49-F238E27FC236}">
                <a16:creationId xmlns:a16="http://schemas.microsoft.com/office/drawing/2014/main" id="{3C0F530D-2317-2B07-B95E-FF3C7E42AF09}"/>
              </a:ext>
            </a:extLst>
          </p:cNvPr>
          <p:cNvSpPr/>
          <p:nvPr/>
        </p:nvSpPr>
        <p:spPr>
          <a:xfrm>
            <a:off x="2069373" y="5059111"/>
            <a:ext cx="88681" cy="77943"/>
          </a:xfrm>
          <a:custGeom>
            <a:avLst/>
            <a:gdLst/>
            <a:ahLst/>
            <a:cxnLst/>
            <a:rect l="l" t="t" r="r" b="b"/>
            <a:pathLst>
              <a:path w="3675" h="3230" extrusionOk="0">
                <a:moveTo>
                  <a:pt x="1830" y="1"/>
                </a:moveTo>
                <a:cubicBezTo>
                  <a:pt x="1514" y="1"/>
                  <a:pt x="1196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22" y="2985"/>
                  <a:pt x="1331" y="3230"/>
                  <a:pt x="1846" y="3230"/>
                </a:cubicBezTo>
                <a:cubicBezTo>
                  <a:pt x="2161" y="3230"/>
                  <a:pt x="2479" y="3138"/>
                  <a:pt x="2756" y="2945"/>
                </a:cubicBezTo>
                <a:cubicBezTo>
                  <a:pt x="3485" y="2439"/>
                  <a:pt x="3675" y="1425"/>
                  <a:pt x="3168" y="697"/>
                </a:cubicBezTo>
                <a:cubicBezTo>
                  <a:pt x="2854" y="245"/>
                  <a:pt x="2345" y="1"/>
                  <a:pt x="183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2" name="Google Shape;734;p26">
            <a:extLst>
              <a:ext uri="{FF2B5EF4-FFF2-40B4-BE49-F238E27FC236}">
                <a16:creationId xmlns:a16="http://schemas.microsoft.com/office/drawing/2014/main" id="{0E4CA560-0593-4D63-970E-0A218B6DD41E}"/>
              </a:ext>
            </a:extLst>
          </p:cNvPr>
          <p:cNvSpPr/>
          <p:nvPr/>
        </p:nvSpPr>
        <p:spPr>
          <a:xfrm>
            <a:off x="1944810" y="4878756"/>
            <a:ext cx="88681" cy="78160"/>
          </a:xfrm>
          <a:custGeom>
            <a:avLst/>
            <a:gdLst/>
            <a:ahLst/>
            <a:cxnLst/>
            <a:rect l="l" t="t" r="r" b="b"/>
            <a:pathLst>
              <a:path w="3675" h="3239" extrusionOk="0">
                <a:moveTo>
                  <a:pt x="1844" y="1"/>
                </a:moveTo>
                <a:cubicBezTo>
                  <a:pt x="1529" y="1"/>
                  <a:pt x="1208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18" y="2999"/>
                  <a:pt x="1317" y="3239"/>
                  <a:pt x="1826" y="3239"/>
                </a:cubicBezTo>
                <a:cubicBezTo>
                  <a:pt x="2148" y="3239"/>
                  <a:pt x="2473" y="3142"/>
                  <a:pt x="2756" y="2946"/>
                </a:cubicBezTo>
                <a:cubicBezTo>
                  <a:pt x="3516" y="2439"/>
                  <a:pt x="3675" y="1457"/>
                  <a:pt x="3168" y="697"/>
                </a:cubicBezTo>
                <a:cubicBezTo>
                  <a:pt x="2854" y="245"/>
                  <a:pt x="2357" y="1"/>
                  <a:pt x="184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3" name="Google Shape;735;p26">
            <a:extLst>
              <a:ext uri="{FF2B5EF4-FFF2-40B4-BE49-F238E27FC236}">
                <a16:creationId xmlns:a16="http://schemas.microsoft.com/office/drawing/2014/main" id="{DE88C6DD-33AA-39D8-65EC-308A7FBFF4B4}"/>
              </a:ext>
            </a:extLst>
          </p:cNvPr>
          <p:cNvSpPr/>
          <p:nvPr/>
        </p:nvSpPr>
        <p:spPr>
          <a:xfrm>
            <a:off x="1998308" y="4962273"/>
            <a:ext cx="231584" cy="248163"/>
          </a:xfrm>
          <a:custGeom>
            <a:avLst/>
            <a:gdLst/>
            <a:ahLst/>
            <a:cxnLst/>
            <a:rect l="l" t="t" r="r" b="b"/>
            <a:pathLst>
              <a:path w="9597" h="10284" extrusionOk="0">
                <a:moveTo>
                  <a:pt x="4783" y="2651"/>
                </a:moveTo>
                <a:cubicBezTo>
                  <a:pt x="4973" y="2651"/>
                  <a:pt x="5131" y="2683"/>
                  <a:pt x="5321" y="2715"/>
                </a:cubicBezTo>
                <a:cubicBezTo>
                  <a:pt x="6113" y="2841"/>
                  <a:pt x="6778" y="3285"/>
                  <a:pt x="7221" y="3950"/>
                </a:cubicBezTo>
                <a:cubicBezTo>
                  <a:pt x="7665" y="4583"/>
                  <a:pt x="7855" y="5375"/>
                  <a:pt x="7696" y="6167"/>
                </a:cubicBezTo>
                <a:cubicBezTo>
                  <a:pt x="7570" y="6927"/>
                  <a:pt x="7126" y="7623"/>
                  <a:pt x="6461" y="8067"/>
                </a:cubicBezTo>
                <a:cubicBezTo>
                  <a:pt x="5969" y="8412"/>
                  <a:pt x="5380" y="8584"/>
                  <a:pt x="4771" y="8584"/>
                </a:cubicBezTo>
                <a:cubicBezTo>
                  <a:pt x="4596" y="8584"/>
                  <a:pt x="4420" y="8570"/>
                  <a:pt x="4244" y="8542"/>
                </a:cubicBezTo>
                <a:cubicBezTo>
                  <a:pt x="3484" y="8383"/>
                  <a:pt x="2819" y="7940"/>
                  <a:pt x="2344" y="7307"/>
                </a:cubicBezTo>
                <a:cubicBezTo>
                  <a:pt x="1901" y="6642"/>
                  <a:pt x="1743" y="5882"/>
                  <a:pt x="1869" y="5090"/>
                </a:cubicBezTo>
                <a:cubicBezTo>
                  <a:pt x="2028" y="4330"/>
                  <a:pt x="2471" y="3633"/>
                  <a:pt x="3104" y="3190"/>
                </a:cubicBezTo>
                <a:cubicBezTo>
                  <a:pt x="3611" y="2841"/>
                  <a:pt x="4181" y="2651"/>
                  <a:pt x="4783" y="2651"/>
                </a:cubicBezTo>
                <a:close/>
                <a:moveTo>
                  <a:pt x="2079" y="1"/>
                </a:moveTo>
                <a:cubicBezTo>
                  <a:pt x="1743" y="1"/>
                  <a:pt x="1402" y="100"/>
                  <a:pt x="1109" y="308"/>
                </a:cubicBezTo>
                <a:cubicBezTo>
                  <a:pt x="349" y="846"/>
                  <a:pt x="159" y="1891"/>
                  <a:pt x="697" y="2651"/>
                </a:cubicBezTo>
                <a:lnTo>
                  <a:pt x="951" y="3031"/>
                </a:lnTo>
                <a:cubicBezTo>
                  <a:pt x="602" y="3570"/>
                  <a:pt x="349" y="4140"/>
                  <a:pt x="222" y="4805"/>
                </a:cubicBezTo>
                <a:cubicBezTo>
                  <a:pt x="1" y="6008"/>
                  <a:pt x="286" y="7243"/>
                  <a:pt x="983" y="8257"/>
                </a:cubicBezTo>
                <a:cubicBezTo>
                  <a:pt x="1679" y="9302"/>
                  <a:pt x="2724" y="9967"/>
                  <a:pt x="3959" y="10189"/>
                </a:cubicBezTo>
                <a:cubicBezTo>
                  <a:pt x="4244" y="10252"/>
                  <a:pt x="4529" y="10284"/>
                  <a:pt x="4814" y="10284"/>
                </a:cubicBezTo>
                <a:cubicBezTo>
                  <a:pt x="5733" y="10284"/>
                  <a:pt x="6651" y="9999"/>
                  <a:pt x="7443" y="9460"/>
                </a:cubicBezTo>
                <a:cubicBezTo>
                  <a:pt x="8456" y="8732"/>
                  <a:pt x="9153" y="7687"/>
                  <a:pt x="9375" y="6452"/>
                </a:cubicBezTo>
                <a:cubicBezTo>
                  <a:pt x="9597" y="5248"/>
                  <a:pt x="9311" y="4013"/>
                  <a:pt x="8615" y="3000"/>
                </a:cubicBezTo>
                <a:cubicBezTo>
                  <a:pt x="7918" y="1955"/>
                  <a:pt x="6841" y="1290"/>
                  <a:pt x="5638" y="1068"/>
                </a:cubicBezTo>
                <a:cubicBezTo>
                  <a:pt x="5346" y="1012"/>
                  <a:pt x="5061" y="987"/>
                  <a:pt x="4779" y="987"/>
                </a:cubicBezTo>
                <a:cubicBezTo>
                  <a:pt x="4417" y="987"/>
                  <a:pt x="4062" y="1029"/>
                  <a:pt x="3706" y="1100"/>
                </a:cubicBezTo>
                <a:lnTo>
                  <a:pt x="3453" y="720"/>
                </a:lnTo>
                <a:cubicBezTo>
                  <a:pt x="3141" y="253"/>
                  <a:pt x="2615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5" name="Google Shape;757;p26">
            <a:extLst>
              <a:ext uri="{FF2B5EF4-FFF2-40B4-BE49-F238E27FC236}">
                <a16:creationId xmlns:a16="http://schemas.microsoft.com/office/drawing/2014/main" id="{AE5CED4C-4C04-C5FA-DEAB-C8D806C1A429}"/>
              </a:ext>
            </a:extLst>
          </p:cNvPr>
          <p:cNvSpPr/>
          <p:nvPr/>
        </p:nvSpPr>
        <p:spPr>
          <a:xfrm>
            <a:off x="1319607" y="4105145"/>
            <a:ext cx="793278" cy="782057"/>
          </a:xfrm>
          <a:custGeom>
            <a:avLst/>
            <a:gdLst/>
            <a:ahLst/>
            <a:cxnLst/>
            <a:rect l="l" t="t" r="r" b="b"/>
            <a:pathLst>
              <a:path w="32874" h="32409" extrusionOk="0">
                <a:moveTo>
                  <a:pt x="16434" y="1"/>
                </a:moveTo>
                <a:cubicBezTo>
                  <a:pt x="16298" y="1"/>
                  <a:pt x="16162" y="2"/>
                  <a:pt x="16025" y="6"/>
                </a:cubicBezTo>
                <a:cubicBezTo>
                  <a:pt x="7063" y="227"/>
                  <a:pt x="1" y="7670"/>
                  <a:pt x="254" y="16600"/>
                </a:cubicBezTo>
                <a:cubicBezTo>
                  <a:pt x="472" y="25425"/>
                  <a:pt x="7692" y="32408"/>
                  <a:pt x="16440" y="32408"/>
                </a:cubicBezTo>
                <a:cubicBezTo>
                  <a:pt x="16576" y="32408"/>
                  <a:pt x="16712" y="32406"/>
                  <a:pt x="16849" y="32403"/>
                </a:cubicBezTo>
                <a:cubicBezTo>
                  <a:pt x="25811" y="32150"/>
                  <a:pt x="32873" y="24739"/>
                  <a:pt x="32620" y="15777"/>
                </a:cubicBezTo>
                <a:cubicBezTo>
                  <a:pt x="32401" y="6983"/>
                  <a:pt x="25182" y="1"/>
                  <a:pt x="1643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6" name="Google Shape;758;p26">
            <a:extLst>
              <a:ext uri="{FF2B5EF4-FFF2-40B4-BE49-F238E27FC236}">
                <a16:creationId xmlns:a16="http://schemas.microsoft.com/office/drawing/2014/main" id="{E8B76C8B-E335-34CF-D915-D54FA918032D}"/>
              </a:ext>
            </a:extLst>
          </p:cNvPr>
          <p:cNvSpPr/>
          <p:nvPr/>
        </p:nvSpPr>
        <p:spPr>
          <a:xfrm>
            <a:off x="1381515" y="4194236"/>
            <a:ext cx="669462" cy="603875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8" name="Google Shape;760;p26">
            <a:extLst>
              <a:ext uri="{FF2B5EF4-FFF2-40B4-BE49-F238E27FC236}">
                <a16:creationId xmlns:a16="http://schemas.microsoft.com/office/drawing/2014/main" id="{75D6CD9E-3899-DF93-40D1-AD58F47517FC}"/>
              </a:ext>
            </a:extLst>
          </p:cNvPr>
          <p:cNvSpPr/>
          <p:nvPr/>
        </p:nvSpPr>
        <p:spPr>
          <a:xfrm>
            <a:off x="1394888" y="4174763"/>
            <a:ext cx="642715" cy="642822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9" name="Google Shape;761;p26">
            <a:extLst>
              <a:ext uri="{FF2B5EF4-FFF2-40B4-BE49-F238E27FC236}">
                <a16:creationId xmlns:a16="http://schemas.microsoft.com/office/drawing/2014/main" id="{B5BA3FD7-820E-133F-B7B3-4D34634A9818}"/>
              </a:ext>
            </a:extLst>
          </p:cNvPr>
          <p:cNvSpPr/>
          <p:nvPr/>
        </p:nvSpPr>
        <p:spPr>
          <a:xfrm>
            <a:off x="1423945" y="4204052"/>
            <a:ext cx="584601" cy="584481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383AA2A4-6B71-C70A-2BFF-CA6F131A37AF}"/>
              </a:ext>
            </a:extLst>
          </p:cNvPr>
          <p:cNvSpPr>
            <a:spLocks noEditPoints="1"/>
          </p:cNvSpPr>
          <p:nvPr/>
        </p:nvSpPr>
        <p:spPr bwMode="auto">
          <a:xfrm>
            <a:off x="1550789" y="4313916"/>
            <a:ext cx="362090" cy="358868"/>
          </a:xfrm>
          <a:custGeom>
            <a:avLst/>
            <a:gdLst>
              <a:gd name="T0" fmla="*/ 531 w 1652"/>
              <a:gd name="T1" fmla="*/ 288 h 1638"/>
              <a:gd name="T2" fmla="*/ 1062 w 1652"/>
              <a:gd name="T3" fmla="*/ 336 h 1638"/>
              <a:gd name="T4" fmla="*/ 531 w 1652"/>
              <a:gd name="T5" fmla="*/ 384 h 1638"/>
              <a:gd name="T6" fmla="*/ 1596 w 1652"/>
              <a:gd name="T7" fmla="*/ 138 h 1638"/>
              <a:gd name="T8" fmla="*/ 1254 w 1652"/>
              <a:gd name="T9" fmla="*/ 683 h 1638"/>
              <a:gd name="T10" fmla="*/ 1398 w 1652"/>
              <a:gd name="T11" fmla="*/ 1254 h 1638"/>
              <a:gd name="T12" fmla="*/ 1446 w 1652"/>
              <a:gd name="T13" fmla="*/ 1398 h 1638"/>
              <a:gd name="T14" fmla="*/ 240 w 1652"/>
              <a:gd name="T15" fmla="*/ 1638 h 1638"/>
              <a:gd name="T16" fmla="*/ 0 w 1652"/>
              <a:gd name="T17" fmla="*/ 336 h 1638"/>
              <a:gd name="T18" fmla="*/ 302 w 1652"/>
              <a:gd name="T19" fmla="*/ 14 h 1638"/>
              <a:gd name="T20" fmla="*/ 1206 w 1652"/>
              <a:gd name="T21" fmla="*/ 0 h 1638"/>
              <a:gd name="T22" fmla="*/ 1254 w 1652"/>
              <a:gd name="T23" fmla="*/ 276 h 1638"/>
              <a:gd name="T24" fmla="*/ 1596 w 1652"/>
              <a:gd name="T25" fmla="*/ 138 h 1638"/>
              <a:gd name="T26" fmla="*/ 288 w 1652"/>
              <a:gd name="T27" fmla="*/ 288 h 1638"/>
              <a:gd name="T28" fmla="*/ 164 w 1652"/>
              <a:gd name="T29" fmla="*/ 288 h 1638"/>
              <a:gd name="T30" fmla="*/ 1158 w 1652"/>
              <a:gd name="T31" fmla="*/ 1254 h 1638"/>
              <a:gd name="T32" fmla="*/ 915 w 1652"/>
              <a:gd name="T33" fmla="*/ 1023 h 1638"/>
              <a:gd name="T34" fmla="*/ 703 w 1652"/>
              <a:gd name="T35" fmla="*/ 1098 h 1638"/>
              <a:gd name="T36" fmla="*/ 624 w 1652"/>
              <a:gd name="T37" fmla="*/ 1152 h 1638"/>
              <a:gd name="T38" fmla="*/ 192 w 1652"/>
              <a:gd name="T39" fmla="*/ 1104 h 1638"/>
              <a:gd name="T40" fmla="*/ 611 w 1652"/>
              <a:gd name="T41" fmla="*/ 1056 h 1638"/>
              <a:gd name="T42" fmla="*/ 659 w 1652"/>
              <a:gd name="T43" fmla="*/ 960 h 1638"/>
              <a:gd name="T44" fmla="*/ 192 w 1652"/>
              <a:gd name="T45" fmla="*/ 912 h 1638"/>
              <a:gd name="T46" fmla="*/ 691 w 1652"/>
              <a:gd name="T47" fmla="*/ 864 h 1638"/>
              <a:gd name="T48" fmla="*/ 711 w 1652"/>
              <a:gd name="T49" fmla="*/ 819 h 1638"/>
              <a:gd name="T50" fmla="*/ 240 w 1652"/>
              <a:gd name="T51" fmla="*/ 768 h 1638"/>
              <a:gd name="T52" fmla="*/ 240 w 1652"/>
              <a:gd name="T53" fmla="*/ 672 h 1638"/>
              <a:gd name="T54" fmla="*/ 955 w 1652"/>
              <a:gd name="T55" fmla="*/ 576 h 1638"/>
              <a:gd name="T56" fmla="*/ 192 w 1652"/>
              <a:gd name="T57" fmla="*/ 528 h 1638"/>
              <a:gd name="T58" fmla="*/ 1051 w 1652"/>
              <a:gd name="T59" fmla="*/ 480 h 1638"/>
              <a:gd name="T60" fmla="*/ 1158 w 1652"/>
              <a:gd name="T61" fmla="*/ 96 h 1638"/>
              <a:gd name="T62" fmla="*/ 384 w 1652"/>
              <a:gd name="T63" fmla="*/ 336 h 1638"/>
              <a:gd name="T64" fmla="*/ 96 w 1652"/>
              <a:gd name="T65" fmla="*/ 384 h 1638"/>
              <a:gd name="T66" fmla="*/ 240 w 1652"/>
              <a:gd name="T67" fmla="*/ 1542 h 1638"/>
              <a:gd name="T68" fmla="*/ 384 w 1652"/>
              <a:gd name="T69" fmla="*/ 1302 h 1638"/>
              <a:gd name="T70" fmla="*/ 836 w 1652"/>
              <a:gd name="T71" fmla="*/ 830 h 1638"/>
              <a:gd name="T72" fmla="*/ 753 w 1652"/>
              <a:gd name="T73" fmla="*/ 981 h 1638"/>
              <a:gd name="T74" fmla="*/ 904 w 1652"/>
              <a:gd name="T75" fmla="*/ 897 h 1638"/>
              <a:gd name="T76" fmla="*/ 480 w 1652"/>
              <a:gd name="T77" fmla="*/ 1350 h 1638"/>
              <a:gd name="T78" fmla="*/ 432 w 1652"/>
              <a:gd name="T79" fmla="*/ 1542 h 1638"/>
              <a:gd name="T80" fmla="*/ 1350 w 1652"/>
              <a:gd name="T81" fmla="*/ 1398 h 1638"/>
              <a:gd name="T82" fmla="*/ 480 w 1652"/>
              <a:gd name="T83" fmla="*/ 1350 h 1638"/>
              <a:gd name="T84" fmla="*/ 1359 w 1652"/>
              <a:gd name="T85" fmla="*/ 307 h 1638"/>
              <a:gd name="T86" fmla="*/ 972 w 1652"/>
              <a:gd name="T87" fmla="*/ 830 h 1638"/>
              <a:gd name="T88" fmla="*/ 1528 w 1652"/>
              <a:gd name="T89" fmla="*/ 206 h 1638"/>
              <a:gd name="T90" fmla="*/ 1426 w 1652"/>
              <a:gd name="T91" fmla="*/ 240 h 1638"/>
              <a:gd name="T92" fmla="*/ 1528 w 1652"/>
              <a:gd name="T93" fmla="*/ 273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2" h="1638">
                <a:moveTo>
                  <a:pt x="483" y="336"/>
                </a:moveTo>
                <a:cubicBezTo>
                  <a:pt x="483" y="309"/>
                  <a:pt x="505" y="288"/>
                  <a:pt x="531" y="288"/>
                </a:cubicBezTo>
                <a:cubicBezTo>
                  <a:pt x="1014" y="288"/>
                  <a:pt x="1014" y="288"/>
                  <a:pt x="1014" y="288"/>
                </a:cubicBezTo>
                <a:cubicBezTo>
                  <a:pt x="1041" y="288"/>
                  <a:pt x="1062" y="309"/>
                  <a:pt x="1062" y="336"/>
                </a:cubicBezTo>
                <a:cubicBezTo>
                  <a:pt x="1062" y="362"/>
                  <a:pt x="1041" y="384"/>
                  <a:pt x="1014" y="384"/>
                </a:cubicBezTo>
                <a:cubicBezTo>
                  <a:pt x="531" y="384"/>
                  <a:pt x="531" y="384"/>
                  <a:pt x="531" y="384"/>
                </a:cubicBezTo>
                <a:cubicBezTo>
                  <a:pt x="505" y="384"/>
                  <a:pt x="483" y="362"/>
                  <a:pt x="483" y="336"/>
                </a:cubicBezTo>
                <a:close/>
                <a:moveTo>
                  <a:pt x="1596" y="138"/>
                </a:moveTo>
                <a:cubicBezTo>
                  <a:pt x="1652" y="194"/>
                  <a:pt x="1652" y="285"/>
                  <a:pt x="1596" y="341"/>
                </a:cubicBezTo>
                <a:cubicBezTo>
                  <a:pt x="1254" y="683"/>
                  <a:pt x="1254" y="683"/>
                  <a:pt x="1254" y="683"/>
                </a:cubicBezTo>
                <a:cubicBezTo>
                  <a:pt x="1254" y="1254"/>
                  <a:pt x="1254" y="1254"/>
                  <a:pt x="1254" y="1254"/>
                </a:cubicBezTo>
                <a:cubicBezTo>
                  <a:pt x="1398" y="1254"/>
                  <a:pt x="1398" y="1254"/>
                  <a:pt x="1398" y="1254"/>
                </a:cubicBezTo>
                <a:cubicBezTo>
                  <a:pt x="1425" y="1254"/>
                  <a:pt x="1446" y="1275"/>
                  <a:pt x="1446" y="1302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46" y="1530"/>
                  <a:pt x="1339" y="1638"/>
                  <a:pt x="1206" y="1638"/>
                </a:cubicBezTo>
                <a:cubicBezTo>
                  <a:pt x="240" y="1638"/>
                  <a:pt x="240" y="1638"/>
                  <a:pt x="240" y="1638"/>
                </a:cubicBezTo>
                <a:cubicBezTo>
                  <a:pt x="108" y="1638"/>
                  <a:pt x="0" y="1530"/>
                  <a:pt x="0" y="1398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3"/>
                  <a:pt x="5" y="311"/>
                  <a:pt x="14" y="302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11" y="5"/>
                  <a:pt x="323" y="0"/>
                  <a:pt x="336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33" y="0"/>
                  <a:pt x="1254" y="21"/>
                  <a:pt x="1254" y="48"/>
                </a:cubicBezTo>
                <a:cubicBezTo>
                  <a:pt x="1254" y="276"/>
                  <a:pt x="1254" y="276"/>
                  <a:pt x="1254" y="276"/>
                </a:cubicBezTo>
                <a:cubicBezTo>
                  <a:pt x="1393" y="138"/>
                  <a:pt x="1393" y="138"/>
                  <a:pt x="1393" y="138"/>
                </a:cubicBezTo>
                <a:cubicBezTo>
                  <a:pt x="1449" y="81"/>
                  <a:pt x="1540" y="81"/>
                  <a:pt x="1596" y="138"/>
                </a:cubicBezTo>
                <a:close/>
                <a:moveTo>
                  <a:pt x="164" y="288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88" y="163"/>
                  <a:pt x="288" y="163"/>
                  <a:pt x="288" y="163"/>
                </a:cubicBezTo>
                <a:lnTo>
                  <a:pt x="164" y="288"/>
                </a:lnTo>
                <a:close/>
                <a:moveTo>
                  <a:pt x="432" y="1254"/>
                </a:moveTo>
                <a:cubicBezTo>
                  <a:pt x="1158" y="1254"/>
                  <a:pt x="1158" y="1254"/>
                  <a:pt x="1158" y="1254"/>
                </a:cubicBezTo>
                <a:cubicBezTo>
                  <a:pt x="1158" y="779"/>
                  <a:pt x="1158" y="779"/>
                  <a:pt x="1158" y="779"/>
                </a:cubicBezTo>
                <a:cubicBezTo>
                  <a:pt x="915" y="1023"/>
                  <a:pt x="915" y="1023"/>
                  <a:pt x="915" y="1023"/>
                </a:cubicBezTo>
                <a:cubicBezTo>
                  <a:pt x="910" y="1028"/>
                  <a:pt x="903" y="1032"/>
                  <a:pt x="896" y="1034"/>
                </a:cubicBezTo>
                <a:cubicBezTo>
                  <a:pt x="703" y="1098"/>
                  <a:pt x="703" y="1098"/>
                  <a:pt x="703" y="1098"/>
                </a:cubicBezTo>
                <a:cubicBezTo>
                  <a:pt x="664" y="1137"/>
                  <a:pt x="664" y="1137"/>
                  <a:pt x="664" y="1137"/>
                </a:cubicBezTo>
                <a:cubicBezTo>
                  <a:pt x="652" y="1150"/>
                  <a:pt x="639" y="1152"/>
                  <a:pt x="624" y="1152"/>
                </a:cubicBezTo>
                <a:cubicBezTo>
                  <a:pt x="240" y="1152"/>
                  <a:pt x="240" y="1152"/>
                  <a:pt x="240" y="1152"/>
                </a:cubicBezTo>
                <a:cubicBezTo>
                  <a:pt x="213" y="1152"/>
                  <a:pt x="192" y="1130"/>
                  <a:pt x="192" y="1104"/>
                </a:cubicBezTo>
                <a:cubicBezTo>
                  <a:pt x="192" y="1077"/>
                  <a:pt x="213" y="1056"/>
                  <a:pt x="240" y="1056"/>
                </a:cubicBezTo>
                <a:cubicBezTo>
                  <a:pt x="611" y="1056"/>
                  <a:pt x="611" y="1056"/>
                  <a:pt x="611" y="1056"/>
                </a:cubicBezTo>
                <a:cubicBezTo>
                  <a:pt x="635" y="1031"/>
                  <a:pt x="635" y="1031"/>
                  <a:pt x="635" y="1031"/>
                </a:cubicBezTo>
                <a:cubicBezTo>
                  <a:pt x="659" y="960"/>
                  <a:pt x="659" y="960"/>
                  <a:pt x="659" y="960"/>
                </a:cubicBezTo>
                <a:cubicBezTo>
                  <a:pt x="240" y="960"/>
                  <a:pt x="240" y="960"/>
                  <a:pt x="240" y="960"/>
                </a:cubicBezTo>
                <a:cubicBezTo>
                  <a:pt x="213" y="960"/>
                  <a:pt x="192" y="938"/>
                  <a:pt x="192" y="912"/>
                </a:cubicBezTo>
                <a:cubicBezTo>
                  <a:pt x="192" y="885"/>
                  <a:pt x="213" y="864"/>
                  <a:pt x="240" y="864"/>
                </a:cubicBezTo>
                <a:cubicBezTo>
                  <a:pt x="691" y="864"/>
                  <a:pt x="691" y="864"/>
                  <a:pt x="691" y="864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02" y="831"/>
                  <a:pt x="706" y="824"/>
                  <a:pt x="711" y="819"/>
                </a:cubicBezTo>
                <a:cubicBezTo>
                  <a:pt x="763" y="768"/>
                  <a:pt x="763" y="768"/>
                  <a:pt x="763" y="768"/>
                </a:cubicBezTo>
                <a:cubicBezTo>
                  <a:pt x="240" y="768"/>
                  <a:pt x="240" y="768"/>
                  <a:pt x="240" y="768"/>
                </a:cubicBezTo>
                <a:cubicBezTo>
                  <a:pt x="213" y="768"/>
                  <a:pt x="192" y="746"/>
                  <a:pt x="192" y="720"/>
                </a:cubicBezTo>
                <a:cubicBezTo>
                  <a:pt x="192" y="693"/>
                  <a:pt x="213" y="672"/>
                  <a:pt x="240" y="672"/>
                </a:cubicBezTo>
                <a:cubicBezTo>
                  <a:pt x="859" y="672"/>
                  <a:pt x="859" y="672"/>
                  <a:pt x="859" y="672"/>
                </a:cubicBezTo>
                <a:cubicBezTo>
                  <a:pt x="955" y="576"/>
                  <a:pt x="955" y="576"/>
                  <a:pt x="955" y="576"/>
                </a:cubicBezTo>
                <a:cubicBezTo>
                  <a:pt x="240" y="576"/>
                  <a:pt x="240" y="576"/>
                  <a:pt x="240" y="576"/>
                </a:cubicBezTo>
                <a:cubicBezTo>
                  <a:pt x="213" y="576"/>
                  <a:pt x="192" y="554"/>
                  <a:pt x="192" y="528"/>
                </a:cubicBezTo>
                <a:cubicBezTo>
                  <a:pt x="192" y="501"/>
                  <a:pt x="213" y="480"/>
                  <a:pt x="240" y="480"/>
                </a:cubicBezTo>
                <a:cubicBezTo>
                  <a:pt x="1051" y="480"/>
                  <a:pt x="1051" y="480"/>
                  <a:pt x="1051" y="480"/>
                </a:cubicBezTo>
                <a:cubicBezTo>
                  <a:pt x="1158" y="372"/>
                  <a:pt x="1158" y="372"/>
                  <a:pt x="1158" y="372"/>
                </a:cubicBezTo>
                <a:cubicBezTo>
                  <a:pt x="1158" y="96"/>
                  <a:pt x="1158" y="96"/>
                  <a:pt x="1158" y="96"/>
                </a:cubicBezTo>
                <a:cubicBezTo>
                  <a:pt x="384" y="96"/>
                  <a:pt x="384" y="96"/>
                  <a:pt x="384" y="96"/>
                </a:cubicBezTo>
                <a:cubicBezTo>
                  <a:pt x="384" y="336"/>
                  <a:pt x="384" y="336"/>
                  <a:pt x="384" y="336"/>
                </a:cubicBezTo>
                <a:cubicBezTo>
                  <a:pt x="384" y="362"/>
                  <a:pt x="363" y="384"/>
                  <a:pt x="336" y="384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96" y="1398"/>
                  <a:pt x="96" y="1398"/>
                  <a:pt x="96" y="1398"/>
                </a:cubicBezTo>
                <a:cubicBezTo>
                  <a:pt x="96" y="1477"/>
                  <a:pt x="161" y="1542"/>
                  <a:pt x="240" y="1542"/>
                </a:cubicBezTo>
                <a:cubicBezTo>
                  <a:pt x="319" y="1542"/>
                  <a:pt x="384" y="1477"/>
                  <a:pt x="384" y="1398"/>
                </a:cubicBezTo>
                <a:cubicBezTo>
                  <a:pt x="384" y="1302"/>
                  <a:pt x="384" y="1302"/>
                  <a:pt x="384" y="1302"/>
                </a:cubicBezTo>
                <a:cubicBezTo>
                  <a:pt x="384" y="1275"/>
                  <a:pt x="405" y="1254"/>
                  <a:pt x="432" y="1254"/>
                </a:cubicBezTo>
                <a:close/>
                <a:moveTo>
                  <a:pt x="836" y="830"/>
                </a:moveTo>
                <a:cubicBezTo>
                  <a:pt x="787" y="879"/>
                  <a:pt x="787" y="879"/>
                  <a:pt x="787" y="879"/>
                </a:cubicBezTo>
                <a:cubicBezTo>
                  <a:pt x="753" y="981"/>
                  <a:pt x="753" y="981"/>
                  <a:pt x="753" y="981"/>
                </a:cubicBezTo>
                <a:cubicBezTo>
                  <a:pt x="855" y="947"/>
                  <a:pt x="855" y="947"/>
                  <a:pt x="855" y="947"/>
                </a:cubicBezTo>
                <a:cubicBezTo>
                  <a:pt x="904" y="897"/>
                  <a:pt x="904" y="897"/>
                  <a:pt x="904" y="897"/>
                </a:cubicBezTo>
                <a:lnTo>
                  <a:pt x="836" y="830"/>
                </a:lnTo>
                <a:close/>
                <a:moveTo>
                  <a:pt x="480" y="1350"/>
                </a:moveTo>
                <a:cubicBezTo>
                  <a:pt x="480" y="1398"/>
                  <a:pt x="480" y="1398"/>
                  <a:pt x="480" y="1398"/>
                </a:cubicBezTo>
                <a:cubicBezTo>
                  <a:pt x="480" y="1452"/>
                  <a:pt x="462" y="1502"/>
                  <a:pt x="432" y="1542"/>
                </a:cubicBezTo>
                <a:cubicBezTo>
                  <a:pt x="1206" y="1542"/>
                  <a:pt x="1206" y="1542"/>
                  <a:pt x="1206" y="1542"/>
                </a:cubicBezTo>
                <a:cubicBezTo>
                  <a:pt x="1286" y="1542"/>
                  <a:pt x="1350" y="1477"/>
                  <a:pt x="1350" y="1398"/>
                </a:cubicBezTo>
                <a:cubicBezTo>
                  <a:pt x="1350" y="1350"/>
                  <a:pt x="1350" y="1350"/>
                  <a:pt x="1350" y="1350"/>
                </a:cubicBezTo>
                <a:lnTo>
                  <a:pt x="480" y="1350"/>
                </a:lnTo>
                <a:close/>
                <a:moveTo>
                  <a:pt x="1426" y="375"/>
                </a:moveTo>
                <a:cubicBezTo>
                  <a:pt x="1359" y="307"/>
                  <a:pt x="1359" y="307"/>
                  <a:pt x="1359" y="307"/>
                </a:cubicBezTo>
                <a:cubicBezTo>
                  <a:pt x="904" y="762"/>
                  <a:pt x="904" y="762"/>
                  <a:pt x="904" y="762"/>
                </a:cubicBezTo>
                <a:cubicBezTo>
                  <a:pt x="972" y="830"/>
                  <a:pt x="972" y="830"/>
                  <a:pt x="972" y="830"/>
                </a:cubicBezTo>
                <a:lnTo>
                  <a:pt x="1426" y="375"/>
                </a:lnTo>
                <a:close/>
                <a:moveTo>
                  <a:pt x="1528" y="206"/>
                </a:moveTo>
                <a:cubicBezTo>
                  <a:pt x="1510" y="187"/>
                  <a:pt x="1479" y="187"/>
                  <a:pt x="1460" y="206"/>
                </a:cubicBezTo>
                <a:cubicBezTo>
                  <a:pt x="1426" y="240"/>
                  <a:pt x="1426" y="240"/>
                  <a:pt x="1426" y="240"/>
                </a:cubicBezTo>
                <a:cubicBezTo>
                  <a:pt x="1494" y="307"/>
                  <a:pt x="1494" y="307"/>
                  <a:pt x="1494" y="307"/>
                </a:cubicBezTo>
                <a:cubicBezTo>
                  <a:pt x="1528" y="273"/>
                  <a:pt x="1528" y="273"/>
                  <a:pt x="1528" y="273"/>
                </a:cubicBezTo>
                <a:cubicBezTo>
                  <a:pt x="1547" y="255"/>
                  <a:pt x="1547" y="224"/>
                  <a:pt x="1528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1" name="Rectangle: Rounded Corners 50">
            <a:hlinkClick r:id="rId8" action="ppaction://hlinksldjump"/>
            <a:extLst>
              <a:ext uri="{FF2B5EF4-FFF2-40B4-BE49-F238E27FC236}">
                <a16:creationId xmlns:a16="http://schemas.microsoft.com/office/drawing/2014/main" id="{C9DDF652-9B70-AE77-B367-C660EEE58E82}"/>
              </a:ext>
            </a:extLst>
          </p:cNvPr>
          <p:cNvSpPr/>
          <p:nvPr/>
        </p:nvSpPr>
        <p:spPr>
          <a:xfrm>
            <a:off x="5624853" y="6111702"/>
            <a:ext cx="942294" cy="40957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1600" b="1" dirty="0"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8408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CB5C0-F2C2-AC21-F213-2AD07640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FCAF0CA-46E7-6830-EBDB-C65E82A592E2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5" name="Google Shape;728;p26">
            <a:extLst>
              <a:ext uri="{FF2B5EF4-FFF2-40B4-BE49-F238E27FC236}">
                <a16:creationId xmlns:a16="http://schemas.microsoft.com/office/drawing/2014/main" id="{B21C553A-1ECE-89CF-5477-6487750238EA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6" name="Google Shape;729;p26">
              <a:extLst>
                <a:ext uri="{FF2B5EF4-FFF2-40B4-BE49-F238E27FC236}">
                  <a16:creationId xmlns:a16="http://schemas.microsoft.com/office/drawing/2014/main" id="{B76F9538-91E8-093B-6187-86B284977191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2" name="Google Shape;730;p26">
              <a:extLst>
                <a:ext uri="{FF2B5EF4-FFF2-40B4-BE49-F238E27FC236}">
                  <a16:creationId xmlns:a16="http://schemas.microsoft.com/office/drawing/2014/main" id="{B5CF35BB-BA63-FD90-612F-0C0C934A4A94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" name="Google Shape;731;p26">
              <a:extLst>
                <a:ext uri="{FF2B5EF4-FFF2-40B4-BE49-F238E27FC236}">
                  <a16:creationId xmlns:a16="http://schemas.microsoft.com/office/drawing/2014/main" id="{35C5F037-1599-3F50-1241-017A2D89513B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4" name="Google Shape;732;p26">
            <a:extLst>
              <a:ext uri="{FF2B5EF4-FFF2-40B4-BE49-F238E27FC236}">
                <a16:creationId xmlns:a16="http://schemas.microsoft.com/office/drawing/2014/main" id="{9C49C4F8-59EA-16EE-0AA1-2D459CFD8C0A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5" name="Google Shape;733;p26">
              <a:extLst>
                <a:ext uri="{FF2B5EF4-FFF2-40B4-BE49-F238E27FC236}">
                  <a16:creationId xmlns:a16="http://schemas.microsoft.com/office/drawing/2014/main" id="{1E1A92E6-9435-9FE6-CF2F-FCF838E73E66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4;p26">
              <a:extLst>
                <a:ext uri="{FF2B5EF4-FFF2-40B4-BE49-F238E27FC236}">
                  <a16:creationId xmlns:a16="http://schemas.microsoft.com/office/drawing/2014/main" id="{64FDC92F-4647-BA09-84E3-ADFB3B54503B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8" name="Google Shape;735;p26">
              <a:extLst>
                <a:ext uri="{FF2B5EF4-FFF2-40B4-BE49-F238E27FC236}">
                  <a16:creationId xmlns:a16="http://schemas.microsoft.com/office/drawing/2014/main" id="{362AADF4-720C-EB02-5677-65E39450627F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9" name="Google Shape;736;p26">
            <a:extLst>
              <a:ext uri="{FF2B5EF4-FFF2-40B4-BE49-F238E27FC236}">
                <a16:creationId xmlns:a16="http://schemas.microsoft.com/office/drawing/2014/main" id="{2B101A1A-C65B-A143-E45F-8AE9073EDA49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1" name="Google Shape;737;p26">
              <a:extLst>
                <a:ext uri="{FF2B5EF4-FFF2-40B4-BE49-F238E27FC236}">
                  <a16:creationId xmlns:a16="http://schemas.microsoft.com/office/drawing/2014/main" id="{FD63D356-0F14-6881-5B28-F8646D479F59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2" name="Google Shape;738;p26">
              <a:extLst>
                <a:ext uri="{FF2B5EF4-FFF2-40B4-BE49-F238E27FC236}">
                  <a16:creationId xmlns:a16="http://schemas.microsoft.com/office/drawing/2014/main" id="{AFF0ED1D-D7C3-1A08-91D0-124FE9A13366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3" name="Google Shape;739;p26">
                <a:extLst>
                  <a:ext uri="{FF2B5EF4-FFF2-40B4-BE49-F238E27FC236}">
                    <a16:creationId xmlns:a16="http://schemas.microsoft.com/office/drawing/2014/main" id="{1122DD45-933E-8B5E-F88D-5584D6651116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5" name="Google Shape;740;p26">
                <a:extLst>
                  <a:ext uri="{FF2B5EF4-FFF2-40B4-BE49-F238E27FC236}">
                    <a16:creationId xmlns:a16="http://schemas.microsoft.com/office/drawing/2014/main" id="{03359B97-FF2D-81D8-590C-9AEA56767CE1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6" name="Google Shape;741;p26">
            <a:extLst>
              <a:ext uri="{FF2B5EF4-FFF2-40B4-BE49-F238E27FC236}">
                <a16:creationId xmlns:a16="http://schemas.microsoft.com/office/drawing/2014/main" id="{AB0EDB5E-DFBC-CC4B-5410-FC027E4C3C64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7" name="Google Shape;742;p26">
              <a:extLst>
                <a:ext uri="{FF2B5EF4-FFF2-40B4-BE49-F238E27FC236}">
                  <a16:creationId xmlns:a16="http://schemas.microsoft.com/office/drawing/2014/main" id="{5D60CDD0-6050-1F72-423B-B9F39248E1AE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8" name="Google Shape;743;p26">
              <a:extLst>
                <a:ext uri="{FF2B5EF4-FFF2-40B4-BE49-F238E27FC236}">
                  <a16:creationId xmlns:a16="http://schemas.microsoft.com/office/drawing/2014/main" id="{24179E4A-337F-84DE-9A39-CE0B1538C61E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9" name="Google Shape;744;p26">
              <a:extLst>
                <a:ext uri="{FF2B5EF4-FFF2-40B4-BE49-F238E27FC236}">
                  <a16:creationId xmlns:a16="http://schemas.microsoft.com/office/drawing/2014/main" id="{56D6304F-E1EB-53D1-248A-7F9C91852112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0" name="Google Shape;745;p26">
            <a:extLst>
              <a:ext uri="{FF2B5EF4-FFF2-40B4-BE49-F238E27FC236}">
                <a16:creationId xmlns:a16="http://schemas.microsoft.com/office/drawing/2014/main" id="{6DAB8654-8DD9-F916-AEAF-19B6E7EFB873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2" name="Google Shape;746;p26">
              <a:extLst>
                <a:ext uri="{FF2B5EF4-FFF2-40B4-BE49-F238E27FC236}">
                  <a16:creationId xmlns:a16="http://schemas.microsoft.com/office/drawing/2014/main" id="{803A073F-FACA-6437-2272-947E58976B4B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3" name="Google Shape;747;p26">
              <a:extLst>
                <a:ext uri="{FF2B5EF4-FFF2-40B4-BE49-F238E27FC236}">
                  <a16:creationId xmlns:a16="http://schemas.microsoft.com/office/drawing/2014/main" id="{F6A60DBE-86FA-D1B5-A83E-697618C9BC88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4" name="Google Shape;748;p26">
              <a:extLst>
                <a:ext uri="{FF2B5EF4-FFF2-40B4-BE49-F238E27FC236}">
                  <a16:creationId xmlns:a16="http://schemas.microsoft.com/office/drawing/2014/main" id="{2AA7CC52-C575-8475-2959-583B5593CBA0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53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F675BCB9-1AE9-64F3-0A66-C3789BD5F01F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54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4AAAAFD2-C72A-E73D-9DFE-DB3B591A63CD}"/>
              </a:ext>
            </a:extLst>
          </p:cNvPr>
          <p:cNvSpPr/>
          <p:nvPr/>
        </p:nvSpPr>
        <p:spPr>
          <a:xfrm flipH="1">
            <a:off x="9221775" y="1650444"/>
            <a:ext cx="1270441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55" name="Google Shape;794;p26">
            <a:hlinkClick r:id="rId6" action="ppaction://hlinksldjump"/>
            <a:extLst>
              <a:ext uri="{FF2B5EF4-FFF2-40B4-BE49-F238E27FC236}">
                <a16:creationId xmlns:a16="http://schemas.microsoft.com/office/drawing/2014/main" id="{B8D1F340-F5A3-7A2C-920A-43D0EC65FAA2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56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26F8ECC1-18EB-C361-4F0C-4E0DE91E60BF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59" name="Google Shape;798;p26">
            <a:hlinkClick r:id="rId8" action="ppaction://hlinksldjump"/>
            <a:extLst>
              <a:ext uri="{FF2B5EF4-FFF2-40B4-BE49-F238E27FC236}">
                <a16:creationId xmlns:a16="http://schemas.microsoft.com/office/drawing/2014/main" id="{680B28CF-5B2C-C0E2-62CE-88B68C30D682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600" b="1" spc="0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ابزارهای متاورس برای تبلیغات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6955DC69-9F4B-C064-0550-8B149D2D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14</a:t>
            </a:fld>
            <a:endParaRPr lang="fa-I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C41EC6-1F64-0797-04DE-EEA6527CB482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تهران</a:t>
            </a:r>
          </a:p>
        </p:txBody>
      </p:sp>
      <p:sp>
        <p:nvSpPr>
          <p:cNvPr id="60" name="Google Shape;810;p26">
            <a:extLst>
              <a:ext uri="{FF2B5EF4-FFF2-40B4-BE49-F238E27FC236}">
                <a16:creationId xmlns:a16="http://schemas.microsoft.com/office/drawing/2014/main" id="{C4C4573E-EBE4-225F-1563-0720EAF2A836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E473A8-D17E-1A74-BBCD-34B9E0DA8362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347D9F-08E4-F9AE-E8F0-99EC6DF7A50A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FBF2F8AB-4C4C-E0DF-52F0-66B61E11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671BFAC3-F827-20D5-B0B3-C5BF13F4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69" y="1500362"/>
            <a:ext cx="8153189" cy="4275462"/>
          </a:xfrm>
        </p:spPr>
        <p:txBody>
          <a:bodyPr/>
          <a:lstStyle/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قابلیت‌های واقعیت مجازی</a:t>
            </a:r>
          </a:p>
          <a:p>
            <a:endParaRPr lang="fa-IR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به کارگیری هوش مصنوعی </a:t>
            </a:r>
            <a:r>
              <a:rPr lang="en-US" dirty="0">
                <a:latin typeface="Sahel" panose="020B0603030804020204" pitchFamily="34" charset="-78"/>
                <a:cs typeface="Sahel" panose="020B0603030804020204" pitchFamily="34" charset="-78"/>
              </a:rPr>
              <a:t>(AI)</a:t>
            </a:r>
            <a:endParaRPr lang="fa-IR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استفاده از فناوری بلاکچین</a:t>
            </a: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21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CF0DF351-0DB9-CC6A-A43D-63A8B710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C2382D9-0584-5F2D-CBEE-50F21727B0E8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130" name="Google Shape;728;p26">
            <a:extLst>
              <a:ext uri="{FF2B5EF4-FFF2-40B4-BE49-F238E27FC236}">
                <a16:creationId xmlns:a16="http://schemas.microsoft.com/office/drawing/2014/main" id="{D8396F33-5A8F-8F3B-1987-9855750BBACF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131" name="Google Shape;729;p26">
              <a:extLst>
                <a:ext uri="{FF2B5EF4-FFF2-40B4-BE49-F238E27FC236}">
                  <a16:creationId xmlns:a16="http://schemas.microsoft.com/office/drawing/2014/main" id="{361B24DB-AA93-77DE-EA90-0696D092E1A8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2" name="Google Shape;730;p26">
              <a:extLst>
                <a:ext uri="{FF2B5EF4-FFF2-40B4-BE49-F238E27FC236}">
                  <a16:creationId xmlns:a16="http://schemas.microsoft.com/office/drawing/2014/main" id="{D93378FB-3F9D-6F35-057A-457E700672B3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3" name="Google Shape;731;p26">
              <a:extLst>
                <a:ext uri="{FF2B5EF4-FFF2-40B4-BE49-F238E27FC236}">
                  <a16:creationId xmlns:a16="http://schemas.microsoft.com/office/drawing/2014/main" id="{5B24EFD4-35E2-17EA-89B9-F09D1E2FB0EE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34" name="Google Shape;732;p26">
            <a:extLst>
              <a:ext uri="{FF2B5EF4-FFF2-40B4-BE49-F238E27FC236}">
                <a16:creationId xmlns:a16="http://schemas.microsoft.com/office/drawing/2014/main" id="{3CA05347-247F-09B6-755E-CDCF3885BBB4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35" name="Google Shape;733;p26">
              <a:extLst>
                <a:ext uri="{FF2B5EF4-FFF2-40B4-BE49-F238E27FC236}">
                  <a16:creationId xmlns:a16="http://schemas.microsoft.com/office/drawing/2014/main" id="{753D7575-16CD-9014-949C-70B9AD7331AD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6" name="Google Shape;734;p26">
              <a:extLst>
                <a:ext uri="{FF2B5EF4-FFF2-40B4-BE49-F238E27FC236}">
                  <a16:creationId xmlns:a16="http://schemas.microsoft.com/office/drawing/2014/main" id="{8185BCB0-92FC-4B61-C3F3-5F9A50EFA718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7" name="Google Shape;735;p26">
              <a:extLst>
                <a:ext uri="{FF2B5EF4-FFF2-40B4-BE49-F238E27FC236}">
                  <a16:creationId xmlns:a16="http://schemas.microsoft.com/office/drawing/2014/main" id="{1778629D-CE2E-50D2-1B5B-69A943D5582A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38" name="Google Shape;736;p26">
            <a:extLst>
              <a:ext uri="{FF2B5EF4-FFF2-40B4-BE49-F238E27FC236}">
                <a16:creationId xmlns:a16="http://schemas.microsoft.com/office/drawing/2014/main" id="{B78129EB-3356-EDB7-6DD6-3EA7B20346F0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139" name="Google Shape;737;p26">
              <a:extLst>
                <a:ext uri="{FF2B5EF4-FFF2-40B4-BE49-F238E27FC236}">
                  <a16:creationId xmlns:a16="http://schemas.microsoft.com/office/drawing/2014/main" id="{30020665-9A6A-8F22-1182-FCDCC65542A3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140" name="Google Shape;738;p26">
              <a:extLst>
                <a:ext uri="{FF2B5EF4-FFF2-40B4-BE49-F238E27FC236}">
                  <a16:creationId xmlns:a16="http://schemas.microsoft.com/office/drawing/2014/main" id="{4663CB60-24C1-600C-CE14-071AC84C19B5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141" name="Google Shape;739;p26">
                <a:extLst>
                  <a:ext uri="{FF2B5EF4-FFF2-40B4-BE49-F238E27FC236}">
                    <a16:creationId xmlns:a16="http://schemas.microsoft.com/office/drawing/2014/main" id="{83FCA9E5-C6B0-6244-5F08-A3AFACAD5CB2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142" name="Google Shape;740;p26">
                <a:extLst>
                  <a:ext uri="{FF2B5EF4-FFF2-40B4-BE49-F238E27FC236}">
                    <a16:creationId xmlns:a16="http://schemas.microsoft.com/office/drawing/2014/main" id="{B9F33293-B8BA-2D63-9DE3-6B3E340A725B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143" name="Google Shape;741;p26">
            <a:extLst>
              <a:ext uri="{FF2B5EF4-FFF2-40B4-BE49-F238E27FC236}">
                <a16:creationId xmlns:a16="http://schemas.microsoft.com/office/drawing/2014/main" id="{634A9BE8-1986-E016-F9C4-EA9E99CC7BD0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144" name="Google Shape;742;p26">
              <a:extLst>
                <a:ext uri="{FF2B5EF4-FFF2-40B4-BE49-F238E27FC236}">
                  <a16:creationId xmlns:a16="http://schemas.microsoft.com/office/drawing/2014/main" id="{E8100267-D9B0-8BC4-FE34-59C23F50C10D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5" name="Google Shape;743;p26">
              <a:extLst>
                <a:ext uri="{FF2B5EF4-FFF2-40B4-BE49-F238E27FC236}">
                  <a16:creationId xmlns:a16="http://schemas.microsoft.com/office/drawing/2014/main" id="{417A43C8-A635-F6BC-83C8-B885337594A0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6" name="Google Shape;744;p26">
              <a:extLst>
                <a:ext uri="{FF2B5EF4-FFF2-40B4-BE49-F238E27FC236}">
                  <a16:creationId xmlns:a16="http://schemas.microsoft.com/office/drawing/2014/main" id="{92341CE9-6FA9-AE69-BDFD-D71F3C32B00E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47" name="Google Shape;745;p26">
            <a:extLst>
              <a:ext uri="{FF2B5EF4-FFF2-40B4-BE49-F238E27FC236}">
                <a16:creationId xmlns:a16="http://schemas.microsoft.com/office/drawing/2014/main" id="{AC282712-24AD-93BC-1DFA-3BCB33284A9C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148" name="Google Shape;746;p26">
              <a:extLst>
                <a:ext uri="{FF2B5EF4-FFF2-40B4-BE49-F238E27FC236}">
                  <a16:creationId xmlns:a16="http://schemas.microsoft.com/office/drawing/2014/main" id="{65D2CB77-1191-000E-43F5-923427BA7B7D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9" name="Google Shape;747;p26">
              <a:extLst>
                <a:ext uri="{FF2B5EF4-FFF2-40B4-BE49-F238E27FC236}">
                  <a16:creationId xmlns:a16="http://schemas.microsoft.com/office/drawing/2014/main" id="{EF4ABCA4-3C7B-B71F-7890-D25B06A741C2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0" name="Google Shape;748;p26">
              <a:extLst>
                <a:ext uri="{FF2B5EF4-FFF2-40B4-BE49-F238E27FC236}">
                  <a16:creationId xmlns:a16="http://schemas.microsoft.com/office/drawing/2014/main" id="{D528927C-3C90-AA18-8E1A-35374BC8F7A9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151" name="Google Shape;810;p26">
            <a:hlinkClick r:id="rId3" action="ppaction://hlinksldjump"/>
            <a:extLst>
              <a:ext uri="{FF2B5EF4-FFF2-40B4-BE49-F238E27FC236}">
                <a16:creationId xmlns:a16="http://schemas.microsoft.com/office/drawing/2014/main" id="{2A0EB078-0FCA-11CB-7319-3EA1C27D6850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152" name="Google Shape;802;p26">
            <a:hlinkClick r:id="rId4" action="ppaction://hlinksldjump"/>
            <a:extLst>
              <a:ext uri="{FF2B5EF4-FFF2-40B4-BE49-F238E27FC236}">
                <a16:creationId xmlns:a16="http://schemas.microsoft.com/office/drawing/2014/main" id="{7B22E79F-2A8E-9C9C-537A-90332223415F}"/>
              </a:ext>
            </a:extLst>
          </p:cNvPr>
          <p:cNvSpPr/>
          <p:nvPr/>
        </p:nvSpPr>
        <p:spPr>
          <a:xfrm flipH="1">
            <a:off x="9039591" y="1650444"/>
            <a:ext cx="1452626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53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63076943-A9C0-239E-2FDC-8D55A4B92B45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154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01C2F786-B19D-6DBF-2028-17985DB68A4E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55" name="Google Shape;798;p26">
            <a:hlinkClick r:id="rId7" action="ppaction://hlinksldjump"/>
            <a:extLst>
              <a:ext uri="{FF2B5EF4-FFF2-40B4-BE49-F238E27FC236}">
                <a16:creationId xmlns:a16="http://schemas.microsoft.com/office/drawing/2014/main" id="{8E25EC12-3184-D5BC-CCEE-1328D0A5FB5F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600" b="1" spc="0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EBD7F-D7FF-7318-DA3F-03C453C2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ابزارهای متاورس برای مشارکت کاربران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245D-881B-82FE-E394-74E40004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>
                <a:latin typeface="Shabnam" panose="020B0603030804020204" pitchFamily="34" charset="-78"/>
                <a:cs typeface="Shabnam" panose="020B0603030804020204" pitchFamily="34" charset="-78"/>
              </a:rPr>
              <a:pPr/>
              <a:t>15</a:t>
            </a:fld>
            <a:endParaRPr lang="fa-IR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6C0D88C-9EAE-1EB2-0FC7-2860A39E88AD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56" name="Google Shape;810;p26">
            <a:extLst>
              <a:ext uri="{FF2B5EF4-FFF2-40B4-BE49-F238E27FC236}">
                <a16:creationId xmlns:a16="http://schemas.microsoft.com/office/drawing/2014/main" id="{B6B1D7AB-2277-A52B-9DA6-2C8E51C2C61F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FEC1F56-19AF-ECC4-71D5-31CF66A9FB88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FA2B25E5-2CD6-2A8F-7B1D-75E74AD1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69" y="1500362"/>
            <a:ext cx="8153189" cy="4275462"/>
          </a:xfrm>
        </p:spPr>
        <p:txBody>
          <a:bodyPr/>
          <a:lstStyle/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ایجاد محیط‌های مجازی فراگیر برای تعامل</a:t>
            </a: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ایجاد آواتار و ارائه پیشنهادهای شخصی‌سازی شده</a:t>
            </a:r>
          </a:p>
          <a:p>
            <a:pPr marL="112883" indent="0">
              <a:buNone/>
            </a:pPr>
            <a:endParaRPr lang="fa-IR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ایجاد بازی و چالش برای کاربران</a:t>
            </a: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فرصت برای همکاری و هم‌آفرینی بین برند و کاربر</a:t>
            </a: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6FDA6E4-E870-82D0-ED50-5F64E5BF43D1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9D59D1-F976-42F0-5420-575C4AAA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CF0DF351-0DB9-CC6A-A43D-63A8B710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C2382D9-0584-5F2D-CBEE-50F21727B0E8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130" name="Google Shape;728;p26">
            <a:extLst>
              <a:ext uri="{FF2B5EF4-FFF2-40B4-BE49-F238E27FC236}">
                <a16:creationId xmlns:a16="http://schemas.microsoft.com/office/drawing/2014/main" id="{D8396F33-5A8F-8F3B-1987-9855750BBACF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131" name="Google Shape;729;p26">
              <a:extLst>
                <a:ext uri="{FF2B5EF4-FFF2-40B4-BE49-F238E27FC236}">
                  <a16:creationId xmlns:a16="http://schemas.microsoft.com/office/drawing/2014/main" id="{361B24DB-AA93-77DE-EA90-0696D092E1A8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2" name="Google Shape;730;p26">
              <a:extLst>
                <a:ext uri="{FF2B5EF4-FFF2-40B4-BE49-F238E27FC236}">
                  <a16:creationId xmlns:a16="http://schemas.microsoft.com/office/drawing/2014/main" id="{D93378FB-3F9D-6F35-057A-457E700672B3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3" name="Google Shape;731;p26">
              <a:extLst>
                <a:ext uri="{FF2B5EF4-FFF2-40B4-BE49-F238E27FC236}">
                  <a16:creationId xmlns:a16="http://schemas.microsoft.com/office/drawing/2014/main" id="{5B24EFD4-35E2-17EA-89B9-F09D1E2FB0EE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34" name="Google Shape;732;p26">
            <a:extLst>
              <a:ext uri="{FF2B5EF4-FFF2-40B4-BE49-F238E27FC236}">
                <a16:creationId xmlns:a16="http://schemas.microsoft.com/office/drawing/2014/main" id="{3CA05347-247F-09B6-755E-CDCF3885BBB4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35" name="Google Shape;733;p26">
              <a:extLst>
                <a:ext uri="{FF2B5EF4-FFF2-40B4-BE49-F238E27FC236}">
                  <a16:creationId xmlns:a16="http://schemas.microsoft.com/office/drawing/2014/main" id="{753D7575-16CD-9014-949C-70B9AD7331AD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6" name="Google Shape;734;p26">
              <a:extLst>
                <a:ext uri="{FF2B5EF4-FFF2-40B4-BE49-F238E27FC236}">
                  <a16:creationId xmlns:a16="http://schemas.microsoft.com/office/drawing/2014/main" id="{8185BCB0-92FC-4B61-C3F3-5F9A50EFA718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37" name="Google Shape;735;p26">
              <a:extLst>
                <a:ext uri="{FF2B5EF4-FFF2-40B4-BE49-F238E27FC236}">
                  <a16:creationId xmlns:a16="http://schemas.microsoft.com/office/drawing/2014/main" id="{1778629D-CE2E-50D2-1B5B-69A943D5582A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38" name="Google Shape;736;p26">
            <a:extLst>
              <a:ext uri="{FF2B5EF4-FFF2-40B4-BE49-F238E27FC236}">
                <a16:creationId xmlns:a16="http://schemas.microsoft.com/office/drawing/2014/main" id="{B78129EB-3356-EDB7-6DD6-3EA7B20346F0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139" name="Google Shape;737;p26">
              <a:extLst>
                <a:ext uri="{FF2B5EF4-FFF2-40B4-BE49-F238E27FC236}">
                  <a16:creationId xmlns:a16="http://schemas.microsoft.com/office/drawing/2014/main" id="{30020665-9A6A-8F22-1182-FCDCC65542A3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140" name="Google Shape;738;p26">
              <a:extLst>
                <a:ext uri="{FF2B5EF4-FFF2-40B4-BE49-F238E27FC236}">
                  <a16:creationId xmlns:a16="http://schemas.microsoft.com/office/drawing/2014/main" id="{4663CB60-24C1-600C-CE14-071AC84C19B5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141" name="Google Shape;739;p26">
                <a:extLst>
                  <a:ext uri="{FF2B5EF4-FFF2-40B4-BE49-F238E27FC236}">
                    <a16:creationId xmlns:a16="http://schemas.microsoft.com/office/drawing/2014/main" id="{83FCA9E5-C6B0-6244-5F08-A3AFACAD5CB2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142" name="Google Shape;740;p26">
                <a:extLst>
                  <a:ext uri="{FF2B5EF4-FFF2-40B4-BE49-F238E27FC236}">
                    <a16:creationId xmlns:a16="http://schemas.microsoft.com/office/drawing/2014/main" id="{B9F33293-B8BA-2D63-9DE3-6B3E340A725B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143" name="Google Shape;741;p26">
            <a:extLst>
              <a:ext uri="{FF2B5EF4-FFF2-40B4-BE49-F238E27FC236}">
                <a16:creationId xmlns:a16="http://schemas.microsoft.com/office/drawing/2014/main" id="{634A9BE8-1986-E016-F9C4-EA9E99CC7BD0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144" name="Google Shape;742;p26">
              <a:extLst>
                <a:ext uri="{FF2B5EF4-FFF2-40B4-BE49-F238E27FC236}">
                  <a16:creationId xmlns:a16="http://schemas.microsoft.com/office/drawing/2014/main" id="{E8100267-D9B0-8BC4-FE34-59C23F50C10D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5" name="Google Shape;743;p26">
              <a:extLst>
                <a:ext uri="{FF2B5EF4-FFF2-40B4-BE49-F238E27FC236}">
                  <a16:creationId xmlns:a16="http://schemas.microsoft.com/office/drawing/2014/main" id="{417A43C8-A635-F6BC-83C8-B885337594A0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6" name="Google Shape;744;p26">
              <a:extLst>
                <a:ext uri="{FF2B5EF4-FFF2-40B4-BE49-F238E27FC236}">
                  <a16:creationId xmlns:a16="http://schemas.microsoft.com/office/drawing/2014/main" id="{92341CE9-6FA9-AE69-BDFD-D71F3C32B00E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47" name="Google Shape;745;p26">
            <a:extLst>
              <a:ext uri="{FF2B5EF4-FFF2-40B4-BE49-F238E27FC236}">
                <a16:creationId xmlns:a16="http://schemas.microsoft.com/office/drawing/2014/main" id="{AC282712-24AD-93BC-1DFA-3BCB33284A9C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148" name="Google Shape;746;p26">
              <a:extLst>
                <a:ext uri="{FF2B5EF4-FFF2-40B4-BE49-F238E27FC236}">
                  <a16:creationId xmlns:a16="http://schemas.microsoft.com/office/drawing/2014/main" id="{65D2CB77-1191-000E-43F5-923427BA7B7D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9" name="Google Shape;747;p26">
              <a:extLst>
                <a:ext uri="{FF2B5EF4-FFF2-40B4-BE49-F238E27FC236}">
                  <a16:creationId xmlns:a16="http://schemas.microsoft.com/office/drawing/2014/main" id="{EF4ABCA4-3C7B-B71F-7890-D25B06A741C2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0" name="Google Shape;748;p26">
              <a:extLst>
                <a:ext uri="{FF2B5EF4-FFF2-40B4-BE49-F238E27FC236}">
                  <a16:creationId xmlns:a16="http://schemas.microsoft.com/office/drawing/2014/main" id="{D528927C-3C90-AA18-8E1A-35374BC8F7A9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151" name="Google Shape;810;p26">
            <a:hlinkClick r:id="rId3" action="ppaction://hlinksldjump"/>
            <a:extLst>
              <a:ext uri="{FF2B5EF4-FFF2-40B4-BE49-F238E27FC236}">
                <a16:creationId xmlns:a16="http://schemas.microsoft.com/office/drawing/2014/main" id="{2A0EB078-0FCA-11CB-7319-3EA1C27D6850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152" name="Google Shape;802;p26">
            <a:hlinkClick r:id="rId4" action="ppaction://hlinksldjump"/>
            <a:extLst>
              <a:ext uri="{FF2B5EF4-FFF2-40B4-BE49-F238E27FC236}">
                <a16:creationId xmlns:a16="http://schemas.microsoft.com/office/drawing/2014/main" id="{7B22E79F-2A8E-9C9C-537A-90332223415F}"/>
              </a:ext>
            </a:extLst>
          </p:cNvPr>
          <p:cNvSpPr/>
          <p:nvPr/>
        </p:nvSpPr>
        <p:spPr>
          <a:xfrm flipH="1">
            <a:off x="9039591" y="1650444"/>
            <a:ext cx="1452626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53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63076943-A9C0-239E-2FDC-8D55A4B92B45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154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01C2F786-B19D-6DBF-2028-17985DB68A4E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55" name="Google Shape;798;p26">
            <a:hlinkClick r:id="rId7" action="ppaction://hlinksldjump"/>
            <a:extLst>
              <a:ext uri="{FF2B5EF4-FFF2-40B4-BE49-F238E27FC236}">
                <a16:creationId xmlns:a16="http://schemas.microsoft.com/office/drawing/2014/main" id="{8E25EC12-3184-D5BC-CCEE-1328D0A5FB5F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600" b="1" spc="0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EBD7F-D7FF-7318-DA3F-03C453C2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ادغام واقعیت افزوده و مجازی برای تبلیغات فراگیر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245D-881B-82FE-E394-74E40004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>
                <a:latin typeface="Shabnam" panose="020B0603030804020204" pitchFamily="34" charset="-78"/>
                <a:cs typeface="Shabnam" panose="020B0603030804020204" pitchFamily="34" charset="-78"/>
              </a:rPr>
              <a:pPr/>
              <a:t>16</a:t>
            </a:fld>
            <a:endParaRPr lang="fa-IR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6C0D88C-9EAE-1EB2-0FC7-2860A39E88AD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56" name="Google Shape;810;p26">
            <a:extLst>
              <a:ext uri="{FF2B5EF4-FFF2-40B4-BE49-F238E27FC236}">
                <a16:creationId xmlns:a16="http://schemas.microsoft.com/office/drawing/2014/main" id="{B6B1D7AB-2277-A52B-9DA6-2C8E51C2C61F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FEC1F56-19AF-ECC4-71D5-31CF66A9FB88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FA2B25E5-2CD6-2A8F-7B1D-75E74AD1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69" y="1500362"/>
            <a:ext cx="8153189" cy="4275462"/>
          </a:xfrm>
        </p:spPr>
        <p:txBody>
          <a:bodyPr/>
          <a:lstStyle/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تعامل فوری کاربر با خدمات و محصولات</a:t>
            </a:r>
          </a:p>
          <a:p>
            <a:endParaRPr lang="fa-IR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استفاده از </a:t>
            </a:r>
            <a:r>
              <a:rPr lang="en-US" dirty="0">
                <a:latin typeface="Sahel" panose="020B0603030804020204" pitchFamily="34" charset="-78"/>
                <a:cs typeface="Sahel" panose="020B0603030804020204" pitchFamily="34" charset="-78"/>
              </a:rPr>
              <a:t>VR</a:t>
            </a: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 برای ارائه تجربه 360 درجه به کاربر</a:t>
            </a:r>
          </a:p>
          <a:p>
            <a:endParaRPr lang="fa-IR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تبدیل استراتژی‌های برندها به تجربیات تعاملی</a:t>
            </a: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6FDA6E4-E870-82D0-ED50-5F64E5BF43D1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9D59D1-F976-42F0-5420-575C4AAA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2C7E343-047F-2319-330C-D4620B1E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7" y="3875290"/>
            <a:ext cx="11684027" cy="298270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D1CF5-67AA-BFEB-0CAC-C0A3091289BA}"/>
              </a:ext>
            </a:extLst>
          </p:cNvPr>
          <p:cNvSpPr/>
          <p:nvPr/>
        </p:nvSpPr>
        <p:spPr>
          <a:xfrm>
            <a:off x="1175066" y="4462521"/>
            <a:ext cx="9841869" cy="2395479"/>
          </a:xfrm>
          <a:custGeom>
            <a:avLst/>
            <a:gdLst>
              <a:gd name="connsiteX0" fmla="*/ 4550626 w 9158051"/>
              <a:gd name="connsiteY0" fmla="*/ 66 h 2242485"/>
              <a:gd name="connsiteX1" fmla="*/ 7456177 w 9158051"/>
              <a:gd name="connsiteY1" fmla="*/ 764516 h 2242485"/>
              <a:gd name="connsiteX2" fmla="*/ 8930065 w 9158051"/>
              <a:gd name="connsiteY2" fmla="*/ 1965983 h 2242485"/>
              <a:gd name="connsiteX3" fmla="*/ 9158051 w 9158051"/>
              <a:gd name="connsiteY3" fmla="*/ 2242485 h 2242485"/>
              <a:gd name="connsiteX4" fmla="*/ 0 w 9158051"/>
              <a:gd name="connsiteY4" fmla="*/ 2242485 h 2242485"/>
              <a:gd name="connsiteX5" fmla="*/ 190051 w 9158051"/>
              <a:gd name="connsiteY5" fmla="*/ 2007479 h 2242485"/>
              <a:gd name="connsiteX6" fmla="*/ 1652464 w 9158051"/>
              <a:gd name="connsiteY6" fmla="*/ 792071 h 2242485"/>
              <a:gd name="connsiteX7" fmla="*/ 4550626 w 9158051"/>
              <a:gd name="connsiteY7" fmla="*/ 66 h 224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051" h="2242485">
                <a:moveTo>
                  <a:pt x="4550626" y="66"/>
                </a:moveTo>
                <a:cubicBezTo>
                  <a:pt x="5552696" y="-4692"/>
                  <a:pt x="6555997" y="249960"/>
                  <a:pt x="7456177" y="764516"/>
                </a:cubicBezTo>
                <a:cubicBezTo>
                  <a:pt x="8018789" y="1086114"/>
                  <a:pt x="8514360" y="1493941"/>
                  <a:pt x="8930065" y="1965983"/>
                </a:cubicBezTo>
                <a:lnTo>
                  <a:pt x="9158051" y="2242485"/>
                </a:lnTo>
                <a:lnTo>
                  <a:pt x="0" y="2242485"/>
                </a:lnTo>
                <a:lnTo>
                  <a:pt x="190051" y="2007479"/>
                </a:lnTo>
                <a:cubicBezTo>
                  <a:pt x="601255" y="1531511"/>
                  <a:pt x="1092931" y="1118997"/>
                  <a:pt x="1652464" y="792071"/>
                </a:cubicBezTo>
                <a:cubicBezTo>
                  <a:pt x="2547717" y="268990"/>
                  <a:pt x="3548556" y="4823"/>
                  <a:pt x="4550626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70000">
                <a:srgbClr val="E8E8E8"/>
              </a:gs>
              <a:gs pos="100000">
                <a:srgbClr val="D9D9D9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3975860" y="5338522"/>
            <a:ext cx="4240281" cy="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4400" b="1" dirty="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729" name="Google Shape;729;p26"/>
          <p:cNvSpPr/>
          <p:nvPr/>
        </p:nvSpPr>
        <p:spPr>
          <a:xfrm>
            <a:off x="6086536" y="3873614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1"/>
                </a:moveTo>
                <a:cubicBezTo>
                  <a:pt x="729" y="1"/>
                  <a:pt x="0" y="729"/>
                  <a:pt x="0" y="1616"/>
                </a:cubicBezTo>
                <a:cubicBezTo>
                  <a:pt x="0" y="2503"/>
                  <a:pt x="729" y="3231"/>
                  <a:pt x="1615" y="3231"/>
                </a:cubicBezTo>
                <a:cubicBezTo>
                  <a:pt x="2534" y="3231"/>
                  <a:pt x="3231" y="2503"/>
                  <a:pt x="3231" y="1616"/>
                </a:cubicBezTo>
                <a:cubicBezTo>
                  <a:pt x="3231" y="729"/>
                  <a:pt x="2534" y="1"/>
                  <a:pt x="161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6086536" y="3659470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0"/>
                </a:moveTo>
                <a:cubicBezTo>
                  <a:pt x="729" y="0"/>
                  <a:pt x="0" y="729"/>
                  <a:pt x="0" y="1616"/>
                </a:cubicBezTo>
                <a:cubicBezTo>
                  <a:pt x="0" y="2502"/>
                  <a:pt x="729" y="3231"/>
                  <a:pt x="1615" y="3231"/>
                </a:cubicBezTo>
                <a:cubicBezTo>
                  <a:pt x="2534" y="3231"/>
                  <a:pt x="3231" y="2502"/>
                  <a:pt x="3231" y="1616"/>
                </a:cubicBezTo>
                <a:cubicBezTo>
                  <a:pt x="3231" y="729"/>
                  <a:pt x="2534" y="0"/>
                  <a:pt x="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6015391" y="3759058"/>
            <a:ext cx="219417" cy="262851"/>
          </a:xfrm>
          <a:custGeom>
            <a:avLst/>
            <a:gdLst/>
            <a:ahLst/>
            <a:cxnLst/>
            <a:rect l="l" t="t" r="r" b="b"/>
            <a:pathLst>
              <a:path w="9280" h="11117" extrusionOk="0">
                <a:moveTo>
                  <a:pt x="4624" y="3516"/>
                </a:moveTo>
                <a:cubicBezTo>
                  <a:pt x="6271" y="3516"/>
                  <a:pt x="7601" y="4814"/>
                  <a:pt x="7601" y="6461"/>
                </a:cubicBezTo>
                <a:cubicBezTo>
                  <a:pt x="7601" y="8076"/>
                  <a:pt x="6271" y="9406"/>
                  <a:pt x="4624" y="9406"/>
                </a:cubicBezTo>
                <a:cubicBezTo>
                  <a:pt x="3009" y="9406"/>
                  <a:pt x="1679" y="8108"/>
                  <a:pt x="1679" y="6461"/>
                </a:cubicBezTo>
                <a:cubicBezTo>
                  <a:pt x="1679" y="4814"/>
                  <a:pt x="3009" y="3516"/>
                  <a:pt x="4624" y="3516"/>
                </a:cubicBezTo>
                <a:close/>
                <a:moveTo>
                  <a:pt x="4624" y="0"/>
                </a:moveTo>
                <a:cubicBezTo>
                  <a:pt x="3706" y="0"/>
                  <a:pt x="2946" y="729"/>
                  <a:pt x="2946" y="1679"/>
                </a:cubicBezTo>
                <a:lnTo>
                  <a:pt x="2946" y="2122"/>
                </a:lnTo>
                <a:cubicBezTo>
                  <a:pt x="1236" y="2819"/>
                  <a:pt x="1" y="4497"/>
                  <a:pt x="1" y="6461"/>
                </a:cubicBezTo>
                <a:cubicBezTo>
                  <a:pt x="1" y="9026"/>
                  <a:pt x="2091" y="11116"/>
                  <a:pt x="4624" y="11116"/>
                </a:cubicBezTo>
                <a:cubicBezTo>
                  <a:pt x="7190" y="11116"/>
                  <a:pt x="9280" y="9026"/>
                  <a:pt x="9280" y="6461"/>
                </a:cubicBezTo>
                <a:cubicBezTo>
                  <a:pt x="9280" y="4497"/>
                  <a:pt x="8045" y="2819"/>
                  <a:pt x="6335" y="2122"/>
                </a:cubicBezTo>
                <a:lnTo>
                  <a:pt x="6335" y="1679"/>
                </a:lnTo>
                <a:cubicBezTo>
                  <a:pt x="6335" y="729"/>
                  <a:pt x="5575" y="0"/>
                  <a:pt x="462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5800493" y="2940893"/>
            <a:ext cx="629759" cy="591834"/>
          </a:xfrm>
          <a:custGeom>
            <a:avLst/>
            <a:gdLst/>
            <a:ahLst/>
            <a:cxnLst/>
            <a:rect l="l" t="t" r="r" b="b"/>
            <a:pathLst>
              <a:path w="26635" h="25031" extrusionOk="0">
                <a:moveTo>
                  <a:pt x="13355" y="1"/>
                </a:moveTo>
                <a:cubicBezTo>
                  <a:pt x="12784" y="1"/>
                  <a:pt x="12205" y="40"/>
                  <a:pt x="11623" y="120"/>
                </a:cubicBezTo>
                <a:cubicBezTo>
                  <a:pt x="4782" y="1039"/>
                  <a:pt x="0" y="7341"/>
                  <a:pt x="919" y="14213"/>
                </a:cubicBezTo>
                <a:cubicBezTo>
                  <a:pt x="1761" y="20488"/>
                  <a:pt x="7133" y="25030"/>
                  <a:pt x="13320" y="25030"/>
                </a:cubicBezTo>
                <a:cubicBezTo>
                  <a:pt x="13878" y="25030"/>
                  <a:pt x="14443" y="24993"/>
                  <a:pt x="15012" y="24917"/>
                </a:cubicBezTo>
                <a:cubicBezTo>
                  <a:pt x="21852" y="23967"/>
                  <a:pt x="26634" y="17665"/>
                  <a:pt x="25716" y="10825"/>
                </a:cubicBezTo>
                <a:cubicBezTo>
                  <a:pt x="24875" y="4564"/>
                  <a:pt x="19525" y="1"/>
                  <a:pt x="13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5681445" y="2853753"/>
            <a:ext cx="867855" cy="766114"/>
          </a:xfrm>
          <a:custGeom>
            <a:avLst/>
            <a:gdLst/>
            <a:ahLst/>
            <a:cxnLst/>
            <a:rect l="l" t="t" r="r" b="b"/>
            <a:pathLst>
              <a:path w="36705" h="32402" extrusionOk="0">
                <a:moveTo>
                  <a:pt x="18348" y="1"/>
                </a:moveTo>
                <a:cubicBezTo>
                  <a:pt x="11931" y="1"/>
                  <a:pt x="5857" y="3858"/>
                  <a:pt x="3325" y="10175"/>
                </a:cubicBezTo>
                <a:cubicBezTo>
                  <a:pt x="0" y="18472"/>
                  <a:pt x="4022" y="27910"/>
                  <a:pt x="12319" y="31235"/>
                </a:cubicBezTo>
                <a:cubicBezTo>
                  <a:pt x="14295" y="32027"/>
                  <a:pt x="16336" y="32402"/>
                  <a:pt x="18343" y="32402"/>
                </a:cubicBezTo>
                <a:cubicBezTo>
                  <a:pt x="24765" y="32402"/>
                  <a:pt x="30846" y="28562"/>
                  <a:pt x="33379" y="22241"/>
                </a:cubicBezTo>
                <a:cubicBezTo>
                  <a:pt x="36705" y="13944"/>
                  <a:pt x="32683" y="4506"/>
                  <a:pt x="24385" y="1181"/>
                </a:cubicBezTo>
                <a:cubicBezTo>
                  <a:pt x="22405" y="380"/>
                  <a:pt x="20360" y="1"/>
                  <a:pt x="183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5800497" y="2921884"/>
            <a:ext cx="629750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5828968" y="2950582"/>
            <a:ext cx="572808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CFD69-78BB-F62C-1167-AF0A10D40F52}"/>
              </a:ext>
            </a:extLst>
          </p:cNvPr>
          <p:cNvSpPr/>
          <p:nvPr/>
        </p:nvSpPr>
        <p:spPr>
          <a:xfrm rot="18900000">
            <a:off x="6050724" y="3035389"/>
            <a:ext cx="174264" cy="38807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963231" y="4981624"/>
            <a:ext cx="86869" cy="76371"/>
          </a:xfrm>
          <a:custGeom>
            <a:avLst/>
            <a:gdLst/>
            <a:ahLst/>
            <a:cxnLst/>
            <a:rect l="l" t="t" r="r" b="b"/>
            <a:pathLst>
              <a:path w="3674" h="3230" extrusionOk="0">
                <a:moveTo>
                  <a:pt x="1845" y="0"/>
                </a:moveTo>
                <a:cubicBezTo>
                  <a:pt x="1330" y="0"/>
                  <a:pt x="821" y="245"/>
                  <a:pt x="507" y="697"/>
                </a:cubicBezTo>
                <a:cubicBezTo>
                  <a:pt x="0" y="1425"/>
                  <a:pt x="190" y="2438"/>
                  <a:pt x="918" y="2945"/>
                </a:cubicBezTo>
                <a:cubicBezTo>
                  <a:pt x="1195" y="3138"/>
                  <a:pt x="1513" y="3230"/>
                  <a:pt x="1829" y="3230"/>
                </a:cubicBezTo>
                <a:cubicBezTo>
                  <a:pt x="2344" y="3230"/>
                  <a:pt x="2853" y="2985"/>
                  <a:pt x="3167" y="2533"/>
                </a:cubicBezTo>
                <a:cubicBezTo>
                  <a:pt x="3674" y="1805"/>
                  <a:pt x="3484" y="792"/>
                  <a:pt x="2755" y="285"/>
                </a:cubicBezTo>
                <a:cubicBezTo>
                  <a:pt x="2478" y="92"/>
                  <a:pt x="2160" y="0"/>
                  <a:pt x="1845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0085282" y="4805452"/>
            <a:ext cx="86112" cy="76583"/>
          </a:xfrm>
          <a:custGeom>
            <a:avLst/>
            <a:gdLst/>
            <a:ahLst/>
            <a:cxnLst/>
            <a:rect l="l" t="t" r="r" b="b"/>
            <a:pathLst>
              <a:path w="3642" h="3239" extrusionOk="0">
                <a:moveTo>
                  <a:pt x="1825" y="1"/>
                </a:moveTo>
                <a:cubicBezTo>
                  <a:pt x="1317" y="1"/>
                  <a:pt x="817" y="240"/>
                  <a:pt x="507" y="705"/>
                </a:cubicBezTo>
                <a:cubicBezTo>
                  <a:pt x="0" y="1434"/>
                  <a:pt x="158" y="2447"/>
                  <a:pt x="918" y="2954"/>
                </a:cubicBezTo>
                <a:cubicBezTo>
                  <a:pt x="1195" y="3146"/>
                  <a:pt x="1513" y="3238"/>
                  <a:pt x="1829" y="3238"/>
                </a:cubicBezTo>
                <a:cubicBezTo>
                  <a:pt x="2344" y="3238"/>
                  <a:pt x="2853" y="2994"/>
                  <a:pt x="3167" y="2542"/>
                </a:cubicBezTo>
                <a:cubicBezTo>
                  <a:pt x="3642" y="1782"/>
                  <a:pt x="3484" y="800"/>
                  <a:pt x="2755" y="294"/>
                </a:cubicBezTo>
                <a:cubicBezTo>
                  <a:pt x="2473" y="97"/>
                  <a:pt x="2147" y="1"/>
                  <a:pt x="182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9893576" y="4886788"/>
            <a:ext cx="226156" cy="243108"/>
          </a:xfrm>
          <a:custGeom>
            <a:avLst/>
            <a:gdLst/>
            <a:ahLst/>
            <a:cxnLst/>
            <a:rect l="l" t="t" r="r" b="b"/>
            <a:pathLst>
              <a:path w="9565" h="10282" extrusionOk="0">
                <a:moveTo>
                  <a:pt x="4783" y="2681"/>
                </a:moveTo>
                <a:cubicBezTo>
                  <a:pt x="5385" y="2681"/>
                  <a:pt x="5955" y="2871"/>
                  <a:pt x="6461" y="3187"/>
                </a:cubicBezTo>
                <a:cubicBezTo>
                  <a:pt x="7095" y="3662"/>
                  <a:pt x="7538" y="4328"/>
                  <a:pt x="7696" y="5088"/>
                </a:cubicBezTo>
                <a:cubicBezTo>
                  <a:pt x="7823" y="5879"/>
                  <a:pt x="7665" y="6671"/>
                  <a:pt x="7221" y="7304"/>
                </a:cubicBezTo>
                <a:cubicBezTo>
                  <a:pt x="6778" y="7969"/>
                  <a:pt x="6081" y="8381"/>
                  <a:pt x="5321" y="8539"/>
                </a:cubicBezTo>
                <a:cubicBezTo>
                  <a:pt x="5145" y="8568"/>
                  <a:pt x="4969" y="8582"/>
                  <a:pt x="4795" y="8582"/>
                </a:cubicBezTo>
                <a:cubicBezTo>
                  <a:pt x="4185" y="8582"/>
                  <a:pt x="3597" y="8409"/>
                  <a:pt x="3104" y="8064"/>
                </a:cubicBezTo>
                <a:cubicBezTo>
                  <a:pt x="2439" y="7621"/>
                  <a:pt x="2028" y="6924"/>
                  <a:pt x="1869" y="6164"/>
                </a:cubicBezTo>
                <a:cubicBezTo>
                  <a:pt x="1711" y="5373"/>
                  <a:pt x="1901" y="4613"/>
                  <a:pt x="2344" y="3948"/>
                </a:cubicBezTo>
                <a:cubicBezTo>
                  <a:pt x="2788" y="3314"/>
                  <a:pt x="3484" y="2871"/>
                  <a:pt x="4244" y="2712"/>
                </a:cubicBezTo>
                <a:cubicBezTo>
                  <a:pt x="4434" y="2681"/>
                  <a:pt x="4593" y="2681"/>
                  <a:pt x="4783" y="2681"/>
                </a:cubicBezTo>
                <a:close/>
                <a:moveTo>
                  <a:pt x="7504" y="0"/>
                </a:moveTo>
                <a:cubicBezTo>
                  <a:pt x="6971" y="0"/>
                  <a:pt x="6445" y="260"/>
                  <a:pt x="6113" y="749"/>
                </a:cubicBezTo>
                <a:lnTo>
                  <a:pt x="5860" y="1097"/>
                </a:lnTo>
                <a:cubicBezTo>
                  <a:pt x="5504" y="1026"/>
                  <a:pt x="5148" y="985"/>
                  <a:pt x="4793" y="985"/>
                </a:cubicBezTo>
                <a:cubicBezTo>
                  <a:pt x="4515" y="985"/>
                  <a:pt x="4237" y="1010"/>
                  <a:pt x="3959" y="1066"/>
                </a:cubicBezTo>
                <a:cubicBezTo>
                  <a:pt x="2724" y="1287"/>
                  <a:pt x="1679" y="1952"/>
                  <a:pt x="951" y="2997"/>
                </a:cubicBezTo>
                <a:cubicBezTo>
                  <a:pt x="254" y="4011"/>
                  <a:pt x="1" y="5246"/>
                  <a:pt x="222" y="6449"/>
                </a:cubicBezTo>
                <a:cubicBezTo>
                  <a:pt x="444" y="7684"/>
                  <a:pt x="1109" y="8730"/>
                  <a:pt x="2154" y="9458"/>
                </a:cubicBezTo>
                <a:cubicBezTo>
                  <a:pt x="2914" y="9996"/>
                  <a:pt x="3833" y="10281"/>
                  <a:pt x="4783" y="10281"/>
                </a:cubicBezTo>
                <a:cubicBezTo>
                  <a:pt x="5068" y="10281"/>
                  <a:pt x="5321" y="10250"/>
                  <a:pt x="5606" y="10186"/>
                </a:cubicBezTo>
                <a:cubicBezTo>
                  <a:pt x="6841" y="9965"/>
                  <a:pt x="7886" y="9300"/>
                  <a:pt x="8583" y="8286"/>
                </a:cubicBezTo>
                <a:cubicBezTo>
                  <a:pt x="9311" y="7241"/>
                  <a:pt x="9565" y="6006"/>
                  <a:pt x="9343" y="4803"/>
                </a:cubicBezTo>
                <a:cubicBezTo>
                  <a:pt x="9216" y="4138"/>
                  <a:pt x="8995" y="3567"/>
                  <a:pt x="8615" y="3029"/>
                </a:cubicBezTo>
                <a:lnTo>
                  <a:pt x="8900" y="2649"/>
                </a:lnTo>
                <a:cubicBezTo>
                  <a:pt x="9406" y="1889"/>
                  <a:pt x="9216" y="844"/>
                  <a:pt x="8456" y="306"/>
                </a:cubicBezTo>
                <a:cubicBezTo>
                  <a:pt x="8166" y="100"/>
                  <a:pt x="7834" y="0"/>
                  <a:pt x="750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9990253" y="4050640"/>
            <a:ext cx="793730" cy="766398"/>
          </a:xfrm>
          <a:custGeom>
            <a:avLst/>
            <a:gdLst/>
            <a:ahLst/>
            <a:cxnLst/>
            <a:rect l="l" t="t" r="r" b="b"/>
            <a:pathLst>
              <a:path w="33570" h="32414" extrusionOk="0">
                <a:moveTo>
                  <a:pt x="16764" y="1"/>
                </a:moveTo>
                <a:cubicBezTo>
                  <a:pt x="8334" y="1"/>
                  <a:pt x="1239" y="6543"/>
                  <a:pt x="634" y="15085"/>
                </a:cubicBezTo>
                <a:cubicBezTo>
                  <a:pt x="0" y="24015"/>
                  <a:pt x="6746" y="31743"/>
                  <a:pt x="15676" y="32376"/>
                </a:cubicBezTo>
                <a:cubicBezTo>
                  <a:pt x="16049" y="32401"/>
                  <a:pt x="16420" y="32413"/>
                  <a:pt x="16788" y="32413"/>
                </a:cubicBezTo>
                <a:cubicBezTo>
                  <a:pt x="25240" y="32413"/>
                  <a:pt x="32361" y="25891"/>
                  <a:pt x="32968" y="17333"/>
                </a:cubicBezTo>
                <a:cubicBezTo>
                  <a:pt x="33569" y="8403"/>
                  <a:pt x="26856" y="675"/>
                  <a:pt x="17925" y="42"/>
                </a:cubicBezTo>
                <a:cubicBezTo>
                  <a:pt x="17536" y="14"/>
                  <a:pt x="17149" y="1"/>
                  <a:pt x="1676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10072251" y="4138111"/>
            <a:ext cx="629735" cy="591455"/>
          </a:xfrm>
          <a:custGeom>
            <a:avLst/>
            <a:gdLst/>
            <a:ahLst/>
            <a:cxnLst/>
            <a:rect l="l" t="t" r="r" b="b"/>
            <a:pathLst>
              <a:path w="26634" h="25015" extrusionOk="0">
                <a:moveTo>
                  <a:pt x="13318" y="0"/>
                </a:moveTo>
                <a:cubicBezTo>
                  <a:pt x="12779" y="0"/>
                  <a:pt x="12235" y="35"/>
                  <a:pt x="11686" y="106"/>
                </a:cubicBezTo>
                <a:cubicBezTo>
                  <a:pt x="4845" y="992"/>
                  <a:pt x="0" y="7295"/>
                  <a:pt x="919" y="14135"/>
                </a:cubicBezTo>
                <a:cubicBezTo>
                  <a:pt x="1733" y="20416"/>
                  <a:pt x="7112" y="25014"/>
                  <a:pt x="13281" y="25014"/>
                </a:cubicBezTo>
                <a:cubicBezTo>
                  <a:pt x="13832" y="25014"/>
                  <a:pt x="14388" y="24978"/>
                  <a:pt x="14948" y="24902"/>
                </a:cubicBezTo>
                <a:cubicBezTo>
                  <a:pt x="21788" y="24016"/>
                  <a:pt x="26634" y="17745"/>
                  <a:pt x="25715" y="10873"/>
                </a:cubicBezTo>
                <a:cubicBezTo>
                  <a:pt x="24899" y="4579"/>
                  <a:pt x="19525" y="0"/>
                  <a:pt x="13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10072243" y="4118913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10100714" y="4147611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" name="KSO_Shape">
            <a:extLst>
              <a:ext uri="{FF2B5EF4-FFF2-40B4-BE49-F238E27FC236}">
                <a16:creationId xmlns:a16="http://schemas.microsoft.com/office/drawing/2014/main" id="{C0496BAC-6103-1DE2-24C2-097DAD5A1115}"/>
              </a:ext>
            </a:extLst>
          </p:cNvPr>
          <p:cNvSpPr>
            <a:spLocks/>
          </p:cNvSpPr>
          <p:nvPr/>
        </p:nvSpPr>
        <p:spPr bwMode="auto">
          <a:xfrm>
            <a:off x="10224477" y="4256541"/>
            <a:ext cx="354991" cy="301741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r" rtl="1">
              <a:defRPr/>
            </a:pPr>
            <a:endParaRPr lang="zh-CN" altLang="en-US" sz="3199">
              <a:solidFill>
                <a:srgbClr val="FFFFFF"/>
              </a:solidFill>
              <a:latin typeface="Shabnam" panose="020B0603030804020204" pitchFamily="34" charset="-78"/>
              <a:ea typeface="宋体" panose="02010600030101010101" pitchFamily="2" charset="-122"/>
              <a:cs typeface="Shabnam" panose="020B0603030804020204" pitchFamily="34" charset="-78"/>
            </a:endParaRPr>
          </a:p>
        </p:txBody>
      </p:sp>
      <p:sp>
        <p:nvSpPr>
          <p:cNvPr id="737" name="Google Shape;737;p26"/>
          <p:cNvSpPr/>
          <p:nvPr/>
        </p:nvSpPr>
        <p:spPr>
          <a:xfrm rot="21302247">
            <a:off x="3945372" y="4103634"/>
            <a:ext cx="132117" cy="118425"/>
          </a:xfrm>
          <a:custGeom>
            <a:avLst/>
            <a:gdLst/>
            <a:ahLst/>
            <a:cxnLst/>
            <a:rect l="l" t="t" r="r" b="b"/>
            <a:pathLst>
              <a:path w="3580" h="3209" extrusionOk="0">
                <a:moveTo>
                  <a:pt x="1799" y="0"/>
                </a:moveTo>
                <a:cubicBezTo>
                  <a:pt x="1644" y="0"/>
                  <a:pt x="1486" y="22"/>
                  <a:pt x="1331" y="68"/>
                </a:cubicBezTo>
                <a:cubicBezTo>
                  <a:pt x="476" y="322"/>
                  <a:pt x="1" y="1208"/>
                  <a:pt x="254" y="2063"/>
                </a:cubicBezTo>
                <a:cubicBezTo>
                  <a:pt x="461" y="2763"/>
                  <a:pt x="1093" y="3208"/>
                  <a:pt x="1784" y="3208"/>
                </a:cubicBezTo>
                <a:cubicBezTo>
                  <a:pt x="1937" y="3208"/>
                  <a:pt x="2094" y="3186"/>
                  <a:pt x="2249" y="3140"/>
                </a:cubicBezTo>
                <a:cubicBezTo>
                  <a:pt x="3104" y="2918"/>
                  <a:pt x="3579" y="2000"/>
                  <a:pt x="3358" y="1145"/>
                </a:cubicBezTo>
                <a:cubicBezTo>
                  <a:pt x="3150" y="445"/>
                  <a:pt x="2498" y="0"/>
                  <a:pt x="1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9" name="Google Shape;739;p26"/>
          <p:cNvSpPr/>
          <p:nvPr/>
        </p:nvSpPr>
        <p:spPr>
          <a:xfrm rot="21302247">
            <a:off x="3823318" y="3791701"/>
            <a:ext cx="132117" cy="119496"/>
          </a:xfrm>
          <a:custGeom>
            <a:avLst/>
            <a:gdLst/>
            <a:ahLst/>
            <a:cxnLst/>
            <a:rect l="l" t="t" r="r" b="b"/>
            <a:pathLst>
              <a:path w="3580" h="3238" extrusionOk="0">
                <a:moveTo>
                  <a:pt x="1779" y="1"/>
                </a:moveTo>
                <a:cubicBezTo>
                  <a:pt x="1631" y="1"/>
                  <a:pt x="1480" y="22"/>
                  <a:pt x="1331" y="66"/>
                </a:cubicBezTo>
                <a:cubicBezTo>
                  <a:pt x="475" y="320"/>
                  <a:pt x="0" y="1238"/>
                  <a:pt x="254" y="2093"/>
                </a:cubicBezTo>
                <a:cubicBezTo>
                  <a:pt x="461" y="2793"/>
                  <a:pt x="1092" y="3238"/>
                  <a:pt x="1783" y="3238"/>
                </a:cubicBezTo>
                <a:cubicBezTo>
                  <a:pt x="1937" y="3238"/>
                  <a:pt x="2093" y="3216"/>
                  <a:pt x="2249" y="3170"/>
                </a:cubicBezTo>
                <a:cubicBezTo>
                  <a:pt x="3104" y="2916"/>
                  <a:pt x="3579" y="2030"/>
                  <a:pt x="3326" y="1175"/>
                </a:cubicBezTo>
                <a:cubicBezTo>
                  <a:pt x="3117" y="469"/>
                  <a:pt x="2477" y="1"/>
                  <a:pt x="17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0" name="Google Shape;740;p26"/>
          <p:cNvSpPr/>
          <p:nvPr/>
        </p:nvSpPr>
        <p:spPr>
          <a:xfrm rot="21302247">
            <a:off x="3823587" y="3931980"/>
            <a:ext cx="362325" cy="402550"/>
          </a:xfrm>
          <a:custGeom>
            <a:avLst/>
            <a:gdLst/>
            <a:ahLst/>
            <a:cxnLst/>
            <a:rect l="l" t="t" r="r" b="b"/>
            <a:pathLst>
              <a:path w="9818" h="10908" extrusionOk="0">
                <a:moveTo>
                  <a:pt x="5036" y="3307"/>
                </a:moveTo>
                <a:cubicBezTo>
                  <a:pt x="6303" y="3307"/>
                  <a:pt x="7474" y="4162"/>
                  <a:pt x="7854" y="5429"/>
                </a:cubicBezTo>
                <a:cubicBezTo>
                  <a:pt x="8076" y="6189"/>
                  <a:pt x="8013" y="6981"/>
                  <a:pt x="7633" y="7677"/>
                </a:cubicBezTo>
                <a:cubicBezTo>
                  <a:pt x="7253" y="8374"/>
                  <a:pt x="6619" y="8881"/>
                  <a:pt x="5859" y="9102"/>
                </a:cubicBezTo>
                <a:cubicBezTo>
                  <a:pt x="5570" y="9187"/>
                  <a:pt x="5276" y="9230"/>
                  <a:pt x="4984" y="9230"/>
                </a:cubicBezTo>
                <a:cubicBezTo>
                  <a:pt x="4510" y="9230"/>
                  <a:pt x="4042" y="9116"/>
                  <a:pt x="3611" y="8881"/>
                </a:cubicBezTo>
                <a:cubicBezTo>
                  <a:pt x="2914" y="8501"/>
                  <a:pt x="2407" y="7867"/>
                  <a:pt x="2186" y="7107"/>
                </a:cubicBezTo>
                <a:cubicBezTo>
                  <a:pt x="1742" y="5556"/>
                  <a:pt x="2629" y="3909"/>
                  <a:pt x="4181" y="3434"/>
                </a:cubicBezTo>
                <a:cubicBezTo>
                  <a:pt x="4466" y="3370"/>
                  <a:pt x="4751" y="3307"/>
                  <a:pt x="5036" y="3307"/>
                </a:cubicBezTo>
                <a:close/>
                <a:moveTo>
                  <a:pt x="3687" y="0"/>
                </a:moveTo>
                <a:cubicBezTo>
                  <a:pt x="3525" y="0"/>
                  <a:pt x="3361" y="25"/>
                  <a:pt x="3199" y="77"/>
                </a:cubicBezTo>
                <a:cubicBezTo>
                  <a:pt x="2281" y="330"/>
                  <a:pt x="1774" y="1280"/>
                  <a:pt x="2059" y="2167"/>
                </a:cubicBezTo>
                <a:lnTo>
                  <a:pt x="2186" y="2610"/>
                </a:lnTo>
                <a:cubicBezTo>
                  <a:pt x="729" y="3750"/>
                  <a:pt x="0" y="5714"/>
                  <a:pt x="570" y="7582"/>
                </a:cubicBezTo>
                <a:cubicBezTo>
                  <a:pt x="919" y="8786"/>
                  <a:pt x="1711" y="9768"/>
                  <a:pt x="2819" y="10369"/>
                </a:cubicBezTo>
                <a:cubicBezTo>
                  <a:pt x="3484" y="10718"/>
                  <a:pt x="4244" y="10908"/>
                  <a:pt x="5004" y="10908"/>
                </a:cubicBezTo>
                <a:cubicBezTo>
                  <a:pt x="5447" y="10908"/>
                  <a:pt x="5891" y="10844"/>
                  <a:pt x="6334" y="10718"/>
                </a:cubicBezTo>
                <a:cubicBezTo>
                  <a:pt x="7538" y="10369"/>
                  <a:pt x="8519" y="9578"/>
                  <a:pt x="9121" y="8501"/>
                </a:cubicBezTo>
                <a:cubicBezTo>
                  <a:pt x="9691" y="7392"/>
                  <a:pt x="9818" y="6157"/>
                  <a:pt x="9469" y="4954"/>
                </a:cubicBezTo>
                <a:cubicBezTo>
                  <a:pt x="8931" y="3085"/>
                  <a:pt x="7253" y="1819"/>
                  <a:pt x="5416" y="1660"/>
                </a:cubicBezTo>
                <a:lnTo>
                  <a:pt x="5289" y="1217"/>
                </a:lnTo>
                <a:cubicBezTo>
                  <a:pt x="5082" y="492"/>
                  <a:pt x="4410" y="0"/>
                  <a:pt x="36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2377064" y="1825608"/>
            <a:ext cx="2245596" cy="1968226"/>
          </a:xfrm>
          <a:custGeom>
            <a:avLst/>
            <a:gdLst/>
            <a:ahLst/>
            <a:cxnLst/>
            <a:rect l="l" t="t" r="r" b="b"/>
            <a:pathLst>
              <a:path w="36991" h="32422" extrusionOk="0">
                <a:moveTo>
                  <a:pt x="18516" y="1"/>
                </a:moveTo>
                <a:cubicBezTo>
                  <a:pt x="12682" y="1"/>
                  <a:pt x="7044" y="3166"/>
                  <a:pt x="4149" y="8690"/>
                </a:cubicBezTo>
                <a:cubicBezTo>
                  <a:pt x="1" y="16639"/>
                  <a:pt x="3073" y="26424"/>
                  <a:pt x="10990" y="30573"/>
                </a:cubicBezTo>
                <a:cubicBezTo>
                  <a:pt x="13383" y="31827"/>
                  <a:pt x="15951" y="32421"/>
                  <a:pt x="18482" y="32421"/>
                </a:cubicBezTo>
                <a:cubicBezTo>
                  <a:pt x="24325" y="32421"/>
                  <a:pt x="29979" y="29256"/>
                  <a:pt x="32873" y="23732"/>
                </a:cubicBezTo>
                <a:cubicBezTo>
                  <a:pt x="36990" y="15784"/>
                  <a:pt x="33950" y="5998"/>
                  <a:pt x="26001" y="1849"/>
                </a:cubicBezTo>
                <a:cubicBezTo>
                  <a:pt x="23608" y="595"/>
                  <a:pt x="21043" y="1"/>
                  <a:pt x="1851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2657770" y="2050131"/>
            <a:ext cx="1684182" cy="1519180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2691414" y="2001142"/>
            <a:ext cx="1616894" cy="1617159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2764513" y="2074825"/>
            <a:ext cx="1470694" cy="1470390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28586-51C6-9DFE-C539-9B4E5583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919" y="2640988"/>
            <a:ext cx="165111" cy="475961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Freeform 48">
            <a:extLst>
              <a:ext uri="{FF2B5EF4-FFF2-40B4-BE49-F238E27FC236}">
                <a16:creationId xmlns:a16="http://schemas.microsoft.com/office/drawing/2014/main" id="{D44F5F9A-B88A-B956-99E8-421FADA57EED}"/>
              </a:ext>
            </a:extLst>
          </p:cNvPr>
          <p:cNvSpPr>
            <a:spLocks noEditPoints="1"/>
          </p:cNvSpPr>
          <p:nvPr/>
        </p:nvSpPr>
        <p:spPr bwMode="auto">
          <a:xfrm>
            <a:off x="3292887" y="2274864"/>
            <a:ext cx="698548" cy="903106"/>
          </a:xfrm>
          <a:custGeom>
            <a:avLst/>
            <a:gdLst>
              <a:gd name="T0" fmla="*/ 790 w 2315"/>
              <a:gd name="T1" fmla="*/ 1051 h 3103"/>
              <a:gd name="T2" fmla="*/ 645 w 2315"/>
              <a:gd name="T3" fmla="*/ 1093 h 3103"/>
              <a:gd name="T4" fmla="*/ 513 w 2315"/>
              <a:gd name="T5" fmla="*/ 1176 h 3103"/>
              <a:gd name="T6" fmla="*/ 407 w 2315"/>
              <a:gd name="T7" fmla="*/ 1297 h 3103"/>
              <a:gd name="T8" fmla="*/ 338 w 2315"/>
              <a:gd name="T9" fmla="*/ 1438 h 3103"/>
              <a:gd name="T10" fmla="*/ 311 w 2315"/>
              <a:gd name="T11" fmla="*/ 1590 h 3103"/>
              <a:gd name="T12" fmla="*/ 324 w 2315"/>
              <a:gd name="T13" fmla="*/ 1743 h 3103"/>
              <a:gd name="T14" fmla="*/ 378 w 2315"/>
              <a:gd name="T15" fmla="*/ 1890 h 3103"/>
              <a:gd name="T16" fmla="*/ 473 w 2315"/>
              <a:gd name="T17" fmla="*/ 2018 h 3103"/>
              <a:gd name="T18" fmla="*/ 600 w 2315"/>
              <a:gd name="T19" fmla="*/ 2115 h 3103"/>
              <a:gd name="T20" fmla="*/ 741 w 2315"/>
              <a:gd name="T21" fmla="*/ 2170 h 3103"/>
              <a:gd name="T22" fmla="*/ 891 w 2315"/>
              <a:gd name="T23" fmla="*/ 2184 h 3103"/>
              <a:gd name="T24" fmla="*/ 1039 w 2315"/>
              <a:gd name="T25" fmla="*/ 2157 h 3103"/>
              <a:gd name="T26" fmla="*/ 1176 w 2315"/>
              <a:gd name="T27" fmla="*/ 2087 h 3103"/>
              <a:gd name="T28" fmla="*/ 1294 w 2315"/>
              <a:gd name="T29" fmla="*/ 1977 h 3103"/>
              <a:gd name="T30" fmla="*/ 1375 w 2315"/>
              <a:gd name="T31" fmla="*/ 1842 h 3103"/>
              <a:gd name="T32" fmla="*/ 1415 w 2315"/>
              <a:gd name="T33" fmla="*/ 1693 h 3103"/>
              <a:gd name="T34" fmla="*/ 1415 w 2315"/>
              <a:gd name="T35" fmla="*/ 1539 h 3103"/>
              <a:gd name="T36" fmla="*/ 1375 w 2315"/>
              <a:gd name="T37" fmla="*/ 1390 h 3103"/>
              <a:gd name="T38" fmla="*/ 1294 w 2315"/>
              <a:gd name="T39" fmla="*/ 1253 h 3103"/>
              <a:gd name="T40" fmla="*/ 1176 w 2315"/>
              <a:gd name="T41" fmla="*/ 1143 h 3103"/>
              <a:gd name="T42" fmla="*/ 1039 w 2315"/>
              <a:gd name="T43" fmla="*/ 1074 h 3103"/>
              <a:gd name="T44" fmla="*/ 891 w 2315"/>
              <a:gd name="T45" fmla="*/ 1046 h 3103"/>
              <a:gd name="T46" fmla="*/ 1320 w 2315"/>
              <a:gd name="T47" fmla="*/ 1046 h 3103"/>
              <a:gd name="T48" fmla="*/ 1417 w 2315"/>
              <a:gd name="T49" fmla="*/ 1140 h 3103"/>
              <a:gd name="T50" fmla="*/ 1515 w 2315"/>
              <a:gd name="T51" fmla="*/ 1297 h 3103"/>
              <a:gd name="T52" fmla="*/ 1571 w 2315"/>
              <a:gd name="T53" fmla="*/ 1468 h 3103"/>
              <a:gd name="T54" fmla="*/ 1584 w 2315"/>
              <a:gd name="T55" fmla="*/ 1647 h 3103"/>
              <a:gd name="T56" fmla="*/ 1555 w 2315"/>
              <a:gd name="T57" fmla="*/ 1825 h 3103"/>
              <a:gd name="T58" fmla="*/ 1484 w 2315"/>
              <a:gd name="T59" fmla="*/ 1992 h 3103"/>
              <a:gd name="T60" fmla="*/ 1664 w 2315"/>
              <a:gd name="T61" fmla="*/ 2118 h 3103"/>
              <a:gd name="T62" fmla="*/ 2315 w 2315"/>
              <a:gd name="T63" fmla="*/ 2800 h 3103"/>
              <a:gd name="T64" fmla="*/ 2307 w 2315"/>
              <a:gd name="T65" fmla="*/ 2859 h 3103"/>
              <a:gd name="T66" fmla="*/ 2276 w 2315"/>
              <a:gd name="T67" fmla="*/ 2943 h 3103"/>
              <a:gd name="T68" fmla="*/ 2209 w 2315"/>
              <a:gd name="T69" fmla="*/ 3030 h 3103"/>
              <a:gd name="T70" fmla="*/ 2128 w 2315"/>
              <a:gd name="T71" fmla="*/ 3078 h 3103"/>
              <a:gd name="T72" fmla="*/ 2053 w 2315"/>
              <a:gd name="T73" fmla="*/ 3099 h 3103"/>
              <a:gd name="T74" fmla="*/ 2010 w 2315"/>
              <a:gd name="T75" fmla="*/ 3103 h 3103"/>
              <a:gd name="T76" fmla="*/ 1403 w 2315"/>
              <a:gd name="T77" fmla="*/ 2335 h 3103"/>
              <a:gd name="T78" fmla="*/ 774 w 2315"/>
              <a:gd name="T79" fmla="*/ 2903 h 3103"/>
              <a:gd name="T80" fmla="*/ 657 w 2315"/>
              <a:gd name="T81" fmla="*/ 2320 h 3103"/>
              <a:gd name="T82" fmla="*/ 544 w 2315"/>
              <a:gd name="T83" fmla="*/ 2903 h 3103"/>
              <a:gd name="T84" fmla="*/ 545 w 2315"/>
              <a:gd name="T85" fmla="*/ 687 h 3103"/>
              <a:gd name="T86" fmla="*/ 657 w 2315"/>
              <a:gd name="T87" fmla="*/ 911 h 3103"/>
              <a:gd name="T88" fmla="*/ 774 w 2315"/>
              <a:gd name="T89" fmla="*/ 0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15" h="3103">
                <a:moveTo>
                  <a:pt x="891" y="1046"/>
                </a:moveTo>
                <a:lnTo>
                  <a:pt x="841" y="1046"/>
                </a:lnTo>
                <a:lnTo>
                  <a:pt x="790" y="1051"/>
                </a:lnTo>
                <a:lnTo>
                  <a:pt x="741" y="1061"/>
                </a:lnTo>
                <a:lnTo>
                  <a:pt x="693" y="1074"/>
                </a:lnTo>
                <a:lnTo>
                  <a:pt x="645" y="1093"/>
                </a:lnTo>
                <a:lnTo>
                  <a:pt x="600" y="1116"/>
                </a:lnTo>
                <a:lnTo>
                  <a:pt x="555" y="1143"/>
                </a:lnTo>
                <a:lnTo>
                  <a:pt x="513" y="1176"/>
                </a:lnTo>
                <a:lnTo>
                  <a:pt x="474" y="1213"/>
                </a:lnTo>
                <a:lnTo>
                  <a:pt x="438" y="1253"/>
                </a:lnTo>
                <a:lnTo>
                  <a:pt x="407" y="1297"/>
                </a:lnTo>
                <a:lnTo>
                  <a:pt x="379" y="1342"/>
                </a:lnTo>
                <a:lnTo>
                  <a:pt x="356" y="1390"/>
                </a:lnTo>
                <a:lnTo>
                  <a:pt x="338" y="1438"/>
                </a:lnTo>
                <a:lnTo>
                  <a:pt x="325" y="1487"/>
                </a:lnTo>
                <a:lnTo>
                  <a:pt x="316" y="1539"/>
                </a:lnTo>
                <a:lnTo>
                  <a:pt x="311" y="1590"/>
                </a:lnTo>
                <a:lnTo>
                  <a:pt x="311" y="1641"/>
                </a:lnTo>
                <a:lnTo>
                  <a:pt x="316" y="1693"/>
                </a:lnTo>
                <a:lnTo>
                  <a:pt x="324" y="1743"/>
                </a:lnTo>
                <a:lnTo>
                  <a:pt x="338" y="1794"/>
                </a:lnTo>
                <a:lnTo>
                  <a:pt x="356" y="1842"/>
                </a:lnTo>
                <a:lnTo>
                  <a:pt x="378" y="1890"/>
                </a:lnTo>
                <a:lnTo>
                  <a:pt x="406" y="1935"/>
                </a:lnTo>
                <a:lnTo>
                  <a:pt x="437" y="1977"/>
                </a:lnTo>
                <a:lnTo>
                  <a:pt x="473" y="2018"/>
                </a:lnTo>
                <a:lnTo>
                  <a:pt x="513" y="2054"/>
                </a:lnTo>
                <a:lnTo>
                  <a:pt x="554" y="2087"/>
                </a:lnTo>
                <a:lnTo>
                  <a:pt x="600" y="2115"/>
                </a:lnTo>
                <a:lnTo>
                  <a:pt x="645" y="2138"/>
                </a:lnTo>
                <a:lnTo>
                  <a:pt x="693" y="2157"/>
                </a:lnTo>
                <a:lnTo>
                  <a:pt x="741" y="2170"/>
                </a:lnTo>
                <a:lnTo>
                  <a:pt x="790" y="2179"/>
                </a:lnTo>
                <a:lnTo>
                  <a:pt x="841" y="2184"/>
                </a:lnTo>
                <a:lnTo>
                  <a:pt x="891" y="2184"/>
                </a:lnTo>
                <a:lnTo>
                  <a:pt x="941" y="2179"/>
                </a:lnTo>
                <a:lnTo>
                  <a:pt x="990" y="2170"/>
                </a:lnTo>
                <a:lnTo>
                  <a:pt x="1039" y="2157"/>
                </a:lnTo>
                <a:lnTo>
                  <a:pt x="1087" y="2138"/>
                </a:lnTo>
                <a:lnTo>
                  <a:pt x="1132" y="2115"/>
                </a:lnTo>
                <a:lnTo>
                  <a:pt x="1176" y="2087"/>
                </a:lnTo>
                <a:lnTo>
                  <a:pt x="1218" y="2054"/>
                </a:lnTo>
                <a:lnTo>
                  <a:pt x="1258" y="2018"/>
                </a:lnTo>
                <a:lnTo>
                  <a:pt x="1294" y="1977"/>
                </a:lnTo>
                <a:lnTo>
                  <a:pt x="1326" y="1934"/>
                </a:lnTo>
                <a:lnTo>
                  <a:pt x="1352" y="1888"/>
                </a:lnTo>
                <a:lnTo>
                  <a:pt x="1375" y="1842"/>
                </a:lnTo>
                <a:lnTo>
                  <a:pt x="1393" y="1793"/>
                </a:lnTo>
                <a:lnTo>
                  <a:pt x="1406" y="1743"/>
                </a:lnTo>
                <a:lnTo>
                  <a:pt x="1415" y="1693"/>
                </a:lnTo>
                <a:lnTo>
                  <a:pt x="1419" y="1641"/>
                </a:lnTo>
                <a:lnTo>
                  <a:pt x="1419" y="1590"/>
                </a:lnTo>
                <a:lnTo>
                  <a:pt x="1415" y="1539"/>
                </a:lnTo>
                <a:lnTo>
                  <a:pt x="1406" y="1487"/>
                </a:lnTo>
                <a:lnTo>
                  <a:pt x="1393" y="1438"/>
                </a:lnTo>
                <a:lnTo>
                  <a:pt x="1375" y="1390"/>
                </a:lnTo>
                <a:lnTo>
                  <a:pt x="1352" y="1342"/>
                </a:lnTo>
                <a:lnTo>
                  <a:pt x="1325" y="1297"/>
                </a:lnTo>
                <a:lnTo>
                  <a:pt x="1294" y="1253"/>
                </a:lnTo>
                <a:lnTo>
                  <a:pt x="1258" y="1213"/>
                </a:lnTo>
                <a:lnTo>
                  <a:pt x="1218" y="1176"/>
                </a:lnTo>
                <a:lnTo>
                  <a:pt x="1176" y="1143"/>
                </a:lnTo>
                <a:lnTo>
                  <a:pt x="1132" y="1115"/>
                </a:lnTo>
                <a:lnTo>
                  <a:pt x="1086" y="1093"/>
                </a:lnTo>
                <a:lnTo>
                  <a:pt x="1039" y="1074"/>
                </a:lnTo>
                <a:lnTo>
                  <a:pt x="990" y="1061"/>
                </a:lnTo>
                <a:lnTo>
                  <a:pt x="941" y="1051"/>
                </a:lnTo>
                <a:lnTo>
                  <a:pt x="891" y="1046"/>
                </a:lnTo>
                <a:close/>
                <a:moveTo>
                  <a:pt x="774" y="0"/>
                </a:moveTo>
                <a:lnTo>
                  <a:pt x="1320" y="0"/>
                </a:lnTo>
                <a:lnTo>
                  <a:pt x="1320" y="1046"/>
                </a:lnTo>
                <a:lnTo>
                  <a:pt x="1348" y="1069"/>
                </a:lnTo>
                <a:lnTo>
                  <a:pt x="1375" y="1094"/>
                </a:lnTo>
                <a:lnTo>
                  <a:pt x="1417" y="1140"/>
                </a:lnTo>
                <a:lnTo>
                  <a:pt x="1455" y="1191"/>
                </a:lnTo>
                <a:lnTo>
                  <a:pt x="1488" y="1242"/>
                </a:lnTo>
                <a:lnTo>
                  <a:pt x="1515" y="1297"/>
                </a:lnTo>
                <a:lnTo>
                  <a:pt x="1538" y="1352"/>
                </a:lnTo>
                <a:lnTo>
                  <a:pt x="1557" y="1410"/>
                </a:lnTo>
                <a:lnTo>
                  <a:pt x="1571" y="1468"/>
                </a:lnTo>
                <a:lnTo>
                  <a:pt x="1580" y="1528"/>
                </a:lnTo>
                <a:lnTo>
                  <a:pt x="1584" y="1587"/>
                </a:lnTo>
                <a:lnTo>
                  <a:pt x="1584" y="1647"/>
                </a:lnTo>
                <a:lnTo>
                  <a:pt x="1579" y="1707"/>
                </a:lnTo>
                <a:lnTo>
                  <a:pt x="1569" y="1766"/>
                </a:lnTo>
                <a:lnTo>
                  <a:pt x="1555" y="1825"/>
                </a:lnTo>
                <a:lnTo>
                  <a:pt x="1536" y="1881"/>
                </a:lnTo>
                <a:lnTo>
                  <a:pt x="1512" y="1937"/>
                </a:lnTo>
                <a:lnTo>
                  <a:pt x="1484" y="1992"/>
                </a:lnTo>
                <a:lnTo>
                  <a:pt x="1451" y="2043"/>
                </a:lnTo>
                <a:lnTo>
                  <a:pt x="1579" y="2171"/>
                </a:lnTo>
                <a:lnTo>
                  <a:pt x="1664" y="2118"/>
                </a:lnTo>
                <a:lnTo>
                  <a:pt x="2315" y="2786"/>
                </a:lnTo>
                <a:lnTo>
                  <a:pt x="2315" y="2791"/>
                </a:lnTo>
                <a:lnTo>
                  <a:pt x="2315" y="2800"/>
                </a:lnTo>
                <a:lnTo>
                  <a:pt x="2314" y="2815"/>
                </a:lnTo>
                <a:lnTo>
                  <a:pt x="2311" y="2835"/>
                </a:lnTo>
                <a:lnTo>
                  <a:pt x="2307" y="2859"/>
                </a:lnTo>
                <a:lnTo>
                  <a:pt x="2300" y="2884"/>
                </a:lnTo>
                <a:lnTo>
                  <a:pt x="2290" y="2913"/>
                </a:lnTo>
                <a:lnTo>
                  <a:pt x="2276" y="2943"/>
                </a:lnTo>
                <a:lnTo>
                  <a:pt x="2257" y="2974"/>
                </a:lnTo>
                <a:lnTo>
                  <a:pt x="2234" y="3005"/>
                </a:lnTo>
                <a:lnTo>
                  <a:pt x="2209" y="3030"/>
                </a:lnTo>
                <a:lnTo>
                  <a:pt x="2183" y="3050"/>
                </a:lnTo>
                <a:lnTo>
                  <a:pt x="2156" y="3066"/>
                </a:lnTo>
                <a:lnTo>
                  <a:pt x="2128" y="3078"/>
                </a:lnTo>
                <a:lnTo>
                  <a:pt x="2101" y="3087"/>
                </a:lnTo>
                <a:lnTo>
                  <a:pt x="2076" y="3095"/>
                </a:lnTo>
                <a:lnTo>
                  <a:pt x="2053" y="3099"/>
                </a:lnTo>
                <a:lnTo>
                  <a:pt x="2034" y="3102"/>
                </a:lnTo>
                <a:lnTo>
                  <a:pt x="2019" y="3103"/>
                </a:lnTo>
                <a:lnTo>
                  <a:pt x="2010" y="3103"/>
                </a:lnTo>
                <a:lnTo>
                  <a:pt x="2006" y="3103"/>
                </a:lnTo>
                <a:lnTo>
                  <a:pt x="1355" y="2435"/>
                </a:lnTo>
                <a:lnTo>
                  <a:pt x="1403" y="2335"/>
                </a:lnTo>
                <a:lnTo>
                  <a:pt x="1320" y="2252"/>
                </a:lnTo>
                <a:lnTo>
                  <a:pt x="1320" y="2903"/>
                </a:lnTo>
                <a:lnTo>
                  <a:pt x="774" y="2903"/>
                </a:lnTo>
                <a:lnTo>
                  <a:pt x="774" y="2345"/>
                </a:lnTo>
                <a:lnTo>
                  <a:pt x="715" y="2336"/>
                </a:lnTo>
                <a:lnTo>
                  <a:pt x="657" y="2320"/>
                </a:lnTo>
                <a:lnTo>
                  <a:pt x="600" y="2300"/>
                </a:lnTo>
                <a:lnTo>
                  <a:pt x="544" y="2274"/>
                </a:lnTo>
                <a:lnTo>
                  <a:pt x="544" y="2903"/>
                </a:lnTo>
                <a:lnTo>
                  <a:pt x="0" y="2903"/>
                </a:lnTo>
                <a:lnTo>
                  <a:pt x="0" y="687"/>
                </a:lnTo>
                <a:lnTo>
                  <a:pt x="545" y="687"/>
                </a:lnTo>
                <a:lnTo>
                  <a:pt x="545" y="957"/>
                </a:lnTo>
                <a:lnTo>
                  <a:pt x="601" y="932"/>
                </a:lnTo>
                <a:lnTo>
                  <a:pt x="657" y="911"/>
                </a:lnTo>
                <a:lnTo>
                  <a:pt x="715" y="896"/>
                </a:lnTo>
                <a:lnTo>
                  <a:pt x="774" y="885"/>
                </a:lnTo>
                <a:lnTo>
                  <a:pt x="7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8172771" y="4158750"/>
            <a:ext cx="85379" cy="76630"/>
          </a:xfrm>
          <a:custGeom>
            <a:avLst/>
            <a:gdLst/>
            <a:ahLst/>
            <a:cxnLst/>
            <a:rect l="l" t="t" r="r" b="b"/>
            <a:pathLst>
              <a:path w="3611" h="3241" extrusionOk="0">
                <a:moveTo>
                  <a:pt x="1814" y="1"/>
                </a:moveTo>
                <a:cubicBezTo>
                  <a:pt x="1115" y="1"/>
                  <a:pt x="461" y="451"/>
                  <a:pt x="254" y="1177"/>
                </a:cubicBezTo>
                <a:cubicBezTo>
                  <a:pt x="0" y="2032"/>
                  <a:pt x="507" y="2919"/>
                  <a:pt x="1362" y="3172"/>
                </a:cubicBezTo>
                <a:cubicBezTo>
                  <a:pt x="1518" y="3218"/>
                  <a:pt x="1674" y="3240"/>
                  <a:pt x="1828" y="3240"/>
                </a:cubicBezTo>
                <a:cubicBezTo>
                  <a:pt x="2519" y="3240"/>
                  <a:pt x="3150" y="2795"/>
                  <a:pt x="3357" y="2095"/>
                </a:cubicBezTo>
                <a:cubicBezTo>
                  <a:pt x="3611" y="1209"/>
                  <a:pt x="3136" y="322"/>
                  <a:pt x="2281" y="69"/>
                </a:cubicBezTo>
                <a:cubicBezTo>
                  <a:pt x="2126" y="23"/>
                  <a:pt x="1969" y="1"/>
                  <a:pt x="181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8234175" y="3953591"/>
            <a:ext cx="84622" cy="75874"/>
          </a:xfrm>
          <a:custGeom>
            <a:avLst/>
            <a:gdLst/>
            <a:ahLst/>
            <a:cxnLst/>
            <a:rect l="l" t="t" r="r" b="b"/>
            <a:pathLst>
              <a:path w="3579" h="3209" extrusionOk="0">
                <a:moveTo>
                  <a:pt x="1783" y="0"/>
                </a:moveTo>
                <a:cubicBezTo>
                  <a:pt x="1092" y="0"/>
                  <a:pt x="461" y="445"/>
                  <a:pt x="254" y="1145"/>
                </a:cubicBezTo>
                <a:cubicBezTo>
                  <a:pt x="0" y="2000"/>
                  <a:pt x="475" y="2887"/>
                  <a:pt x="1330" y="3140"/>
                </a:cubicBezTo>
                <a:cubicBezTo>
                  <a:pt x="1486" y="3186"/>
                  <a:pt x="1643" y="3208"/>
                  <a:pt x="1799" y="3208"/>
                </a:cubicBezTo>
                <a:cubicBezTo>
                  <a:pt x="2497" y="3208"/>
                  <a:pt x="3150" y="2763"/>
                  <a:pt x="3357" y="2063"/>
                </a:cubicBezTo>
                <a:cubicBezTo>
                  <a:pt x="3579" y="1208"/>
                  <a:pt x="3104" y="322"/>
                  <a:pt x="2249" y="68"/>
                </a:cubicBezTo>
                <a:cubicBezTo>
                  <a:pt x="2093" y="22"/>
                  <a:pt x="1937" y="0"/>
                  <a:pt x="17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8102382" y="4048734"/>
            <a:ext cx="232137" cy="258406"/>
          </a:xfrm>
          <a:custGeom>
            <a:avLst/>
            <a:gdLst/>
            <a:ahLst/>
            <a:cxnLst/>
            <a:rect l="l" t="t" r="r" b="b"/>
            <a:pathLst>
              <a:path w="9818" h="10929" extrusionOk="0">
                <a:moveTo>
                  <a:pt x="4782" y="3328"/>
                </a:moveTo>
                <a:cubicBezTo>
                  <a:pt x="5068" y="3328"/>
                  <a:pt x="5353" y="3360"/>
                  <a:pt x="5638" y="3423"/>
                </a:cubicBezTo>
                <a:cubicBezTo>
                  <a:pt x="7189" y="3898"/>
                  <a:pt x="8108" y="5545"/>
                  <a:pt x="7633" y="7128"/>
                </a:cubicBezTo>
                <a:cubicBezTo>
                  <a:pt x="7411" y="7857"/>
                  <a:pt x="6904" y="8490"/>
                  <a:pt x="6208" y="8870"/>
                </a:cubicBezTo>
                <a:cubicBezTo>
                  <a:pt x="5759" y="9115"/>
                  <a:pt x="5271" y="9241"/>
                  <a:pt x="4778" y="9241"/>
                </a:cubicBezTo>
                <a:cubicBezTo>
                  <a:pt x="4505" y="9241"/>
                  <a:pt x="4230" y="9202"/>
                  <a:pt x="3959" y="9123"/>
                </a:cubicBezTo>
                <a:cubicBezTo>
                  <a:pt x="3199" y="8870"/>
                  <a:pt x="2566" y="8395"/>
                  <a:pt x="2186" y="7698"/>
                </a:cubicBezTo>
                <a:cubicBezTo>
                  <a:pt x="1806" y="7002"/>
                  <a:pt x="1742" y="6178"/>
                  <a:pt x="1964" y="5418"/>
                </a:cubicBezTo>
                <a:cubicBezTo>
                  <a:pt x="2344" y="4151"/>
                  <a:pt x="3516" y="3328"/>
                  <a:pt x="4782" y="3328"/>
                </a:cubicBezTo>
                <a:close/>
                <a:moveTo>
                  <a:pt x="6154" y="1"/>
                </a:moveTo>
                <a:cubicBezTo>
                  <a:pt x="5423" y="1"/>
                  <a:pt x="4738" y="474"/>
                  <a:pt x="4529" y="1206"/>
                </a:cubicBezTo>
                <a:lnTo>
                  <a:pt x="4402" y="1650"/>
                </a:lnTo>
                <a:cubicBezTo>
                  <a:pt x="2566" y="1808"/>
                  <a:pt x="887" y="3075"/>
                  <a:pt x="349" y="4943"/>
                </a:cubicBezTo>
                <a:cubicBezTo>
                  <a:pt x="0" y="6147"/>
                  <a:pt x="127" y="7413"/>
                  <a:pt x="697" y="8490"/>
                </a:cubicBezTo>
                <a:cubicBezTo>
                  <a:pt x="1299" y="9567"/>
                  <a:pt x="2281" y="10390"/>
                  <a:pt x="3484" y="10739"/>
                </a:cubicBezTo>
                <a:cubicBezTo>
                  <a:pt x="3896" y="10865"/>
                  <a:pt x="4371" y="10929"/>
                  <a:pt x="4814" y="10929"/>
                </a:cubicBezTo>
                <a:cubicBezTo>
                  <a:pt x="5574" y="10929"/>
                  <a:pt x="6334" y="10739"/>
                  <a:pt x="6999" y="10359"/>
                </a:cubicBezTo>
                <a:cubicBezTo>
                  <a:pt x="8108" y="9757"/>
                  <a:pt x="8899" y="8775"/>
                  <a:pt x="9248" y="7603"/>
                </a:cubicBezTo>
                <a:cubicBezTo>
                  <a:pt x="9818" y="5703"/>
                  <a:pt x="9089" y="3740"/>
                  <a:pt x="7633" y="2600"/>
                </a:cubicBezTo>
                <a:lnTo>
                  <a:pt x="7759" y="2156"/>
                </a:lnTo>
                <a:cubicBezTo>
                  <a:pt x="8044" y="1270"/>
                  <a:pt x="7538" y="351"/>
                  <a:pt x="6619" y="66"/>
                </a:cubicBezTo>
                <a:cubicBezTo>
                  <a:pt x="6465" y="22"/>
                  <a:pt x="6308" y="1"/>
                  <a:pt x="615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8001991" y="3176001"/>
            <a:ext cx="840924" cy="766043"/>
          </a:xfrm>
          <a:custGeom>
            <a:avLst/>
            <a:gdLst/>
            <a:ahLst/>
            <a:cxnLst/>
            <a:rect l="l" t="t" r="r" b="b"/>
            <a:pathLst>
              <a:path w="35566" h="32399" extrusionOk="0">
                <a:moveTo>
                  <a:pt x="17771" y="1"/>
                </a:moveTo>
                <a:cubicBezTo>
                  <a:pt x="13626" y="1"/>
                  <a:pt x="9486" y="1584"/>
                  <a:pt x="6335" y="4751"/>
                </a:cubicBezTo>
                <a:cubicBezTo>
                  <a:pt x="1" y="11085"/>
                  <a:pt x="1" y="21346"/>
                  <a:pt x="6335" y="27648"/>
                </a:cubicBezTo>
                <a:cubicBezTo>
                  <a:pt x="9486" y="30815"/>
                  <a:pt x="13626" y="32398"/>
                  <a:pt x="17771" y="32398"/>
                </a:cubicBezTo>
                <a:cubicBezTo>
                  <a:pt x="21916" y="32398"/>
                  <a:pt x="26064" y="30815"/>
                  <a:pt x="29231" y="27648"/>
                </a:cubicBezTo>
                <a:cubicBezTo>
                  <a:pt x="35565" y="21346"/>
                  <a:pt x="35565" y="11085"/>
                  <a:pt x="29231" y="4751"/>
                </a:cubicBezTo>
                <a:cubicBezTo>
                  <a:pt x="26064" y="1584"/>
                  <a:pt x="21916" y="1"/>
                  <a:pt x="17771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8098967" y="3263283"/>
            <a:ext cx="646972" cy="591479"/>
          </a:xfrm>
          <a:custGeom>
            <a:avLst/>
            <a:gdLst/>
            <a:ahLst/>
            <a:cxnLst/>
            <a:rect l="l" t="t" r="r" b="b"/>
            <a:pathLst>
              <a:path w="27363" h="25016" extrusionOk="0">
                <a:moveTo>
                  <a:pt x="13668" y="1"/>
                </a:moveTo>
                <a:cubicBezTo>
                  <a:pt x="7907" y="1"/>
                  <a:pt x="2722" y="4020"/>
                  <a:pt x="1457" y="9880"/>
                </a:cubicBezTo>
                <a:cubicBezTo>
                  <a:pt x="0" y="16625"/>
                  <a:pt x="4307" y="23276"/>
                  <a:pt x="11053" y="24732"/>
                </a:cubicBezTo>
                <a:cubicBezTo>
                  <a:pt x="11943" y="24924"/>
                  <a:pt x="12831" y="25016"/>
                  <a:pt x="13705" y="25016"/>
                </a:cubicBezTo>
                <a:cubicBezTo>
                  <a:pt x="19487" y="25016"/>
                  <a:pt x="24667" y="20996"/>
                  <a:pt x="25905" y="15137"/>
                </a:cubicBezTo>
                <a:cubicBezTo>
                  <a:pt x="27362" y="8360"/>
                  <a:pt x="23055" y="1709"/>
                  <a:pt x="16310" y="284"/>
                </a:cubicBezTo>
                <a:cubicBezTo>
                  <a:pt x="15424" y="93"/>
                  <a:pt x="14539" y="1"/>
                  <a:pt x="13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8107578" y="3244096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8136049" y="3272794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BB28FC-CDBC-C239-C374-56531624C64D}"/>
              </a:ext>
            </a:extLst>
          </p:cNvPr>
          <p:cNvSpPr>
            <a:spLocks noEditPoints="1"/>
          </p:cNvSpPr>
          <p:nvPr/>
        </p:nvSpPr>
        <p:spPr bwMode="auto">
          <a:xfrm>
            <a:off x="8240836" y="3388183"/>
            <a:ext cx="356977" cy="311891"/>
          </a:xfrm>
          <a:custGeom>
            <a:avLst/>
            <a:gdLst>
              <a:gd name="T0" fmla="*/ 1643 w 1648"/>
              <a:gd name="T1" fmla="*/ 1076 h 1440"/>
              <a:gd name="T2" fmla="*/ 1513 w 1648"/>
              <a:gd name="T3" fmla="*/ 767 h 1440"/>
              <a:gd name="T4" fmla="*/ 1643 w 1648"/>
              <a:gd name="T5" fmla="*/ 528 h 1440"/>
              <a:gd name="T6" fmla="*/ 1517 w 1648"/>
              <a:gd name="T7" fmla="*/ 480 h 1440"/>
              <a:gd name="T8" fmla="*/ 1517 w 1648"/>
              <a:gd name="T9" fmla="*/ 288 h 1440"/>
              <a:gd name="T10" fmla="*/ 1643 w 1648"/>
              <a:gd name="T11" fmla="*/ 240 h 1440"/>
              <a:gd name="T12" fmla="*/ 1499 w 1648"/>
              <a:gd name="T13" fmla="*/ 0 h 1440"/>
              <a:gd name="T14" fmla="*/ 134 w 1648"/>
              <a:gd name="T15" fmla="*/ 102 h 1440"/>
              <a:gd name="T16" fmla="*/ 110 w 1648"/>
              <a:gd name="T17" fmla="*/ 648 h 1440"/>
              <a:gd name="T18" fmla="*/ 5 w 1648"/>
              <a:gd name="T19" fmla="*/ 816 h 1440"/>
              <a:gd name="T20" fmla="*/ 53 w 1648"/>
              <a:gd name="T21" fmla="*/ 960 h 1440"/>
              <a:gd name="T22" fmla="*/ 173 w 1648"/>
              <a:gd name="T23" fmla="*/ 1056 h 1440"/>
              <a:gd name="T24" fmla="*/ 53 w 1648"/>
              <a:gd name="T25" fmla="*/ 1152 h 1440"/>
              <a:gd name="T26" fmla="*/ 5 w 1648"/>
              <a:gd name="T27" fmla="*/ 1296 h 1440"/>
              <a:gd name="T28" fmla="*/ 1240 w 1648"/>
              <a:gd name="T29" fmla="*/ 1440 h 1440"/>
              <a:gd name="T30" fmla="*/ 101 w 1648"/>
              <a:gd name="T31" fmla="*/ 368 h 1440"/>
              <a:gd name="T32" fmla="*/ 1499 w 1648"/>
              <a:gd name="T33" fmla="*/ 96 h 1440"/>
              <a:gd name="T34" fmla="*/ 1547 w 1648"/>
              <a:gd name="T35" fmla="*/ 192 h 1440"/>
              <a:gd name="T36" fmla="*/ 197 w 1648"/>
              <a:gd name="T37" fmla="*/ 384 h 1440"/>
              <a:gd name="T38" fmla="*/ 1547 w 1648"/>
              <a:gd name="T39" fmla="*/ 576 h 1440"/>
              <a:gd name="T40" fmla="*/ 1499 w 1648"/>
              <a:gd name="T41" fmla="*/ 672 h 1440"/>
              <a:gd name="T42" fmla="*/ 180 w 1648"/>
              <a:gd name="T43" fmla="*/ 582 h 1440"/>
              <a:gd name="T44" fmla="*/ 1400 w 1648"/>
              <a:gd name="T45" fmla="*/ 480 h 1440"/>
              <a:gd name="T46" fmla="*/ 293 w 1648"/>
              <a:gd name="T47" fmla="*/ 384 h 1440"/>
              <a:gd name="T48" fmla="*/ 1400 w 1648"/>
              <a:gd name="T49" fmla="*/ 288 h 1440"/>
              <a:gd name="T50" fmla="*/ 1400 w 1648"/>
              <a:gd name="T51" fmla="*/ 480 h 1440"/>
              <a:gd name="T52" fmla="*/ 101 w 1648"/>
              <a:gd name="T53" fmla="*/ 1248 h 1440"/>
              <a:gd name="T54" fmla="*/ 149 w 1648"/>
              <a:gd name="T55" fmla="*/ 1248 h 1440"/>
              <a:gd name="T56" fmla="*/ 1259 w 1648"/>
              <a:gd name="T57" fmla="*/ 1248 h 1440"/>
              <a:gd name="T58" fmla="*/ 1259 w 1648"/>
              <a:gd name="T59" fmla="*/ 864 h 1440"/>
              <a:gd name="T60" fmla="*/ 101 w 1648"/>
              <a:gd name="T61" fmla="*/ 816 h 1440"/>
              <a:gd name="T62" fmla="*/ 1259 w 1648"/>
              <a:gd name="T63" fmla="*/ 768 h 1440"/>
              <a:gd name="T64" fmla="*/ 1547 w 1648"/>
              <a:gd name="T65" fmla="*/ 1071 h 1440"/>
              <a:gd name="T66" fmla="*/ 149 w 1648"/>
              <a:gd name="T67" fmla="*/ 1344 h 1440"/>
              <a:gd name="T68" fmla="*/ 248 w 1648"/>
              <a:gd name="T69" fmla="*/ 960 h 1440"/>
              <a:gd name="T70" fmla="*/ 1355 w 1648"/>
              <a:gd name="T71" fmla="*/ 1056 h 1440"/>
              <a:gd name="T72" fmla="*/ 248 w 1648"/>
              <a:gd name="T73" fmla="*/ 1152 h 1440"/>
              <a:gd name="T74" fmla="*/ 248 w 1648"/>
              <a:gd name="T75" fmla="*/ 96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8" h="1440">
                <a:moveTo>
                  <a:pt x="1514" y="1337"/>
                </a:moveTo>
                <a:cubicBezTo>
                  <a:pt x="1592" y="1269"/>
                  <a:pt x="1638" y="1176"/>
                  <a:pt x="1643" y="1076"/>
                </a:cubicBezTo>
                <a:cubicBezTo>
                  <a:pt x="1648" y="970"/>
                  <a:pt x="1611" y="868"/>
                  <a:pt x="1538" y="791"/>
                </a:cubicBezTo>
                <a:cubicBezTo>
                  <a:pt x="1530" y="783"/>
                  <a:pt x="1521" y="775"/>
                  <a:pt x="1513" y="767"/>
                </a:cubicBezTo>
                <a:cubicBezTo>
                  <a:pt x="1586" y="760"/>
                  <a:pt x="1643" y="699"/>
                  <a:pt x="1643" y="624"/>
                </a:cubicBezTo>
                <a:cubicBezTo>
                  <a:pt x="1643" y="528"/>
                  <a:pt x="1643" y="528"/>
                  <a:pt x="1643" y="528"/>
                </a:cubicBezTo>
                <a:cubicBezTo>
                  <a:pt x="1643" y="501"/>
                  <a:pt x="1622" y="480"/>
                  <a:pt x="1595" y="480"/>
                </a:cubicBezTo>
                <a:cubicBezTo>
                  <a:pt x="1517" y="480"/>
                  <a:pt x="1517" y="480"/>
                  <a:pt x="1517" y="480"/>
                </a:cubicBezTo>
                <a:cubicBezTo>
                  <a:pt x="1490" y="455"/>
                  <a:pt x="1475" y="421"/>
                  <a:pt x="1475" y="384"/>
                </a:cubicBezTo>
                <a:cubicBezTo>
                  <a:pt x="1475" y="347"/>
                  <a:pt x="1490" y="312"/>
                  <a:pt x="1517" y="288"/>
                </a:cubicBezTo>
                <a:cubicBezTo>
                  <a:pt x="1595" y="288"/>
                  <a:pt x="1595" y="288"/>
                  <a:pt x="1595" y="288"/>
                </a:cubicBezTo>
                <a:cubicBezTo>
                  <a:pt x="1622" y="288"/>
                  <a:pt x="1643" y="266"/>
                  <a:pt x="1643" y="240"/>
                </a:cubicBezTo>
                <a:cubicBezTo>
                  <a:pt x="1643" y="144"/>
                  <a:pt x="1643" y="144"/>
                  <a:pt x="1643" y="144"/>
                </a:cubicBezTo>
                <a:cubicBezTo>
                  <a:pt x="1643" y="64"/>
                  <a:pt x="1579" y="0"/>
                  <a:pt x="149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307" y="0"/>
                  <a:pt x="210" y="36"/>
                  <a:pt x="134" y="102"/>
                </a:cubicBezTo>
                <a:cubicBezTo>
                  <a:pt x="56" y="171"/>
                  <a:pt x="11" y="263"/>
                  <a:pt x="5" y="363"/>
                </a:cubicBezTo>
                <a:cubicBezTo>
                  <a:pt x="0" y="470"/>
                  <a:pt x="37" y="571"/>
                  <a:pt x="110" y="648"/>
                </a:cubicBezTo>
                <a:cubicBezTo>
                  <a:pt x="118" y="656"/>
                  <a:pt x="127" y="665"/>
                  <a:pt x="136" y="672"/>
                </a:cubicBezTo>
                <a:cubicBezTo>
                  <a:pt x="62" y="679"/>
                  <a:pt x="5" y="741"/>
                  <a:pt x="5" y="816"/>
                </a:cubicBezTo>
                <a:cubicBezTo>
                  <a:pt x="5" y="912"/>
                  <a:pt x="5" y="912"/>
                  <a:pt x="5" y="912"/>
                </a:cubicBezTo>
                <a:cubicBezTo>
                  <a:pt x="5" y="938"/>
                  <a:pt x="26" y="960"/>
                  <a:pt x="53" y="960"/>
                </a:cubicBezTo>
                <a:cubicBezTo>
                  <a:pt x="131" y="960"/>
                  <a:pt x="131" y="960"/>
                  <a:pt x="131" y="960"/>
                </a:cubicBezTo>
                <a:cubicBezTo>
                  <a:pt x="158" y="984"/>
                  <a:pt x="173" y="1019"/>
                  <a:pt x="173" y="1056"/>
                </a:cubicBezTo>
                <a:cubicBezTo>
                  <a:pt x="173" y="1093"/>
                  <a:pt x="158" y="1127"/>
                  <a:pt x="131" y="1152"/>
                </a:cubicBezTo>
                <a:cubicBezTo>
                  <a:pt x="53" y="1152"/>
                  <a:pt x="53" y="1152"/>
                  <a:pt x="53" y="1152"/>
                </a:cubicBezTo>
                <a:cubicBezTo>
                  <a:pt x="26" y="1152"/>
                  <a:pt x="5" y="1173"/>
                  <a:pt x="5" y="1200"/>
                </a:cubicBezTo>
                <a:cubicBezTo>
                  <a:pt x="5" y="1296"/>
                  <a:pt x="5" y="1296"/>
                  <a:pt x="5" y="1296"/>
                </a:cubicBezTo>
                <a:cubicBezTo>
                  <a:pt x="5" y="1375"/>
                  <a:pt x="69" y="1440"/>
                  <a:pt x="149" y="1440"/>
                </a:cubicBezTo>
                <a:cubicBezTo>
                  <a:pt x="1240" y="1440"/>
                  <a:pt x="1240" y="1440"/>
                  <a:pt x="1240" y="1440"/>
                </a:cubicBezTo>
                <a:cubicBezTo>
                  <a:pt x="1341" y="1440"/>
                  <a:pt x="1438" y="1403"/>
                  <a:pt x="1514" y="1337"/>
                </a:cubicBezTo>
                <a:close/>
                <a:moveTo>
                  <a:pt x="101" y="368"/>
                </a:moveTo>
                <a:cubicBezTo>
                  <a:pt x="109" y="218"/>
                  <a:pt x="247" y="96"/>
                  <a:pt x="408" y="96"/>
                </a:cubicBezTo>
                <a:cubicBezTo>
                  <a:pt x="1499" y="96"/>
                  <a:pt x="1499" y="96"/>
                  <a:pt x="1499" y="96"/>
                </a:cubicBezTo>
                <a:cubicBezTo>
                  <a:pt x="1526" y="96"/>
                  <a:pt x="1547" y="117"/>
                  <a:pt x="1547" y="144"/>
                </a:cubicBezTo>
                <a:cubicBezTo>
                  <a:pt x="1547" y="192"/>
                  <a:pt x="1547" y="192"/>
                  <a:pt x="1547" y="192"/>
                </a:cubicBezTo>
                <a:cubicBezTo>
                  <a:pt x="389" y="192"/>
                  <a:pt x="389" y="192"/>
                  <a:pt x="389" y="192"/>
                </a:cubicBezTo>
                <a:cubicBezTo>
                  <a:pt x="283" y="192"/>
                  <a:pt x="197" y="278"/>
                  <a:pt x="197" y="384"/>
                </a:cubicBezTo>
                <a:cubicBezTo>
                  <a:pt x="197" y="490"/>
                  <a:pt x="283" y="576"/>
                  <a:pt x="389" y="576"/>
                </a:cubicBezTo>
                <a:cubicBezTo>
                  <a:pt x="1547" y="576"/>
                  <a:pt x="1547" y="576"/>
                  <a:pt x="1547" y="576"/>
                </a:cubicBezTo>
                <a:cubicBezTo>
                  <a:pt x="1547" y="624"/>
                  <a:pt x="1547" y="624"/>
                  <a:pt x="1547" y="624"/>
                </a:cubicBezTo>
                <a:cubicBezTo>
                  <a:pt x="1547" y="650"/>
                  <a:pt x="1526" y="672"/>
                  <a:pt x="1499" y="672"/>
                </a:cubicBezTo>
                <a:cubicBezTo>
                  <a:pt x="389" y="672"/>
                  <a:pt x="389" y="672"/>
                  <a:pt x="389" y="672"/>
                </a:cubicBezTo>
                <a:cubicBezTo>
                  <a:pt x="309" y="672"/>
                  <a:pt x="235" y="640"/>
                  <a:pt x="180" y="582"/>
                </a:cubicBezTo>
                <a:cubicBezTo>
                  <a:pt x="125" y="524"/>
                  <a:pt x="97" y="448"/>
                  <a:pt x="101" y="368"/>
                </a:cubicBezTo>
                <a:close/>
                <a:moveTo>
                  <a:pt x="1400" y="480"/>
                </a:moveTo>
                <a:cubicBezTo>
                  <a:pt x="389" y="480"/>
                  <a:pt x="389" y="480"/>
                  <a:pt x="389" y="480"/>
                </a:cubicBezTo>
                <a:cubicBezTo>
                  <a:pt x="336" y="480"/>
                  <a:pt x="293" y="437"/>
                  <a:pt x="293" y="384"/>
                </a:cubicBezTo>
                <a:cubicBezTo>
                  <a:pt x="293" y="331"/>
                  <a:pt x="336" y="288"/>
                  <a:pt x="389" y="288"/>
                </a:cubicBezTo>
                <a:cubicBezTo>
                  <a:pt x="1400" y="288"/>
                  <a:pt x="1400" y="288"/>
                  <a:pt x="1400" y="288"/>
                </a:cubicBezTo>
                <a:cubicBezTo>
                  <a:pt x="1387" y="317"/>
                  <a:pt x="1379" y="350"/>
                  <a:pt x="1379" y="384"/>
                </a:cubicBezTo>
                <a:cubicBezTo>
                  <a:pt x="1379" y="418"/>
                  <a:pt x="1387" y="450"/>
                  <a:pt x="1400" y="480"/>
                </a:cubicBezTo>
                <a:close/>
                <a:moveTo>
                  <a:pt x="101" y="1296"/>
                </a:moveTo>
                <a:cubicBezTo>
                  <a:pt x="101" y="1248"/>
                  <a:pt x="101" y="1248"/>
                  <a:pt x="101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259" y="1248"/>
                  <a:pt x="1259" y="1248"/>
                  <a:pt x="1259" y="1248"/>
                </a:cubicBezTo>
                <a:cubicBezTo>
                  <a:pt x="1365" y="1248"/>
                  <a:pt x="1451" y="1161"/>
                  <a:pt x="1451" y="1056"/>
                </a:cubicBezTo>
                <a:cubicBezTo>
                  <a:pt x="1451" y="950"/>
                  <a:pt x="1365" y="864"/>
                  <a:pt x="1259" y="864"/>
                </a:cubicBezTo>
                <a:cubicBezTo>
                  <a:pt x="101" y="864"/>
                  <a:pt x="101" y="864"/>
                  <a:pt x="101" y="864"/>
                </a:cubicBezTo>
                <a:cubicBezTo>
                  <a:pt x="101" y="816"/>
                  <a:pt x="101" y="816"/>
                  <a:pt x="101" y="816"/>
                </a:cubicBezTo>
                <a:cubicBezTo>
                  <a:pt x="101" y="789"/>
                  <a:pt x="122" y="768"/>
                  <a:pt x="149" y="768"/>
                </a:cubicBezTo>
                <a:cubicBezTo>
                  <a:pt x="1259" y="768"/>
                  <a:pt x="1259" y="768"/>
                  <a:pt x="1259" y="768"/>
                </a:cubicBezTo>
                <a:cubicBezTo>
                  <a:pt x="1339" y="768"/>
                  <a:pt x="1413" y="800"/>
                  <a:pt x="1468" y="857"/>
                </a:cubicBezTo>
                <a:cubicBezTo>
                  <a:pt x="1523" y="915"/>
                  <a:pt x="1551" y="991"/>
                  <a:pt x="1547" y="1071"/>
                </a:cubicBezTo>
                <a:cubicBezTo>
                  <a:pt x="1539" y="1221"/>
                  <a:pt x="1401" y="1344"/>
                  <a:pt x="1240" y="1344"/>
                </a:cubicBezTo>
                <a:cubicBezTo>
                  <a:pt x="149" y="1344"/>
                  <a:pt x="149" y="1344"/>
                  <a:pt x="149" y="1344"/>
                </a:cubicBezTo>
                <a:cubicBezTo>
                  <a:pt x="122" y="1344"/>
                  <a:pt x="101" y="1322"/>
                  <a:pt x="101" y="1296"/>
                </a:cubicBezTo>
                <a:close/>
                <a:moveTo>
                  <a:pt x="248" y="960"/>
                </a:moveTo>
                <a:cubicBezTo>
                  <a:pt x="1259" y="960"/>
                  <a:pt x="1259" y="960"/>
                  <a:pt x="1259" y="960"/>
                </a:cubicBezTo>
                <a:cubicBezTo>
                  <a:pt x="1312" y="960"/>
                  <a:pt x="1355" y="1003"/>
                  <a:pt x="1355" y="1056"/>
                </a:cubicBezTo>
                <a:cubicBezTo>
                  <a:pt x="1355" y="1109"/>
                  <a:pt x="1312" y="1152"/>
                  <a:pt x="1259" y="1152"/>
                </a:cubicBezTo>
                <a:cubicBezTo>
                  <a:pt x="248" y="1152"/>
                  <a:pt x="248" y="1152"/>
                  <a:pt x="248" y="1152"/>
                </a:cubicBezTo>
                <a:cubicBezTo>
                  <a:pt x="262" y="1122"/>
                  <a:pt x="269" y="1090"/>
                  <a:pt x="269" y="1056"/>
                </a:cubicBezTo>
                <a:cubicBezTo>
                  <a:pt x="269" y="1022"/>
                  <a:pt x="262" y="989"/>
                  <a:pt x="248" y="9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5" name="Google Shape;798;p26">
            <a:hlinkClick r:id="rId4" action="ppaction://hlinksldjump"/>
            <a:extLst>
              <a:ext uri="{FF2B5EF4-FFF2-40B4-BE49-F238E27FC236}">
                <a16:creationId xmlns:a16="http://schemas.microsoft.com/office/drawing/2014/main" id="{DFA6870D-57DB-B8B7-60E3-24251A0AD83D}"/>
              </a:ext>
            </a:extLst>
          </p:cNvPr>
          <p:cNvSpPr/>
          <p:nvPr/>
        </p:nvSpPr>
        <p:spPr>
          <a:xfrm>
            <a:off x="5169400" y="1982900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7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E7E4930E-EFA1-25AC-9DED-D1DC62884243}"/>
              </a:ext>
            </a:extLst>
          </p:cNvPr>
          <p:cNvSpPr/>
          <p:nvPr/>
        </p:nvSpPr>
        <p:spPr>
          <a:xfrm flipH="1">
            <a:off x="7458483" y="2049523"/>
            <a:ext cx="1853200" cy="7660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spc="-15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مارکتینگ در متاورس</a:t>
            </a:r>
          </a:p>
        </p:txBody>
      </p:sp>
      <p:sp>
        <p:nvSpPr>
          <p:cNvPr id="38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E26A9FE8-2257-A4DC-8971-D369295A0D79}"/>
              </a:ext>
            </a:extLst>
          </p:cNvPr>
          <p:cNvSpPr/>
          <p:nvPr/>
        </p:nvSpPr>
        <p:spPr>
          <a:xfrm>
            <a:off x="539029" y="3297366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9" name="Google Shape;810;p26">
            <a:hlinkClick r:id="rId7" action="ppaction://hlinksldjump"/>
            <a:extLst>
              <a:ext uri="{FF2B5EF4-FFF2-40B4-BE49-F238E27FC236}">
                <a16:creationId xmlns:a16="http://schemas.microsoft.com/office/drawing/2014/main" id="{73E10A2E-86AA-BB46-89A9-6163416382E8}"/>
              </a:ext>
            </a:extLst>
          </p:cNvPr>
          <p:cNvSpPr/>
          <p:nvPr/>
        </p:nvSpPr>
        <p:spPr>
          <a:xfrm flipH="1">
            <a:off x="9808667" y="3297366"/>
            <a:ext cx="1844304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  <a:endParaRPr sz="19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1" name="Google Shape;733;p26">
            <a:extLst>
              <a:ext uri="{FF2B5EF4-FFF2-40B4-BE49-F238E27FC236}">
                <a16:creationId xmlns:a16="http://schemas.microsoft.com/office/drawing/2014/main" id="{EB0C9FF2-52AF-B482-6A9B-25DA5974671D}"/>
              </a:ext>
            </a:extLst>
          </p:cNvPr>
          <p:cNvSpPr/>
          <p:nvPr/>
        </p:nvSpPr>
        <p:spPr>
          <a:xfrm>
            <a:off x="2069373" y="5059111"/>
            <a:ext cx="88681" cy="77943"/>
          </a:xfrm>
          <a:custGeom>
            <a:avLst/>
            <a:gdLst/>
            <a:ahLst/>
            <a:cxnLst/>
            <a:rect l="l" t="t" r="r" b="b"/>
            <a:pathLst>
              <a:path w="3675" h="3230" extrusionOk="0">
                <a:moveTo>
                  <a:pt x="1830" y="1"/>
                </a:moveTo>
                <a:cubicBezTo>
                  <a:pt x="1514" y="1"/>
                  <a:pt x="1196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22" y="2985"/>
                  <a:pt x="1331" y="3230"/>
                  <a:pt x="1846" y="3230"/>
                </a:cubicBezTo>
                <a:cubicBezTo>
                  <a:pt x="2161" y="3230"/>
                  <a:pt x="2479" y="3138"/>
                  <a:pt x="2756" y="2945"/>
                </a:cubicBezTo>
                <a:cubicBezTo>
                  <a:pt x="3485" y="2439"/>
                  <a:pt x="3675" y="1425"/>
                  <a:pt x="3168" y="697"/>
                </a:cubicBezTo>
                <a:cubicBezTo>
                  <a:pt x="2854" y="245"/>
                  <a:pt x="2345" y="1"/>
                  <a:pt x="183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2" name="Google Shape;734;p26">
            <a:extLst>
              <a:ext uri="{FF2B5EF4-FFF2-40B4-BE49-F238E27FC236}">
                <a16:creationId xmlns:a16="http://schemas.microsoft.com/office/drawing/2014/main" id="{14A25BE8-6D89-9A8C-7F6B-2A30D2680D8E}"/>
              </a:ext>
            </a:extLst>
          </p:cNvPr>
          <p:cNvSpPr/>
          <p:nvPr/>
        </p:nvSpPr>
        <p:spPr>
          <a:xfrm>
            <a:off x="1944810" y="4878756"/>
            <a:ext cx="88681" cy="78160"/>
          </a:xfrm>
          <a:custGeom>
            <a:avLst/>
            <a:gdLst/>
            <a:ahLst/>
            <a:cxnLst/>
            <a:rect l="l" t="t" r="r" b="b"/>
            <a:pathLst>
              <a:path w="3675" h="3239" extrusionOk="0">
                <a:moveTo>
                  <a:pt x="1844" y="1"/>
                </a:moveTo>
                <a:cubicBezTo>
                  <a:pt x="1529" y="1"/>
                  <a:pt x="1208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18" y="2999"/>
                  <a:pt x="1317" y="3239"/>
                  <a:pt x="1826" y="3239"/>
                </a:cubicBezTo>
                <a:cubicBezTo>
                  <a:pt x="2148" y="3239"/>
                  <a:pt x="2473" y="3142"/>
                  <a:pt x="2756" y="2946"/>
                </a:cubicBezTo>
                <a:cubicBezTo>
                  <a:pt x="3516" y="2439"/>
                  <a:pt x="3675" y="1457"/>
                  <a:pt x="3168" y="697"/>
                </a:cubicBezTo>
                <a:cubicBezTo>
                  <a:pt x="2854" y="245"/>
                  <a:pt x="2357" y="1"/>
                  <a:pt x="184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3" name="Google Shape;735;p26">
            <a:extLst>
              <a:ext uri="{FF2B5EF4-FFF2-40B4-BE49-F238E27FC236}">
                <a16:creationId xmlns:a16="http://schemas.microsoft.com/office/drawing/2014/main" id="{0EE16C39-8942-256F-9DC0-709B44920EDE}"/>
              </a:ext>
            </a:extLst>
          </p:cNvPr>
          <p:cNvSpPr/>
          <p:nvPr/>
        </p:nvSpPr>
        <p:spPr>
          <a:xfrm>
            <a:off x="1998308" y="4962273"/>
            <a:ext cx="231584" cy="248163"/>
          </a:xfrm>
          <a:custGeom>
            <a:avLst/>
            <a:gdLst/>
            <a:ahLst/>
            <a:cxnLst/>
            <a:rect l="l" t="t" r="r" b="b"/>
            <a:pathLst>
              <a:path w="9597" h="10284" extrusionOk="0">
                <a:moveTo>
                  <a:pt x="4783" y="2651"/>
                </a:moveTo>
                <a:cubicBezTo>
                  <a:pt x="4973" y="2651"/>
                  <a:pt x="5131" y="2683"/>
                  <a:pt x="5321" y="2715"/>
                </a:cubicBezTo>
                <a:cubicBezTo>
                  <a:pt x="6113" y="2841"/>
                  <a:pt x="6778" y="3285"/>
                  <a:pt x="7221" y="3950"/>
                </a:cubicBezTo>
                <a:cubicBezTo>
                  <a:pt x="7665" y="4583"/>
                  <a:pt x="7855" y="5375"/>
                  <a:pt x="7696" y="6167"/>
                </a:cubicBezTo>
                <a:cubicBezTo>
                  <a:pt x="7570" y="6927"/>
                  <a:pt x="7126" y="7623"/>
                  <a:pt x="6461" y="8067"/>
                </a:cubicBezTo>
                <a:cubicBezTo>
                  <a:pt x="5969" y="8412"/>
                  <a:pt x="5380" y="8584"/>
                  <a:pt x="4771" y="8584"/>
                </a:cubicBezTo>
                <a:cubicBezTo>
                  <a:pt x="4596" y="8584"/>
                  <a:pt x="4420" y="8570"/>
                  <a:pt x="4244" y="8542"/>
                </a:cubicBezTo>
                <a:cubicBezTo>
                  <a:pt x="3484" y="8383"/>
                  <a:pt x="2819" y="7940"/>
                  <a:pt x="2344" y="7307"/>
                </a:cubicBezTo>
                <a:cubicBezTo>
                  <a:pt x="1901" y="6642"/>
                  <a:pt x="1743" y="5882"/>
                  <a:pt x="1869" y="5090"/>
                </a:cubicBezTo>
                <a:cubicBezTo>
                  <a:pt x="2028" y="4330"/>
                  <a:pt x="2471" y="3633"/>
                  <a:pt x="3104" y="3190"/>
                </a:cubicBezTo>
                <a:cubicBezTo>
                  <a:pt x="3611" y="2841"/>
                  <a:pt x="4181" y="2651"/>
                  <a:pt x="4783" y="2651"/>
                </a:cubicBezTo>
                <a:close/>
                <a:moveTo>
                  <a:pt x="2079" y="1"/>
                </a:moveTo>
                <a:cubicBezTo>
                  <a:pt x="1743" y="1"/>
                  <a:pt x="1402" y="100"/>
                  <a:pt x="1109" y="308"/>
                </a:cubicBezTo>
                <a:cubicBezTo>
                  <a:pt x="349" y="846"/>
                  <a:pt x="159" y="1891"/>
                  <a:pt x="697" y="2651"/>
                </a:cubicBezTo>
                <a:lnTo>
                  <a:pt x="951" y="3031"/>
                </a:lnTo>
                <a:cubicBezTo>
                  <a:pt x="602" y="3570"/>
                  <a:pt x="349" y="4140"/>
                  <a:pt x="222" y="4805"/>
                </a:cubicBezTo>
                <a:cubicBezTo>
                  <a:pt x="1" y="6008"/>
                  <a:pt x="286" y="7243"/>
                  <a:pt x="983" y="8257"/>
                </a:cubicBezTo>
                <a:cubicBezTo>
                  <a:pt x="1679" y="9302"/>
                  <a:pt x="2724" y="9967"/>
                  <a:pt x="3959" y="10189"/>
                </a:cubicBezTo>
                <a:cubicBezTo>
                  <a:pt x="4244" y="10252"/>
                  <a:pt x="4529" y="10284"/>
                  <a:pt x="4814" y="10284"/>
                </a:cubicBezTo>
                <a:cubicBezTo>
                  <a:pt x="5733" y="10284"/>
                  <a:pt x="6651" y="9999"/>
                  <a:pt x="7443" y="9460"/>
                </a:cubicBezTo>
                <a:cubicBezTo>
                  <a:pt x="8456" y="8732"/>
                  <a:pt x="9153" y="7687"/>
                  <a:pt x="9375" y="6452"/>
                </a:cubicBezTo>
                <a:cubicBezTo>
                  <a:pt x="9597" y="5248"/>
                  <a:pt x="9311" y="4013"/>
                  <a:pt x="8615" y="3000"/>
                </a:cubicBezTo>
                <a:cubicBezTo>
                  <a:pt x="7918" y="1955"/>
                  <a:pt x="6841" y="1290"/>
                  <a:pt x="5638" y="1068"/>
                </a:cubicBezTo>
                <a:cubicBezTo>
                  <a:pt x="5346" y="1012"/>
                  <a:pt x="5061" y="987"/>
                  <a:pt x="4779" y="987"/>
                </a:cubicBezTo>
                <a:cubicBezTo>
                  <a:pt x="4417" y="987"/>
                  <a:pt x="4062" y="1029"/>
                  <a:pt x="3706" y="1100"/>
                </a:cubicBezTo>
                <a:lnTo>
                  <a:pt x="3453" y="720"/>
                </a:lnTo>
                <a:cubicBezTo>
                  <a:pt x="3141" y="253"/>
                  <a:pt x="2615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5" name="Google Shape;757;p26">
            <a:extLst>
              <a:ext uri="{FF2B5EF4-FFF2-40B4-BE49-F238E27FC236}">
                <a16:creationId xmlns:a16="http://schemas.microsoft.com/office/drawing/2014/main" id="{D5D23F09-5404-F991-22AD-25093108160D}"/>
              </a:ext>
            </a:extLst>
          </p:cNvPr>
          <p:cNvSpPr/>
          <p:nvPr/>
        </p:nvSpPr>
        <p:spPr>
          <a:xfrm>
            <a:off x="1319607" y="4105145"/>
            <a:ext cx="793278" cy="782057"/>
          </a:xfrm>
          <a:custGeom>
            <a:avLst/>
            <a:gdLst/>
            <a:ahLst/>
            <a:cxnLst/>
            <a:rect l="l" t="t" r="r" b="b"/>
            <a:pathLst>
              <a:path w="32874" h="32409" extrusionOk="0">
                <a:moveTo>
                  <a:pt x="16434" y="1"/>
                </a:moveTo>
                <a:cubicBezTo>
                  <a:pt x="16298" y="1"/>
                  <a:pt x="16162" y="2"/>
                  <a:pt x="16025" y="6"/>
                </a:cubicBezTo>
                <a:cubicBezTo>
                  <a:pt x="7063" y="227"/>
                  <a:pt x="1" y="7670"/>
                  <a:pt x="254" y="16600"/>
                </a:cubicBezTo>
                <a:cubicBezTo>
                  <a:pt x="472" y="25425"/>
                  <a:pt x="7692" y="32408"/>
                  <a:pt x="16440" y="32408"/>
                </a:cubicBezTo>
                <a:cubicBezTo>
                  <a:pt x="16576" y="32408"/>
                  <a:pt x="16712" y="32406"/>
                  <a:pt x="16849" y="32403"/>
                </a:cubicBezTo>
                <a:cubicBezTo>
                  <a:pt x="25811" y="32150"/>
                  <a:pt x="32873" y="24739"/>
                  <a:pt x="32620" y="15777"/>
                </a:cubicBezTo>
                <a:cubicBezTo>
                  <a:pt x="32401" y="6983"/>
                  <a:pt x="25182" y="1"/>
                  <a:pt x="1643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6" name="Google Shape;758;p26">
            <a:extLst>
              <a:ext uri="{FF2B5EF4-FFF2-40B4-BE49-F238E27FC236}">
                <a16:creationId xmlns:a16="http://schemas.microsoft.com/office/drawing/2014/main" id="{32728971-4E6A-B566-032C-05209647BB7B}"/>
              </a:ext>
            </a:extLst>
          </p:cNvPr>
          <p:cNvSpPr/>
          <p:nvPr/>
        </p:nvSpPr>
        <p:spPr>
          <a:xfrm>
            <a:off x="1381515" y="4194236"/>
            <a:ext cx="669462" cy="603875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8" name="Google Shape;760;p26">
            <a:extLst>
              <a:ext uri="{FF2B5EF4-FFF2-40B4-BE49-F238E27FC236}">
                <a16:creationId xmlns:a16="http://schemas.microsoft.com/office/drawing/2014/main" id="{29051B23-96F5-C1A7-FCFF-DE6B3761E773}"/>
              </a:ext>
            </a:extLst>
          </p:cNvPr>
          <p:cNvSpPr/>
          <p:nvPr/>
        </p:nvSpPr>
        <p:spPr>
          <a:xfrm>
            <a:off x="1394888" y="4174763"/>
            <a:ext cx="642715" cy="642822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9" name="Google Shape;761;p26">
            <a:extLst>
              <a:ext uri="{FF2B5EF4-FFF2-40B4-BE49-F238E27FC236}">
                <a16:creationId xmlns:a16="http://schemas.microsoft.com/office/drawing/2014/main" id="{465BE443-0B7F-9A62-4A30-165878B97D81}"/>
              </a:ext>
            </a:extLst>
          </p:cNvPr>
          <p:cNvSpPr/>
          <p:nvPr/>
        </p:nvSpPr>
        <p:spPr>
          <a:xfrm>
            <a:off x="1423945" y="4204052"/>
            <a:ext cx="584601" cy="584481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D80DACF7-355D-C449-12D0-29D8749269DC}"/>
              </a:ext>
            </a:extLst>
          </p:cNvPr>
          <p:cNvSpPr>
            <a:spLocks noEditPoints="1"/>
          </p:cNvSpPr>
          <p:nvPr/>
        </p:nvSpPr>
        <p:spPr bwMode="auto">
          <a:xfrm>
            <a:off x="1550789" y="4313916"/>
            <a:ext cx="362090" cy="358868"/>
          </a:xfrm>
          <a:custGeom>
            <a:avLst/>
            <a:gdLst>
              <a:gd name="T0" fmla="*/ 531 w 1652"/>
              <a:gd name="T1" fmla="*/ 288 h 1638"/>
              <a:gd name="T2" fmla="*/ 1062 w 1652"/>
              <a:gd name="T3" fmla="*/ 336 h 1638"/>
              <a:gd name="T4" fmla="*/ 531 w 1652"/>
              <a:gd name="T5" fmla="*/ 384 h 1638"/>
              <a:gd name="T6" fmla="*/ 1596 w 1652"/>
              <a:gd name="T7" fmla="*/ 138 h 1638"/>
              <a:gd name="T8" fmla="*/ 1254 w 1652"/>
              <a:gd name="T9" fmla="*/ 683 h 1638"/>
              <a:gd name="T10" fmla="*/ 1398 w 1652"/>
              <a:gd name="T11" fmla="*/ 1254 h 1638"/>
              <a:gd name="T12" fmla="*/ 1446 w 1652"/>
              <a:gd name="T13" fmla="*/ 1398 h 1638"/>
              <a:gd name="T14" fmla="*/ 240 w 1652"/>
              <a:gd name="T15" fmla="*/ 1638 h 1638"/>
              <a:gd name="T16" fmla="*/ 0 w 1652"/>
              <a:gd name="T17" fmla="*/ 336 h 1638"/>
              <a:gd name="T18" fmla="*/ 302 w 1652"/>
              <a:gd name="T19" fmla="*/ 14 h 1638"/>
              <a:gd name="T20" fmla="*/ 1206 w 1652"/>
              <a:gd name="T21" fmla="*/ 0 h 1638"/>
              <a:gd name="T22" fmla="*/ 1254 w 1652"/>
              <a:gd name="T23" fmla="*/ 276 h 1638"/>
              <a:gd name="T24" fmla="*/ 1596 w 1652"/>
              <a:gd name="T25" fmla="*/ 138 h 1638"/>
              <a:gd name="T26" fmla="*/ 288 w 1652"/>
              <a:gd name="T27" fmla="*/ 288 h 1638"/>
              <a:gd name="T28" fmla="*/ 164 w 1652"/>
              <a:gd name="T29" fmla="*/ 288 h 1638"/>
              <a:gd name="T30" fmla="*/ 1158 w 1652"/>
              <a:gd name="T31" fmla="*/ 1254 h 1638"/>
              <a:gd name="T32" fmla="*/ 915 w 1652"/>
              <a:gd name="T33" fmla="*/ 1023 h 1638"/>
              <a:gd name="T34" fmla="*/ 703 w 1652"/>
              <a:gd name="T35" fmla="*/ 1098 h 1638"/>
              <a:gd name="T36" fmla="*/ 624 w 1652"/>
              <a:gd name="T37" fmla="*/ 1152 h 1638"/>
              <a:gd name="T38" fmla="*/ 192 w 1652"/>
              <a:gd name="T39" fmla="*/ 1104 h 1638"/>
              <a:gd name="T40" fmla="*/ 611 w 1652"/>
              <a:gd name="T41" fmla="*/ 1056 h 1638"/>
              <a:gd name="T42" fmla="*/ 659 w 1652"/>
              <a:gd name="T43" fmla="*/ 960 h 1638"/>
              <a:gd name="T44" fmla="*/ 192 w 1652"/>
              <a:gd name="T45" fmla="*/ 912 h 1638"/>
              <a:gd name="T46" fmla="*/ 691 w 1652"/>
              <a:gd name="T47" fmla="*/ 864 h 1638"/>
              <a:gd name="T48" fmla="*/ 711 w 1652"/>
              <a:gd name="T49" fmla="*/ 819 h 1638"/>
              <a:gd name="T50" fmla="*/ 240 w 1652"/>
              <a:gd name="T51" fmla="*/ 768 h 1638"/>
              <a:gd name="T52" fmla="*/ 240 w 1652"/>
              <a:gd name="T53" fmla="*/ 672 h 1638"/>
              <a:gd name="T54" fmla="*/ 955 w 1652"/>
              <a:gd name="T55" fmla="*/ 576 h 1638"/>
              <a:gd name="T56" fmla="*/ 192 w 1652"/>
              <a:gd name="T57" fmla="*/ 528 h 1638"/>
              <a:gd name="T58" fmla="*/ 1051 w 1652"/>
              <a:gd name="T59" fmla="*/ 480 h 1638"/>
              <a:gd name="T60" fmla="*/ 1158 w 1652"/>
              <a:gd name="T61" fmla="*/ 96 h 1638"/>
              <a:gd name="T62" fmla="*/ 384 w 1652"/>
              <a:gd name="T63" fmla="*/ 336 h 1638"/>
              <a:gd name="T64" fmla="*/ 96 w 1652"/>
              <a:gd name="T65" fmla="*/ 384 h 1638"/>
              <a:gd name="T66" fmla="*/ 240 w 1652"/>
              <a:gd name="T67" fmla="*/ 1542 h 1638"/>
              <a:gd name="T68" fmla="*/ 384 w 1652"/>
              <a:gd name="T69" fmla="*/ 1302 h 1638"/>
              <a:gd name="T70" fmla="*/ 836 w 1652"/>
              <a:gd name="T71" fmla="*/ 830 h 1638"/>
              <a:gd name="T72" fmla="*/ 753 w 1652"/>
              <a:gd name="T73" fmla="*/ 981 h 1638"/>
              <a:gd name="T74" fmla="*/ 904 w 1652"/>
              <a:gd name="T75" fmla="*/ 897 h 1638"/>
              <a:gd name="T76" fmla="*/ 480 w 1652"/>
              <a:gd name="T77" fmla="*/ 1350 h 1638"/>
              <a:gd name="T78" fmla="*/ 432 w 1652"/>
              <a:gd name="T79" fmla="*/ 1542 h 1638"/>
              <a:gd name="T80" fmla="*/ 1350 w 1652"/>
              <a:gd name="T81" fmla="*/ 1398 h 1638"/>
              <a:gd name="T82" fmla="*/ 480 w 1652"/>
              <a:gd name="T83" fmla="*/ 1350 h 1638"/>
              <a:gd name="T84" fmla="*/ 1359 w 1652"/>
              <a:gd name="T85" fmla="*/ 307 h 1638"/>
              <a:gd name="T86" fmla="*/ 972 w 1652"/>
              <a:gd name="T87" fmla="*/ 830 h 1638"/>
              <a:gd name="T88" fmla="*/ 1528 w 1652"/>
              <a:gd name="T89" fmla="*/ 206 h 1638"/>
              <a:gd name="T90" fmla="*/ 1426 w 1652"/>
              <a:gd name="T91" fmla="*/ 240 h 1638"/>
              <a:gd name="T92" fmla="*/ 1528 w 1652"/>
              <a:gd name="T93" fmla="*/ 273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2" h="1638">
                <a:moveTo>
                  <a:pt x="483" y="336"/>
                </a:moveTo>
                <a:cubicBezTo>
                  <a:pt x="483" y="309"/>
                  <a:pt x="505" y="288"/>
                  <a:pt x="531" y="288"/>
                </a:cubicBezTo>
                <a:cubicBezTo>
                  <a:pt x="1014" y="288"/>
                  <a:pt x="1014" y="288"/>
                  <a:pt x="1014" y="288"/>
                </a:cubicBezTo>
                <a:cubicBezTo>
                  <a:pt x="1041" y="288"/>
                  <a:pt x="1062" y="309"/>
                  <a:pt x="1062" y="336"/>
                </a:cubicBezTo>
                <a:cubicBezTo>
                  <a:pt x="1062" y="362"/>
                  <a:pt x="1041" y="384"/>
                  <a:pt x="1014" y="384"/>
                </a:cubicBezTo>
                <a:cubicBezTo>
                  <a:pt x="531" y="384"/>
                  <a:pt x="531" y="384"/>
                  <a:pt x="531" y="384"/>
                </a:cubicBezTo>
                <a:cubicBezTo>
                  <a:pt x="505" y="384"/>
                  <a:pt x="483" y="362"/>
                  <a:pt x="483" y="336"/>
                </a:cubicBezTo>
                <a:close/>
                <a:moveTo>
                  <a:pt x="1596" y="138"/>
                </a:moveTo>
                <a:cubicBezTo>
                  <a:pt x="1652" y="194"/>
                  <a:pt x="1652" y="285"/>
                  <a:pt x="1596" y="341"/>
                </a:cubicBezTo>
                <a:cubicBezTo>
                  <a:pt x="1254" y="683"/>
                  <a:pt x="1254" y="683"/>
                  <a:pt x="1254" y="683"/>
                </a:cubicBezTo>
                <a:cubicBezTo>
                  <a:pt x="1254" y="1254"/>
                  <a:pt x="1254" y="1254"/>
                  <a:pt x="1254" y="1254"/>
                </a:cubicBezTo>
                <a:cubicBezTo>
                  <a:pt x="1398" y="1254"/>
                  <a:pt x="1398" y="1254"/>
                  <a:pt x="1398" y="1254"/>
                </a:cubicBezTo>
                <a:cubicBezTo>
                  <a:pt x="1425" y="1254"/>
                  <a:pt x="1446" y="1275"/>
                  <a:pt x="1446" y="1302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46" y="1530"/>
                  <a:pt x="1339" y="1638"/>
                  <a:pt x="1206" y="1638"/>
                </a:cubicBezTo>
                <a:cubicBezTo>
                  <a:pt x="240" y="1638"/>
                  <a:pt x="240" y="1638"/>
                  <a:pt x="240" y="1638"/>
                </a:cubicBezTo>
                <a:cubicBezTo>
                  <a:pt x="108" y="1638"/>
                  <a:pt x="0" y="1530"/>
                  <a:pt x="0" y="1398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3"/>
                  <a:pt x="5" y="311"/>
                  <a:pt x="14" y="302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11" y="5"/>
                  <a:pt x="323" y="0"/>
                  <a:pt x="336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33" y="0"/>
                  <a:pt x="1254" y="21"/>
                  <a:pt x="1254" y="48"/>
                </a:cubicBezTo>
                <a:cubicBezTo>
                  <a:pt x="1254" y="276"/>
                  <a:pt x="1254" y="276"/>
                  <a:pt x="1254" y="276"/>
                </a:cubicBezTo>
                <a:cubicBezTo>
                  <a:pt x="1393" y="138"/>
                  <a:pt x="1393" y="138"/>
                  <a:pt x="1393" y="138"/>
                </a:cubicBezTo>
                <a:cubicBezTo>
                  <a:pt x="1449" y="81"/>
                  <a:pt x="1540" y="81"/>
                  <a:pt x="1596" y="138"/>
                </a:cubicBezTo>
                <a:close/>
                <a:moveTo>
                  <a:pt x="164" y="288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88" y="163"/>
                  <a:pt x="288" y="163"/>
                  <a:pt x="288" y="163"/>
                </a:cubicBezTo>
                <a:lnTo>
                  <a:pt x="164" y="288"/>
                </a:lnTo>
                <a:close/>
                <a:moveTo>
                  <a:pt x="432" y="1254"/>
                </a:moveTo>
                <a:cubicBezTo>
                  <a:pt x="1158" y="1254"/>
                  <a:pt x="1158" y="1254"/>
                  <a:pt x="1158" y="1254"/>
                </a:cubicBezTo>
                <a:cubicBezTo>
                  <a:pt x="1158" y="779"/>
                  <a:pt x="1158" y="779"/>
                  <a:pt x="1158" y="779"/>
                </a:cubicBezTo>
                <a:cubicBezTo>
                  <a:pt x="915" y="1023"/>
                  <a:pt x="915" y="1023"/>
                  <a:pt x="915" y="1023"/>
                </a:cubicBezTo>
                <a:cubicBezTo>
                  <a:pt x="910" y="1028"/>
                  <a:pt x="903" y="1032"/>
                  <a:pt x="896" y="1034"/>
                </a:cubicBezTo>
                <a:cubicBezTo>
                  <a:pt x="703" y="1098"/>
                  <a:pt x="703" y="1098"/>
                  <a:pt x="703" y="1098"/>
                </a:cubicBezTo>
                <a:cubicBezTo>
                  <a:pt x="664" y="1137"/>
                  <a:pt x="664" y="1137"/>
                  <a:pt x="664" y="1137"/>
                </a:cubicBezTo>
                <a:cubicBezTo>
                  <a:pt x="652" y="1150"/>
                  <a:pt x="639" y="1152"/>
                  <a:pt x="624" y="1152"/>
                </a:cubicBezTo>
                <a:cubicBezTo>
                  <a:pt x="240" y="1152"/>
                  <a:pt x="240" y="1152"/>
                  <a:pt x="240" y="1152"/>
                </a:cubicBezTo>
                <a:cubicBezTo>
                  <a:pt x="213" y="1152"/>
                  <a:pt x="192" y="1130"/>
                  <a:pt x="192" y="1104"/>
                </a:cubicBezTo>
                <a:cubicBezTo>
                  <a:pt x="192" y="1077"/>
                  <a:pt x="213" y="1056"/>
                  <a:pt x="240" y="1056"/>
                </a:cubicBezTo>
                <a:cubicBezTo>
                  <a:pt x="611" y="1056"/>
                  <a:pt x="611" y="1056"/>
                  <a:pt x="611" y="1056"/>
                </a:cubicBezTo>
                <a:cubicBezTo>
                  <a:pt x="635" y="1031"/>
                  <a:pt x="635" y="1031"/>
                  <a:pt x="635" y="1031"/>
                </a:cubicBezTo>
                <a:cubicBezTo>
                  <a:pt x="659" y="960"/>
                  <a:pt x="659" y="960"/>
                  <a:pt x="659" y="960"/>
                </a:cubicBezTo>
                <a:cubicBezTo>
                  <a:pt x="240" y="960"/>
                  <a:pt x="240" y="960"/>
                  <a:pt x="240" y="960"/>
                </a:cubicBezTo>
                <a:cubicBezTo>
                  <a:pt x="213" y="960"/>
                  <a:pt x="192" y="938"/>
                  <a:pt x="192" y="912"/>
                </a:cubicBezTo>
                <a:cubicBezTo>
                  <a:pt x="192" y="885"/>
                  <a:pt x="213" y="864"/>
                  <a:pt x="240" y="864"/>
                </a:cubicBezTo>
                <a:cubicBezTo>
                  <a:pt x="691" y="864"/>
                  <a:pt x="691" y="864"/>
                  <a:pt x="691" y="864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02" y="831"/>
                  <a:pt x="706" y="824"/>
                  <a:pt x="711" y="819"/>
                </a:cubicBezTo>
                <a:cubicBezTo>
                  <a:pt x="763" y="768"/>
                  <a:pt x="763" y="768"/>
                  <a:pt x="763" y="768"/>
                </a:cubicBezTo>
                <a:cubicBezTo>
                  <a:pt x="240" y="768"/>
                  <a:pt x="240" y="768"/>
                  <a:pt x="240" y="768"/>
                </a:cubicBezTo>
                <a:cubicBezTo>
                  <a:pt x="213" y="768"/>
                  <a:pt x="192" y="746"/>
                  <a:pt x="192" y="720"/>
                </a:cubicBezTo>
                <a:cubicBezTo>
                  <a:pt x="192" y="693"/>
                  <a:pt x="213" y="672"/>
                  <a:pt x="240" y="672"/>
                </a:cubicBezTo>
                <a:cubicBezTo>
                  <a:pt x="859" y="672"/>
                  <a:pt x="859" y="672"/>
                  <a:pt x="859" y="672"/>
                </a:cubicBezTo>
                <a:cubicBezTo>
                  <a:pt x="955" y="576"/>
                  <a:pt x="955" y="576"/>
                  <a:pt x="955" y="576"/>
                </a:cubicBezTo>
                <a:cubicBezTo>
                  <a:pt x="240" y="576"/>
                  <a:pt x="240" y="576"/>
                  <a:pt x="240" y="576"/>
                </a:cubicBezTo>
                <a:cubicBezTo>
                  <a:pt x="213" y="576"/>
                  <a:pt x="192" y="554"/>
                  <a:pt x="192" y="528"/>
                </a:cubicBezTo>
                <a:cubicBezTo>
                  <a:pt x="192" y="501"/>
                  <a:pt x="213" y="480"/>
                  <a:pt x="240" y="480"/>
                </a:cubicBezTo>
                <a:cubicBezTo>
                  <a:pt x="1051" y="480"/>
                  <a:pt x="1051" y="480"/>
                  <a:pt x="1051" y="480"/>
                </a:cubicBezTo>
                <a:cubicBezTo>
                  <a:pt x="1158" y="372"/>
                  <a:pt x="1158" y="372"/>
                  <a:pt x="1158" y="372"/>
                </a:cubicBezTo>
                <a:cubicBezTo>
                  <a:pt x="1158" y="96"/>
                  <a:pt x="1158" y="96"/>
                  <a:pt x="1158" y="96"/>
                </a:cubicBezTo>
                <a:cubicBezTo>
                  <a:pt x="384" y="96"/>
                  <a:pt x="384" y="96"/>
                  <a:pt x="384" y="96"/>
                </a:cubicBezTo>
                <a:cubicBezTo>
                  <a:pt x="384" y="336"/>
                  <a:pt x="384" y="336"/>
                  <a:pt x="384" y="336"/>
                </a:cubicBezTo>
                <a:cubicBezTo>
                  <a:pt x="384" y="362"/>
                  <a:pt x="363" y="384"/>
                  <a:pt x="336" y="384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96" y="1398"/>
                  <a:pt x="96" y="1398"/>
                  <a:pt x="96" y="1398"/>
                </a:cubicBezTo>
                <a:cubicBezTo>
                  <a:pt x="96" y="1477"/>
                  <a:pt x="161" y="1542"/>
                  <a:pt x="240" y="1542"/>
                </a:cubicBezTo>
                <a:cubicBezTo>
                  <a:pt x="319" y="1542"/>
                  <a:pt x="384" y="1477"/>
                  <a:pt x="384" y="1398"/>
                </a:cubicBezTo>
                <a:cubicBezTo>
                  <a:pt x="384" y="1302"/>
                  <a:pt x="384" y="1302"/>
                  <a:pt x="384" y="1302"/>
                </a:cubicBezTo>
                <a:cubicBezTo>
                  <a:pt x="384" y="1275"/>
                  <a:pt x="405" y="1254"/>
                  <a:pt x="432" y="1254"/>
                </a:cubicBezTo>
                <a:close/>
                <a:moveTo>
                  <a:pt x="836" y="830"/>
                </a:moveTo>
                <a:cubicBezTo>
                  <a:pt x="787" y="879"/>
                  <a:pt x="787" y="879"/>
                  <a:pt x="787" y="879"/>
                </a:cubicBezTo>
                <a:cubicBezTo>
                  <a:pt x="753" y="981"/>
                  <a:pt x="753" y="981"/>
                  <a:pt x="753" y="981"/>
                </a:cubicBezTo>
                <a:cubicBezTo>
                  <a:pt x="855" y="947"/>
                  <a:pt x="855" y="947"/>
                  <a:pt x="855" y="947"/>
                </a:cubicBezTo>
                <a:cubicBezTo>
                  <a:pt x="904" y="897"/>
                  <a:pt x="904" y="897"/>
                  <a:pt x="904" y="897"/>
                </a:cubicBezTo>
                <a:lnTo>
                  <a:pt x="836" y="830"/>
                </a:lnTo>
                <a:close/>
                <a:moveTo>
                  <a:pt x="480" y="1350"/>
                </a:moveTo>
                <a:cubicBezTo>
                  <a:pt x="480" y="1398"/>
                  <a:pt x="480" y="1398"/>
                  <a:pt x="480" y="1398"/>
                </a:cubicBezTo>
                <a:cubicBezTo>
                  <a:pt x="480" y="1452"/>
                  <a:pt x="462" y="1502"/>
                  <a:pt x="432" y="1542"/>
                </a:cubicBezTo>
                <a:cubicBezTo>
                  <a:pt x="1206" y="1542"/>
                  <a:pt x="1206" y="1542"/>
                  <a:pt x="1206" y="1542"/>
                </a:cubicBezTo>
                <a:cubicBezTo>
                  <a:pt x="1286" y="1542"/>
                  <a:pt x="1350" y="1477"/>
                  <a:pt x="1350" y="1398"/>
                </a:cubicBezTo>
                <a:cubicBezTo>
                  <a:pt x="1350" y="1350"/>
                  <a:pt x="1350" y="1350"/>
                  <a:pt x="1350" y="1350"/>
                </a:cubicBezTo>
                <a:lnTo>
                  <a:pt x="480" y="1350"/>
                </a:lnTo>
                <a:close/>
                <a:moveTo>
                  <a:pt x="1426" y="375"/>
                </a:moveTo>
                <a:cubicBezTo>
                  <a:pt x="1359" y="307"/>
                  <a:pt x="1359" y="307"/>
                  <a:pt x="1359" y="307"/>
                </a:cubicBezTo>
                <a:cubicBezTo>
                  <a:pt x="904" y="762"/>
                  <a:pt x="904" y="762"/>
                  <a:pt x="904" y="762"/>
                </a:cubicBezTo>
                <a:cubicBezTo>
                  <a:pt x="972" y="830"/>
                  <a:pt x="972" y="830"/>
                  <a:pt x="972" y="830"/>
                </a:cubicBezTo>
                <a:lnTo>
                  <a:pt x="1426" y="375"/>
                </a:lnTo>
                <a:close/>
                <a:moveTo>
                  <a:pt x="1528" y="206"/>
                </a:moveTo>
                <a:cubicBezTo>
                  <a:pt x="1510" y="187"/>
                  <a:pt x="1479" y="187"/>
                  <a:pt x="1460" y="206"/>
                </a:cubicBezTo>
                <a:cubicBezTo>
                  <a:pt x="1426" y="240"/>
                  <a:pt x="1426" y="240"/>
                  <a:pt x="1426" y="240"/>
                </a:cubicBezTo>
                <a:cubicBezTo>
                  <a:pt x="1494" y="307"/>
                  <a:pt x="1494" y="307"/>
                  <a:pt x="1494" y="307"/>
                </a:cubicBezTo>
                <a:cubicBezTo>
                  <a:pt x="1528" y="273"/>
                  <a:pt x="1528" y="273"/>
                  <a:pt x="1528" y="273"/>
                </a:cubicBezTo>
                <a:cubicBezTo>
                  <a:pt x="1547" y="255"/>
                  <a:pt x="1547" y="224"/>
                  <a:pt x="1528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1" name="Rectangle: Rounded Corners 50">
            <a:hlinkClick r:id="rId8" action="ppaction://hlinksldjump"/>
            <a:extLst>
              <a:ext uri="{FF2B5EF4-FFF2-40B4-BE49-F238E27FC236}">
                <a16:creationId xmlns:a16="http://schemas.microsoft.com/office/drawing/2014/main" id="{B318DF47-E9B8-64B0-2377-1B4F02D6488A}"/>
              </a:ext>
            </a:extLst>
          </p:cNvPr>
          <p:cNvSpPr/>
          <p:nvPr/>
        </p:nvSpPr>
        <p:spPr>
          <a:xfrm>
            <a:off x="5624853" y="6111702"/>
            <a:ext cx="942294" cy="40957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1600" b="1" dirty="0"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5855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ABBA9-000A-82CD-8F23-3C867726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7FC63C-0A4E-2010-4E43-C2320D687A0F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6" name="Google Shape;728;p26">
            <a:extLst>
              <a:ext uri="{FF2B5EF4-FFF2-40B4-BE49-F238E27FC236}">
                <a16:creationId xmlns:a16="http://schemas.microsoft.com/office/drawing/2014/main" id="{66766FA3-2205-DC4D-1A16-DCAF53282067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8" name="Google Shape;729;p26">
              <a:extLst>
                <a:ext uri="{FF2B5EF4-FFF2-40B4-BE49-F238E27FC236}">
                  <a16:creationId xmlns:a16="http://schemas.microsoft.com/office/drawing/2014/main" id="{97D07E48-EB82-5755-F18E-CC894944D514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9" name="Google Shape;730;p26">
              <a:extLst>
                <a:ext uri="{FF2B5EF4-FFF2-40B4-BE49-F238E27FC236}">
                  <a16:creationId xmlns:a16="http://schemas.microsoft.com/office/drawing/2014/main" id="{4944925D-0195-E5BC-05BF-36ABE3CD1976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1;p26">
              <a:extLst>
                <a:ext uri="{FF2B5EF4-FFF2-40B4-BE49-F238E27FC236}">
                  <a16:creationId xmlns:a16="http://schemas.microsoft.com/office/drawing/2014/main" id="{B76EC405-1509-5551-AE12-6DDD7D5B4311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2" name="Google Shape;732;p26">
            <a:extLst>
              <a:ext uri="{FF2B5EF4-FFF2-40B4-BE49-F238E27FC236}">
                <a16:creationId xmlns:a16="http://schemas.microsoft.com/office/drawing/2014/main" id="{44E13284-CA88-F1B5-EE26-3D86ABB8CC55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3" name="Google Shape;733;p26">
              <a:extLst>
                <a:ext uri="{FF2B5EF4-FFF2-40B4-BE49-F238E27FC236}">
                  <a16:creationId xmlns:a16="http://schemas.microsoft.com/office/drawing/2014/main" id="{793E8B97-DA6A-3C43-026D-16282F11CC9C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6" name="Google Shape;734;p26">
              <a:extLst>
                <a:ext uri="{FF2B5EF4-FFF2-40B4-BE49-F238E27FC236}">
                  <a16:creationId xmlns:a16="http://schemas.microsoft.com/office/drawing/2014/main" id="{59C3C7B1-980A-7DC2-F99F-AF4F6636AEAD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5;p26">
              <a:extLst>
                <a:ext uri="{FF2B5EF4-FFF2-40B4-BE49-F238E27FC236}">
                  <a16:creationId xmlns:a16="http://schemas.microsoft.com/office/drawing/2014/main" id="{BE676785-5B24-3851-4A82-FE67430C64B9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8" name="Google Shape;736;p26">
            <a:extLst>
              <a:ext uri="{FF2B5EF4-FFF2-40B4-BE49-F238E27FC236}">
                <a16:creationId xmlns:a16="http://schemas.microsoft.com/office/drawing/2014/main" id="{3FFCA67A-3556-E482-F62A-1A4CA151FD35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0" name="Google Shape;737;p26">
              <a:extLst>
                <a:ext uri="{FF2B5EF4-FFF2-40B4-BE49-F238E27FC236}">
                  <a16:creationId xmlns:a16="http://schemas.microsoft.com/office/drawing/2014/main" id="{239C4A53-72B9-45C0-B533-F1194712A0DD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A9BE4510-9522-9EF0-5F8B-871F91F0DE0D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0463FBD7-69C2-39B5-5916-F47FE6C73898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4B6675A5-9769-BC11-F60E-7A74FEE24DCA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22D59D78-ED80-0B00-374A-04FA5D3B7EB6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D1918CE5-F1A3-27AD-5977-A687B32F8C39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3;p26">
              <a:extLst>
                <a:ext uri="{FF2B5EF4-FFF2-40B4-BE49-F238E27FC236}">
                  <a16:creationId xmlns:a16="http://schemas.microsoft.com/office/drawing/2014/main" id="{07CDB4A1-2D91-1D00-48DB-D8F849527E5B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8" name="Google Shape;744;p26">
              <a:extLst>
                <a:ext uri="{FF2B5EF4-FFF2-40B4-BE49-F238E27FC236}">
                  <a16:creationId xmlns:a16="http://schemas.microsoft.com/office/drawing/2014/main" id="{15F40DB2-7193-4C48-AD6E-BCF2524D6B07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9" name="Google Shape;745;p26">
            <a:extLst>
              <a:ext uri="{FF2B5EF4-FFF2-40B4-BE49-F238E27FC236}">
                <a16:creationId xmlns:a16="http://schemas.microsoft.com/office/drawing/2014/main" id="{FD385B64-79F6-1550-241E-E99FE88908C7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0" name="Google Shape;746;p26">
              <a:extLst>
                <a:ext uri="{FF2B5EF4-FFF2-40B4-BE49-F238E27FC236}">
                  <a16:creationId xmlns:a16="http://schemas.microsoft.com/office/drawing/2014/main" id="{7BE9E711-671C-FCC9-A89A-308051384548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1" name="Google Shape;747;p26">
              <a:extLst>
                <a:ext uri="{FF2B5EF4-FFF2-40B4-BE49-F238E27FC236}">
                  <a16:creationId xmlns:a16="http://schemas.microsoft.com/office/drawing/2014/main" id="{C079685F-761C-1C74-3FB5-E8CE70A35718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2" name="Google Shape;748;p26">
              <a:extLst>
                <a:ext uri="{FF2B5EF4-FFF2-40B4-BE49-F238E27FC236}">
                  <a16:creationId xmlns:a16="http://schemas.microsoft.com/office/drawing/2014/main" id="{5B36CB10-82A7-2733-D217-0FC0EC634ED0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3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A7B0C746-C3E1-257E-4B9C-CDB8B10B25CB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4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651056E3-C73B-E740-FEB5-F0FF9C768D99}"/>
              </a:ext>
            </a:extLst>
          </p:cNvPr>
          <p:cNvSpPr/>
          <p:nvPr/>
        </p:nvSpPr>
        <p:spPr>
          <a:xfrm flipH="1">
            <a:off x="9173797" y="1650444"/>
            <a:ext cx="1318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</a:p>
        </p:txBody>
      </p:sp>
      <p:sp>
        <p:nvSpPr>
          <p:cNvPr id="35" name="Google Shape;798;p26">
            <a:hlinkClick r:id="rId6" action="ppaction://hlinksldjump"/>
            <a:extLst>
              <a:ext uri="{FF2B5EF4-FFF2-40B4-BE49-F238E27FC236}">
                <a16:creationId xmlns:a16="http://schemas.microsoft.com/office/drawing/2014/main" id="{78AC426F-004A-9ADF-FD6D-4E5C5A3595E7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6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ED633B45-9F51-DD92-3D39-C242FF1BF938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7" name="Google Shape;794;p26">
            <a:hlinkClick r:id="rId8" action="ppaction://hlinksldjump"/>
            <a:extLst>
              <a:ext uri="{FF2B5EF4-FFF2-40B4-BE49-F238E27FC236}">
                <a16:creationId xmlns:a16="http://schemas.microsoft.com/office/drawing/2014/main" id="{571DCCB2-B053-C594-B0C6-AFB89C6BC162}"/>
              </a:ext>
            </a:extLst>
          </p:cNvPr>
          <p:cNvSpPr/>
          <p:nvPr/>
        </p:nvSpPr>
        <p:spPr>
          <a:xfrm>
            <a:off x="9324161" y="3792348"/>
            <a:ext cx="1168064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تاثیرات متاورس در بازاریابی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4029B57-CC81-CC1F-2380-7595F84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18</a:t>
            </a:fld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E802E-4D84-0F19-7762-5349EA1BB298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8" name="Google Shape;810;p26">
            <a:extLst>
              <a:ext uri="{FF2B5EF4-FFF2-40B4-BE49-F238E27FC236}">
                <a16:creationId xmlns:a16="http://schemas.microsoft.com/office/drawing/2014/main" id="{2FE2CD8F-EC19-D917-CE34-AF82D75791A0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9DC70E-7D12-B1E0-7EA9-BC653B11B54B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01F367D-F554-214C-FAF2-118679E267CF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706F38F-6408-93E9-02AA-4F40B24D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0B914BD1-C64A-99E4-77CD-7A407995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69" y="1500362"/>
            <a:ext cx="8153189" cy="4275462"/>
          </a:xfrm>
        </p:spPr>
        <p:txBody>
          <a:bodyPr/>
          <a:lstStyle/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دسترسی به مخاطبان بزرگتر و شخصی‌سازی بازاریابی</a:t>
            </a:r>
          </a:p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جدید بودن فناوری و تغییرات مداوم</a:t>
            </a:r>
          </a:p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ایجاد برند، بازاریابی و تبلیغات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پتانسیل ارتباط با مشتریان سراسر جهان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پویایی و غنی بودن فضا؛ محیط در حال رشد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استفاده از متاورس؛ یک مزیت رقابتی</a:t>
            </a:r>
          </a:p>
          <a:p>
            <a:pPr marL="112883" indent="0">
              <a:buNone/>
            </a:pP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25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ABBA9-000A-82CD-8F23-3C867726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7FC63C-0A4E-2010-4E43-C2320D687A0F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6" name="Google Shape;728;p26">
            <a:extLst>
              <a:ext uri="{FF2B5EF4-FFF2-40B4-BE49-F238E27FC236}">
                <a16:creationId xmlns:a16="http://schemas.microsoft.com/office/drawing/2014/main" id="{66766FA3-2205-DC4D-1A16-DCAF53282067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8" name="Google Shape;729;p26">
              <a:extLst>
                <a:ext uri="{FF2B5EF4-FFF2-40B4-BE49-F238E27FC236}">
                  <a16:creationId xmlns:a16="http://schemas.microsoft.com/office/drawing/2014/main" id="{97D07E48-EB82-5755-F18E-CC894944D514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9" name="Google Shape;730;p26">
              <a:extLst>
                <a:ext uri="{FF2B5EF4-FFF2-40B4-BE49-F238E27FC236}">
                  <a16:creationId xmlns:a16="http://schemas.microsoft.com/office/drawing/2014/main" id="{4944925D-0195-E5BC-05BF-36ABE3CD1976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1;p26">
              <a:extLst>
                <a:ext uri="{FF2B5EF4-FFF2-40B4-BE49-F238E27FC236}">
                  <a16:creationId xmlns:a16="http://schemas.microsoft.com/office/drawing/2014/main" id="{B76EC405-1509-5551-AE12-6DDD7D5B4311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2" name="Google Shape;732;p26">
            <a:extLst>
              <a:ext uri="{FF2B5EF4-FFF2-40B4-BE49-F238E27FC236}">
                <a16:creationId xmlns:a16="http://schemas.microsoft.com/office/drawing/2014/main" id="{44E13284-CA88-F1B5-EE26-3D86ABB8CC55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3" name="Google Shape;733;p26">
              <a:extLst>
                <a:ext uri="{FF2B5EF4-FFF2-40B4-BE49-F238E27FC236}">
                  <a16:creationId xmlns:a16="http://schemas.microsoft.com/office/drawing/2014/main" id="{793E8B97-DA6A-3C43-026D-16282F11CC9C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6" name="Google Shape;734;p26">
              <a:extLst>
                <a:ext uri="{FF2B5EF4-FFF2-40B4-BE49-F238E27FC236}">
                  <a16:creationId xmlns:a16="http://schemas.microsoft.com/office/drawing/2014/main" id="{59C3C7B1-980A-7DC2-F99F-AF4F6636AEAD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5;p26">
              <a:extLst>
                <a:ext uri="{FF2B5EF4-FFF2-40B4-BE49-F238E27FC236}">
                  <a16:creationId xmlns:a16="http://schemas.microsoft.com/office/drawing/2014/main" id="{BE676785-5B24-3851-4A82-FE67430C64B9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8" name="Google Shape;736;p26">
            <a:extLst>
              <a:ext uri="{FF2B5EF4-FFF2-40B4-BE49-F238E27FC236}">
                <a16:creationId xmlns:a16="http://schemas.microsoft.com/office/drawing/2014/main" id="{3FFCA67A-3556-E482-F62A-1A4CA151FD35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0" name="Google Shape;737;p26">
              <a:extLst>
                <a:ext uri="{FF2B5EF4-FFF2-40B4-BE49-F238E27FC236}">
                  <a16:creationId xmlns:a16="http://schemas.microsoft.com/office/drawing/2014/main" id="{239C4A53-72B9-45C0-B533-F1194712A0DD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A9BE4510-9522-9EF0-5F8B-871F91F0DE0D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0463FBD7-69C2-39B5-5916-F47FE6C73898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4B6675A5-9769-BC11-F60E-7A74FEE24DCA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22D59D78-ED80-0B00-374A-04FA5D3B7EB6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D1918CE5-F1A3-27AD-5977-A687B32F8C39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3;p26">
              <a:extLst>
                <a:ext uri="{FF2B5EF4-FFF2-40B4-BE49-F238E27FC236}">
                  <a16:creationId xmlns:a16="http://schemas.microsoft.com/office/drawing/2014/main" id="{07CDB4A1-2D91-1D00-48DB-D8F849527E5B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8" name="Google Shape;744;p26">
              <a:extLst>
                <a:ext uri="{FF2B5EF4-FFF2-40B4-BE49-F238E27FC236}">
                  <a16:creationId xmlns:a16="http://schemas.microsoft.com/office/drawing/2014/main" id="{15F40DB2-7193-4C48-AD6E-BCF2524D6B07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9" name="Google Shape;745;p26">
            <a:extLst>
              <a:ext uri="{FF2B5EF4-FFF2-40B4-BE49-F238E27FC236}">
                <a16:creationId xmlns:a16="http://schemas.microsoft.com/office/drawing/2014/main" id="{FD385B64-79F6-1550-241E-E99FE88908C7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0" name="Google Shape;746;p26">
              <a:extLst>
                <a:ext uri="{FF2B5EF4-FFF2-40B4-BE49-F238E27FC236}">
                  <a16:creationId xmlns:a16="http://schemas.microsoft.com/office/drawing/2014/main" id="{7BE9E711-671C-FCC9-A89A-308051384548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1" name="Google Shape;747;p26">
              <a:extLst>
                <a:ext uri="{FF2B5EF4-FFF2-40B4-BE49-F238E27FC236}">
                  <a16:creationId xmlns:a16="http://schemas.microsoft.com/office/drawing/2014/main" id="{C079685F-761C-1C74-3FB5-E8CE70A35718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2" name="Google Shape;748;p26">
              <a:extLst>
                <a:ext uri="{FF2B5EF4-FFF2-40B4-BE49-F238E27FC236}">
                  <a16:creationId xmlns:a16="http://schemas.microsoft.com/office/drawing/2014/main" id="{5B36CB10-82A7-2733-D217-0FC0EC634ED0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3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A7B0C746-C3E1-257E-4B9C-CDB8B10B25CB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4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651056E3-C73B-E740-FEB5-F0FF9C768D99}"/>
              </a:ext>
            </a:extLst>
          </p:cNvPr>
          <p:cNvSpPr/>
          <p:nvPr/>
        </p:nvSpPr>
        <p:spPr>
          <a:xfrm flipH="1">
            <a:off x="9173797" y="1650444"/>
            <a:ext cx="1318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</a:p>
        </p:txBody>
      </p:sp>
      <p:sp>
        <p:nvSpPr>
          <p:cNvPr id="35" name="Google Shape;798;p26">
            <a:hlinkClick r:id="rId6" action="ppaction://hlinksldjump"/>
            <a:extLst>
              <a:ext uri="{FF2B5EF4-FFF2-40B4-BE49-F238E27FC236}">
                <a16:creationId xmlns:a16="http://schemas.microsoft.com/office/drawing/2014/main" id="{78AC426F-004A-9ADF-FD6D-4E5C5A3595E7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6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ED633B45-9F51-DD92-3D39-C242FF1BF938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7" name="Google Shape;794;p26">
            <a:hlinkClick r:id="rId8" action="ppaction://hlinksldjump"/>
            <a:extLst>
              <a:ext uri="{FF2B5EF4-FFF2-40B4-BE49-F238E27FC236}">
                <a16:creationId xmlns:a16="http://schemas.microsoft.com/office/drawing/2014/main" id="{571DCCB2-B053-C594-B0C6-AFB89C6BC162}"/>
              </a:ext>
            </a:extLst>
          </p:cNvPr>
          <p:cNvSpPr/>
          <p:nvPr/>
        </p:nvSpPr>
        <p:spPr>
          <a:xfrm>
            <a:off x="9324161" y="3792348"/>
            <a:ext cx="1168064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مزایای استفاده از متاورس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4029B57-CC81-CC1F-2380-7595F84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19</a:t>
            </a:fld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E802E-4D84-0F19-7762-5349EA1BB298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8" name="Google Shape;810;p26">
            <a:extLst>
              <a:ext uri="{FF2B5EF4-FFF2-40B4-BE49-F238E27FC236}">
                <a16:creationId xmlns:a16="http://schemas.microsoft.com/office/drawing/2014/main" id="{2FE2CD8F-EC19-D917-CE34-AF82D75791A0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9DC70E-7D12-B1E0-7EA9-BC653B11B54B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01F367D-F554-214C-FAF2-118679E267CF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706F38F-6408-93E9-02AA-4F40B24D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0B914BD1-C64A-99E4-77CD-7A407995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69" y="1500362"/>
            <a:ext cx="8153189" cy="4275462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به دلیل اجرای متاورس، شرکت‌ها قادر به تقویت ارتباطات خود با مشتریان و شرکای تجاری خود هستند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شرکت‌ها از متاورس برای افزایش حجم ترافیک سایت‌های خود و همچنین تعداد افرادی که به مکان‌های فیزیکی‌شان می‌روند، استفاده می‌کنند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استفاده از متاورس منجر به بهبود بهینه‌سازی موتور جستجو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 (SEO) </a:t>
            </a: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شرکت‌ها می‌شود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شرکت‌ها با کمک متاورس برنامه‌های وفاداری مشتری را توسعه می‌دهند و با مشتریان به سطح عمیق‌تری ارتباط برقرار می‌کنند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با کمک متاورس، شرکت‌ها محصولات و خدمات نوآورانه‌ای را ارائه می‌دهند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شرکت‌ها از متاورس برای ایجاد گسترش برند استفاده می‌کنند، که باعث افزایش دیدیته برند و دسترسی به مشتریان جدید می‌شود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شرکت‌ها از متاورس برای ایجاد تجربیات تعاملی برای افرادی که تشکیل دهندگان مخاطبان هدف خود هستند، استفاده می‌کنند</a:t>
            </a:r>
            <a:r>
              <a:rPr lang="en-US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  <a:endParaRPr lang="fa-IR" sz="1400" dirty="0">
              <a:effectLst/>
              <a:latin typeface="Sahel" panose="020B0603030804020204" pitchFamily="34" charset="-78"/>
              <a:ea typeface="B Zar" panose="00000400000000000000" pitchFamily="2" charset="-78"/>
              <a:cs typeface="Sahel" panose="020B0603030804020204" pitchFamily="34" charset="-78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استفاده از متاورس برای بسیاری از شرکت‌ها از نظر تولید سرمایه و درآمد موثر است</a:t>
            </a:r>
            <a:r>
              <a:rPr lang="fa-IR" sz="1400" dirty="0">
                <a:effectLst/>
                <a:latin typeface="Sahel" panose="020B0603030804020204" pitchFamily="34" charset="-78"/>
                <a:ea typeface="B Zar" panose="00000400000000000000" pitchFamily="2" charset="-78"/>
                <a:cs typeface="Sahel" panose="020B0603030804020204" pitchFamily="34" charset="-78"/>
              </a:rPr>
              <a:t>.</a:t>
            </a:r>
            <a:endParaRPr lang="en-US" sz="1400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62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586EB3-60B2-F01F-1CBE-32AD85986913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DB796C-9F07-42B1-F586-F51CD75913D8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1030F2-2CE1-AD5A-D799-6BE27A05694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21000">
                    <a:srgbClr val="E6E6E6"/>
                  </a:gs>
                  <a:gs pos="53100">
                    <a:schemeClr val="bg1">
                      <a:lumMod val="95000"/>
                    </a:schemeClr>
                  </a:gs>
                  <a:gs pos="83000">
                    <a:srgbClr val="E6E6E6"/>
                  </a:gs>
                </a:gsLst>
                <a:lin ang="8100000" scaled="1"/>
                <a:tileRect/>
              </a:gradFill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89" b="1"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526E9A-20D0-E2DB-86F2-1EBA10D6D8CF}"/>
                  </a:ext>
                </a:extLst>
              </p:cNvPr>
              <p:cNvSpPr/>
              <p:nvPr/>
            </p:nvSpPr>
            <p:spPr>
              <a:xfrm flipH="1">
                <a:off x="6678140" y="1"/>
                <a:ext cx="5513861" cy="6857999"/>
              </a:xfrm>
              <a:custGeom>
                <a:avLst/>
                <a:gdLst>
                  <a:gd name="connsiteX0" fmla="*/ 3325080 w 5513861"/>
                  <a:gd name="connsiteY0" fmla="*/ 0 h 6857999"/>
                  <a:gd name="connsiteX1" fmla="*/ 36295 w 5513861"/>
                  <a:gd name="connsiteY1" fmla="*/ 0 h 6857999"/>
                  <a:gd name="connsiteX2" fmla="*/ 18446 w 5513861"/>
                  <a:gd name="connsiteY2" fmla="*/ 7966 h 6857999"/>
                  <a:gd name="connsiteX3" fmla="*/ 0 w 5513861"/>
                  <a:gd name="connsiteY3" fmla="*/ 17368 h 6857999"/>
                  <a:gd name="connsiteX4" fmla="*/ 0 w 5513861"/>
                  <a:gd name="connsiteY4" fmla="*/ 6857999 h 6857999"/>
                  <a:gd name="connsiteX5" fmla="*/ 3391879 w 5513861"/>
                  <a:gd name="connsiteY5" fmla="*/ 6857999 h 6857999"/>
                  <a:gd name="connsiteX6" fmla="*/ 3508102 w 5513861"/>
                  <a:gd name="connsiteY6" fmla="*/ 6798769 h 6857999"/>
                  <a:gd name="connsiteX7" fmla="*/ 5513861 w 5513861"/>
                  <a:gd name="connsiteY7" fmla="*/ 3445572 h 6857999"/>
                  <a:gd name="connsiteX8" fmla="*/ 3342787 w 5513861"/>
                  <a:gd name="connsiteY8" fmla="*/ 7966 h 685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13861" h="6857999">
                    <a:moveTo>
                      <a:pt x="3325080" y="0"/>
                    </a:moveTo>
                    <a:lnTo>
                      <a:pt x="36295" y="0"/>
                    </a:lnTo>
                    <a:lnTo>
                      <a:pt x="18446" y="7966"/>
                    </a:lnTo>
                    <a:lnTo>
                      <a:pt x="0" y="17368"/>
                    </a:lnTo>
                    <a:lnTo>
                      <a:pt x="0" y="6857999"/>
                    </a:lnTo>
                    <a:lnTo>
                      <a:pt x="3391879" y="6857999"/>
                    </a:lnTo>
                    <a:lnTo>
                      <a:pt x="3508102" y="6798769"/>
                    </a:lnTo>
                    <a:cubicBezTo>
                      <a:pt x="4703225" y="6152755"/>
                      <a:pt x="5513861" y="4892975"/>
                      <a:pt x="5513861" y="3445572"/>
                    </a:cubicBezTo>
                    <a:cubicBezTo>
                      <a:pt x="5513861" y="1932379"/>
                      <a:pt x="4627856" y="624149"/>
                      <a:pt x="3342787" y="796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89" b="1"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0A9452-B3FC-1A56-8D60-3DA9555F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2303" y="0"/>
              <a:ext cx="5949697" cy="6858000"/>
            </a:xfrm>
            <a:prstGeom prst="rect">
              <a:avLst/>
            </a:prstGeom>
          </p:spPr>
        </p:pic>
      </p:grpSp>
      <p:sp>
        <p:nvSpPr>
          <p:cNvPr id="61" name="Google Shape;61;p15"/>
          <p:cNvSpPr/>
          <p:nvPr/>
        </p:nvSpPr>
        <p:spPr>
          <a:xfrm flipH="1">
            <a:off x="6779740" y="500914"/>
            <a:ext cx="672391" cy="672391"/>
          </a:xfrm>
          <a:prstGeom prst="ellipse">
            <a:avLst/>
          </a:prstGeom>
          <a:gradFill>
            <a:gsLst>
              <a:gs pos="0">
                <a:srgbClr val="F30F67"/>
              </a:gs>
              <a:gs pos="100000">
                <a:srgbClr val="750B3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89" b="1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3" name="Google Shape;63;p15"/>
          <p:cNvSpPr/>
          <p:nvPr/>
        </p:nvSpPr>
        <p:spPr>
          <a:xfrm flipH="1">
            <a:off x="5906106" y="2552365"/>
            <a:ext cx="672391" cy="672391"/>
          </a:xfrm>
          <a:prstGeom prst="ellipse">
            <a:avLst/>
          </a:prstGeom>
          <a:gradFill>
            <a:gsLst>
              <a:gs pos="0">
                <a:srgbClr val="617EAF"/>
              </a:gs>
              <a:gs pos="100000">
                <a:srgbClr val="34425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89" b="1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4" name="Google Shape;64;p15"/>
          <p:cNvSpPr/>
          <p:nvPr/>
        </p:nvSpPr>
        <p:spPr>
          <a:xfrm flipH="1">
            <a:off x="6779740" y="5682163"/>
            <a:ext cx="672391" cy="672391"/>
          </a:xfrm>
          <a:prstGeom prst="ellipse">
            <a:avLst/>
          </a:prstGeom>
          <a:gradFill>
            <a:gsLst>
              <a:gs pos="0">
                <a:srgbClr val="4194C4"/>
              </a:gs>
              <a:gs pos="100000">
                <a:srgbClr val="24495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89" b="1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38C923-1C75-89DF-A73E-8073445CA1FC}"/>
              </a:ext>
            </a:extLst>
          </p:cNvPr>
          <p:cNvGrpSpPr/>
          <p:nvPr/>
        </p:nvGrpSpPr>
        <p:grpSpPr>
          <a:xfrm>
            <a:off x="692150" y="837109"/>
            <a:ext cx="6087590" cy="1565146"/>
            <a:chOff x="692150" y="837109"/>
            <a:chExt cx="6087590" cy="1565146"/>
          </a:xfrm>
        </p:grpSpPr>
        <p:cxnSp>
          <p:nvCxnSpPr>
            <p:cNvPr id="65" name="Google Shape;65;p15"/>
            <p:cNvCxnSpPr>
              <a:cxnSpLocks/>
              <a:stCxn id="61" idx="6"/>
              <a:endCxn id="73" idx="1"/>
            </p:cNvCxnSpPr>
            <p:nvPr/>
          </p:nvCxnSpPr>
          <p:spPr>
            <a:xfrm rot="10800000" flipV="1">
              <a:off x="4082950" y="837109"/>
              <a:ext cx="2696790" cy="121434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5"/>
            <p:cNvSpPr/>
            <p:nvPr/>
          </p:nvSpPr>
          <p:spPr>
            <a:xfrm flipH="1">
              <a:off x="692150" y="1700655"/>
              <a:ext cx="3390800" cy="7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>
                <a:lnSpc>
                  <a:spcPct val="130000"/>
                </a:lnSpc>
                <a:buClrTx/>
                <a:defRPr/>
              </a:pPr>
              <a:r>
                <a:rPr lang="fa-IR" sz="2000" b="1" kern="1200" spc="-150" dirty="0">
                  <a:solidFill>
                    <a:schemeClr val="bg1"/>
                  </a:solidFill>
                  <a:latin typeface="Shabnam" panose="020B0603030804020204" pitchFamily="34" charset="-78"/>
                  <a:ea typeface="+mn-ea"/>
                  <a:cs typeface="Shabnam" panose="020B0603030804020204" pitchFamily="34" charset="-78"/>
                </a:rPr>
                <a:t>استاد: دکتر محمد رحیم اسفیدانی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C165F5-75D7-B3C4-4633-37FC0E6E78A6}"/>
              </a:ext>
            </a:extLst>
          </p:cNvPr>
          <p:cNvGrpSpPr/>
          <p:nvPr/>
        </p:nvGrpSpPr>
        <p:grpSpPr>
          <a:xfrm>
            <a:off x="748646" y="2720150"/>
            <a:ext cx="5157460" cy="1313911"/>
            <a:chOff x="748646" y="3144056"/>
            <a:chExt cx="5157460" cy="1313911"/>
          </a:xfrm>
        </p:grpSpPr>
        <p:cxnSp>
          <p:nvCxnSpPr>
            <p:cNvPr id="69" name="Google Shape;69;p15"/>
            <p:cNvCxnSpPr>
              <a:stCxn id="63" idx="6"/>
              <a:endCxn id="70" idx="1"/>
            </p:cNvCxnSpPr>
            <p:nvPr/>
          </p:nvCxnSpPr>
          <p:spPr>
            <a:xfrm rot="10800000" flipV="1">
              <a:off x="3389038" y="3312467"/>
              <a:ext cx="2517068" cy="52847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" name="Google Shape;75;p15"/>
            <p:cNvSpPr/>
            <p:nvPr/>
          </p:nvSpPr>
          <p:spPr>
            <a:xfrm flipH="1">
              <a:off x="748646" y="3144056"/>
              <a:ext cx="3390800" cy="131391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>
                <a:lnSpc>
                  <a:spcPct val="130000"/>
                </a:lnSpc>
                <a:buClrTx/>
                <a:defRPr/>
              </a:pPr>
              <a:r>
                <a:rPr lang="fa-IR" sz="2000" b="1" kern="1200" spc="-150" dirty="0">
                  <a:solidFill>
                    <a:schemeClr val="bg1"/>
                  </a:solidFill>
                  <a:latin typeface="Shabnam" panose="020B0603030804020204" pitchFamily="34" charset="-78"/>
                  <a:ea typeface="+mn-ea"/>
                  <a:cs typeface="Shabnam" panose="020B0603030804020204" pitchFamily="34" charset="-78"/>
                </a:rPr>
                <a:t>پژوهشگران:  نرگس حبیبی، محمد مشرقی، آرمیتا مجیدی، سجاد غلامی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D45469-C866-3959-61B7-D3FDF0A0BC2B}"/>
              </a:ext>
            </a:extLst>
          </p:cNvPr>
          <p:cNvGrpSpPr/>
          <p:nvPr/>
        </p:nvGrpSpPr>
        <p:grpSpPr>
          <a:xfrm>
            <a:off x="692150" y="4520056"/>
            <a:ext cx="6087590" cy="1498304"/>
            <a:chOff x="692150" y="4520056"/>
            <a:chExt cx="6087590" cy="1498304"/>
          </a:xfrm>
        </p:grpSpPr>
        <p:cxnSp>
          <p:nvCxnSpPr>
            <p:cNvPr id="71" name="Google Shape;71;p15"/>
            <p:cNvCxnSpPr>
              <a:cxnSpLocks/>
              <a:stCxn id="64" idx="6"/>
              <a:endCxn id="76" idx="1"/>
            </p:cNvCxnSpPr>
            <p:nvPr/>
          </p:nvCxnSpPr>
          <p:spPr>
            <a:xfrm rot="10800000">
              <a:off x="4082950" y="4870857"/>
              <a:ext cx="2696790" cy="114750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Google Shape;76;p15"/>
            <p:cNvSpPr/>
            <p:nvPr/>
          </p:nvSpPr>
          <p:spPr>
            <a:xfrm flipH="1">
              <a:off x="692150" y="4520056"/>
              <a:ext cx="3390800" cy="7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1"/>
              <a:r>
                <a:rPr lang="fa-IR" sz="2000" b="1" spc="-150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مقطع: کارشناسی</a:t>
              </a:r>
            </a:p>
            <a:p>
              <a:pPr algn="ctr" rtl="1"/>
              <a:r>
                <a:rPr lang="fa-IR" sz="2000" b="1" spc="-150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تاریخ ارائه: 8 خرداد 1403</a:t>
              </a:r>
              <a:endParaRPr sz="2000" b="1" spc="-15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E82327-D62A-A502-0E9E-459581B822C8}"/>
              </a:ext>
            </a:extLst>
          </p:cNvPr>
          <p:cNvSpPr txBox="1"/>
          <p:nvPr/>
        </p:nvSpPr>
        <p:spPr>
          <a:xfrm flipH="1">
            <a:off x="7677149" y="3085873"/>
            <a:ext cx="3952874" cy="58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1">
              <a:lnSpc>
                <a:spcPct val="130000"/>
              </a:lnSpc>
              <a:buClrTx/>
              <a:defRPr/>
            </a:pPr>
            <a:r>
              <a:rPr lang="fa-IR" sz="2600" b="1" kern="1200" dirty="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rPr>
              <a:t>متاورس در بازاریابی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D6BAC-6C6B-50D0-8A92-34037DF0EFB4}"/>
              </a:ext>
            </a:extLst>
          </p:cNvPr>
          <p:cNvSpPr/>
          <p:nvPr/>
        </p:nvSpPr>
        <p:spPr>
          <a:xfrm>
            <a:off x="8364729" y="2493579"/>
            <a:ext cx="2637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عنوان ارائه: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396ADB-CE70-9804-7EE6-1B2EE581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94" y="415702"/>
            <a:ext cx="1771142" cy="17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831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ABBA9-000A-82CD-8F23-3C867726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7FC63C-0A4E-2010-4E43-C2320D687A0F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6" name="Google Shape;728;p26">
            <a:extLst>
              <a:ext uri="{FF2B5EF4-FFF2-40B4-BE49-F238E27FC236}">
                <a16:creationId xmlns:a16="http://schemas.microsoft.com/office/drawing/2014/main" id="{66766FA3-2205-DC4D-1A16-DCAF53282067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8" name="Google Shape;729;p26">
              <a:extLst>
                <a:ext uri="{FF2B5EF4-FFF2-40B4-BE49-F238E27FC236}">
                  <a16:creationId xmlns:a16="http://schemas.microsoft.com/office/drawing/2014/main" id="{97D07E48-EB82-5755-F18E-CC894944D514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9" name="Google Shape;730;p26">
              <a:extLst>
                <a:ext uri="{FF2B5EF4-FFF2-40B4-BE49-F238E27FC236}">
                  <a16:creationId xmlns:a16="http://schemas.microsoft.com/office/drawing/2014/main" id="{4944925D-0195-E5BC-05BF-36ABE3CD1976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1;p26">
              <a:extLst>
                <a:ext uri="{FF2B5EF4-FFF2-40B4-BE49-F238E27FC236}">
                  <a16:creationId xmlns:a16="http://schemas.microsoft.com/office/drawing/2014/main" id="{B76EC405-1509-5551-AE12-6DDD7D5B4311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2" name="Google Shape;732;p26">
            <a:extLst>
              <a:ext uri="{FF2B5EF4-FFF2-40B4-BE49-F238E27FC236}">
                <a16:creationId xmlns:a16="http://schemas.microsoft.com/office/drawing/2014/main" id="{44E13284-CA88-F1B5-EE26-3D86ABB8CC55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3" name="Google Shape;733;p26">
              <a:extLst>
                <a:ext uri="{FF2B5EF4-FFF2-40B4-BE49-F238E27FC236}">
                  <a16:creationId xmlns:a16="http://schemas.microsoft.com/office/drawing/2014/main" id="{793E8B97-DA6A-3C43-026D-16282F11CC9C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6" name="Google Shape;734;p26">
              <a:extLst>
                <a:ext uri="{FF2B5EF4-FFF2-40B4-BE49-F238E27FC236}">
                  <a16:creationId xmlns:a16="http://schemas.microsoft.com/office/drawing/2014/main" id="{59C3C7B1-980A-7DC2-F99F-AF4F6636AEAD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5;p26">
              <a:extLst>
                <a:ext uri="{FF2B5EF4-FFF2-40B4-BE49-F238E27FC236}">
                  <a16:creationId xmlns:a16="http://schemas.microsoft.com/office/drawing/2014/main" id="{BE676785-5B24-3851-4A82-FE67430C64B9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8" name="Google Shape;736;p26">
            <a:extLst>
              <a:ext uri="{FF2B5EF4-FFF2-40B4-BE49-F238E27FC236}">
                <a16:creationId xmlns:a16="http://schemas.microsoft.com/office/drawing/2014/main" id="{3FFCA67A-3556-E482-F62A-1A4CA151FD35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0" name="Google Shape;737;p26">
              <a:extLst>
                <a:ext uri="{FF2B5EF4-FFF2-40B4-BE49-F238E27FC236}">
                  <a16:creationId xmlns:a16="http://schemas.microsoft.com/office/drawing/2014/main" id="{239C4A53-72B9-45C0-B533-F1194712A0DD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A9BE4510-9522-9EF0-5F8B-871F91F0DE0D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0463FBD7-69C2-39B5-5916-F47FE6C73898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4B6675A5-9769-BC11-F60E-7A74FEE24DCA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22D59D78-ED80-0B00-374A-04FA5D3B7EB6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D1918CE5-F1A3-27AD-5977-A687B32F8C39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3;p26">
              <a:extLst>
                <a:ext uri="{FF2B5EF4-FFF2-40B4-BE49-F238E27FC236}">
                  <a16:creationId xmlns:a16="http://schemas.microsoft.com/office/drawing/2014/main" id="{07CDB4A1-2D91-1D00-48DB-D8F849527E5B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8" name="Google Shape;744;p26">
              <a:extLst>
                <a:ext uri="{FF2B5EF4-FFF2-40B4-BE49-F238E27FC236}">
                  <a16:creationId xmlns:a16="http://schemas.microsoft.com/office/drawing/2014/main" id="{15F40DB2-7193-4C48-AD6E-BCF2524D6B07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9" name="Google Shape;745;p26">
            <a:extLst>
              <a:ext uri="{FF2B5EF4-FFF2-40B4-BE49-F238E27FC236}">
                <a16:creationId xmlns:a16="http://schemas.microsoft.com/office/drawing/2014/main" id="{FD385B64-79F6-1550-241E-E99FE88908C7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0" name="Google Shape;746;p26">
              <a:extLst>
                <a:ext uri="{FF2B5EF4-FFF2-40B4-BE49-F238E27FC236}">
                  <a16:creationId xmlns:a16="http://schemas.microsoft.com/office/drawing/2014/main" id="{7BE9E711-671C-FCC9-A89A-308051384548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1" name="Google Shape;747;p26">
              <a:extLst>
                <a:ext uri="{FF2B5EF4-FFF2-40B4-BE49-F238E27FC236}">
                  <a16:creationId xmlns:a16="http://schemas.microsoft.com/office/drawing/2014/main" id="{C079685F-761C-1C74-3FB5-E8CE70A35718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2" name="Google Shape;748;p26">
              <a:extLst>
                <a:ext uri="{FF2B5EF4-FFF2-40B4-BE49-F238E27FC236}">
                  <a16:creationId xmlns:a16="http://schemas.microsoft.com/office/drawing/2014/main" id="{5B36CB10-82A7-2733-D217-0FC0EC634ED0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3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A7B0C746-C3E1-257E-4B9C-CDB8B10B25CB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4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651056E3-C73B-E740-FEB5-F0FF9C768D99}"/>
              </a:ext>
            </a:extLst>
          </p:cNvPr>
          <p:cNvSpPr/>
          <p:nvPr/>
        </p:nvSpPr>
        <p:spPr>
          <a:xfrm flipH="1">
            <a:off x="9173797" y="1650444"/>
            <a:ext cx="1318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</a:p>
        </p:txBody>
      </p:sp>
      <p:sp>
        <p:nvSpPr>
          <p:cNvPr id="35" name="Google Shape;798;p26">
            <a:hlinkClick r:id="rId6" action="ppaction://hlinksldjump"/>
            <a:extLst>
              <a:ext uri="{FF2B5EF4-FFF2-40B4-BE49-F238E27FC236}">
                <a16:creationId xmlns:a16="http://schemas.microsoft.com/office/drawing/2014/main" id="{78AC426F-004A-9ADF-FD6D-4E5C5A3595E7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6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ED633B45-9F51-DD92-3D39-C242FF1BF938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7" name="Google Shape;794;p26">
            <a:hlinkClick r:id="rId8" action="ppaction://hlinksldjump"/>
            <a:extLst>
              <a:ext uri="{FF2B5EF4-FFF2-40B4-BE49-F238E27FC236}">
                <a16:creationId xmlns:a16="http://schemas.microsoft.com/office/drawing/2014/main" id="{571DCCB2-B053-C594-B0C6-AFB89C6BC162}"/>
              </a:ext>
            </a:extLst>
          </p:cNvPr>
          <p:cNvSpPr/>
          <p:nvPr/>
        </p:nvSpPr>
        <p:spPr>
          <a:xfrm>
            <a:off x="9324161" y="3792348"/>
            <a:ext cx="1168064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نمونه‌های خارجی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4029B57-CC81-CC1F-2380-7595F84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20</a:t>
            </a:fld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E802E-4D84-0F19-7762-5349EA1BB298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8" name="Google Shape;810;p26">
            <a:extLst>
              <a:ext uri="{FF2B5EF4-FFF2-40B4-BE49-F238E27FC236}">
                <a16:creationId xmlns:a16="http://schemas.microsoft.com/office/drawing/2014/main" id="{2FE2CD8F-EC19-D917-CE34-AF82D75791A0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9DC70E-7D12-B1E0-7EA9-BC653B11B54B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01F367D-F554-214C-FAF2-118679E267CF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706F38F-6408-93E9-02AA-4F40B24D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924595-8295-7751-3790-5C005356D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63247"/>
              </p:ext>
            </p:extLst>
          </p:nvPr>
        </p:nvGraphicFramePr>
        <p:xfrm>
          <a:off x="1669793" y="1760981"/>
          <a:ext cx="7136748" cy="38047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88057">
                  <a:extLst>
                    <a:ext uri="{9D8B030D-6E8A-4147-A177-3AD203B41FA5}">
                      <a16:colId xmlns:a16="http://schemas.microsoft.com/office/drawing/2014/main" val="2705897509"/>
                    </a:ext>
                  </a:extLst>
                </a:gridCol>
                <a:gridCol w="2024530">
                  <a:extLst>
                    <a:ext uri="{9D8B030D-6E8A-4147-A177-3AD203B41FA5}">
                      <a16:colId xmlns:a16="http://schemas.microsoft.com/office/drawing/2014/main" val="106103700"/>
                    </a:ext>
                  </a:extLst>
                </a:gridCol>
                <a:gridCol w="3424161">
                  <a:extLst>
                    <a:ext uri="{9D8B030D-6E8A-4147-A177-3AD203B41FA5}">
                      <a16:colId xmlns:a16="http://schemas.microsoft.com/office/drawing/2014/main" val="2658727312"/>
                    </a:ext>
                  </a:extLst>
                </a:gridCol>
              </a:tblGrid>
              <a:tr h="407788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>
                          <a:solidFill>
                            <a:schemeClr val="bg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برند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376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>
                          <a:solidFill>
                            <a:schemeClr val="bg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نحوه استفاده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376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dirty="0">
                          <a:solidFill>
                            <a:schemeClr val="bg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توضیحات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37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48531"/>
                  </a:ext>
                </a:extLst>
              </a:tr>
              <a:tr h="816850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مایکروسافت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هدست‌های واقعیت ترکیبی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دیدن تصویر مجازی دیگری حین تعامل با او، ایجاد علایق مشترک بین اینفلوئنسرها و کاربران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96759"/>
                  </a:ext>
                </a:extLst>
              </a:tr>
              <a:tr h="816850"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ساتبیز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تاسیس یک شعبه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برگزاری حراجی هنری، جواهری و کلکسیون‌ها در متاورس با رمزارز اتریوم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31299"/>
                  </a:ext>
                </a:extLst>
              </a:tr>
              <a:tr h="816850"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اپل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تجربه ساعت اپل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تجربه استفاده از محصولات اپل در فضای متاورس و به اشتراک گذاشتن تجربیات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33493"/>
                  </a:ext>
                </a:extLst>
              </a:tr>
              <a:tr h="886938"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کوکاکولا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تور مجازی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500" b="0" dirty="0">
                          <a:solidFill>
                            <a:schemeClr val="tx1"/>
                          </a:solidFill>
                          <a:latin typeface="Shabnam" panose="020B0603030804020204" pitchFamily="34" charset="-78"/>
                          <a:cs typeface="Shabnam" panose="020B0603030804020204" pitchFamily="34" charset="-78"/>
                        </a:rPr>
                        <a:t>برگزاری تور مجازی بازدید از کارخانه کوکاکولا در فضای متاورس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38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ABBA9-000A-82CD-8F23-3C867726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7FC63C-0A4E-2010-4E43-C2320D687A0F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6" name="Google Shape;728;p26">
            <a:extLst>
              <a:ext uri="{FF2B5EF4-FFF2-40B4-BE49-F238E27FC236}">
                <a16:creationId xmlns:a16="http://schemas.microsoft.com/office/drawing/2014/main" id="{66766FA3-2205-DC4D-1A16-DCAF53282067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8" name="Google Shape;729;p26">
              <a:extLst>
                <a:ext uri="{FF2B5EF4-FFF2-40B4-BE49-F238E27FC236}">
                  <a16:creationId xmlns:a16="http://schemas.microsoft.com/office/drawing/2014/main" id="{97D07E48-EB82-5755-F18E-CC894944D514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9" name="Google Shape;730;p26">
              <a:extLst>
                <a:ext uri="{FF2B5EF4-FFF2-40B4-BE49-F238E27FC236}">
                  <a16:creationId xmlns:a16="http://schemas.microsoft.com/office/drawing/2014/main" id="{4944925D-0195-E5BC-05BF-36ABE3CD1976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1;p26">
              <a:extLst>
                <a:ext uri="{FF2B5EF4-FFF2-40B4-BE49-F238E27FC236}">
                  <a16:creationId xmlns:a16="http://schemas.microsoft.com/office/drawing/2014/main" id="{B76EC405-1509-5551-AE12-6DDD7D5B4311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2" name="Google Shape;732;p26">
            <a:extLst>
              <a:ext uri="{FF2B5EF4-FFF2-40B4-BE49-F238E27FC236}">
                <a16:creationId xmlns:a16="http://schemas.microsoft.com/office/drawing/2014/main" id="{44E13284-CA88-F1B5-EE26-3D86ABB8CC55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3" name="Google Shape;733;p26">
              <a:extLst>
                <a:ext uri="{FF2B5EF4-FFF2-40B4-BE49-F238E27FC236}">
                  <a16:creationId xmlns:a16="http://schemas.microsoft.com/office/drawing/2014/main" id="{793E8B97-DA6A-3C43-026D-16282F11CC9C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6" name="Google Shape;734;p26">
              <a:extLst>
                <a:ext uri="{FF2B5EF4-FFF2-40B4-BE49-F238E27FC236}">
                  <a16:creationId xmlns:a16="http://schemas.microsoft.com/office/drawing/2014/main" id="{59C3C7B1-980A-7DC2-F99F-AF4F6636AEAD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5;p26">
              <a:extLst>
                <a:ext uri="{FF2B5EF4-FFF2-40B4-BE49-F238E27FC236}">
                  <a16:creationId xmlns:a16="http://schemas.microsoft.com/office/drawing/2014/main" id="{BE676785-5B24-3851-4A82-FE67430C64B9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8" name="Google Shape;736;p26">
            <a:extLst>
              <a:ext uri="{FF2B5EF4-FFF2-40B4-BE49-F238E27FC236}">
                <a16:creationId xmlns:a16="http://schemas.microsoft.com/office/drawing/2014/main" id="{3FFCA67A-3556-E482-F62A-1A4CA151FD35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0" name="Google Shape;737;p26">
              <a:extLst>
                <a:ext uri="{FF2B5EF4-FFF2-40B4-BE49-F238E27FC236}">
                  <a16:creationId xmlns:a16="http://schemas.microsoft.com/office/drawing/2014/main" id="{239C4A53-72B9-45C0-B533-F1194712A0DD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A9BE4510-9522-9EF0-5F8B-871F91F0DE0D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0463FBD7-69C2-39B5-5916-F47FE6C73898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4B6675A5-9769-BC11-F60E-7A74FEE24DCA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22D59D78-ED80-0B00-374A-04FA5D3B7EB6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D1918CE5-F1A3-27AD-5977-A687B32F8C39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3;p26">
              <a:extLst>
                <a:ext uri="{FF2B5EF4-FFF2-40B4-BE49-F238E27FC236}">
                  <a16:creationId xmlns:a16="http://schemas.microsoft.com/office/drawing/2014/main" id="{07CDB4A1-2D91-1D00-48DB-D8F849527E5B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8" name="Google Shape;744;p26">
              <a:extLst>
                <a:ext uri="{FF2B5EF4-FFF2-40B4-BE49-F238E27FC236}">
                  <a16:creationId xmlns:a16="http://schemas.microsoft.com/office/drawing/2014/main" id="{15F40DB2-7193-4C48-AD6E-BCF2524D6B07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9" name="Google Shape;745;p26">
            <a:extLst>
              <a:ext uri="{FF2B5EF4-FFF2-40B4-BE49-F238E27FC236}">
                <a16:creationId xmlns:a16="http://schemas.microsoft.com/office/drawing/2014/main" id="{FD385B64-79F6-1550-241E-E99FE88908C7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0" name="Google Shape;746;p26">
              <a:extLst>
                <a:ext uri="{FF2B5EF4-FFF2-40B4-BE49-F238E27FC236}">
                  <a16:creationId xmlns:a16="http://schemas.microsoft.com/office/drawing/2014/main" id="{7BE9E711-671C-FCC9-A89A-308051384548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1" name="Google Shape;747;p26">
              <a:extLst>
                <a:ext uri="{FF2B5EF4-FFF2-40B4-BE49-F238E27FC236}">
                  <a16:creationId xmlns:a16="http://schemas.microsoft.com/office/drawing/2014/main" id="{C079685F-761C-1C74-3FB5-E8CE70A35718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2" name="Google Shape;748;p26">
              <a:extLst>
                <a:ext uri="{FF2B5EF4-FFF2-40B4-BE49-F238E27FC236}">
                  <a16:creationId xmlns:a16="http://schemas.microsoft.com/office/drawing/2014/main" id="{5B36CB10-82A7-2733-D217-0FC0EC634ED0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3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A7B0C746-C3E1-257E-4B9C-CDB8B10B25CB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4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651056E3-C73B-E740-FEB5-F0FF9C768D99}"/>
              </a:ext>
            </a:extLst>
          </p:cNvPr>
          <p:cNvSpPr/>
          <p:nvPr/>
        </p:nvSpPr>
        <p:spPr>
          <a:xfrm flipH="1">
            <a:off x="9173797" y="1650444"/>
            <a:ext cx="1318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</a:p>
        </p:txBody>
      </p:sp>
      <p:sp>
        <p:nvSpPr>
          <p:cNvPr id="35" name="Google Shape;798;p26">
            <a:hlinkClick r:id="rId6" action="ppaction://hlinksldjump"/>
            <a:extLst>
              <a:ext uri="{FF2B5EF4-FFF2-40B4-BE49-F238E27FC236}">
                <a16:creationId xmlns:a16="http://schemas.microsoft.com/office/drawing/2014/main" id="{78AC426F-004A-9ADF-FD6D-4E5C5A3595E7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6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ED633B45-9F51-DD92-3D39-C242FF1BF938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7" name="Google Shape;794;p26">
            <a:hlinkClick r:id="rId8" action="ppaction://hlinksldjump"/>
            <a:extLst>
              <a:ext uri="{FF2B5EF4-FFF2-40B4-BE49-F238E27FC236}">
                <a16:creationId xmlns:a16="http://schemas.microsoft.com/office/drawing/2014/main" id="{571DCCB2-B053-C594-B0C6-AFB89C6BC162}"/>
              </a:ext>
            </a:extLst>
          </p:cNvPr>
          <p:cNvSpPr/>
          <p:nvPr/>
        </p:nvSpPr>
        <p:spPr>
          <a:xfrm>
            <a:off x="9324161" y="3792348"/>
            <a:ext cx="1168064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نمونه‌های داخلی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4029B57-CC81-CC1F-2380-7595F84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21</a:t>
            </a:fld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E802E-4D84-0F19-7762-5349EA1BB298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8" name="Google Shape;810;p26">
            <a:extLst>
              <a:ext uri="{FF2B5EF4-FFF2-40B4-BE49-F238E27FC236}">
                <a16:creationId xmlns:a16="http://schemas.microsoft.com/office/drawing/2014/main" id="{2FE2CD8F-EC19-D917-CE34-AF82D75791A0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9DC70E-7D12-B1E0-7EA9-BC653B11B54B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01F367D-F554-214C-FAF2-118679E267CF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706F38F-6408-93E9-02AA-4F40B24D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0B914BD1-C64A-99E4-77CD-7A407995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69" y="1500362"/>
            <a:ext cx="8153189" cy="4275462"/>
          </a:xfrm>
        </p:spPr>
        <p:txBody>
          <a:bodyPr/>
          <a:lstStyle/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فروش زمین در سند باکس و دیسترالند</a:t>
            </a: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پروژه </a:t>
            </a:r>
            <a:r>
              <a:rPr lang="en-US" dirty="0">
                <a:latin typeface="Sahel" panose="020B0603030804020204" pitchFamily="34" charset="-78"/>
                <a:cs typeface="Sahel" panose="020B0603030804020204" pitchFamily="34" charset="-78"/>
              </a:rPr>
              <a:t>KISH-VR</a:t>
            </a:r>
            <a:endParaRPr lang="fa-IR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استارت‌آپ متارنگ </a:t>
            </a: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pic>
        <p:nvPicPr>
          <p:cNvPr id="4" name="Picture 3" descr="فروش زمین‌های متاورس در پلتفرم‌های ثبت آگهی آنلاین ایران!">
            <a:extLst>
              <a:ext uri="{FF2B5EF4-FFF2-40B4-BE49-F238E27FC236}">
                <a16:creationId xmlns:a16="http://schemas.microsoft.com/office/drawing/2014/main" id="{55AD622F-07CF-041C-6E96-8FC3E9A55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46" y="1645722"/>
            <a:ext cx="2611755" cy="380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D8442-2FE2-5E05-E491-C5161B24D64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866" b="6933"/>
          <a:stretch/>
        </p:blipFill>
        <p:spPr bwMode="auto">
          <a:xfrm>
            <a:off x="4120897" y="3429000"/>
            <a:ext cx="4547763" cy="2026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684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92C98FB-29E0-5770-B647-BC244996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7" y="3875290"/>
            <a:ext cx="11684027" cy="2982709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02F2DD2-C234-02DF-03FC-6DADEC17DB89}"/>
              </a:ext>
            </a:extLst>
          </p:cNvPr>
          <p:cNvSpPr/>
          <p:nvPr/>
        </p:nvSpPr>
        <p:spPr>
          <a:xfrm>
            <a:off x="1175066" y="4462521"/>
            <a:ext cx="9841869" cy="2395479"/>
          </a:xfrm>
          <a:custGeom>
            <a:avLst/>
            <a:gdLst>
              <a:gd name="connsiteX0" fmla="*/ 4550626 w 9158051"/>
              <a:gd name="connsiteY0" fmla="*/ 66 h 2242485"/>
              <a:gd name="connsiteX1" fmla="*/ 7456177 w 9158051"/>
              <a:gd name="connsiteY1" fmla="*/ 764516 h 2242485"/>
              <a:gd name="connsiteX2" fmla="*/ 8930065 w 9158051"/>
              <a:gd name="connsiteY2" fmla="*/ 1965983 h 2242485"/>
              <a:gd name="connsiteX3" fmla="*/ 9158051 w 9158051"/>
              <a:gd name="connsiteY3" fmla="*/ 2242485 h 2242485"/>
              <a:gd name="connsiteX4" fmla="*/ 0 w 9158051"/>
              <a:gd name="connsiteY4" fmla="*/ 2242485 h 2242485"/>
              <a:gd name="connsiteX5" fmla="*/ 190051 w 9158051"/>
              <a:gd name="connsiteY5" fmla="*/ 2007479 h 2242485"/>
              <a:gd name="connsiteX6" fmla="*/ 1652464 w 9158051"/>
              <a:gd name="connsiteY6" fmla="*/ 792071 h 2242485"/>
              <a:gd name="connsiteX7" fmla="*/ 4550626 w 9158051"/>
              <a:gd name="connsiteY7" fmla="*/ 66 h 224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051" h="2242485">
                <a:moveTo>
                  <a:pt x="4550626" y="66"/>
                </a:moveTo>
                <a:cubicBezTo>
                  <a:pt x="5552696" y="-4692"/>
                  <a:pt x="6555997" y="249960"/>
                  <a:pt x="7456177" y="764516"/>
                </a:cubicBezTo>
                <a:cubicBezTo>
                  <a:pt x="8018789" y="1086114"/>
                  <a:pt x="8514360" y="1493941"/>
                  <a:pt x="8930065" y="1965983"/>
                </a:cubicBezTo>
                <a:lnTo>
                  <a:pt x="9158051" y="2242485"/>
                </a:lnTo>
                <a:lnTo>
                  <a:pt x="0" y="2242485"/>
                </a:lnTo>
                <a:lnTo>
                  <a:pt x="190051" y="2007479"/>
                </a:lnTo>
                <a:cubicBezTo>
                  <a:pt x="601255" y="1531511"/>
                  <a:pt x="1092931" y="1118997"/>
                  <a:pt x="1652464" y="792071"/>
                </a:cubicBezTo>
                <a:cubicBezTo>
                  <a:pt x="2547717" y="268990"/>
                  <a:pt x="3548556" y="4823"/>
                  <a:pt x="4550626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70000">
                <a:srgbClr val="E8E8E8"/>
              </a:gs>
              <a:gs pos="100000">
                <a:srgbClr val="D9D9D9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3975860" y="5338522"/>
            <a:ext cx="4240281" cy="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4400" b="1" dirty="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 تحقیق</a:t>
            </a:r>
          </a:p>
        </p:txBody>
      </p:sp>
      <p:sp>
        <p:nvSpPr>
          <p:cNvPr id="729" name="Google Shape;729;p26"/>
          <p:cNvSpPr/>
          <p:nvPr/>
        </p:nvSpPr>
        <p:spPr>
          <a:xfrm>
            <a:off x="6086536" y="3873614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1"/>
                </a:moveTo>
                <a:cubicBezTo>
                  <a:pt x="729" y="1"/>
                  <a:pt x="0" y="729"/>
                  <a:pt x="0" y="1616"/>
                </a:cubicBezTo>
                <a:cubicBezTo>
                  <a:pt x="0" y="2503"/>
                  <a:pt x="729" y="3231"/>
                  <a:pt x="1615" y="3231"/>
                </a:cubicBezTo>
                <a:cubicBezTo>
                  <a:pt x="2534" y="3231"/>
                  <a:pt x="3231" y="2503"/>
                  <a:pt x="3231" y="1616"/>
                </a:cubicBezTo>
                <a:cubicBezTo>
                  <a:pt x="3231" y="729"/>
                  <a:pt x="2534" y="1"/>
                  <a:pt x="161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6086536" y="3659470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0"/>
                </a:moveTo>
                <a:cubicBezTo>
                  <a:pt x="729" y="0"/>
                  <a:pt x="0" y="729"/>
                  <a:pt x="0" y="1616"/>
                </a:cubicBezTo>
                <a:cubicBezTo>
                  <a:pt x="0" y="2502"/>
                  <a:pt x="729" y="3231"/>
                  <a:pt x="1615" y="3231"/>
                </a:cubicBezTo>
                <a:cubicBezTo>
                  <a:pt x="2534" y="3231"/>
                  <a:pt x="3231" y="2502"/>
                  <a:pt x="3231" y="1616"/>
                </a:cubicBezTo>
                <a:cubicBezTo>
                  <a:pt x="3231" y="729"/>
                  <a:pt x="2534" y="0"/>
                  <a:pt x="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6015391" y="3759058"/>
            <a:ext cx="219417" cy="262851"/>
          </a:xfrm>
          <a:custGeom>
            <a:avLst/>
            <a:gdLst/>
            <a:ahLst/>
            <a:cxnLst/>
            <a:rect l="l" t="t" r="r" b="b"/>
            <a:pathLst>
              <a:path w="9280" h="11117" extrusionOk="0">
                <a:moveTo>
                  <a:pt x="4624" y="3516"/>
                </a:moveTo>
                <a:cubicBezTo>
                  <a:pt x="6271" y="3516"/>
                  <a:pt x="7601" y="4814"/>
                  <a:pt x="7601" y="6461"/>
                </a:cubicBezTo>
                <a:cubicBezTo>
                  <a:pt x="7601" y="8076"/>
                  <a:pt x="6271" y="9406"/>
                  <a:pt x="4624" y="9406"/>
                </a:cubicBezTo>
                <a:cubicBezTo>
                  <a:pt x="3009" y="9406"/>
                  <a:pt x="1679" y="8108"/>
                  <a:pt x="1679" y="6461"/>
                </a:cubicBezTo>
                <a:cubicBezTo>
                  <a:pt x="1679" y="4814"/>
                  <a:pt x="3009" y="3516"/>
                  <a:pt x="4624" y="3516"/>
                </a:cubicBezTo>
                <a:close/>
                <a:moveTo>
                  <a:pt x="4624" y="0"/>
                </a:moveTo>
                <a:cubicBezTo>
                  <a:pt x="3706" y="0"/>
                  <a:pt x="2946" y="729"/>
                  <a:pt x="2946" y="1679"/>
                </a:cubicBezTo>
                <a:lnTo>
                  <a:pt x="2946" y="2122"/>
                </a:lnTo>
                <a:cubicBezTo>
                  <a:pt x="1236" y="2819"/>
                  <a:pt x="1" y="4497"/>
                  <a:pt x="1" y="6461"/>
                </a:cubicBezTo>
                <a:cubicBezTo>
                  <a:pt x="1" y="9026"/>
                  <a:pt x="2091" y="11116"/>
                  <a:pt x="4624" y="11116"/>
                </a:cubicBezTo>
                <a:cubicBezTo>
                  <a:pt x="7190" y="11116"/>
                  <a:pt x="9280" y="9026"/>
                  <a:pt x="9280" y="6461"/>
                </a:cubicBezTo>
                <a:cubicBezTo>
                  <a:pt x="9280" y="4497"/>
                  <a:pt x="8045" y="2819"/>
                  <a:pt x="6335" y="2122"/>
                </a:cubicBezTo>
                <a:lnTo>
                  <a:pt x="6335" y="1679"/>
                </a:lnTo>
                <a:cubicBezTo>
                  <a:pt x="6335" y="729"/>
                  <a:pt x="5575" y="0"/>
                  <a:pt x="462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5800493" y="2940893"/>
            <a:ext cx="629759" cy="591834"/>
          </a:xfrm>
          <a:custGeom>
            <a:avLst/>
            <a:gdLst/>
            <a:ahLst/>
            <a:cxnLst/>
            <a:rect l="l" t="t" r="r" b="b"/>
            <a:pathLst>
              <a:path w="26635" h="25031" extrusionOk="0">
                <a:moveTo>
                  <a:pt x="13355" y="1"/>
                </a:moveTo>
                <a:cubicBezTo>
                  <a:pt x="12784" y="1"/>
                  <a:pt x="12205" y="40"/>
                  <a:pt x="11623" y="120"/>
                </a:cubicBezTo>
                <a:cubicBezTo>
                  <a:pt x="4782" y="1039"/>
                  <a:pt x="0" y="7341"/>
                  <a:pt x="919" y="14213"/>
                </a:cubicBezTo>
                <a:cubicBezTo>
                  <a:pt x="1761" y="20488"/>
                  <a:pt x="7133" y="25030"/>
                  <a:pt x="13320" y="25030"/>
                </a:cubicBezTo>
                <a:cubicBezTo>
                  <a:pt x="13878" y="25030"/>
                  <a:pt x="14443" y="24993"/>
                  <a:pt x="15012" y="24917"/>
                </a:cubicBezTo>
                <a:cubicBezTo>
                  <a:pt x="21852" y="23967"/>
                  <a:pt x="26634" y="17665"/>
                  <a:pt x="25716" y="10825"/>
                </a:cubicBezTo>
                <a:cubicBezTo>
                  <a:pt x="24875" y="4564"/>
                  <a:pt x="19525" y="1"/>
                  <a:pt x="13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5681445" y="2853753"/>
            <a:ext cx="867855" cy="766114"/>
          </a:xfrm>
          <a:custGeom>
            <a:avLst/>
            <a:gdLst/>
            <a:ahLst/>
            <a:cxnLst/>
            <a:rect l="l" t="t" r="r" b="b"/>
            <a:pathLst>
              <a:path w="36705" h="32402" extrusionOk="0">
                <a:moveTo>
                  <a:pt x="18348" y="1"/>
                </a:moveTo>
                <a:cubicBezTo>
                  <a:pt x="11931" y="1"/>
                  <a:pt x="5857" y="3858"/>
                  <a:pt x="3325" y="10175"/>
                </a:cubicBezTo>
                <a:cubicBezTo>
                  <a:pt x="0" y="18472"/>
                  <a:pt x="4022" y="27910"/>
                  <a:pt x="12319" y="31235"/>
                </a:cubicBezTo>
                <a:cubicBezTo>
                  <a:pt x="14295" y="32027"/>
                  <a:pt x="16336" y="32402"/>
                  <a:pt x="18343" y="32402"/>
                </a:cubicBezTo>
                <a:cubicBezTo>
                  <a:pt x="24765" y="32402"/>
                  <a:pt x="30846" y="28562"/>
                  <a:pt x="33379" y="22241"/>
                </a:cubicBezTo>
                <a:cubicBezTo>
                  <a:pt x="36705" y="13944"/>
                  <a:pt x="32683" y="4506"/>
                  <a:pt x="24385" y="1181"/>
                </a:cubicBezTo>
                <a:cubicBezTo>
                  <a:pt x="22405" y="380"/>
                  <a:pt x="20360" y="1"/>
                  <a:pt x="183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5800497" y="2921884"/>
            <a:ext cx="629750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5828968" y="2950582"/>
            <a:ext cx="572808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CFD69-78BB-F62C-1167-AF0A10D40F52}"/>
              </a:ext>
            </a:extLst>
          </p:cNvPr>
          <p:cNvSpPr/>
          <p:nvPr/>
        </p:nvSpPr>
        <p:spPr>
          <a:xfrm rot="18900000">
            <a:off x="6050724" y="3035389"/>
            <a:ext cx="174264" cy="38807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963231" y="4981624"/>
            <a:ext cx="86869" cy="76371"/>
          </a:xfrm>
          <a:custGeom>
            <a:avLst/>
            <a:gdLst/>
            <a:ahLst/>
            <a:cxnLst/>
            <a:rect l="l" t="t" r="r" b="b"/>
            <a:pathLst>
              <a:path w="3674" h="3230" extrusionOk="0">
                <a:moveTo>
                  <a:pt x="1845" y="0"/>
                </a:moveTo>
                <a:cubicBezTo>
                  <a:pt x="1330" y="0"/>
                  <a:pt x="821" y="245"/>
                  <a:pt x="507" y="697"/>
                </a:cubicBezTo>
                <a:cubicBezTo>
                  <a:pt x="0" y="1425"/>
                  <a:pt x="190" y="2438"/>
                  <a:pt x="918" y="2945"/>
                </a:cubicBezTo>
                <a:cubicBezTo>
                  <a:pt x="1195" y="3138"/>
                  <a:pt x="1513" y="3230"/>
                  <a:pt x="1829" y="3230"/>
                </a:cubicBezTo>
                <a:cubicBezTo>
                  <a:pt x="2344" y="3230"/>
                  <a:pt x="2853" y="2985"/>
                  <a:pt x="3167" y="2533"/>
                </a:cubicBezTo>
                <a:cubicBezTo>
                  <a:pt x="3674" y="1805"/>
                  <a:pt x="3484" y="792"/>
                  <a:pt x="2755" y="285"/>
                </a:cubicBezTo>
                <a:cubicBezTo>
                  <a:pt x="2478" y="92"/>
                  <a:pt x="2160" y="0"/>
                  <a:pt x="1845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0085282" y="4805452"/>
            <a:ext cx="86112" cy="76583"/>
          </a:xfrm>
          <a:custGeom>
            <a:avLst/>
            <a:gdLst/>
            <a:ahLst/>
            <a:cxnLst/>
            <a:rect l="l" t="t" r="r" b="b"/>
            <a:pathLst>
              <a:path w="3642" h="3239" extrusionOk="0">
                <a:moveTo>
                  <a:pt x="1825" y="1"/>
                </a:moveTo>
                <a:cubicBezTo>
                  <a:pt x="1317" y="1"/>
                  <a:pt x="817" y="240"/>
                  <a:pt x="507" y="705"/>
                </a:cubicBezTo>
                <a:cubicBezTo>
                  <a:pt x="0" y="1434"/>
                  <a:pt x="158" y="2447"/>
                  <a:pt x="918" y="2954"/>
                </a:cubicBezTo>
                <a:cubicBezTo>
                  <a:pt x="1195" y="3146"/>
                  <a:pt x="1513" y="3238"/>
                  <a:pt x="1829" y="3238"/>
                </a:cubicBezTo>
                <a:cubicBezTo>
                  <a:pt x="2344" y="3238"/>
                  <a:pt x="2853" y="2994"/>
                  <a:pt x="3167" y="2542"/>
                </a:cubicBezTo>
                <a:cubicBezTo>
                  <a:pt x="3642" y="1782"/>
                  <a:pt x="3484" y="800"/>
                  <a:pt x="2755" y="294"/>
                </a:cubicBezTo>
                <a:cubicBezTo>
                  <a:pt x="2473" y="97"/>
                  <a:pt x="2147" y="1"/>
                  <a:pt x="182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9893576" y="4886788"/>
            <a:ext cx="226156" cy="243108"/>
          </a:xfrm>
          <a:custGeom>
            <a:avLst/>
            <a:gdLst/>
            <a:ahLst/>
            <a:cxnLst/>
            <a:rect l="l" t="t" r="r" b="b"/>
            <a:pathLst>
              <a:path w="9565" h="10282" extrusionOk="0">
                <a:moveTo>
                  <a:pt x="4783" y="2681"/>
                </a:moveTo>
                <a:cubicBezTo>
                  <a:pt x="5385" y="2681"/>
                  <a:pt x="5955" y="2871"/>
                  <a:pt x="6461" y="3187"/>
                </a:cubicBezTo>
                <a:cubicBezTo>
                  <a:pt x="7095" y="3662"/>
                  <a:pt x="7538" y="4328"/>
                  <a:pt x="7696" y="5088"/>
                </a:cubicBezTo>
                <a:cubicBezTo>
                  <a:pt x="7823" y="5879"/>
                  <a:pt x="7665" y="6671"/>
                  <a:pt x="7221" y="7304"/>
                </a:cubicBezTo>
                <a:cubicBezTo>
                  <a:pt x="6778" y="7969"/>
                  <a:pt x="6081" y="8381"/>
                  <a:pt x="5321" y="8539"/>
                </a:cubicBezTo>
                <a:cubicBezTo>
                  <a:pt x="5145" y="8568"/>
                  <a:pt x="4969" y="8582"/>
                  <a:pt x="4795" y="8582"/>
                </a:cubicBezTo>
                <a:cubicBezTo>
                  <a:pt x="4185" y="8582"/>
                  <a:pt x="3597" y="8409"/>
                  <a:pt x="3104" y="8064"/>
                </a:cubicBezTo>
                <a:cubicBezTo>
                  <a:pt x="2439" y="7621"/>
                  <a:pt x="2028" y="6924"/>
                  <a:pt x="1869" y="6164"/>
                </a:cubicBezTo>
                <a:cubicBezTo>
                  <a:pt x="1711" y="5373"/>
                  <a:pt x="1901" y="4613"/>
                  <a:pt x="2344" y="3948"/>
                </a:cubicBezTo>
                <a:cubicBezTo>
                  <a:pt x="2788" y="3314"/>
                  <a:pt x="3484" y="2871"/>
                  <a:pt x="4244" y="2712"/>
                </a:cubicBezTo>
                <a:cubicBezTo>
                  <a:pt x="4434" y="2681"/>
                  <a:pt x="4593" y="2681"/>
                  <a:pt x="4783" y="2681"/>
                </a:cubicBezTo>
                <a:close/>
                <a:moveTo>
                  <a:pt x="7504" y="0"/>
                </a:moveTo>
                <a:cubicBezTo>
                  <a:pt x="6971" y="0"/>
                  <a:pt x="6445" y="260"/>
                  <a:pt x="6113" y="749"/>
                </a:cubicBezTo>
                <a:lnTo>
                  <a:pt x="5860" y="1097"/>
                </a:lnTo>
                <a:cubicBezTo>
                  <a:pt x="5504" y="1026"/>
                  <a:pt x="5148" y="985"/>
                  <a:pt x="4793" y="985"/>
                </a:cubicBezTo>
                <a:cubicBezTo>
                  <a:pt x="4515" y="985"/>
                  <a:pt x="4237" y="1010"/>
                  <a:pt x="3959" y="1066"/>
                </a:cubicBezTo>
                <a:cubicBezTo>
                  <a:pt x="2724" y="1287"/>
                  <a:pt x="1679" y="1952"/>
                  <a:pt x="951" y="2997"/>
                </a:cubicBezTo>
                <a:cubicBezTo>
                  <a:pt x="254" y="4011"/>
                  <a:pt x="1" y="5246"/>
                  <a:pt x="222" y="6449"/>
                </a:cubicBezTo>
                <a:cubicBezTo>
                  <a:pt x="444" y="7684"/>
                  <a:pt x="1109" y="8730"/>
                  <a:pt x="2154" y="9458"/>
                </a:cubicBezTo>
                <a:cubicBezTo>
                  <a:pt x="2914" y="9996"/>
                  <a:pt x="3833" y="10281"/>
                  <a:pt x="4783" y="10281"/>
                </a:cubicBezTo>
                <a:cubicBezTo>
                  <a:pt x="5068" y="10281"/>
                  <a:pt x="5321" y="10250"/>
                  <a:pt x="5606" y="10186"/>
                </a:cubicBezTo>
                <a:cubicBezTo>
                  <a:pt x="6841" y="9965"/>
                  <a:pt x="7886" y="9300"/>
                  <a:pt x="8583" y="8286"/>
                </a:cubicBezTo>
                <a:cubicBezTo>
                  <a:pt x="9311" y="7241"/>
                  <a:pt x="9565" y="6006"/>
                  <a:pt x="9343" y="4803"/>
                </a:cubicBezTo>
                <a:cubicBezTo>
                  <a:pt x="9216" y="4138"/>
                  <a:pt x="8995" y="3567"/>
                  <a:pt x="8615" y="3029"/>
                </a:cubicBezTo>
                <a:lnTo>
                  <a:pt x="8900" y="2649"/>
                </a:lnTo>
                <a:cubicBezTo>
                  <a:pt x="9406" y="1889"/>
                  <a:pt x="9216" y="844"/>
                  <a:pt x="8456" y="306"/>
                </a:cubicBezTo>
                <a:cubicBezTo>
                  <a:pt x="8166" y="100"/>
                  <a:pt x="7834" y="0"/>
                  <a:pt x="750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9990253" y="4050640"/>
            <a:ext cx="793730" cy="766398"/>
          </a:xfrm>
          <a:custGeom>
            <a:avLst/>
            <a:gdLst/>
            <a:ahLst/>
            <a:cxnLst/>
            <a:rect l="l" t="t" r="r" b="b"/>
            <a:pathLst>
              <a:path w="33570" h="32414" extrusionOk="0">
                <a:moveTo>
                  <a:pt x="16764" y="1"/>
                </a:moveTo>
                <a:cubicBezTo>
                  <a:pt x="8334" y="1"/>
                  <a:pt x="1239" y="6543"/>
                  <a:pt x="634" y="15085"/>
                </a:cubicBezTo>
                <a:cubicBezTo>
                  <a:pt x="0" y="24015"/>
                  <a:pt x="6746" y="31743"/>
                  <a:pt x="15676" y="32376"/>
                </a:cubicBezTo>
                <a:cubicBezTo>
                  <a:pt x="16049" y="32401"/>
                  <a:pt x="16420" y="32413"/>
                  <a:pt x="16788" y="32413"/>
                </a:cubicBezTo>
                <a:cubicBezTo>
                  <a:pt x="25240" y="32413"/>
                  <a:pt x="32361" y="25891"/>
                  <a:pt x="32968" y="17333"/>
                </a:cubicBezTo>
                <a:cubicBezTo>
                  <a:pt x="33569" y="8403"/>
                  <a:pt x="26856" y="675"/>
                  <a:pt x="17925" y="42"/>
                </a:cubicBezTo>
                <a:cubicBezTo>
                  <a:pt x="17536" y="14"/>
                  <a:pt x="17149" y="1"/>
                  <a:pt x="1676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10072251" y="4138111"/>
            <a:ext cx="629735" cy="591455"/>
          </a:xfrm>
          <a:custGeom>
            <a:avLst/>
            <a:gdLst/>
            <a:ahLst/>
            <a:cxnLst/>
            <a:rect l="l" t="t" r="r" b="b"/>
            <a:pathLst>
              <a:path w="26634" h="25015" extrusionOk="0">
                <a:moveTo>
                  <a:pt x="13318" y="0"/>
                </a:moveTo>
                <a:cubicBezTo>
                  <a:pt x="12779" y="0"/>
                  <a:pt x="12235" y="35"/>
                  <a:pt x="11686" y="106"/>
                </a:cubicBezTo>
                <a:cubicBezTo>
                  <a:pt x="4845" y="992"/>
                  <a:pt x="0" y="7295"/>
                  <a:pt x="919" y="14135"/>
                </a:cubicBezTo>
                <a:cubicBezTo>
                  <a:pt x="1733" y="20416"/>
                  <a:pt x="7112" y="25014"/>
                  <a:pt x="13281" y="25014"/>
                </a:cubicBezTo>
                <a:cubicBezTo>
                  <a:pt x="13832" y="25014"/>
                  <a:pt x="14388" y="24978"/>
                  <a:pt x="14948" y="24902"/>
                </a:cubicBezTo>
                <a:cubicBezTo>
                  <a:pt x="21788" y="24016"/>
                  <a:pt x="26634" y="17745"/>
                  <a:pt x="25715" y="10873"/>
                </a:cubicBezTo>
                <a:cubicBezTo>
                  <a:pt x="24899" y="4579"/>
                  <a:pt x="19525" y="0"/>
                  <a:pt x="13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10072243" y="4118913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10100714" y="4147611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" name="KSO_Shape">
            <a:extLst>
              <a:ext uri="{FF2B5EF4-FFF2-40B4-BE49-F238E27FC236}">
                <a16:creationId xmlns:a16="http://schemas.microsoft.com/office/drawing/2014/main" id="{C0496BAC-6103-1DE2-24C2-097DAD5A1115}"/>
              </a:ext>
            </a:extLst>
          </p:cNvPr>
          <p:cNvSpPr>
            <a:spLocks/>
          </p:cNvSpPr>
          <p:nvPr/>
        </p:nvSpPr>
        <p:spPr bwMode="auto">
          <a:xfrm>
            <a:off x="10224477" y="4256541"/>
            <a:ext cx="354991" cy="301741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r" rtl="1">
              <a:defRPr/>
            </a:pPr>
            <a:endParaRPr lang="zh-CN" altLang="en-US" sz="3199">
              <a:solidFill>
                <a:srgbClr val="FFFFFF"/>
              </a:solidFill>
              <a:latin typeface="Shabnam" panose="020B0603030804020204" pitchFamily="34" charset="-78"/>
              <a:ea typeface="宋体" panose="02010600030101010101" pitchFamily="2" charset="-122"/>
              <a:cs typeface="Shabnam" panose="020B0603030804020204" pitchFamily="34" charset="-78"/>
            </a:endParaRPr>
          </a:p>
        </p:txBody>
      </p:sp>
      <p:sp>
        <p:nvSpPr>
          <p:cNvPr id="733" name="Google Shape;733;p26"/>
          <p:cNvSpPr/>
          <p:nvPr/>
        </p:nvSpPr>
        <p:spPr>
          <a:xfrm>
            <a:off x="2026101" y="5028693"/>
            <a:ext cx="158231" cy="139073"/>
          </a:xfrm>
          <a:custGeom>
            <a:avLst/>
            <a:gdLst/>
            <a:ahLst/>
            <a:cxnLst/>
            <a:rect l="l" t="t" r="r" b="b"/>
            <a:pathLst>
              <a:path w="3675" h="3230" extrusionOk="0">
                <a:moveTo>
                  <a:pt x="1830" y="1"/>
                </a:moveTo>
                <a:cubicBezTo>
                  <a:pt x="1514" y="1"/>
                  <a:pt x="1196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22" y="2985"/>
                  <a:pt x="1331" y="3230"/>
                  <a:pt x="1846" y="3230"/>
                </a:cubicBezTo>
                <a:cubicBezTo>
                  <a:pt x="2161" y="3230"/>
                  <a:pt x="2479" y="3138"/>
                  <a:pt x="2756" y="2945"/>
                </a:cubicBezTo>
                <a:cubicBezTo>
                  <a:pt x="3485" y="2439"/>
                  <a:pt x="3675" y="1425"/>
                  <a:pt x="3168" y="697"/>
                </a:cubicBezTo>
                <a:cubicBezTo>
                  <a:pt x="2854" y="245"/>
                  <a:pt x="2345" y="1"/>
                  <a:pt x="183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4" name="Google Shape;734;p26"/>
          <p:cNvSpPr/>
          <p:nvPr/>
        </p:nvSpPr>
        <p:spPr>
          <a:xfrm>
            <a:off x="1803844" y="4706889"/>
            <a:ext cx="158231" cy="139460"/>
          </a:xfrm>
          <a:custGeom>
            <a:avLst/>
            <a:gdLst/>
            <a:ahLst/>
            <a:cxnLst/>
            <a:rect l="l" t="t" r="r" b="b"/>
            <a:pathLst>
              <a:path w="3675" h="3239" extrusionOk="0">
                <a:moveTo>
                  <a:pt x="1844" y="1"/>
                </a:moveTo>
                <a:cubicBezTo>
                  <a:pt x="1529" y="1"/>
                  <a:pt x="1208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18" y="2999"/>
                  <a:pt x="1317" y="3239"/>
                  <a:pt x="1826" y="3239"/>
                </a:cubicBezTo>
                <a:cubicBezTo>
                  <a:pt x="2148" y="3239"/>
                  <a:pt x="2473" y="3142"/>
                  <a:pt x="2756" y="2946"/>
                </a:cubicBezTo>
                <a:cubicBezTo>
                  <a:pt x="3516" y="2439"/>
                  <a:pt x="3675" y="1457"/>
                  <a:pt x="3168" y="697"/>
                </a:cubicBezTo>
                <a:cubicBezTo>
                  <a:pt x="2854" y="245"/>
                  <a:pt x="2357" y="1"/>
                  <a:pt x="184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5" name="Google Shape;735;p26"/>
          <p:cNvSpPr/>
          <p:nvPr/>
        </p:nvSpPr>
        <p:spPr>
          <a:xfrm>
            <a:off x="1899300" y="4855907"/>
            <a:ext cx="413212" cy="442792"/>
          </a:xfrm>
          <a:custGeom>
            <a:avLst/>
            <a:gdLst/>
            <a:ahLst/>
            <a:cxnLst/>
            <a:rect l="l" t="t" r="r" b="b"/>
            <a:pathLst>
              <a:path w="9597" h="10284" extrusionOk="0">
                <a:moveTo>
                  <a:pt x="4783" y="2651"/>
                </a:moveTo>
                <a:cubicBezTo>
                  <a:pt x="4973" y="2651"/>
                  <a:pt x="5131" y="2683"/>
                  <a:pt x="5321" y="2715"/>
                </a:cubicBezTo>
                <a:cubicBezTo>
                  <a:pt x="6113" y="2841"/>
                  <a:pt x="6778" y="3285"/>
                  <a:pt x="7221" y="3950"/>
                </a:cubicBezTo>
                <a:cubicBezTo>
                  <a:pt x="7665" y="4583"/>
                  <a:pt x="7855" y="5375"/>
                  <a:pt x="7696" y="6167"/>
                </a:cubicBezTo>
                <a:cubicBezTo>
                  <a:pt x="7570" y="6927"/>
                  <a:pt x="7126" y="7623"/>
                  <a:pt x="6461" y="8067"/>
                </a:cubicBezTo>
                <a:cubicBezTo>
                  <a:pt x="5969" y="8412"/>
                  <a:pt x="5380" y="8584"/>
                  <a:pt x="4771" y="8584"/>
                </a:cubicBezTo>
                <a:cubicBezTo>
                  <a:pt x="4596" y="8584"/>
                  <a:pt x="4420" y="8570"/>
                  <a:pt x="4244" y="8542"/>
                </a:cubicBezTo>
                <a:cubicBezTo>
                  <a:pt x="3484" y="8383"/>
                  <a:pt x="2819" y="7940"/>
                  <a:pt x="2344" y="7307"/>
                </a:cubicBezTo>
                <a:cubicBezTo>
                  <a:pt x="1901" y="6642"/>
                  <a:pt x="1743" y="5882"/>
                  <a:pt x="1869" y="5090"/>
                </a:cubicBezTo>
                <a:cubicBezTo>
                  <a:pt x="2028" y="4330"/>
                  <a:pt x="2471" y="3633"/>
                  <a:pt x="3104" y="3190"/>
                </a:cubicBezTo>
                <a:cubicBezTo>
                  <a:pt x="3611" y="2841"/>
                  <a:pt x="4181" y="2651"/>
                  <a:pt x="4783" y="2651"/>
                </a:cubicBezTo>
                <a:close/>
                <a:moveTo>
                  <a:pt x="2079" y="1"/>
                </a:moveTo>
                <a:cubicBezTo>
                  <a:pt x="1743" y="1"/>
                  <a:pt x="1402" y="100"/>
                  <a:pt x="1109" y="308"/>
                </a:cubicBezTo>
                <a:cubicBezTo>
                  <a:pt x="349" y="846"/>
                  <a:pt x="159" y="1891"/>
                  <a:pt x="697" y="2651"/>
                </a:cubicBezTo>
                <a:lnTo>
                  <a:pt x="951" y="3031"/>
                </a:lnTo>
                <a:cubicBezTo>
                  <a:pt x="602" y="3570"/>
                  <a:pt x="349" y="4140"/>
                  <a:pt x="222" y="4805"/>
                </a:cubicBezTo>
                <a:cubicBezTo>
                  <a:pt x="1" y="6008"/>
                  <a:pt x="286" y="7243"/>
                  <a:pt x="983" y="8257"/>
                </a:cubicBezTo>
                <a:cubicBezTo>
                  <a:pt x="1679" y="9302"/>
                  <a:pt x="2724" y="9967"/>
                  <a:pt x="3959" y="10189"/>
                </a:cubicBezTo>
                <a:cubicBezTo>
                  <a:pt x="4244" y="10252"/>
                  <a:pt x="4529" y="10284"/>
                  <a:pt x="4814" y="10284"/>
                </a:cubicBezTo>
                <a:cubicBezTo>
                  <a:pt x="5733" y="10284"/>
                  <a:pt x="6651" y="9999"/>
                  <a:pt x="7443" y="9460"/>
                </a:cubicBezTo>
                <a:cubicBezTo>
                  <a:pt x="8456" y="8732"/>
                  <a:pt x="9153" y="7687"/>
                  <a:pt x="9375" y="6452"/>
                </a:cubicBezTo>
                <a:cubicBezTo>
                  <a:pt x="9597" y="5248"/>
                  <a:pt x="9311" y="4013"/>
                  <a:pt x="8615" y="3000"/>
                </a:cubicBezTo>
                <a:cubicBezTo>
                  <a:pt x="7918" y="1955"/>
                  <a:pt x="6841" y="1290"/>
                  <a:pt x="5638" y="1068"/>
                </a:cubicBezTo>
                <a:cubicBezTo>
                  <a:pt x="5346" y="1012"/>
                  <a:pt x="5061" y="987"/>
                  <a:pt x="4779" y="987"/>
                </a:cubicBezTo>
                <a:cubicBezTo>
                  <a:pt x="4417" y="987"/>
                  <a:pt x="4062" y="1029"/>
                  <a:pt x="3706" y="1100"/>
                </a:cubicBezTo>
                <a:lnTo>
                  <a:pt x="3453" y="720"/>
                </a:lnTo>
                <a:cubicBezTo>
                  <a:pt x="3141" y="253"/>
                  <a:pt x="2615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7" name="Google Shape;757;p26"/>
          <p:cNvSpPr/>
          <p:nvPr/>
        </p:nvSpPr>
        <p:spPr>
          <a:xfrm>
            <a:off x="380201" y="2853753"/>
            <a:ext cx="1967692" cy="1939860"/>
          </a:xfrm>
          <a:custGeom>
            <a:avLst/>
            <a:gdLst/>
            <a:ahLst/>
            <a:cxnLst/>
            <a:rect l="l" t="t" r="r" b="b"/>
            <a:pathLst>
              <a:path w="32874" h="32409" extrusionOk="0">
                <a:moveTo>
                  <a:pt x="16434" y="1"/>
                </a:moveTo>
                <a:cubicBezTo>
                  <a:pt x="16298" y="1"/>
                  <a:pt x="16162" y="2"/>
                  <a:pt x="16025" y="6"/>
                </a:cubicBezTo>
                <a:cubicBezTo>
                  <a:pt x="7063" y="227"/>
                  <a:pt x="1" y="7670"/>
                  <a:pt x="254" y="16600"/>
                </a:cubicBezTo>
                <a:cubicBezTo>
                  <a:pt x="472" y="25425"/>
                  <a:pt x="7692" y="32408"/>
                  <a:pt x="16440" y="32408"/>
                </a:cubicBezTo>
                <a:cubicBezTo>
                  <a:pt x="16576" y="32408"/>
                  <a:pt x="16712" y="32406"/>
                  <a:pt x="16849" y="32403"/>
                </a:cubicBezTo>
                <a:cubicBezTo>
                  <a:pt x="25811" y="32150"/>
                  <a:pt x="32873" y="24739"/>
                  <a:pt x="32620" y="15777"/>
                </a:cubicBezTo>
                <a:cubicBezTo>
                  <a:pt x="32401" y="6983"/>
                  <a:pt x="25182" y="1"/>
                  <a:pt x="1643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8" name="Google Shape;758;p26"/>
          <p:cNvSpPr/>
          <p:nvPr/>
        </p:nvSpPr>
        <p:spPr>
          <a:xfrm>
            <a:off x="533761" y="3074740"/>
            <a:ext cx="1660573" cy="1497886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0" name="Google Shape;760;p26"/>
          <p:cNvSpPr/>
          <p:nvPr/>
        </p:nvSpPr>
        <p:spPr>
          <a:xfrm>
            <a:off x="566933" y="3026438"/>
            <a:ext cx="1594228" cy="1594492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1" name="Google Shape;761;p26"/>
          <p:cNvSpPr/>
          <p:nvPr/>
        </p:nvSpPr>
        <p:spPr>
          <a:xfrm>
            <a:off x="639008" y="3099088"/>
            <a:ext cx="1450078" cy="1449781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B0B3608-CEA6-545D-5D7E-C748B331DBC7}"/>
              </a:ext>
            </a:extLst>
          </p:cNvPr>
          <p:cNvSpPr>
            <a:spLocks noEditPoints="1"/>
          </p:cNvSpPr>
          <p:nvPr/>
        </p:nvSpPr>
        <p:spPr bwMode="auto">
          <a:xfrm>
            <a:off x="953636" y="3371601"/>
            <a:ext cx="898148" cy="890159"/>
          </a:xfrm>
          <a:custGeom>
            <a:avLst/>
            <a:gdLst>
              <a:gd name="T0" fmla="*/ 531 w 1652"/>
              <a:gd name="T1" fmla="*/ 288 h 1638"/>
              <a:gd name="T2" fmla="*/ 1062 w 1652"/>
              <a:gd name="T3" fmla="*/ 336 h 1638"/>
              <a:gd name="T4" fmla="*/ 531 w 1652"/>
              <a:gd name="T5" fmla="*/ 384 h 1638"/>
              <a:gd name="T6" fmla="*/ 1596 w 1652"/>
              <a:gd name="T7" fmla="*/ 138 h 1638"/>
              <a:gd name="T8" fmla="*/ 1254 w 1652"/>
              <a:gd name="T9" fmla="*/ 683 h 1638"/>
              <a:gd name="T10" fmla="*/ 1398 w 1652"/>
              <a:gd name="T11" fmla="*/ 1254 h 1638"/>
              <a:gd name="T12" fmla="*/ 1446 w 1652"/>
              <a:gd name="T13" fmla="*/ 1398 h 1638"/>
              <a:gd name="T14" fmla="*/ 240 w 1652"/>
              <a:gd name="T15" fmla="*/ 1638 h 1638"/>
              <a:gd name="T16" fmla="*/ 0 w 1652"/>
              <a:gd name="T17" fmla="*/ 336 h 1638"/>
              <a:gd name="T18" fmla="*/ 302 w 1652"/>
              <a:gd name="T19" fmla="*/ 14 h 1638"/>
              <a:gd name="T20" fmla="*/ 1206 w 1652"/>
              <a:gd name="T21" fmla="*/ 0 h 1638"/>
              <a:gd name="T22" fmla="*/ 1254 w 1652"/>
              <a:gd name="T23" fmla="*/ 276 h 1638"/>
              <a:gd name="T24" fmla="*/ 1596 w 1652"/>
              <a:gd name="T25" fmla="*/ 138 h 1638"/>
              <a:gd name="T26" fmla="*/ 288 w 1652"/>
              <a:gd name="T27" fmla="*/ 288 h 1638"/>
              <a:gd name="T28" fmla="*/ 164 w 1652"/>
              <a:gd name="T29" fmla="*/ 288 h 1638"/>
              <a:gd name="T30" fmla="*/ 1158 w 1652"/>
              <a:gd name="T31" fmla="*/ 1254 h 1638"/>
              <a:gd name="T32" fmla="*/ 915 w 1652"/>
              <a:gd name="T33" fmla="*/ 1023 h 1638"/>
              <a:gd name="T34" fmla="*/ 703 w 1652"/>
              <a:gd name="T35" fmla="*/ 1098 h 1638"/>
              <a:gd name="T36" fmla="*/ 624 w 1652"/>
              <a:gd name="T37" fmla="*/ 1152 h 1638"/>
              <a:gd name="T38" fmla="*/ 192 w 1652"/>
              <a:gd name="T39" fmla="*/ 1104 h 1638"/>
              <a:gd name="T40" fmla="*/ 611 w 1652"/>
              <a:gd name="T41" fmla="*/ 1056 h 1638"/>
              <a:gd name="T42" fmla="*/ 659 w 1652"/>
              <a:gd name="T43" fmla="*/ 960 h 1638"/>
              <a:gd name="T44" fmla="*/ 192 w 1652"/>
              <a:gd name="T45" fmla="*/ 912 h 1638"/>
              <a:gd name="T46" fmla="*/ 691 w 1652"/>
              <a:gd name="T47" fmla="*/ 864 h 1638"/>
              <a:gd name="T48" fmla="*/ 711 w 1652"/>
              <a:gd name="T49" fmla="*/ 819 h 1638"/>
              <a:gd name="T50" fmla="*/ 240 w 1652"/>
              <a:gd name="T51" fmla="*/ 768 h 1638"/>
              <a:gd name="T52" fmla="*/ 240 w 1652"/>
              <a:gd name="T53" fmla="*/ 672 h 1638"/>
              <a:gd name="T54" fmla="*/ 955 w 1652"/>
              <a:gd name="T55" fmla="*/ 576 h 1638"/>
              <a:gd name="T56" fmla="*/ 192 w 1652"/>
              <a:gd name="T57" fmla="*/ 528 h 1638"/>
              <a:gd name="T58" fmla="*/ 1051 w 1652"/>
              <a:gd name="T59" fmla="*/ 480 h 1638"/>
              <a:gd name="T60" fmla="*/ 1158 w 1652"/>
              <a:gd name="T61" fmla="*/ 96 h 1638"/>
              <a:gd name="T62" fmla="*/ 384 w 1652"/>
              <a:gd name="T63" fmla="*/ 336 h 1638"/>
              <a:gd name="T64" fmla="*/ 96 w 1652"/>
              <a:gd name="T65" fmla="*/ 384 h 1638"/>
              <a:gd name="T66" fmla="*/ 240 w 1652"/>
              <a:gd name="T67" fmla="*/ 1542 h 1638"/>
              <a:gd name="T68" fmla="*/ 384 w 1652"/>
              <a:gd name="T69" fmla="*/ 1302 h 1638"/>
              <a:gd name="T70" fmla="*/ 836 w 1652"/>
              <a:gd name="T71" fmla="*/ 830 h 1638"/>
              <a:gd name="T72" fmla="*/ 753 w 1652"/>
              <a:gd name="T73" fmla="*/ 981 h 1638"/>
              <a:gd name="T74" fmla="*/ 904 w 1652"/>
              <a:gd name="T75" fmla="*/ 897 h 1638"/>
              <a:gd name="T76" fmla="*/ 480 w 1652"/>
              <a:gd name="T77" fmla="*/ 1350 h 1638"/>
              <a:gd name="T78" fmla="*/ 432 w 1652"/>
              <a:gd name="T79" fmla="*/ 1542 h 1638"/>
              <a:gd name="T80" fmla="*/ 1350 w 1652"/>
              <a:gd name="T81" fmla="*/ 1398 h 1638"/>
              <a:gd name="T82" fmla="*/ 480 w 1652"/>
              <a:gd name="T83" fmla="*/ 1350 h 1638"/>
              <a:gd name="T84" fmla="*/ 1359 w 1652"/>
              <a:gd name="T85" fmla="*/ 307 h 1638"/>
              <a:gd name="T86" fmla="*/ 972 w 1652"/>
              <a:gd name="T87" fmla="*/ 830 h 1638"/>
              <a:gd name="T88" fmla="*/ 1528 w 1652"/>
              <a:gd name="T89" fmla="*/ 206 h 1638"/>
              <a:gd name="T90" fmla="*/ 1426 w 1652"/>
              <a:gd name="T91" fmla="*/ 240 h 1638"/>
              <a:gd name="T92" fmla="*/ 1528 w 1652"/>
              <a:gd name="T93" fmla="*/ 273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2" h="1638">
                <a:moveTo>
                  <a:pt x="483" y="336"/>
                </a:moveTo>
                <a:cubicBezTo>
                  <a:pt x="483" y="309"/>
                  <a:pt x="505" y="288"/>
                  <a:pt x="531" y="288"/>
                </a:cubicBezTo>
                <a:cubicBezTo>
                  <a:pt x="1014" y="288"/>
                  <a:pt x="1014" y="288"/>
                  <a:pt x="1014" y="288"/>
                </a:cubicBezTo>
                <a:cubicBezTo>
                  <a:pt x="1041" y="288"/>
                  <a:pt x="1062" y="309"/>
                  <a:pt x="1062" y="336"/>
                </a:cubicBezTo>
                <a:cubicBezTo>
                  <a:pt x="1062" y="362"/>
                  <a:pt x="1041" y="384"/>
                  <a:pt x="1014" y="384"/>
                </a:cubicBezTo>
                <a:cubicBezTo>
                  <a:pt x="531" y="384"/>
                  <a:pt x="531" y="384"/>
                  <a:pt x="531" y="384"/>
                </a:cubicBezTo>
                <a:cubicBezTo>
                  <a:pt x="505" y="384"/>
                  <a:pt x="483" y="362"/>
                  <a:pt x="483" y="336"/>
                </a:cubicBezTo>
                <a:close/>
                <a:moveTo>
                  <a:pt x="1596" y="138"/>
                </a:moveTo>
                <a:cubicBezTo>
                  <a:pt x="1652" y="194"/>
                  <a:pt x="1652" y="285"/>
                  <a:pt x="1596" y="341"/>
                </a:cubicBezTo>
                <a:cubicBezTo>
                  <a:pt x="1254" y="683"/>
                  <a:pt x="1254" y="683"/>
                  <a:pt x="1254" y="683"/>
                </a:cubicBezTo>
                <a:cubicBezTo>
                  <a:pt x="1254" y="1254"/>
                  <a:pt x="1254" y="1254"/>
                  <a:pt x="1254" y="1254"/>
                </a:cubicBezTo>
                <a:cubicBezTo>
                  <a:pt x="1398" y="1254"/>
                  <a:pt x="1398" y="1254"/>
                  <a:pt x="1398" y="1254"/>
                </a:cubicBezTo>
                <a:cubicBezTo>
                  <a:pt x="1425" y="1254"/>
                  <a:pt x="1446" y="1275"/>
                  <a:pt x="1446" y="1302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46" y="1530"/>
                  <a:pt x="1339" y="1638"/>
                  <a:pt x="1206" y="1638"/>
                </a:cubicBezTo>
                <a:cubicBezTo>
                  <a:pt x="240" y="1638"/>
                  <a:pt x="240" y="1638"/>
                  <a:pt x="240" y="1638"/>
                </a:cubicBezTo>
                <a:cubicBezTo>
                  <a:pt x="108" y="1638"/>
                  <a:pt x="0" y="1530"/>
                  <a:pt x="0" y="1398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3"/>
                  <a:pt x="5" y="311"/>
                  <a:pt x="14" y="302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11" y="5"/>
                  <a:pt x="323" y="0"/>
                  <a:pt x="336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33" y="0"/>
                  <a:pt x="1254" y="21"/>
                  <a:pt x="1254" y="48"/>
                </a:cubicBezTo>
                <a:cubicBezTo>
                  <a:pt x="1254" y="276"/>
                  <a:pt x="1254" y="276"/>
                  <a:pt x="1254" y="276"/>
                </a:cubicBezTo>
                <a:cubicBezTo>
                  <a:pt x="1393" y="138"/>
                  <a:pt x="1393" y="138"/>
                  <a:pt x="1393" y="138"/>
                </a:cubicBezTo>
                <a:cubicBezTo>
                  <a:pt x="1449" y="81"/>
                  <a:pt x="1540" y="81"/>
                  <a:pt x="1596" y="138"/>
                </a:cubicBezTo>
                <a:close/>
                <a:moveTo>
                  <a:pt x="164" y="288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88" y="163"/>
                  <a:pt x="288" y="163"/>
                  <a:pt x="288" y="163"/>
                </a:cubicBezTo>
                <a:lnTo>
                  <a:pt x="164" y="288"/>
                </a:lnTo>
                <a:close/>
                <a:moveTo>
                  <a:pt x="432" y="1254"/>
                </a:moveTo>
                <a:cubicBezTo>
                  <a:pt x="1158" y="1254"/>
                  <a:pt x="1158" y="1254"/>
                  <a:pt x="1158" y="1254"/>
                </a:cubicBezTo>
                <a:cubicBezTo>
                  <a:pt x="1158" y="779"/>
                  <a:pt x="1158" y="779"/>
                  <a:pt x="1158" y="779"/>
                </a:cubicBezTo>
                <a:cubicBezTo>
                  <a:pt x="915" y="1023"/>
                  <a:pt x="915" y="1023"/>
                  <a:pt x="915" y="1023"/>
                </a:cubicBezTo>
                <a:cubicBezTo>
                  <a:pt x="910" y="1028"/>
                  <a:pt x="903" y="1032"/>
                  <a:pt x="896" y="1034"/>
                </a:cubicBezTo>
                <a:cubicBezTo>
                  <a:pt x="703" y="1098"/>
                  <a:pt x="703" y="1098"/>
                  <a:pt x="703" y="1098"/>
                </a:cubicBezTo>
                <a:cubicBezTo>
                  <a:pt x="664" y="1137"/>
                  <a:pt x="664" y="1137"/>
                  <a:pt x="664" y="1137"/>
                </a:cubicBezTo>
                <a:cubicBezTo>
                  <a:pt x="652" y="1150"/>
                  <a:pt x="639" y="1152"/>
                  <a:pt x="624" y="1152"/>
                </a:cubicBezTo>
                <a:cubicBezTo>
                  <a:pt x="240" y="1152"/>
                  <a:pt x="240" y="1152"/>
                  <a:pt x="240" y="1152"/>
                </a:cubicBezTo>
                <a:cubicBezTo>
                  <a:pt x="213" y="1152"/>
                  <a:pt x="192" y="1130"/>
                  <a:pt x="192" y="1104"/>
                </a:cubicBezTo>
                <a:cubicBezTo>
                  <a:pt x="192" y="1077"/>
                  <a:pt x="213" y="1056"/>
                  <a:pt x="240" y="1056"/>
                </a:cubicBezTo>
                <a:cubicBezTo>
                  <a:pt x="611" y="1056"/>
                  <a:pt x="611" y="1056"/>
                  <a:pt x="611" y="1056"/>
                </a:cubicBezTo>
                <a:cubicBezTo>
                  <a:pt x="635" y="1031"/>
                  <a:pt x="635" y="1031"/>
                  <a:pt x="635" y="1031"/>
                </a:cubicBezTo>
                <a:cubicBezTo>
                  <a:pt x="659" y="960"/>
                  <a:pt x="659" y="960"/>
                  <a:pt x="659" y="960"/>
                </a:cubicBezTo>
                <a:cubicBezTo>
                  <a:pt x="240" y="960"/>
                  <a:pt x="240" y="960"/>
                  <a:pt x="240" y="960"/>
                </a:cubicBezTo>
                <a:cubicBezTo>
                  <a:pt x="213" y="960"/>
                  <a:pt x="192" y="938"/>
                  <a:pt x="192" y="912"/>
                </a:cubicBezTo>
                <a:cubicBezTo>
                  <a:pt x="192" y="885"/>
                  <a:pt x="213" y="864"/>
                  <a:pt x="240" y="864"/>
                </a:cubicBezTo>
                <a:cubicBezTo>
                  <a:pt x="691" y="864"/>
                  <a:pt x="691" y="864"/>
                  <a:pt x="691" y="864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02" y="831"/>
                  <a:pt x="706" y="824"/>
                  <a:pt x="711" y="819"/>
                </a:cubicBezTo>
                <a:cubicBezTo>
                  <a:pt x="763" y="768"/>
                  <a:pt x="763" y="768"/>
                  <a:pt x="763" y="768"/>
                </a:cubicBezTo>
                <a:cubicBezTo>
                  <a:pt x="240" y="768"/>
                  <a:pt x="240" y="768"/>
                  <a:pt x="240" y="768"/>
                </a:cubicBezTo>
                <a:cubicBezTo>
                  <a:pt x="213" y="768"/>
                  <a:pt x="192" y="746"/>
                  <a:pt x="192" y="720"/>
                </a:cubicBezTo>
                <a:cubicBezTo>
                  <a:pt x="192" y="693"/>
                  <a:pt x="213" y="672"/>
                  <a:pt x="240" y="672"/>
                </a:cubicBezTo>
                <a:cubicBezTo>
                  <a:pt x="859" y="672"/>
                  <a:pt x="859" y="672"/>
                  <a:pt x="859" y="672"/>
                </a:cubicBezTo>
                <a:cubicBezTo>
                  <a:pt x="955" y="576"/>
                  <a:pt x="955" y="576"/>
                  <a:pt x="955" y="576"/>
                </a:cubicBezTo>
                <a:cubicBezTo>
                  <a:pt x="240" y="576"/>
                  <a:pt x="240" y="576"/>
                  <a:pt x="240" y="576"/>
                </a:cubicBezTo>
                <a:cubicBezTo>
                  <a:pt x="213" y="576"/>
                  <a:pt x="192" y="554"/>
                  <a:pt x="192" y="528"/>
                </a:cubicBezTo>
                <a:cubicBezTo>
                  <a:pt x="192" y="501"/>
                  <a:pt x="213" y="480"/>
                  <a:pt x="240" y="480"/>
                </a:cubicBezTo>
                <a:cubicBezTo>
                  <a:pt x="1051" y="480"/>
                  <a:pt x="1051" y="480"/>
                  <a:pt x="1051" y="480"/>
                </a:cubicBezTo>
                <a:cubicBezTo>
                  <a:pt x="1158" y="372"/>
                  <a:pt x="1158" y="372"/>
                  <a:pt x="1158" y="372"/>
                </a:cubicBezTo>
                <a:cubicBezTo>
                  <a:pt x="1158" y="96"/>
                  <a:pt x="1158" y="96"/>
                  <a:pt x="1158" y="96"/>
                </a:cubicBezTo>
                <a:cubicBezTo>
                  <a:pt x="384" y="96"/>
                  <a:pt x="384" y="96"/>
                  <a:pt x="384" y="96"/>
                </a:cubicBezTo>
                <a:cubicBezTo>
                  <a:pt x="384" y="336"/>
                  <a:pt x="384" y="336"/>
                  <a:pt x="384" y="336"/>
                </a:cubicBezTo>
                <a:cubicBezTo>
                  <a:pt x="384" y="362"/>
                  <a:pt x="363" y="384"/>
                  <a:pt x="336" y="384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96" y="1398"/>
                  <a:pt x="96" y="1398"/>
                  <a:pt x="96" y="1398"/>
                </a:cubicBezTo>
                <a:cubicBezTo>
                  <a:pt x="96" y="1477"/>
                  <a:pt x="161" y="1542"/>
                  <a:pt x="240" y="1542"/>
                </a:cubicBezTo>
                <a:cubicBezTo>
                  <a:pt x="319" y="1542"/>
                  <a:pt x="384" y="1477"/>
                  <a:pt x="384" y="1398"/>
                </a:cubicBezTo>
                <a:cubicBezTo>
                  <a:pt x="384" y="1302"/>
                  <a:pt x="384" y="1302"/>
                  <a:pt x="384" y="1302"/>
                </a:cubicBezTo>
                <a:cubicBezTo>
                  <a:pt x="384" y="1275"/>
                  <a:pt x="405" y="1254"/>
                  <a:pt x="432" y="1254"/>
                </a:cubicBezTo>
                <a:close/>
                <a:moveTo>
                  <a:pt x="836" y="830"/>
                </a:moveTo>
                <a:cubicBezTo>
                  <a:pt x="787" y="879"/>
                  <a:pt x="787" y="879"/>
                  <a:pt x="787" y="879"/>
                </a:cubicBezTo>
                <a:cubicBezTo>
                  <a:pt x="753" y="981"/>
                  <a:pt x="753" y="981"/>
                  <a:pt x="753" y="981"/>
                </a:cubicBezTo>
                <a:cubicBezTo>
                  <a:pt x="855" y="947"/>
                  <a:pt x="855" y="947"/>
                  <a:pt x="855" y="947"/>
                </a:cubicBezTo>
                <a:cubicBezTo>
                  <a:pt x="904" y="897"/>
                  <a:pt x="904" y="897"/>
                  <a:pt x="904" y="897"/>
                </a:cubicBezTo>
                <a:lnTo>
                  <a:pt x="836" y="830"/>
                </a:lnTo>
                <a:close/>
                <a:moveTo>
                  <a:pt x="480" y="1350"/>
                </a:moveTo>
                <a:cubicBezTo>
                  <a:pt x="480" y="1398"/>
                  <a:pt x="480" y="1398"/>
                  <a:pt x="480" y="1398"/>
                </a:cubicBezTo>
                <a:cubicBezTo>
                  <a:pt x="480" y="1452"/>
                  <a:pt x="462" y="1502"/>
                  <a:pt x="432" y="1542"/>
                </a:cubicBezTo>
                <a:cubicBezTo>
                  <a:pt x="1206" y="1542"/>
                  <a:pt x="1206" y="1542"/>
                  <a:pt x="1206" y="1542"/>
                </a:cubicBezTo>
                <a:cubicBezTo>
                  <a:pt x="1286" y="1542"/>
                  <a:pt x="1350" y="1477"/>
                  <a:pt x="1350" y="1398"/>
                </a:cubicBezTo>
                <a:cubicBezTo>
                  <a:pt x="1350" y="1350"/>
                  <a:pt x="1350" y="1350"/>
                  <a:pt x="1350" y="1350"/>
                </a:cubicBezTo>
                <a:lnTo>
                  <a:pt x="480" y="1350"/>
                </a:lnTo>
                <a:close/>
                <a:moveTo>
                  <a:pt x="1426" y="375"/>
                </a:moveTo>
                <a:cubicBezTo>
                  <a:pt x="1359" y="307"/>
                  <a:pt x="1359" y="307"/>
                  <a:pt x="1359" y="307"/>
                </a:cubicBezTo>
                <a:cubicBezTo>
                  <a:pt x="904" y="762"/>
                  <a:pt x="904" y="762"/>
                  <a:pt x="904" y="762"/>
                </a:cubicBezTo>
                <a:cubicBezTo>
                  <a:pt x="972" y="830"/>
                  <a:pt x="972" y="830"/>
                  <a:pt x="972" y="830"/>
                </a:cubicBezTo>
                <a:lnTo>
                  <a:pt x="1426" y="375"/>
                </a:lnTo>
                <a:close/>
                <a:moveTo>
                  <a:pt x="1528" y="206"/>
                </a:moveTo>
                <a:cubicBezTo>
                  <a:pt x="1510" y="187"/>
                  <a:pt x="1479" y="187"/>
                  <a:pt x="1460" y="206"/>
                </a:cubicBezTo>
                <a:cubicBezTo>
                  <a:pt x="1426" y="240"/>
                  <a:pt x="1426" y="240"/>
                  <a:pt x="1426" y="240"/>
                </a:cubicBezTo>
                <a:cubicBezTo>
                  <a:pt x="1494" y="307"/>
                  <a:pt x="1494" y="307"/>
                  <a:pt x="1494" y="307"/>
                </a:cubicBezTo>
                <a:cubicBezTo>
                  <a:pt x="1528" y="273"/>
                  <a:pt x="1528" y="273"/>
                  <a:pt x="1528" y="273"/>
                </a:cubicBezTo>
                <a:cubicBezTo>
                  <a:pt x="1547" y="255"/>
                  <a:pt x="1547" y="224"/>
                  <a:pt x="1528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7" name="Google Shape;737;p26"/>
          <p:cNvSpPr/>
          <p:nvPr/>
        </p:nvSpPr>
        <p:spPr>
          <a:xfrm rot="21302247">
            <a:off x="3956004" y="4156472"/>
            <a:ext cx="84641" cy="75870"/>
          </a:xfrm>
          <a:custGeom>
            <a:avLst/>
            <a:gdLst/>
            <a:ahLst/>
            <a:cxnLst/>
            <a:rect l="l" t="t" r="r" b="b"/>
            <a:pathLst>
              <a:path w="3580" h="3209" extrusionOk="0">
                <a:moveTo>
                  <a:pt x="1799" y="0"/>
                </a:moveTo>
                <a:cubicBezTo>
                  <a:pt x="1644" y="0"/>
                  <a:pt x="1486" y="22"/>
                  <a:pt x="1331" y="68"/>
                </a:cubicBezTo>
                <a:cubicBezTo>
                  <a:pt x="476" y="322"/>
                  <a:pt x="1" y="1208"/>
                  <a:pt x="254" y="2063"/>
                </a:cubicBezTo>
                <a:cubicBezTo>
                  <a:pt x="461" y="2763"/>
                  <a:pt x="1093" y="3208"/>
                  <a:pt x="1784" y="3208"/>
                </a:cubicBezTo>
                <a:cubicBezTo>
                  <a:pt x="1937" y="3208"/>
                  <a:pt x="2094" y="3186"/>
                  <a:pt x="2249" y="3140"/>
                </a:cubicBezTo>
                <a:cubicBezTo>
                  <a:pt x="3104" y="2918"/>
                  <a:pt x="3579" y="2000"/>
                  <a:pt x="3358" y="1145"/>
                </a:cubicBezTo>
                <a:cubicBezTo>
                  <a:pt x="3150" y="445"/>
                  <a:pt x="2498" y="0"/>
                  <a:pt x="1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9" name="Google Shape;739;p26"/>
          <p:cNvSpPr/>
          <p:nvPr/>
        </p:nvSpPr>
        <p:spPr>
          <a:xfrm rot="21302247">
            <a:off x="3877810" y="3956630"/>
            <a:ext cx="84641" cy="76556"/>
          </a:xfrm>
          <a:custGeom>
            <a:avLst/>
            <a:gdLst/>
            <a:ahLst/>
            <a:cxnLst/>
            <a:rect l="l" t="t" r="r" b="b"/>
            <a:pathLst>
              <a:path w="3580" h="3238" extrusionOk="0">
                <a:moveTo>
                  <a:pt x="1779" y="1"/>
                </a:moveTo>
                <a:cubicBezTo>
                  <a:pt x="1631" y="1"/>
                  <a:pt x="1480" y="22"/>
                  <a:pt x="1331" y="66"/>
                </a:cubicBezTo>
                <a:cubicBezTo>
                  <a:pt x="475" y="320"/>
                  <a:pt x="0" y="1238"/>
                  <a:pt x="254" y="2093"/>
                </a:cubicBezTo>
                <a:cubicBezTo>
                  <a:pt x="461" y="2793"/>
                  <a:pt x="1092" y="3238"/>
                  <a:pt x="1783" y="3238"/>
                </a:cubicBezTo>
                <a:cubicBezTo>
                  <a:pt x="1937" y="3238"/>
                  <a:pt x="2093" y="3216"/>
                  <a:pt x="2249" y="3170"/>
                </a:cubicBezTo>
                <a:cubicBezTo>
                  <a:pt x="3104" y="2916"/>
                  <a:pt x="3579" y="2030"/>
                  <a:pt x="3326" y="1175"/>
                </a:cubicBezTo>
                <a:cubicBezTo>
                  <a:pt x="3117" y="469"/>
                  <a:pt x="2477" y="1"/>
                  <a:pt x="17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0" name="Google Shape;740;p26"/>
          <p:cNvSpPr/>
          <p:nvPr/>
        </p:nvSpPr>
        <p:spPr>
          <a:xfrm rot="21302247">
            <a:off x="3877982" y="4046501"/>
            <a:ext cx="232125" cy="257896"/>
          </a:xfrm>
          <a:custGeom>
            <a:avLst/>
            <a:gdLst/>
            <a:ahLst/>
            <a:cxnLst/>
            <a:rect l="l" t="t" r="r" b="b"/>
            <a:pathLst>
              <a:path w="9818" h="10908" extrusionOk="0">
                <a:moveTo>
                  <a:pt x="5036" y="3307"/>
                </a:moveTo>
                <a:cubicBezTo>
                  <a:pt x="6303" y="3307"/>
                  <a:pt x="7474" y="4162"/>
                  <a:pt x="7854" y="5429"/>
                </a:cubicBezTo>
                <a:cubicBezTo>
                  <a:pt x="8076" y="6189"/>
                  <a:pt x="8013" y="6981"/>
                  <a:pt x="7633" y="7677"/>
                </a:cubicBezTo>
                <a:cubicBezTo>
                  <a:pt x="7253" y="8374"/>
                  <a:pt x="6619" y="8881"/>
                  <a:pt x="5859" y="9102"/>
                </a:cubicBezTo>
                <a:cubicBezTo>
                  <a:pt x="5570" y="9187"/>
                  <a:pt x="5276" y="9230"/>
                  <a:pt x="4984" y="9230"/>
                </a:cubicBezTo>
                <a:cubicBezTo>
                  <a:pt x="4510" y="9230"/>
                  <a:pt x="4042" y="9116"/>
                  <a:pt x="3611" y="8881"/>
                </a:cubicBezTo>
                <a:cubicBezTo>
                  <a:pt x="2914" y="8501"/>
                  <a:pt x="2407" y="7867"/>
                  <a:pt x="2186" y="7107"/>
                </a:cubicBezTo>
                <a:cubicBezTo>
                  <a:pt x="1742" y="5556"/>
                  <a:pt x="2629" y="3909"/>
                  <a:pt x="4181" y="3434"/>
                </a:cubicBezTo>
                <a:cubicBezTo>
                  <a:pt x="4466" y="3370"/>
                  <a:pt x="4751" y="3307"/>
                  <a:pt x="5036" y="3307"/>
                </a:cubicBezTo>
                <a:close/>
                <a:moveTo>
                  <a:pt x="3687" y="0"/>
                </a:moveTo>
                <a:cubicBezTo>
                  <a:pt x="3525" y="0"/>
                  <a:pt x="3361" y="25"/>
                  <a:pt x="3199" y="77"/>
                </a:cubicBezTo>
                <a:cubicBezTo>
                  <a:pt x="2281" y="330"/>
                  <a:pt x="1774" y="1280"/>
                  <a:pt x="2059" y="2167"/>
                </a:cubicBezTo>
                <a:lnTo>
                  <a:pt x="2186" y="2610"/>
                </a:lnTo>
                <a:cubicBezTo>
                  <a:pt x="729" y="3750"/>
                  <a:pt x="0" y="5714"/>
                  <a:pt x="570" y="7582"/>
                </a:cubicBezTo>
                <a:cubicBezTo>
                  <a:pt x="919" y="8786"/>
                  <a:pt x="1711" y="9768"/>
                  <a:pt x="2819" y="10369"/>
                </a:cubicBezTo>
                <a:cubicBezTo>
                  <a:pt x="3484" y="10718"/>
                  <a:pt x="4244" y="10908"/>
                  <a:pt x="5004" y="10908"/>
                </a:cubicBezTo>
                <a:cubicBezTo>
                  <a:pt x="5447" y="10908"/>
                  <a:pt x="5891" y="10844"/>
                  <a:pt x="6334" y="10718"/>
                </a:cubicBezTo>
                <a:cubicBezTo>
                  <a:pt x="7538" y="10369"/>
                  <a:pt x="8519" y="9578"/>
                  <a:pt x="9121" y="8501"/>
                </a:cubicBezTo>
                <a:cubicBezTo>
                  <a:pt x="9691" y="7392"/>
                  <a:pt x="9818" y="6157"/>
                  <a:pt x="9469" y="4954"/>
                </a:cubicBezTo>
                <a:cubicBezTo>
                  <a:pt x="8931" y="3085"/>
                  <a:pt x="7253" y="1819"/>
                  <a:pt x="5416" y="1660"/>
                </a:cubicBezTo>
                <a:lnTo>
                  <a:pt x="5289" y="1217"/>
                </a:lnTo>
                <a:cubicBezTo>
                  <a:pt x="5082" y="492"/>
                  <a:pt x="4410" y="0"/>
                  <a:pt x="36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3349085" y="3178567"/>
            <a:ext cx="874617" cy="766587"/>
          </a:xfrm>
          <a:custGeom>
            <a:avLst/>
            <a:gdLst/>
            <a:ahLst/>
            <a:cxnLst/>
            <a:rect l="l" t="t" r="r" b="b"/>
            <a:pathLst>
              <a:path w="36991" h="32422" extrusionOk="0">
                <a:moveTo>
                  <a:pt x="18516" y="1"/>
                </a:moveTo>
                <a:cubicBezTo>
                  <a:pt x="12682" y="1"/>
                  <a:pt x="7044" y="3166"/>
                  <a:pt x="4149" y="8690"/>
                </a:cubicBezTo>
                <a:cubicBezTo>
                  <a:pt x="1" y="16639"/>
                  <a:pt x="3073" y="26424"/>
                  <a:pt x="10990" y="30573"/>
                </a:cubicBezTo>
                <a:cubicBezTo>
                  <a:pt x="13383" y="31827"/>
                  <a:pt x="15951" y="32421"/>
                  <a:pt x="18482" y="32421"/>
                </a:cubicBezTo>
                <a:cubicBezTo>
                  <a:pt x="24325" y="32421"/>
                  <a:pt x="29979" y="29256"/>
                  <a:pt x="32873" y="23732"/>
                </a:cubicBezTo>
                <a:cubicBezTo>
                  <a:pt x="36990" y="15784"/>
                  <a:pt x="33950" y="5998"/>
                  <a:pt x="26001" y="1849"/>
                </a:cubicBezTo>
                <a:cubicBezTo>
                  <a:pt x="23608" y="595"/>
                  <a:pt x="21043" y="1"/>
                  <a:pt x="1851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3458415" y="3266015"/>
            <a:ext cx="655957" cy="591692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3471518" y="3246934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3499989" y="3275632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28586-51C6-9DFE-C539-9B4E5583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65" y="3496142"/>
            <a:ext cx="64308" cy="185378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Freeform 48">
            <a:extLst>
              <a:ext uri="{FF2B5EF4-FFF2-40B4-BE49-F238E27FC236}">
                <a16:creationId xmlns:a16="http://schemas.microsoft.com/office/drawing/2014/main" id="{D44F5F9A-B88A-B956-99E8-421FADA57EED}"/>
              </a:ext>
            </a:extLst>
          </p:cNvPr>
          <p:cNvSpPr>
            <a:spLocks noEditPoints="1"/>
          </p:cNvSpPr>
          <p:nvPr/>
        </p:nvSpPr>
        <p:spPr bwMode="auto">
          <a:xfrm>
            <a:off x="3705781" y="3353544"/>
            <a:ext cx="272071" cy="351742"/>
          </a:xfrm>
          <a:custGeom>
            <a:avLst/>
            <a:gdLst>
              <a:gd name="T0" fmla="*/ 790 w 2315"/>
              <a:gd name="T1" fmla="*/ 1051 h 3103"/>
              <a:gd name="T2" fmla="*/ 645 w 2315"/>
              <a:gd name="T3" fmla="*/ 1093 h 3103"/>
              <a:gd name="T4" fmla="*/ 513 w 2315"/>
              <a:gd name="T5" fmla="*/ 1176 h 3103"/>
              <a:gd name="T6" fmla="*/ 407 w 2315"/>
              <a:gd name="T7" fmla="*/ 1297 h 3103"/>
              <a:gd name="T8" fmla="*/ 338 w 2315"/>
              <a:gd name="T9" fmla="*/ 1438 h 3103"/>
              <a:gd name="T10" fmla="*/ 311 w 2315"/>
              <a:gd name="T11" fmla="*/ 1590 h 3103"/>
              <a:gd name="T12" fmla="*/ 324 w 2315"/>
              <a:gd name="T13" fmla="*/ 1743 h 3103"/>
              <a:gd name="T14" fmla="*/ 378 w 2315"/>
              <a:gd name="T15" fmla="*/ 1890 h 3103"/>
              <a:gd name="T16" fmla="*/ 473 w 2315"/>
              <a:gd name="T17" fmla="*/ 2018 h 3103"/>
              <a:gd name="T18" fmla="*/ 600 w 2315"/>
              <a:gd name="T19" fmla="*/ 2115 h 3103"/>
              <a:gd name="T20" fmla="*/ 741 w 2315"/>
              <a:gd name="T21" fmla="*/ 2170 h 3103"/>
              <a:gd name="T22" fmla="*/ 891 w 2315"/>
              <a:gd name="T23" fmla="*/ 2184 h 3103"/>
              <a:gd name="T24" fmla="*/ 1039 w 2315"/>
              <a:gd name="T25" fmla="*/ 2157 h 3103"/>
              <a:gd name="T26" fmla="*/ 1176 w 2315"/>
              <a:gd name="T27" fmla="*/ 2087 h 3103"/>
              <a:gd name="T28" fmla="*/ 1294 w 2315"/>
              <a:gd name="T29" fmla="*/ 1977 h 3103"/>
              <a:gd name="T30" fmla="*/ 1375 w 2315"/>
              <a:gd name="T31" fmla="*/ 1842 h 3103"/>
              <a:gd name="T32" fmla="*/ 1415 w 2315"/>
              <a:gd name="T33" fmla="*/ 1693 h 3103"/>
              <a:gd name="T34" fmla="*/ 1415 w 2315"/>
              <a:gd name="T35" fmla="*/ 1539 h 3103"/>
              <a:gd name="T36" fmla="*/ 1375 w 2315"/>
              <a:gd name="T37" fmla="*/ 1390 h 3103"/>
              <a:gd name="T38" fmla="*/ 1294 w 2315"/>
              <a:gd name="T39" fmla="*/ 1253 h 3103"/>
              <a:gd name="T40" fmla="*/ 1176 w 2315"/>
              <a:gd name="T41" fmla="*/ 1143 h 3103"/>
              <a:gd name="T42" fmla="*/ 1039 w 2315"/>
              <a:gd name="T43" fmla="*/ 1074 h 3103"/>
              <a:gd name="T44" fmla="*/ 891 w 2315"/>
              <a:gd name="T45" fmla="*/ 1046 h 3103"/>
              <a:gd name="T46" fmla="*/ 1320 w 2315"/>
              <a:gd name="T47" fmla="*/ 1046 h 3103"/>
              <a:gd name="T48" fmla="*/ 1417 w 2315"/>
              <a:gd name="T49" fmla="*/ 1140 h 3103"/>
              <a:gd name="T50" fmla="*/ 1515 w 2315"/>
              <a:gd name="T51" fmla="*/ 1297 h 3103"/>
              <a:gd name="T52" fmla="*/ 1571 w 2315"/>
              <a:gd name="T53" fmla="*/ 1468 h 3103"/>
              <a:gd name="T54" fmla="*/ 1584 w 2315"/>
              <a:gd name="T55" fmla="*/ 1647 h 3103"/>
              <a:gd name="T56" fmla="*/ 1555 w 2315"/>
              <a:gd name="T57" fmla="*/ 1825 h 3103"/>
              <a:gd name="T58" fmla="*/ 1484 w 2315"/>
              <a:gd name="T59" fmla="*/ 1992 h 3103"/>
              <a:gd name="T60" fmla="*/ 1664 w 2315"/>
              <a:gd name="T61" fmla="*/ 2118 h 3103"/>
              <a:gd name="T62" fmla="*/ 2315 w 2315"/>
              <a:gd name="T63" fmla="*/ 2800 h 3103"/>
              <a:gd name="T64" fmla="*/ 2307 w 2315"/>
              <a:gd name="T65" fmla="*/ 2859 h 3103"/>
              <a:gd name="T66" fmla="*/ 2276 w 2315"/>
              <a:gd name="T67" fmla="*/ 2943 h 3103"/>
              <a:gd name="T68" fmla="*/ 2209 w 2315"/>
              <a:gd name="T69" fmla="*/ 3030 h 3103"/>
              <a:gd name="T70" fmla="*/ 2128 w 2315"/>
              <a:gd name="T71" fmla="*/ 3078 h 3103"/>
              <a:gd name="T72" fmla="*/ 2053 w 2315"/>
              <a:gd name="T73" fmla="*/ 3099 h 3103"/>
              <a:gd name="T74" fmla="*/ 2010 w 2315"/>
              <a:gd name="T75" fmla="*/ 3103 h 3103"/>
              <a:gd name="T76" fmla="*/ 1403 w 2315"/>
              <a:gd name="T77" fmla="*/ 2335 h 3103"/>
              <a:gd name="T78" fmla="*/ 774 w 2315"/>
              <a:gd name="T79" fmla="*/ 2903 h 3103"/>
              <a:gd name="T80" fmla="*/ 657 w 2315"/>
              <a:gd name="T81" fmla="*/ 2320 h 3103"/>
              <a:gd name="T82" fmla="*/ 544 w 2315"/>
              <a:gd name="T83" fmla="*/ 2903 h 3103"/>
              <a:gd name="T84" fmla="*/ 545 w 2315"/>
              <a:gd name="T85" fmla="*/ 687 h 3103"/>
              <a:gd name="T86" fmla="*/ 657 w 2315"/>
              <a:gd name="T87" fmla="*/ 911 h 3103"/>
              <a:gd name="T88" fmla="*/ 774 w 2315"/>
              <a:gd name="T89" fmla="*/ 0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15" h="3103">
                <a:moveTo>
                  <a:pt x="891" y="1046"/>
                </a:moveTo>
                <a:lnTo>
                  <a:pt x="841" y="1046"/>
                </a:lnTo>
                <a:lnTo>
                  <a:pt x="790" y="1051"/>
                </a:lnTo>
                <a:lnTo>
                  <a:pt x="741" y="1061"/>
                </a:lnTo>
                <a:lnTo>
                  <a:pt x="693" y="1074"/>
                </a:lnTo>
                <a:lnTo>
                  <a:pt x="645" y="1093"/>
                </a:lnTo>
                <a:lnTo>
                  <a:pt x="600" y="1116"/>
                </a:lnTo>
                <a:lnTo>
                  <a:pt x="555" y="1143"/>
                </a:lnTo>
                <a:lnTo>
                  <a:pt x="513" y="1176"/>
                </a:lnTo>
                <a:lnTo>
                  <a:pt x="474" y="1213"/>
                </a:lnTo>
                <a:lnTo>
                  <a:pt x="438" y="1253"/>
                </a:lnTo>
                <a:lnTo>
                  <a:pt x="407" y="1297"/>
                </a:lnTo>
                <a:lnTo>
                  <a:pt x="379" y="1342"/>
                </a:lnTo>
                <a:lnTo>
                  <a:pt x="356" y="1390"/>
                </a:lnTo>
                <a:lnTo>
                  <a:pt x="338" y="1438"/>
                </a:lnTo>
                <a:lnTo>
                  <a:pt x="325" y="1487"/>
                </a:lnTo>
                <a:lnTo>
                  <a:pt x="316" y="1539"/>
                </a:lnTo>
                <a:lnTo>
                  <a:pt x="311" y="1590"/>
                </a:lnTo>
                <a:lnTo>
                  <a:pt x="311" y="1641"/>
                </a:lnTo>
                <a:lnTo>
                  <a:pt x="316" y="1693"/>
                </a:lnTo>
                <a:lnTo>
                  <a:pt x="324" y="1743"/>
                </a:lnTo>
                <a:lnTo>
                  <a:pt x="338" y="1794"/>
                </a:lnTo>
                <a:lnTo>
                  <a:pt x="356" y="1842"/>
                </a:lnTo>
                <a:lnTo>
                  <a:pt x="378" y="1890"/>
                </a:lnTo>
                <a:lnTo>
                  <a:pt x="406" y="1935"/>
                </a:lnTo>
                <a:lnTo>
                  <a:pt x="437" y="1977"/>
                </a:lnTo>
                <a:lnTo>
                  <a:pt x="473" y="2018"/>
                </a:lnTo>
                <a:lnTo>
                  <a:pt x="513" y="2054"/>
                </a:lnTo>
                <a:lnTo>
                  <a:pt x="554" y="2087"/>
                </a:lnTo>
                <a:lnTo>
                  <a:pt x="600" y="2115"/>
                </a:lnTo>
                <a:lnTo>
                  <a:pt x="645" y="2138"/>
                </a:lnTo>
                <a:lnTo>
                  <a:pt x="693" y="2157"/>
                </a:lnTo>
                <a:lnTo>
                  <a:pt x="741" y="2170"/>
                </a:lnTo>
                <a:lnTo>
                  <a:pt x="790" y="2179"/>
                </a:lnTo>
                <a:lnTo>
                  <a:pt x="841" y="2184"/>
                </a:lnTo>
                <a:lnTo>
                  <a:pt x="891" y="2184"/>
                </a:lnTo>
                <a:lnTo>
                  <a:pt x="941" y="2179"/>
                </a:lnTo>
                <a:lnTo>
                  <a:pt x="990" y="2170"/>
                </a:lnTo>
                <a:lnTo>
                  <a:pt x="1039" y="2157"/>
                </a:lnTo>
                <a:lnTo>
                  <a:pt x="1087" y="2138"/>
                </a:lnTo>
                <a:lnTo>
                  <a:pt x="1132" y="2115"/>
                </a:lnTo>
                <a:lnTo>
                  <a:pt x="1176" y="2087"/>
                </a:lnTo>
                <a:lnTo>
                  <a:pt x="1218" y="2054"/>
                </a:lnTo>
                <a:lnTo>
                  <a:pt x="1258" y="2018"/>
                </a:lnTo>
                <a:lnTo>
                  <a:pt x="1294" y="1977"/>
                </a:lnTo>
                <a:lnTo>
                  <a:pt x="1326" y="1934"/>
                </a:lnTo>
                <a:lnTo>
                  <a:pt x="1352" y="1888"/>
                </a:lnTo>
                <a:lnTo>
                  <a:pt x="1375" y="1842"/>
                </a:lnTo>
                <a:lnTo>
                  <a:pt x="1393" y="1793"/>
                </a:lnTo>
                <a:lnTo>
                  <a:pt x="1406" y="1743"/>
                </a:lnTo>
                <a:lnTo>
                  <a:pt x="1415" y="1693"/>
                </a:lnTo>
                <a:lnTo>
                  <a:pt x="1419" y="1641"/>
                </a:lnTo>
                <a:lnTo>
                  <a:pt x="1419" y="1590"/>
                </a:lnTo>
                <a:lnTo>
                  <a:pt x="1415" y="1539"/>
                </a:lnTo>
                <a:lnTo>
                  <a:pt x="1406" y="1487"/>
                </a:lnTo>
                <a:lnTo>
                  <a:pt x="1393" y="1438"/>
                </a:lnTo>
                <a:lnTo>
                  <a:pt x="1375" y="1390"/>
                </a:lnTo>
                <a:lnTo>
                  <a:pt x="1352" y="1342"/>
                </a:lnTo>
                <a:lnTo>
                  <a:pt x="1325" y="1297"/>
                </a:lnTo>
                <a:lnTo>
                  <a:pt x="1294" y="1253"/>
                </a:lnTo>
                <a:lnTo>
                  <a:pt x="1258" y="1213"/>
                </a:lnTo>
                <a:lnTo>
                  <a:pt x="1218" y="1176"/>
                </a:lnTo>
                <a:lnTo>
                  <a:pt x="1176" y="1143"/>
                </a:lnTo>
                <a:lnTo>
                  <a:pt x="1132" y="1115"/>
                </a:lnTo>
                <a:lnTo>
                  <a:pt x="1086" y="1093"/>
                </a:lnTo>
                <a:lnTo>
                  <a:pt x="1039" y="1074"/>
                </a:lnTo>
                <a:lnTo>
                  <a:pt x="990" y="1061"/>
                </a:lnTo>
                <a:lnTo>
                  <a:pt x="941" y="1051"/>
                </a:lnTo>
                <a:lnTo>
                  <a:pt x="891" y="1046"/>
                </a:lnTo>
                <a:close/>
                <a:moveTo>
                  <a:pt x="774" y="0"/>
                </a:moveTo>
                <a:lnTo>
                  <a:pt x="1320" y="0"/>
                </a:lnTo>
                <a:lnTo>
                  <a:pt x="1320" y="1046"/>
                </a:lnTo>
                <a:lnTo>
                  <a:pt x="1348" y="1069"/>
                </a:lnTo>
                <a:lnTo>
                  <a:pt x="1375" y="1094"/>
                </a:lnTo>
                <a:lnTo>
                  <a:pt x="1417" y="1140"/>
                </a:lnTo>
                <a:lnTo>
                  <a:pt x="1455" y="1191"/>
                </a:lnTo>
                <a:lnTo>
                  <a:pt x="1488" y="1242"/>
                </a:lnTo>
                <a:lnTo>
                  <a:pt x="1515" y="1297"/>
                </a:lnTo>
                <a:lnTo>
                  <a:pt x="1538" y="1352"/>
                </a:lnTo>
                <a:lnTo>
                  <a:pt x="1557" y="1410"/>
                </a:lnTo>
                <a:lnTo>
                  <a:pt x="1571" y="1468"/>
                </a:lnTo>
                <a:lnTo>
                  <a:pt x="1580" y="1528"/>
                </a:lnTo>
                <a:lnTo>
                  <a:pt x="1584" y="1587"/>
                </a:lnTo>
                <a:lnTo>
                  <a:pt x="1584" y="1647"/>
                </a:lnTo>
                <a:lnTo>
                  <a:pt x="1579" y="1707"/>
                </a:lnTo>
                <a:lnTo>
                  <a:pt x="1569" y="1766"/>
                </a:lnTo>
                <a:lnTo>
                  <a:pt x="1555" y="1825"/>
                </a:lnTo>
                <a:lnTo>
                  <a:pt x="1536" y="1881"/>
                </a:lnTo>
                <a:lnTo>
                  <a:pt x="1512" y="1937"/>
                </a:lnTo>
                <a:lnTo>
                  <a:pt x="1484" y="1992"/>
                </a:lnTo>
                <a:lnTo>
                  <a:pt x="1451" y="2043"/>
                </a:lnTo>
                <a:lnTo>
                  <a:pt x="1579" y="2171"/>
                </a:lnTo>
                <a:lnTo>
                  <a:pt x="1664" y="2118"/>
                </a:lnTo>
                <a:lnTo>
                  <a:pt x="2315" y="2786"/>
                </a:lnTo>
                <a:lnTo>
                  <a:pt x="2315" y="2791"/>
                </a:lnTo>
                <a:lnTo>
                  <a:pt x="2315" y="2800"/>
                </a:lnTo>
                <a:lnTo>
                  <a:pt x="2314" y="2815"/>
                </a:lnTo>
                <a:lnTo>
                  <a:pt x="2311" y="2835"/>
                </a:lnTo>
                <a:lnTo>
                  <a:pt x="2307" y="2859"/>
                </a:lnTo>
                <a:lnTo>
                  <a:pt x="2300" y="2884"/>
                </a:lnTo>
                <a:lnTo>
                  <a:pt x="2290" y="2913"/>
                </a:lnTo>
                <a:lnTo>
                  <a:pt x="2276" y="2943"/>
                </a:lnTo>
                <a:lnTo>
                  <a:pt x="2257" y="2974"/>
                </a:lnTo>
                <a:lnTo>
                  <a:pt x="2234" y="3005"/>
                </a:lnTo>
                <a:lnTo>
                  <a:pt x="2209" y="3030"/>
                </a:lnTo>
                <a:lnTo>
                  <a:pt x="2183" y="3050"/>
                </a:lnTo>
                <a:lnTo>
                  <a:pt x="2156" y="3066"/>
                </a:lnTo>
                <a:lnTo>
                  <a:pt x="2128" y="3078"/>
                </a:lnTo>
                <a:lnTo>
                  <a:pt x="2101" y="3087"/>
                </a:lnTo>
                <a:lnTo>
                  <a:pt x="2076" y="3095"/>
                </a:lnTo>
                <a:lnTo>
                  <a:pt x="2053" y="3099"/>
                </a:lnTo>
                <a:lnTo>
                  <a:pt x="2034" y="3102"/>
                </a:lnTo>
                <a:lnTo>
                  <a:pt x="2019" y="3103"/>
                </a:lnTo>
                <a:lnTo>
                  <a:pt x="2010" y="3103"/>
                </a:lnTo>
                <a:lnTo>
                  <a:pt x="2006" y="3103"/>
                </a:lnTo>
                <a:lnTo>
                  <a:pt x="1355" y="2435"/>
                </a:lnTo>
                <a:lnTo>
                  <a:pt x="1403" y="2335"/>
                </a:lnTo>
                <a:lnTo>
                  <a:pt x="1320" y="2252"/>
                </a:lnTo>
                <a:lnTo>
                  <a:pt x="1320" y="2903"/>
                </a:lnTo>
                <a:lnTo>
                  <a:pt x="774" y="2903"/>
                </a:lnTo>
                <a:lnTo>
                  <a:pt x="774" y="2345"/>
                </a:lnTo>
                <a:lnTo>
                  <a:pt x="715" y="2336"/>
                </a:lnTo>
                <a:lnTo>
                  <a:pt x="657" y="2320"/>
                </a:lnTo>
                <a:lnTo>
                  <a:pt x="600" y="2300"/>
                </a:lnTo>
                <a:lnTo>
                  <a:pt x="544" y="2274"/>
                </a:lnTo>
                <a:lnTo>
                  <a:pt x="544" y="2903"/>
                </a:lnTo>
                <a:lnTo>
                  <a:pt x="0" y="2903"/>
                </a:lnTo>
                <a:lnTo>
                  <a:pt x="0" y="687"/>
                </a:lnTo>
                <a:lnTo>
                  <a:pt x="545" y="687"/>
                </a:lnTo>
                <a:lnTo>
                  <a:pt x="545" y="957"/>
                </a:lnTo>
                <a:lnTo>
                  <a:pt x="601" y="932"/>
                </a:lnTo>
                <a:lnTo>
                  <a:pt x="657" y="911"/>
                </a:lnTo>
                <a:lnTo>
                  <a:pt x="715" y="896"/>
                </a:lnTo>
                <a:lnTo>
                  <a:pt x="774" y="885"/>
                </a:lnTo>
                <a:lnTo>
                  <a:pt x="7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8172771" y="4158750"/>
            <a:ext cx="85379" cy="76630"/>
          </a:xfrm>
          <a:custGeom>
            <a:avLst/>
            <a:gdLst/>
            <a:ahLst/>
            <a:cxnLst/>
            <a:rect l="l" t="t" r="r" b="b"/>
            <a:pathLst>
              <a:path w="3611" h="3241" extrusionOk="0">
                <a:moveTo>
                  <a:pt x="1814" y="1"/>
                </a:moveTo>
                <a:cubicBezTo>
                  <a:pt x="1115" y="1"/>
                  <a:pt x="461" y="451"/>
                  <a:pt x="254" y="1177"/>
                </a:cubicBezTo>
                <a:cubicBezTo>
                  <a:pt x="0" y="2032"/>
                  <a:pt x="507" y="2919"/>
                  <a:pt x="1362" y="3172"/>
                </a:cubicBezTo>
                <a:cubicBezTo>
                  <a:pt x="1518" y="3218"/>
                  <a:pt x="1674" y="3240"/>
                  <a:pt x="1828" y="3240"/>
                </a:cubicBezTo>
                <a:cubicBezTo>
                  <a:pt x="2519" y="3240"/>
                  <a:pt x="3150" y="2795"/>
                  <a:pt x="3357" y="2095"/>
                </a:cubicBezTo>
                <a:cubicBezTo>
                  <a:pt x="3611" y="1209"/>
                  <a:pt x="3136" y="322"/>
                  <a:pt x="2281" y="69"/>
                </a:cubicBezTo>
                <a:cubicBezTo>
                  <a:pt x="2126" y="23"/>
                  <a:pt x="1969" y="1"/>
                  <a:pt x="181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8234175" y="3953591"/>
            <a:ext cx="84622" cy="75874"/>
          </a:xfrm>
          <a:custGeom>
            <a:avLst/>
            <a:gdLst/>
            <a:ahLst/>
            <a:cxnLst/>
            <a:rect l="l" t="t" r="r" b="b"/>
            <a:pathLst>
              <a:path w="3579" h="3209" extrusionOk="0">
                <a:moveTo>
                  <a:pt x="1783" y="0"/>
                </a:moveTo>
                <a:cubicBezTo>
                  <a:pt x="1092" y="0"/>
                  <a:pt x="461" y="445"/>
                  <a:pt x="254" y="1145"/>
                </a:cubicBezTo>
                <a:cubicBezTo>
                  <a:pt x="0" y="2000"/>
                  <a:pt x="475" y="2887"/>
                  <a:pt x="1330" y="3140"/>
                </a:cubicBezTo>
                <a:cubicBezTo>
                  <a:pt x="1486" y="3186"/>
                  <a:pt x="1643" y="3208"/>
                  <a:pt x="1799" y="3208"/>
                </a:cubicBezTo>
                <a:cubicBezTo>
                  <a:pt x="2497" y="3208"/>
                  <a:pt x="3150" y="2763"/>
                  <a:pt x="3357" y="2063"/>
                </a:cubicBezTo>
                <a:cubicBezTo>
                  <a:pt x="3579" y="1208"/>
                  <a:pt x="3104" y="322"/>
                  <a:pt x="2249" y="68"/>
                </a:cubicBezTo>
                <a:cubicBezTo>
                  <a:pt x="2093" y="22"/>
                  <a:pt x="1937" y="0"/>
                  <a:pt x="17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8102382" y="4048734"/>
            <a:ext cx="232137" cy="258406"/>
          </a:xfrm>
          <a:custGeom>
            <a:avLst/>
            <a:gdLst/>
            <a:ahLst/>
            <a:cxnLst/>
            <a:rect l="l" t="t" r="r" b="b"/>
            <a:pathLst>
              <a:path w="9818" h="10929" extrusionOk="0">
                <a:moveTo>
                  <a:pt x="4782" y="3328"/>
                </a:moveTo>
                <a:cubicBezTo>
                  <a:pt x="5068" y="3328"/>
                  <a:pt x="5353" y="3360"/>
                  <a:pt x="5638" y="3423"/>
                </a:cubicBezTo>
                <a:cubicBezTo>
                  <a:pt x="7189" y="3898"/>
                  <a:pt x="8108" y="5545"/>
                  <a:pt x="7633" y="7128"/>
                </a:cubicBezTo>
                <a:cubicBezTo>
                  <a:pt x="7411" y="7857"/>
                  <a:pt x="6904" y="8490"/>
                  <a:pt x="6208" y="8870"/>
                </a:cubicBezTo>
                <a:cubicBezTo>
                  <a:pt x="5759" y="9115"/>
                  <a:pt x="5271" y="9241"/>
                  <a:pt x="4778" y="9241"/>
                </a:cubicBezTo>
                <a:cubicBezTo>
                  <a:pt x="4505" y="9241"/>
                  <a:pt x="4230" y="9202"/>
                  <a:pt x="3959" y="9123"/>
                </a:cubicBezTo>
                <a:cubicBezTo>
                  <a:pt x="3199" y="8870"/>
                  <a:pt x="2566" y="8395"/>
                  <a:pt x="2186" y="7698"/>
                </a:cubicBezTo>
                <a:cubicBezTo>
                  <a:pt x="1806" y="7002"/>
                  <a:pt x="1742" y="6178"/>
                  <a:pt x="1964" y="5418"/>
                </a:cubicBezTo>
                <a:cubicBezTo>
                  <a:pt x="2344" y="4151"/>
                  <a:pt x="3516" y="3328"/>
                  <a:pt x="4782" y="3328"/>
                </a:cubicBezTo>
                <a:close/>
                <a:moveTo>
                  <a:pt x="6154" y="1"/>
                </a:moveTo>
                <a:cubicBezTo>
                  <a:pt x="5423" y="1"/>
                  <a:pt x="4738" y="474"/>
                  <a:pt x="4529" y="1206"/>
                </a:cubicBezTo>
                <a:lnTo>
                  <a:pt x="4402" y="1650"/>
                </a:lnTo>
                <a:cubicBezTo>
                  <a:pt x="2566" y="1808"/>
                  <a:pt x="887" y="3075"/>
                  <a:pt x="349" y="4943"/>
                </a:cubicBezTo>
                <a:cubicBezTo>
                  <a:pt x="0" y="6147"/>
                  <a:pt x="127" y="7413"/>
                  <a:pt x="697" y="8490"/>
                </a:cubicBezTo>
                <a:cubicBezTo>
                  <a:pt x="1299" y="9567"/>
                  <a:pt x="2281" y="10390"/>
                  <a:pt x="3484" y="10739"/>
                </a:cubicBezTo>
                <a:cubicBezTo>
                  <a:pt x="3896" y="10865"/>
                  <a:pt x="4371" y="10929"/>
                  <a:pt x="4814" y="10929"/>
                </a:cubicBezTo>
                <a:cubicBezTo>
                  <a:pt x="5574" y="10929"/>
                  <a:pt x="6334" y="10739"/>
                  <a:pt x="6999" y="10359"/>
                </a:cubicBezTo>
                <a:cubicBezTo>
                  <a:pt x="8108" y="9757"/>
                  <a:pt x="8899" y="8775"/>
                  <a:pt x="9248" y="7603"/>
                </a:cubicBezTo>
                <a:cubicBezTo>
                  <a:pt x="9818" y="5703"/>
                  <a:pt x="9089" y="3740"/>
                  <a:pt x="7633" y="2600"/>
                </a:cubicBezTo>
                <a:lnTo>
                  <a:pt x="7759" y="2156"/>
                </a:lnTo>
                <a:cubicBezTo>
                  <a:pt x="8044" y="1270"/>
                  <a:pt x="7538" y="351"/>
                  <a:pt x="6619" y="66"/>
                </a:cubicBezTo>
                <a:cubicBezTo>
                  <a:pt x="6465" y="22"/>
                  <a:pt x="6308" y="1"/>
                  <a:pt x="615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8001991" y="3176001"/>
            <a:ext cx="840924" cy="766043"/>
          </a:xfrm>
          <a:custGeom>
            <a:avLst/>
            <a:gdLst/>
            <a:ahLst/>
            <a:cxnLst/>
            <a:rect l="l" t="t" r="r" b="b"/>
            <a:pathLst>
              <a:path w="35566" h="32399" extrusionOk="0">
                <a:moveTo>
                  <a:pt x="17771" y="1"/>
                </a:moveTo>
                <a:cubicBezTo>
                  <a:pt x="13626" y="1"/>
                  <a:pt x="9486" y="1584"/>
                  <a:pt x="6335" y="4751"/>
                </a:cubicBezTo>
                <a:cubicBezTo>
                  <a:pt x="1" y="11085"/>
                  <a:pt x="1" y="21346"/>
                  <a:pt x="6335" y="27648"/>
                </a:cubicBezTo>
                <a:cubicBezTo>
                  <a:pt x="9486" y="30815"/>
                  <a:pt x="13626" y="32398"/>
                  <a:pt x="17771" y="32398"/>
                </a:cubicBezTo>
                <a:cubicBezTo>
                  <a:pt x="21916" y="32398"/>
                  <a:pt x="26064" y="30815"/>
                  <a:pt x="29231" y="27648"/>
                </a:cubicBezTo>
                <a:cubicBezTo>
                  <a:pt x="35565" y="21346"/>
                  <a:pt x="35565" y="11085"/>
                  <a:pt x="29231" y="4751"/>
                </a:cubicBezTo>
                <a:cubicBezTo>
                  <a:pt x="26064" y="1584"/>
                  <a:pt x="21916" y="1"/>
                  <a:pt x="17771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8098967" y="3263283"/>
            <a:ext cx="646972" cy="591479"/>
          </a:xfrm>
          <a:custGeom>
            <a:avLst/>
            <a:gdLst/>
            <a:ahLst/>
            <a:cxnLst/>
            <a:rect l="l" t="t" r="r" b="b"/>
            <a:pathLst>
              <a:path w="27363" h="25016" extrusionOk="0">
                <a:moveTo>
                  <a:pt x="13668" y="1"/>
                </a:moveTo>
                <a:cubicBezTo>
                  <a:pt x="7907" y="1"/>
                  <a:pt x="2722" y="4020"/>
                  <a:pt x="1457" y="9880"/>
                </a:cubicBezTo>
                <a:cubicBezTo>
                  <a:pt x="0" y="16625"/>
                  <a:pt x="4307" y="23276"/>
                  <a:pt x="11053" y="24732"/>
                </a:cubicBezTo>
                <a:cubicBezTo>
                  <a:pt x="11943" y="24924"/>
                  <a:pt x="12831" y="25016"/>
                  <a:pt x="13705" y="25016"/>
                </a:cubicBezTo>
                <a:cubicBezTo>
                  <a:pt x="19487" y="25016"/>
                  <a:pt x="24667" y="20996"/>
                  <a:pt x="25905" y="15137"/>
                </a:cubicBezTo>
                <a:cubicBezTo>
                  <a:pt x="27362" y="8360"/>
                  <a:pt x="23055" y="1709"/>
                  <a:pt x="16310" y="284"/>
                </a:cubicBezTo>
                <a:cubicBezTo>
                  <a:pt x="15424" y="93"/>
                  <a:pt x="14539" y="1"/>
                  <a:pt x="13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8107578" y="3244096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8136049" y="3272794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BB28FC-CDBC-C239-C374-56531624C64D}"/>
              </a:ext>
            </a:extLst>
          </p:cNvPr>
          <p:cNvSpPr>
            <a:spLocks noEditPoints="1"/>
          </p:cNvSpPr>
          <p:nvPr/>
        </p:nvSpPr>
        <p:spPr bwMode="auto">
          <a:xfrm>
            <a:off x="8240836" y="3388183"/>
            <a:ext cx="356977" cy="311891"/>
          </a:xfrm>
          <a:custGeom>
            <a:avLst/>
            <a:gdLst>
              <a:gd name="T0" fmla="*/ 1643 w 1648"/>
              <a:gd name="T1" fmla="*/ 1076 h 1440"/>
              <a:gd name="T2" fmla="*/ 1513 w 1648"/>
              <a:gd name="T3" fmla="*/ 767 h 1440"/>
              <a:gd name="T4" fmla="*/ 1643 w 1648"/>
              <a:gd name="T5" fmla="*/ 528 h 1440"/>
              <a:gd name="T6" fmla="*/ 1517 w 1648"/>
              <a:gd name="T7" fmla="*/ 480 h 1440"/>
              <a:gd name="T8" fmla="*/ 1517 w 1648"/>
              <a:gd name="T9" fmla="*/ 288 h 1440"/>
              <a:gd name="T10" fmla="*/ 1643 w 1648"/>
              <a:gd name="T11" fmla="*/ 240 h 1440"/>
              <a:gd name="T12" fmla="*/ 1499 w 1648"/>
              <a:gd name="T13" fmla="*/ 0 h 1440"/>
              <a:gd name="T14" fmla="*/ 134 w 1648"/>
              <a:gd name="T15" fmla="*/ 102 h 1440"/>
              <a:gd name="T16" fmla="*/ 110 w 1648"/>
              <a:gd name="T17" fmla="*/ 648 h 1440"/>
              <a:gd name="T18" fmla="*/ 5 w 1648"/>
              <a:gd name="T19" fmla="*/ 816 h 1440"/>
              <a:gd name="T20" fmla="*/ 53 w 1648"/>
              <a:gd name="T21" fmla="*/ 960 h 1440"/>
              <a:gd name="T22" fmla="*/ 173 w 1648"/>
              <a:gd name="T23" fmla="*/ 1056 h 1440"/>
              <a:gd name="T24" fmla="*/ 53 w 1648"/>
              <a:gd name="T25" fmla="*/ 1152 h 1440"/>
              <a:gd name="T26" fmla="*/ 5 w 1648"/>
              <a:gd name="T27" fmla="*/ 1296 h 1440"/>
              <a:gd name="T28" fmla="*/ 1240 w 1648"/>
              <a:gd name="T29" fmla="*/ 1440 h 1440"/>
              <a:gd name="T30" fmla="*/ 101 w 1648"/>
              <a:gd name="T31" fmla="*/ 368 h 1440"/>
              <a:gd name="T32" fmla="*/ 1499 w 1648"/>
              <a:gd name="T33" fmla="*/ 96 h 1440"/>
              <a:gd name="T34" fmla="*/ 1547 w 1648"/>
              <a:gd name="T35" fmla="*/ 192 h 1440"/>
              <a:gd name="T36" fmla="*/ 197 w 1648"/>
              <a:gd name="T37" fmla="*/ 384 h 1440"/>
              <a:gd name="T38" fmla="*/ 1547 w 1648"/>
              <a:gd name="T39" fmla="*/ 576 h 1440"/>
              <a:gd name="T40" fmla="*/ 1499 w 1648"/>
              <a:gd name="T41" fmla="*/ 672 h 1440"/>
              <a:gd name="T42" fmla="*/ 180 w 1648"/>
              <a:gd name="T43" fmla="*/ 582 h 1440"/>
              <a:gd name="T44" fmla="*/ 1400 w 1648"/>
              <a:gd name="T45" fmla="*/ 480 h 1440"/>
              <a:gd name="T46" fmla="*/ 293 w 1648"/>
              <a:gd name="T47" fmla="*/ 384 h 1440"/>
              <a:gd name="T48" fmla="*/ 1400 w 1648"/>
              <a:gd name="T49" fmla="*/ 288 h 1440"/>
              <a:gd name="T50" fmla="*/ 1400 w 1648"/>
              <a:gd name="T51" fmla="*/ 480 h 1440"/>
              <a:gd name="T52" fmla="*/ 101 w 1648"/>
              <a:gd name="T53" fmla="*/ 1248 h 1440"/>
              <a:gd name="T54" fmla="*/ 149 w 1648"/>
              <a:gd name="T55" fmla="*/ 1248 h 1440"/>
              <a:gd name="T56" fmla="*/ 1259 w 1648"/>
              <a:gd name="T57" fmla="*/ 1248 h 1440"/>
              <a:gd name="T58" fmla="*/ 1259 w 1648"/>
              <a:gd name="T59" fmla="*/ 864 h 1440"/>
              <a:gd name="T60" fmla="*/ 101 w 1648"/>
              <a:gd name="T61" fmla="*/ 816 h 1440"/>
              <a:gd name="T62" fmla="*/ 1259 w 1648"/>
              <a:gd name="T63" fmla="*/ 768 h 1440"/>
              <a:gd name="T64" fmla="*/ 1547 w 1648"/>
              <a:gd name="T65" fmla="*/ 1071 h 1440"/>
              <a:gd name="T66" fmla="*/ 149 w 1648"/>
              <a:gd name="T67" fmla="*/ 1344 h 1440"/>
              <a:gd name="T68" fmla="*/ 248 w 1648"/>
              <a:gd name="T69" fmla="*/ 960 h 1440"/>
              <a:gd name="T70" fmla="*/ 1355 w 1648"/>
              <a:gd name="T71" fmla="*/ 1056 h 1440"/>
              <a:gd name="T72" fmla="*/ 248 w 1648"/>
              <a:gd name="T73" fmla="*/ 1152 h 1440"/>
              <a:gd name="T74" fmla="*/ 248 w 1648"/>
              <a:gd name="T75" fmla="*/ 96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8" h="1440">
                <a:moveTo>
                  <a:pt x="1514" y="1337"/>
                </a:moveTo>
                <a:cubicBezTo>
                  <a:pt x="1592" y="1269"/>
                  <a:pt x="1638" y="1176"/>
                  <a:pt x="1643" y="1076"/>
                </a:cubicBezTo>
                <a:cubicBezTo>
                  <a:pt x="1648" y="970"/>
                  <a:pt x="1611" y="868"/>
                  <a:pt x="1538" y="791"/>
                </a:cubicBezTo>
                <a:cubicBezTo>
                  <a:pt x="1530" y="783"/>
                  <a:pt x="1521" y="775"/>
                  <a:pt x="1513" y="767"/>
                </a:cubicBezTo>
                <a:cubicBezTo>
                  <a:pt x="1586" y="760"/>
                  <a:pt x="1643" y="699"/>
                  <a:pt x="1643" y="624"/>
                </a:cubicBezTo>
                <a:cubicBezTo>
                  <a:pt x="1643" y="528"/>
                  <a:pt x="1643" y="528"/>
                  <a:pt x="1643" y="528"/>
                </a:cubicBezTo>
                <a:cubicBezTo>
                  <a:pt x="1643" y="501"/>
                  <a:pt x="1622" y="480"/>
                  <a:pt x="1595" y="480"/>
                </a:cubicBezTo>
                <a:cubicBezTo>
                  <a:pt x="1517" y="480"/>
                  <a:pt x="1517" y="480"/>
                  <a:pt x="1517" y="480"/>
                </a:cubicBezTo>
                <a:cubicBezTo>
                  <a:pt x="1490" y="455"/>
                  <a:pt x="1475" y="421"/>
                  <a:pt x="1475" y="384"/>
                </a:cubicBezTo>
                <a:cubicBezTo>
                  <a:pt x="1475" y="347"/>
                  <a:pt x="1490" y="312"/>
                  <a:pt x="1517" y="288"/>
                </a:cubicBezTo>
                <a:cubicBezTo>
                  <a:pt x="1595" y="288"/>
                  <a:pt x="1595" y="288"/>
                  <a:pt x="1595" y="288"/>
                </a:cubicBezTo>
                <a:cubicBezTo>
                  <a:pt x="1622" y="288"/>
                  <a:pt x="1643" y="266"/>
                  <a:pt x="1643" y="240"/>
                </a:cubicBezTo>
                <a:cubicBezTo>
                  <a:pt x="1643" y="144"/>
                  <a:pt x="1643" y="144"/>
                  <a:pt x="1643" y="144"/>
                </a:cubicBezTo>
                <a:cubicBezTo>
                  <a:pt x="1643" y="64"/>
                  <a:pt x="1579" y="0"/>
                  <a:pt x="149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307" y="0"/>
                  <a:pt x="210" y="36"/>
                  <a:pt x="134" y="102"/>
                </a:cubicBezTo>
                <a:cubicBezTo>
                  <a:pt x="56" y="171"/>
                  <a:pt x="11" y="263"/>
                  <a:pt x="5" y="363"/>
                </a:cubicBezTo>
                <a:cubicBezTo>
                  <a:pt x="0" y="470"/>
                  <a:pt x="37" y="571"/>
                  <a:pt x="110" y="648"/>
                </a:cubicBezTo>
                <a:cubicBezTo>
                  <a:pt x="118" y="656"/>
                  <a:pt x="127" y="665"/>
                  <a:pt x="136" y="672"/>
                </a:cubicBezTo>
                <a:cubicBezTo>
                  <a:pt x="62" y="679"/>
                  <a:pt x="5" y="741"/>
                  <a:pt x="5" y="816"/>
                </a:cubicBezTo>
                <a:cubicBezTo>
                  <a:pt x="5" y="912"/>
                  <a:pt x="5" y="912"/>
                  <a:pt x="5" y="912"/>
                </a:cubicBezTo>
                <a:cubicBezTo>
                  <a:pt x="5" y="938"/>
                  <a:pt x="26" y="960"/>
                  <a:pt x="53" y="960"/>
                </a:cubicBezTo>
                <a:cubicBezTo>
                  <a:pt x="131" y="960"/>
                  <a:pt x="131" y="960"/>
                  <a:pt x="131" y="960"/>
                </a:cubicBezTo>
                <a:cubicBezTo>
                  <a:pt x="158" y="984"/>
                  <a:pt x="173" y="1019"/>
                  <a:pt x="173" y="1056"/>
                </a:cubicBezTo>
                <a:cubicBezTo>
                  <a:pt x="173" y="1093"/>
                  <a:pt x="158" y="1127"/>
                  <a:pt x="131" y="1152"/>
                </a:cubicBezTo>
                <a:cubicBezTo>
                  <a:pt x="53" y="1152"/>
                  <a:pt x="53" y="1152"/>
                  <a:pt x="53" y="1152"/>
                </a:cubicBezTo>
                <a:cubicBezTo>
                  <a:pt x="26" y="1152"/>
                  <a:pt x="5" y="1173"/>
                  <a:pt x="5" y="1200"/>
                </a:cubicBezTo>
                <a:cubicBezTo>
                  <a:pt x="5" y="1296"/>
                  <a:pt x="5" y="1296"/>
                  <a:pt x="5" y="1296"/>
                </a:cubicBezTo>
                <a:cubicBezTo>
                  <a:pt x="5" y="1375"/>
                  <a:pt x="69" y="1440"/>
                  <a:pt x="149" y="1440"/>
                </a:cubicBezTo>
                <a:cubicBezTo>
                  <a:pt x="1240" y="1440"/>
                  <a:pt x="1240" y="1440"/>
                  <a:pt x="1240" y="1440"/>
                </a:cubicBezTo>
                <a:cubicBezTo>
                  <a:pt x="1341" y="1440"/>
                  <a:pt x="1438" y="1403"/>
                  <a:pt x="1514" y="1337"/>
                </a:cubicBezTo>
                <a:close/>
                <a:moveTo>
                  <a:pt x="101" y="368"/>
                </a:moveTo>
                <a:cubicBezTo>
                  <a:pt x="109" y="218"/>
                  <a:pt x="247" y="96"/>
                  <a:pt x="408" y="96"/>
                </a:cubicBezTo>
                <a:cubicBezTo>
                  <a:pt x="1499" y="96"/>
                  <a:pt x="1499" y="96"/>
                  <a:pt x="1499" y="96"/>
                </a:cubicBezTo>
                <a:cubicBezTo>
                  <a:pt x="1526" y="96"/>
                  <a:pt x="1547" y="117"/>
                  <a:pt x="1547" y="144"/>
                </a:cubicBezTo>
                <a:cubicBezTo>
                  <a:pt x="1547" y="192"/>
                  <a:pt x="1547" y="192"/>
                  <a:pt x="1547" y="192"/>
                </a:cubicBezTo>
                <a:cubicBezTo>
                  <a:pt x="389" y="192"/>
                  <a:pt x="389" y="192"/>
                  <a:pt x="389" y="192"/>
                </a:cubicBezTo>
                <a:cubicBezTo>
                  <a:pt x="283" y="192"/>
                  <a:pt x="197" y="278"/>
                  <a:pt x="197" y="384"/>
                </a:cubicBezTo>
                <a:cubicBezTo>
                  <a:pt x="197" y="490"/>
                  <a:pt x="283" y="576"/>
                  <a:pt x="389" y="576"/>
                </a:cubicBezTo>
                <a:cubicBezTo>
                  <a:pt x="1547" y="576"/>
                  <a:pt x="1547" y="576"/>
                  <a:pt x="1547" y="576"/>
                </a:cubicBezTo>
                <a:cubicBezTo>
                  <a:pt x="1547" y="624"/>
                  <a:pt x="1547" y="624"/>
                  <a:pt x="1547" y="624"/>
                </a:cubicBezTo>
                <a:cubicBezTo>
                  <a:pt x="1547" y="650"/>
                  <a:pt x="1526" y="672"/>
                  <a:pt x="1499" y="672"/>
                </a:cubicBezTo>
                <a:cubicBezTo>
                  <a:pt x="389" y="672"/>
                  <a:pt x="389" y="672"/>
                  <a:pt x="389" y="672"/>
                </a:cubicBezTo>
                <a:cubicBezTo>
                  <a:pt x="309" y="672"/>
                  <a:pt x="235" y="640"/>
                  <a:pt x="180" y="582"/>
                </a:cubicBezTo>
                <a:cubicBezTo>
                  <a:pt x="125" y="524"/>
                  <a:pt x="97" y="448"/>
                  <a:pt x="101" y="368"/>
                </a:cubicBezTo>
                <a:close/>
                <a:moveTo>
                  <a:pt x="1400" y="480"/>
                </a:moveTo>
                <a:cubicBezTo>
                  <a:pt x="389" y="480"/>
                  <a:pt x="389" y="480"/>
                  <a:pt x="389" y="480"/>
                </a:cubicBezTo>
                <a:cubicBezTo>
                  <a:pt x="336" y="480"/>
                  <a:pt x="293" y="437"/>
                  <a:pt x="293" y="384"/>
                </a:cubicBezTo>
                <a:cubicBezTo>
                  <a:pt x="293" y="331"/>
                  <a:pt x="336" y="288"/>
                  <a:pt x="389" y="288"/>
                </a:cubicBezTo>
                <a:cubicBezTo>
                  <a:pt x="1400" y="288"/>
                  <a:pt x="1400" y="288"/>
                  <a:pt x="1400" y="288"/>
                </a:cubicBezTo>
                <a:cubicBezTo>
                  <a:pt x="1387" y="317"/>
                  <a:pt x="1379" y="350"/>
                  <a:pt x="1379" y="384"/>
                </a:cubicBezTo>
                <a:cubicBezTo>
                  <a:pt x="1379" y="418"/>
                  <a:pt x="1387" y="450"/>
                  <a:pt x="1400" y="480"/>
                </a:cubicBezTo>
                <a:close/>
                <a:moveTo>
                  <a:pt x="101" y="1296"/>
                </a:moveTo>
                <a:cubicBezTo>
                  <a:pt x="101" y="1248"/>
                  <a:pt x="101" y="1248"/>
                  <a:pt x="101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259" y="1248"/>
                  <a:pt x="1259" y="1248"/>
                  <a:pt x="1259" y="1248"/>
                </a:cubicBezTo>
                <a:cubicBezTo>
                  <a:pt x="1365" y="1248"/>
                  <a:pt x="1451" y="1161"/>
                  <a:pt x="1451" y="1056"/>
                </a:cubicBezTo>
                <a:cubicBezTo>
                  <a:pt x="1451" y="950"/>
                  <a:pt x="1365" y="864"/>
                  <a:pt x="1259" y="864"/>
                </a:cubicBezTo>
                <a:cubicBezTo>
                  <a:pt x="101" y="864"/>
                  <a:pt x="101" y="864"/>
                  <a:pt x="101" y="864"/>
                </a:cubicBezTo>
                <a:cubicBezTo>
                  <a:pt x="101" y="816"/>
                  <a:pt x="101" y="816"/>
                  <a:pt x="101" y="816"/>
                </a:cubicBezTo>
                <a:cubicBezTo>
                  <a:pt x="101" y="789"/>
                  <a:pt x="122" y="768"/>
                  <a:pt x="149" y="768"/>
                </a:cubicBezTo>
                <a:cubicBezTo>
                  <a:pt x="1259" y="768"/>
                  <a:pt x="1259" y="768"/>
                  <a:pt x="1259" y="768"/>
                </a:cubicBezTo>
                <a:cubicBezTo>
                  <a:pt x="1339" y="768"/>
                  <a:pt x="1413" y="800"/>
                  <a:pt x="1468" y="857"/>
                </a:cubicBezTo>
                <a:cubicBezTo>
                  <a:pt x="1523" y="915"/>
                  <a:pt x="1551" y="991"/>
                  <a:pt x="1547" y="1071"/>
                </a:cubicBezTo>
                <a:cubicBezTo>
                  <a:pt x="1539" y="1221"/>
                  <a:pt x="1401" y="1344"/>
                  <a:pt x="1240" y="1344"/>
                </a:cubicBezTo>
                <a:cubicBezTo>
                  <a:pt x="149" y="1344"/>
                  <a:pt x="149" y="1344"/>
                  <a:pt x="149" y="1344"/>
                </a:cubicBezTo>
                <a:cubicBezTo>
                  <a:pt x="122" y="1344"/>
                  <a:pt x="101" y="1322"/>
                  <a:pt x="101" y="1296"/>
                </a:cubicBezTo>
                <a:close/>
                <a:moveTo>
                  <a:pt x="248" y="960"/>
                </a:moveTo>
                <a:cubicBezTo>
                  <a:pt x="1259" y="960"/>
                  <a:pt x="1259" y="960"/>
                  <a:pt x="1259" y="960"/>
                </a:cubicBezTo>
                <a:cubicBezTo>
                  <a:pt x="1312" y="960"/>
                  <a:pt x="1355" y="1003"/>
                  <a:pt x="1355" y="1056"/>
                </a:cubicBezTo>
                <a:cubicBezTo>
                  <a:pt x="1355" y="1109"/>
                  <a:pt x="1312" y="1152"/>
                  <a:pt x="1259" y="1152"/>
                </a:cubicBezTo>
                <a:cubicBezTo>
                  <a:pt x="248" y="1152"/>
                  <a:pt x="248" y="1152"/>
                  <a:pt x="248" y="1152"/>
                </a:cubicBezTo>
                <a:cubicBezTo>
                  <a:pt x="262" y="1122"/>
                  <a:pt x="269" y="1090"/>
                  <a:pt x="269" y="1056"/>
                </a:cubicBezTo>
                <a:cubicBezTo>
                  <a:pt x="269" y="1022"/>
                  <a:pt x="262" y="989"/>
                  <a:pt x="248" y="9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6" name="Google Shape;798;p26">
            <a:hlinkClick r:id="rId4" action="ppaction://hlinksldjump"/>
            <a:extLst>
              <a:ext uri="{FF2B5EF4-FFF2-40B4-BE49-F238E27FC236}">
                <a16:creationId xmlns:a16="http://schemas.microsoft.com/office/drawing/2014/main" id="{56A99698-C1D3-92B1-BE1F-48A743955414}"/>
              </a:ext>
            </a:extLst>
          </p:cNvPr>
          <p:cNvSpPr/>
          <p:nvPr/>
        </p:nvSpPr>
        <p:spPr>
          <a:xfrm>
            <a:off x="5169400" y="1982900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47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60DBB67D-004E-5EA7-7A25-6D280D906542}"/>
              </a:ext>
            </a:extLst>
          </p:cNvPr>
          <p:cNvSpPr/>
          <p:nvPr/>
        </p:nvSpPr>
        <p:spPr>
          <a:xfrm>
            <a:off x="2880317" y="2048979"/>
            <a:ext cx="1853200" cy="76658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48" name="Google Shape;802;p26">
            <a:hlinkClick r:id="rId6" action="ppaction://hlinksldjump"/>
            <a:extLst>
              <a:ext uri="{FF2B5EF4-FFF2-40B4-BE49-F238E27FC236}">
                <a16:creationId xmlns:a16="http://schemas.microsoft.com/office/drawing/2014/main" id="{67707492-E982-1C12-7553-834574133073}"/>
              </a:ext>
            </a:extLst>
          </p:cNvPr>
          <p:cNvSpPr/>
          <p:nvPr/>
        </p:nvSpPr>
        <p:spPr>
          <a:xfrm flipH="1">
            <a:off x="7458483" y="2049523"/>
            <a:ext cx="1853200" cy="7660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spc="-15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مارکتینگ در متاورس</a:t>
            </a:r>
          </a:p>
        </p:txBody>
      </p:sp>
      <p:sp>
        <p:nvSpPr>
          <p:cNvPr id="50" name="Google Shape;810;p26">
            <a:hlinkClick r:id="rId7" action="ppaction://hlinksldjump"/>
            <a:extLst>
              <a:ext uri="{FF2B5EF4-FFF2-40B4-BE49-F238E27FC236}">
                <a16:creationId xmlns:a16="http://schemas.microsoft.com/office/drawing/2014/main" id="{666491E4-A7AE-6F8A-A6B5-ABDCBA105F2C}"/>
              </a:ext>
            </a:extLst>
          </p:cNvPr>
          <p:cNvSpPr/>
          <p:nvPr/>
        </p:nvSpPr>
        <p:spPr>
          <a:xfrm flipH="1">
            <a:off x="9808667" y="3297366"/>
            <a:ext cx="1844304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  <a:endParaRPr sz="19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1" name="Rectangle: Rounded Corners 50">
            <a:hlinkClick r:id="rId8" action="ppaction://hlinksldjump"/>
            <a:extLst>
              <a:ext uri="{FF2B5EF4-FFF2-40B4-BE49-F238E27FC236}">
                <a16:creationId xmlns:a16="http://schemas.microsoft.com/office/drawing/2014/main" id="{6BAB97EA-D144-2EDE-0FC7-9016D5D2F1CB}"/>
              </a:ext>
            </a:extLst>
          </p:cNvPr>
          <p:cNvSpPr/>
          <p:nvPr/>
        </p:nvSpPr>
        <p:spPr>
          <a:xfrm>
            <a:off x="5624853" y="6111702"/>
            <a:ext cx="942294" cy="40957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1600" b="1" dirty="0"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377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868B83-4201-D5B2-1579-4D3FC456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A75C9E-AD70-11F1-B953-0091B6E407DA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5" name="Google Shape;728;p26">
            <a:extLst>
              <a:ext uri="{FF2B5EF4-FFF2-40B4-BE49-F238E27FC236}">
                <a16:creationId xmlns:a16="http://schemas.microsoft.com/office/drawing/2014/main" id="{D695E556-C808-3B4F-A151-D9A3A10EBCCA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8" name="Google Shape;729;p26">
              <a:extLst>
                <a:ext uri="{FF2B5EF4-FFF2-40B4-BE49-F238E27FC236}">
                  <a16:creationId xmlns:a16="http://schemas.microsoft.com/office/drawing/2014/main" id="{FF403879-A49F-9776-B67B-D7B5CFF0C6F9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9" name="Google Shape;730;p26">
              <a:extLst>
                <a:ext uri="{FF2B5EF4-FFF2-40B4-BE49-F238E27FC236}">
                  <a16:creationId xmlns:a16="http://schemas.microsoft.com/office/drawing/2014/main" id="{DF529933-2DBD-800B-7416-E726AE8FAE6F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1;p26">
              <a:extLst>
                <a:ext uri="{FF2B5EF4-FFF2-40B4-BE49-F238E27FC236}">
                  <a16:creationId xmlns:a16="http://schemas.microsoft.com/office/drawing/2014/main" id="{016F29FF-0CD9-9526-1633-1748E519E98F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1" name="Google Shape;732;p26">
            <a:extLst>
              <a:ext uri="{FF2B5EF4-FFF2-40B4-BE49-F238E27FC236}">
                <a16:creationId xmlns:a16="http://schemas.microsoft.com/office/drawing/2014/main" id="{3940E421-2B15-A317-4C51-5A93FE2860C5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3" name="Google Shape;733;p26">
              <a:extLst>
                <a:ext uri="{FF2B5EF4-FFF2-40B4-BE49-F238E27FC236}">
                  <a16:creationId xmlns:a16="http://schemas.microsoft.com/office/drawing/2014/main" id="{68892C5E-16C0-A6BC-3B27-4ED57B18C4C7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6" name="Google Shape;734;p26">
              <a:extLst>
                <a:ext uri="{FF2B5EF4-FFF2-40B4-BE49-F238E27FC236}">
                  <a16:creationId xmlns:a16="http://schemas.microsoft.com/office/drawing/2014/main" id="{EBB49AEF-B6A5-A7BC-7B39-090DAC35B305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5;p26">
              <a:extLst>
                <a:ext uri="{FF2B5EF4-FFF2-40B4-BE49-F238E27FC236}">
                  <a16:creationId xmlns:a16="http://schemas.microsoft.com/office/drawing/2014/main" id="{910E9A6A-7BD8-E241-C6BB-9BEAE1AF5D03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0" name="Google Shape;736;p26">
            <a:extLst>
              <a:ext uri="{FF2B5EF4-FFF2-40B4-BE49-F238E27FC236}">
                <a16:creationId xmlns:a16="http://schemas.microsoft.com/office/drawing/2014/main" id="{868667D9-E24E-9C23-1175-45F60A68A6EB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1" name="Google Shape;737;p26">
              <a:extLst>
                <a:ext uri="{FF2B5EF4-FFF2-40B4-BE49-F238E27FC236}">
                  <a16:creationId xmlns:a16="http://schemas.microsoft.com/office/drawing/2014/main" id="{8458D214-DB85-19F6-C42C-E42D8E94E969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2" name="Google Shape;738;p26">
              <a:extLst>
                <a:ext uri="{FF2B5EF4-FFF2-40B4-BE49-F238E27FC236}">
                  <a16:creationId xmlns:a16="http://schemas.microsoft.com/office/drawing/2014/main" id="{79A9365C-D17C-C582-179F-00A9FAF20C81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3" name="Google Shape;739;p26">
                <a:extLst>
                  <a:ext uri="{FF2B5EF4-FFF2-40B4-BE49-F238E27FC236}">
                    <a16:creationId xmlns:a16="http://schemas.microsoft.com/office/drawing/2014/main" id="{4D05694D-DBCC-EEA8-C40E-C2D9DC587CDD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6" name="Google Shape;740;p26">
                <a:extLst>
                  <a:ext uri="{FF2B5EF4-FFF2-40B4-BE49-F238E27FC236}">
                    <a16:creationId xmlns:a16="http://schemas.microsoft.com/office/drawing/2014/main" id="{53A2107B-AA82-503A-D515-0573022F1780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7" name="Google Shape;741;p26">
            <a:extLst>
              <a:ext uri="{FF2B5EF4-FFF2-40B4-BE49-F238E27FC236}">
                <a16:creationId xmlns:a16="http://schemas.microsoft.com/office/drawing/2014/main" id="{14CCDCD9-B5C3-7D3A-716C-FCA69EE996FA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8" name="Google Shape;742;p26">
              <a:extLst>
                <a:ext uri="{FF2B5EF4-FFF2-40B4-BE49-F238E27FC236}">
                  <a16:creationId xmlns:a16="http://schemas.microsoft.com/office/drawing/2014/main" id="{D8EE2080-A148-014A-C6F4-9DCC5566DC06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9" name="Google Shape;743;p26">
              <a:extLst>
                <a:ext uri="{FF2B5EF4-FFF2-40B4-BE49-F238E27FC236}">
                  <a16:creationId xmlns:a16="http://schemas.microsoft.com/office/drawing/2014/main" id="{D38C0DCE-BC79-31E5-0868-0D9D4B050B92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0" name="Google Shape;744;p26">
              <a:extLst>
                <a:ext uri="{FF2B5EF4-FFF2-40B4-BE49-F238E27FC236}">
                  <a16:creationId xmlns:a16="http://schemas.microsoft.com/office/drawing/2014/main" id="{4C7AFB48-31BA-65F8-3016-903BF76F40D1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1" name="Google Shape;745;p26">
            <a:extLst>
              <a:ext uri="{FF2B5EF4-FFF2-40B4-BE49-F238E27FC236}">
                <a16:creationId xmlns:a16="http://schemas.microsoft.com/office/drawing/2014/main" id="{8C394991-78B9-947E-ACB3-B7825AB5711E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2" name="Google Shape;746;p26">
              <a:extLst>
                <a:ext uri="{FF2B5EF4-FFF2-40B4-BE49-F238E27FC236}">
                  <a16:creationId xmlns:a16="http://schemas.microsoft.com/office/drawing/2014/main" id="{CB49B8C6-1731-BA5D-4BF8-018EBD975595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3" name="Google Shape;747;p26">
              <a:extLst>
                <a:ext uri="{FF2B5EF4-FFF2-40B4-BE49-F238E27FC236}">
                  <a16:creationId xmlns:a16="http://schemas.microsoft.com/office/drawing/2014/main" id="{FCD7C739-4789-D33B-1A4F-DB7F688E9F5C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5" name="Google Shape;748;p26">
              <a:extLst>
                <a:ext uri="{FF2B5EF4-FFF2-40B4-BE49-F238E27FC236}">
                  <a16:creationId xmlns:a16="http://schemas.microsoft.com/office/drawing/2014/main" id="{51C688A1-AB24-73A6-7B15-A03BDBD25823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6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4A4A8035-9DA8-6AD0-3439-1B975F1C25A4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7" name="Google Shape;802;p26">
            <a:hlinkClick r:id="rId5" action="ppaction://hlinksldjump"/>
            <a:extLst>
              <a:ext uri="{FF2B5EF4-FFF2-40B4-BE49-F238E27FC236}">
                <a16:creationId xmlns:a16="http://schemas.microsoft.com/office/drawing/2014/main" id="{B124BA12-BAE2-CEE7-05EA-38CD4DE13991}"/>
              </a:ext>
            </a:extLst>
          </p:cNvPr>
          <p:cNvSpPr/>
          <p:nvPr/>
        </p:nvSpPr>
        <p:spPr>
          <a:xfrm flipH="1">
            <a:off x="9252877" y="1650444"/>
            <a:ext cx="1239340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8" name="Google Shape;798;p26">
            <a:hlinkClick r:id="rId6" action="ppaction://hlinksldjump"/>
            <a:extLst>
              <a:ext uri="{FF2B5EF4-FFF2-40B4-BE49-F238E27FC236}">
                <a16:creationId xmlns:a16="http://schemas.microsoft.com/office/drawing/2014/main" id="{E841A7F6-A4E4-38D6-5FD5-DD1E86183D17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9" name="Google Shape;794;p26">
            <a:hlinkClick r:id="rId7" action="ppaction://hlinksldjump"/>
            <a:extLst>
              <a:ext uri="{FF2B5EF4-FFF2-40B4-BE49-F238E27FC236}">
                <a16:creationId xmlns:a16="http://schemas.microsoft.com/office/drawing/2014/main" id="{6E0E7F90-8CCE-9B97-8D85-D6DF7EE88A30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40" name="Google Shape;806;p26">
            <a:hlinkClick r:id="rId8" action="ppaction://hlinksldjump"/>
            <a:extLst>
              <a:ext uri="{FF2B5EF4-FFF2-40B4-BE49-F238E27FC236}">
                <a16:creationId xmlns:a16="http://schemas.microsoft.com/office/drawing/2014/main" id="{B5432214-14A9-5E19-E6BD-8276796CA3A9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800" b="1" spc="0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D7A68A-5054-278E-B1E5-46138B95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منابع</a:t>
            </a:r>
            <a:r>
              <a:rPr lang="en-US"/>
              <a:t> </a:t>
            </a:r>
            <a:r>
              <a:rPr lang="fa-IR"/>
              <a:t>تحقیق</a:t>
            </a:r>
            <a:endParaRPr lang="en-US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5B57796-EDAF-CD71-AAD2-55B720A1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23</a:t>
            </a:fld>
            <a:endParaRPr lang="fa-I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07C09-0DB7-41B5-E150-7F66FEFABC73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تهران</a:t>
            </a:r>
          </a:p>
        </p:txBody>
      </p:sp>
      <p:sp>
        <p:nvSpPr>
          <p:cNvPr id="47" name="Google Shape;810;p26">
            <a:extLst>
              <a:ext uri="{FF2B5EF4-FFF2-40B4-BE49-F238E27FC236}">
                <a16:creationId xmlns:a16="http://schemas.microsoft.com/office/drawing/2014/main" id="{D6E19B7D-0942-C424-CBE6-54029038C49B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98D18A-A9B4-C5F0-C65B-8BFB4C71887B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15">
            <a:extLst>
              <a:ext uri="{FF2B5EF4-FFF2-40B4-BE49-F238E27FC236}">
                <a16:creationId xmlns:a16="http://schemas.microsoft.com/office/drawing/2014/main" id="{CA5F0BB0-B15C-B968-3021-8C3A6D93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7442" y="2258881"/>
            <a:ext cx="3718799" cy="3358150"/>
          </a:xfrm>
        </p:spPr>
        <p:txBody>
          <a:bodyPr/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https://doi.org/10.3390/app13137628</a:t>
            </a: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  <a:hlinkClick r:id="rId9"/>
              </a:rPr>
              <a:t>https://blog.emb.global/metaverse-marketing-tools-a-review/</a:t>
            </a:r>
            <a:endParaRPr lang="en-US" sz="1800" dirty="0">
              <a:effectLst/>
              <a:latin typeface="Aldhabi" panose="01000000000000000000" pitchFamily="2" charset="-78"/>
              <a:ea typeface="B Zar" panose="00000400000000000000" pitchFamily="2" charset="-78"/>
              <a:cs typeface="Aldhabi" panose="01000000000000000000" pitchFamily="2" charset="-78"/>
            </a:endParaRP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https://www.ediiie.com/blog/metaverse-marketing-strategies-and-examples/</a:t>
            </a: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https://pixelplex.io/blog/marketing-in-the-metaverse/</a:t>
            </a: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  <a:hlinkClick r:id="rId10"/>
              </a:rPr>
              <a:t>https://sdlccorp.com/post/metaverse-marketing-stratergies/</a:t>
            </a:r>
            <a:endParaRPr lang="en-US" sz="1800" dirty="0">
              <a:effectLst/>
              <a:latin typeface="Aldhabi" panose="01000000000000000000" pitchFamily="2" charset="-78"/>
              <a:ea typeface="B Zar" panose="00000400000000000000" pitchFamily="2" charset="-78"/>
              <a:cs typeface="Aldhabi" panose="01000000000000000000" pitchFamily="2" charset="-78"/>
            </a:endParaRP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  <a:hlinkClick r:id="rId11"/>
              </a:rPr>
              <a:t>https://arzdigital.com/metaverse-in-iran/</a:t>
            </a:r>
            <a:endParaRPr lang="en-US" sz="1800" dirty="0">
              <a:effectLst/>
              <a:latin typeface="Aldhabi" panose="01000000000000000000" pitchFamily="2" charset="-78"/>
              <a:ea typeface="B Zar" panose="000004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1F30BE05-EFE8-586D-0FB7-43BF11EC61B2}"/>
              </a:ext>
            </a:extLst>
          </p:cNvPr>
          <p:cNvSpPr txBox="1">
            <a:spLocks/>
          </p:cNvSpPr>
          <p:nvPr/>
        </p:nvSpPr>
        <p:spPr>
          <a:xfrm>
            <a:off x="699512" y="2321900"/>
            <a:ext cx="4013422" cy="3131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27565" marR="0" lvl="0" indent="-342900" algn="just" rtl="1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333333"/>
                </a:solidFill>
                <a:latin typeface="Arial"/>
                <a:ea typeface="Arial"/>
                <a:cs typeface="B Nazanin" panose="00000400000000000000" pitchFamily="2" charset="-78"/>
                <a:sym typeface="Arial"/>
              </a:defRPr>
            </a:lvl1pPr>
            <a:lvl2pPr marL="1037150" marR="0" lvl="1" indent="-342900" algn="just" rt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333333"/>
                </a:solidFill>
                <a:latin typeface="Arial"/>
                <a:ea typeface="Arial"/>
                <a:cs typeface="B Nazanin" panose="00000400000000000000" pitchFamily="2" charset="-78"/>
                <a:sym typeface="Arial"/>
              </a:defRPr>
            </a:lvl2pPr>
            <a:lvl3pPr marL="1828754" marR="0" lvl="2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⬩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⬩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⬩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⬩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⬩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⬩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⬩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Dwivedi, Y. K., Hughes, L., Wang, Y., </a:t>
            </a:r>
            <a:r>
              <a:rPr lang="en-US" sz="1800" dirty="0" err="1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Alalwan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, A. A., </a:t>
            </a:r>
            <a:r>
              <a:rPr lang="en-US" sz="1800" dirty="0" err="1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Ahn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, S. J., Balakrishnan, J., ... &amp; Wirtz, J. (2023). Metaverse marketing: How the metaverse will shape the future of consumer research and practice. </a:t>
            </a:r>
            <a:r>
              <a:rPr lang="en-US" sz="1800" i="1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Psychology &amp; Marketing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, </a:t>
            </a:r>
            <a:r>
              <a:rPr lang="en-US" sz="1800" i="1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40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(4), 750-776.</a:t>
            </a:r>
          </a:p>
          <a:p>
            <a:pPr marL="285750" indent="-285750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Rathore, B. (2018). Metaverse marketing: Novel challenges, opportunities, and strategic approaches. </a:t>
            </a:r>
            <a:r>
              <a:rPr lang="en-US" sz="1800" i="1" dirty="0" err="1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Eduzone</a:t>
            </a:r>
            <a:r>
              <a:rPr lang="en-US" sz="1800" i="1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: International Peer Reviewed/Refereed Multidisciplinary Journal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, </a:t>
            </a:r>
            <a:r>
              <a:rPr lang="en-US" sz="1800" i="1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7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(2), 72-82.</a:t>
            </a:r>
          </a:p>
          <a:p>
            <a:pPr marL="285750" indent="-285750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Khatri, M. (2022). Revamping the marketing world with metaverse–The future of marketing. </a:t>
            </a:r>
            <a:r>
              <a:rPr lang="en-US" sz="1800" i="1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International Journal of Computer Applications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, </a:t>
            </a:r>
            <a:r>
              <a:rPr lang="en-US" sz="1800" i="1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975</a:t>
            </a:r>
            <a:r>
              <a:rPr lang="en-US" sz="1800" dirty="0">
                <a:effectLst/>
                <a:latin typeface="Aldhabi" panose="01000000000000000000" pitchFamily="2" charset="-78"/>
                <a:ea typeface="B Zar" panose="00000400000000000000" pitchFamily="2" charset="-78"/>
                <a:cs typeface="Aldhabi" panose="01000000000000000000" pitchFamily="2" charset="-78"/>
              </a:rPr>
              <a:t>(29), 8887.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4BF7FA-054B-6E07-8E9F-36F1C1BCA1C3}"/>
              </a:ext>
            </a:extLst>
          </p:cNvPr>
          <p:cNvCxnSpPr>
            <a:cxnSpLocks/>
          </p:cNvCxnSpPr>
          <p:nvPr/>
        </p:nvCxnSpPr>
        <p:spPr>
          <a:xfrm>
            <a:off x="5038832" y="1923681"/>
            <a:ext cx="0" cy="3693350"/>
          </a:xfrm>
          <a:prstGeom prst="line">
            <a:avLst/>
          </a:prstGeom>
          <a:ln>
            <a:solidFill>
              <a:srgbClr val="5E5E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2013;p44">
            <a:extLst>
              <a:ext uri="{FF2B5EF4-FFF2-40B4-BE49-F238E27FC236}">
                <a16:creationId xmlns:a16="http://schemas.microsoft.com/office/drawing/2014/main" id="{35E45B7E-C673-106B-0F8B-9ACAAC24BAB5}"/>
              </a:ext>
            </a:extLst>
          </p:cNvPr>
          <p:cNvSpPr/>
          <p:nvPr/>
        </p:nvSpPr>
        <p:spPr>
          <a:xfrm>
            <a:off x="5568106" y="1539681"/>
            <a:ext cx="3024175" cy="38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سایت‌ها</a:t>
            </a:r>
            <a:endParaRPr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3" name="Google Shape;2015;p44">
            <a:extLst>
              <a:ext uri="{FF2B5EF4-FFF2-40B4-BE49-F238E27FC236}">
                <a16:creationId xmlns:a16="http://schemas.microsoft.com/office/drawing/2014/main" id="{D429FDF7-A6A0-794C-3AA1-B936F047764E}"/>
              </a:ext>
            </a:extLst>
          </p:cNvPr>
          <p:cNvSpPr/>
          <p:nvPr/>
        </p:nvSpPr>
        <p:spPr>
          <a:xfrm>
            <a:off x="1259451" y="1539681"/>
            <a:ext cx="3024175" cy="38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منابع انگلیسی</a:t>
            </a:r>
            <a:endParaRPr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67391-D5D1-8CB5-95F4-7D5734BA9A80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3E3EE5-5F18-66C3-A578-53E30EC3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119194-6683-7B4A-3200-39A4DDD2B3EC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1000">
                <a:srgbClr val="E6E6E6"/>
              </a:gs>
              <a:gs pos="53100">
                <a:schemeClr val="bg1">
                  <a:lumMod val="95000"/>
                </a:schemeClr>
              </a:gs>
              <a:gs pos="83000">
                <a:srgbClr val="E6E6E6"/>
              </a:gs>
            </a:gsLst>
            <a:lin ang="8100000" scaled="1"/>
            <a:tileRect/>
          </a:gra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89" b="1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8BBE6C-6F45-78B2-90F5-48CC1EAEF72C}"/>
              </a:ext>
            </a:extLst>
          </p:cNvPr>
          <p:cNvSpPr/>
          <p:nvPr/>
        </p:nvSpPr>
        <p:spPr>
          <a:xfrm flipH="1">
            <a:off x="1458686" y="0"/>
            <a:ext cx="9274628" cy="6858000"/>
          </a:xfrm>
          <a:custGeom>
            <a:avLst/>
            <a:gdLst>
              <a:gd name="connsiteX0" fmla="*/ 9146097 w 10629900"/>
              <a:gd name="connsiteY0" fmla="*/ 0 h 6858000"/>
              <a:gd name="connsiteX1" fmla="*/ 1483803 w 10629900"/>
              <a:gd name="connsiteY1" fmla="*/ 0 h 6858000"/>
              <a:gd name="connsiteX2" fmla="*/ 1380728 w 10629900"/>
              <a:gd name="connsiteY2" fmla="*/ 100690 h 6858000"/>
              <a:gd name="connsiteX3" fmla="*/ 0 w 10629900"/>
              <a:gd name="connsiteY3" fmla="*/ 3429001 h 6858000"/>
              <a:gd name="connsiteX4" fmla="*/ 1380728 w 10629900"/>
              <a:gd name="connsiteY4" fmla="*/ 6757313 h 6858000"/>
              <a:gd name="connsiteX5" fmla="*/ 1483801 w 10629900"/>
              <a:gd name="connsiteY5" fmla="*/ 6858000 h 6858000"/>
              <a:gd name="connsiteX6" fmla="*/ 9146099 w 10629900"/>
              <a:gd name="connsiteY6" fmla="*/ 6858000 h 6858000"/>
              <a:gd name="connsiteX7" fmla="*/ 9249172 w 10629900"/>
              <a:gd name="connsiteY7" fmla="*/ 6757313 h 6858000"/>
              <a:gd name="connsiteX8" fmla="*/ 10629900 w 10629900"/>
              <a:gd name="connsiteY8" fmla="*/ 3429001 h 6858000"/>
              <a:gd name="connsiteX9" fmla="*/ 9249172 w 10629900"/>
              <a:gd name="connsiteY9" fmla="*/ 1006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29900" h="6858000">
                <a:moveTo>
                  <a:pt x="9146097" y="0"/>
                </a:moveTo>
                <a:lnTo>
                  <a:pt x="1483803" y="0"/>
                </a:lnTo>
                <a:lnTo>
                  <a:pt x="1380728" y="100690"/>
                </a:lnTo>
                <a:cubicBezTo>
                  <a:pt x="522858" y="979758"/>
                  <a:pt x="0" y="2147511"/>
                  <a:pt x="0" y="3429001"/>
                </a:cubicBezTo>
                <a:cubicBezTo>
                  <a:pt x="0" y="4710491"/>
                  <a:pt x="522858" y="5878245"/>
                  <a:pt x="1380728" y="6757313"/>
                </a:cubicBezTo>
                <a:lnTo>
                  <a:pt x="1483801" y="6858000"/>
                </a:lnTo>
                <a:lnTo>
                  <a:pt x="9146099" y="6858000"/>
                </a:lnTo>
                <a:lnTo>
                  <a:pt x="9249172" y="6757313"/>
                </a:lnTo>
                <a:cubicBezTo>
                  <a:pt x="10107042" y="5878245"/>
                  <a:pt x="10629900" y="4710491"/>
                  <a:pt x="10629900" y="3429001"/>
                </a:cubicBezTo>
                <a:cubicBezTo>
                  <a:pt x="10629900" y="2147511"/>
                  <a:pt x="10107042" y="979758"/>
                  <a:pt x="9249172" y="10069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89" b="1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FCC63-83F6-04A8-FDFD-A2AD1AD62D01}"/>
              </a:ext>
            </a:extLst>
          </p:cNvPr>
          <p:cNvSpPr txBox="1"/>
          <p:nvPr/>
        </p:nvSpPr>
        <p:spPr>
          <a:xfrm flipH="1">
            <a:off x="3590526" y="2857272"/>
            <a:ext cx="501094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219170" rtl="1">
              <a:lnSpc>
                <a:spcPct val="110000"/>
              </a:lnSpc>
              <a:buClrTx/>
              <a:defRPr/>
            </a:pPr>
            <a:r>
              <a:rPr lang="fa-IR" sz="6000" b="1" kern="1200" dirty="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rPr>
              <a:t>با سپاس از </a:t>
            </a:r>
          </a:p>
          <a:p>
            <a:pPr algn="ctr" defTabSz="1219170" rtl="1">
              <a:lnSpc>
                <a:spcPct val="110000"/>
              </a:lnSpc>
              <a:buClrTx/>
              <a:defRPr/>
            </a:pPr>
            <a:r>
              <a:rPr lang="fa-IR" sz="4000" b="1" kern="1200" dirty="0">
                <a:solidFill>
                  <a:schemeClr val="tx1"/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rPr>
              <a:t>استاد و دانشجویان محترم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050DCF-F5C4-E6EC-C834-9FF29DC5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08" y="322054"/>
            <a:ext cx="2535218" cy="253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70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E0429-3923-F2AD-7890-E2A52AF2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7" y="3875290"/>
            <a:ext cx="11684027" cy="2982709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1A59E8-1286-781A-4C12-7166D7B4ED66}"/>
              </a:ext>
            </a:extLst>
          </p:cNvPr>
          <p:cNvSpPr/>
          <p:nvPr/>
        </p:nvSpPr>
        <p:spPr>
          <a:xfrm>
            <a:off x="1175066" y="4462521"/>
            <a:ext cx="9841869" cy="2395479"/>
          </a:xfrm>
          <a:custGeom>
            <a:avLst/>
            <a:gdLst>
              <a:gd name="connsiteX0" fmla="*/ 4550626 w 9158051"/>
              <a:gd name="connsiteY0" fmla="*/ 66 h 2242485"/>
              <a:gd name="connsiteX1" fmla="*/ 7456177 w 9158051"/>
              <a:gd name="connsiteY1" fmla="*/ 764516 h 2242485"/>
              <a:gd name="connsiteX2" fmla="*/ 8930065 w 9158051"/>
              <a:gd name="connsiteY2" fmla="*/ 1965983 h 2242485"/>
              <a:gd name="connsiteX3" fmla="*/ 9158051 w 9158051"/>
              <a:gd name="connsiteY3" fmla="*/ 2242485 h 2242485"/>
              <a:gd name="connsiteX4" fmla="*/ 0 w 9158051"/>
              <a:gd name="connsiteY4" fmla="*/ 2242485 h 2242485"/>
              <a:gd name="connsiteX5" fmla="*/ 190051 w 9158051"/>
              <a:gd name="connsiteY5" fmla="*/ 2007479 h 2242485"/>
              <a:gd name="connsiteX6" fmla="*/ 1652464 w 9158051"/>
              <a:gd name="connsiteY6" fmla="*/ 792071 h 2242485"/>
              <a:gd name="connsiteX7" fmla="*/ 4550626 w 9158051"/>
              <a:gd name="connsiteY7" fmla="*/ 66 h 224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051" h="2242485">
                <a:moveTo>
                  <a:pt x="4550626" y="66"/>
                </a:moveTo>
                <a:cubicBezTo>
                  <a:pt x="5552696" y="-4692"/>
                  <a:pt x="6555997" y="249960"/>
                  <a:pt x="7456177" y="764516"/>
                </a:cubicBezTo>
                <a:cubicBezTo>
                  <a:pt x="8018789" y="1086114"/>
                  <a:pt x="8514360" y="1493941"/>
                  <a:pt x="8930065" y="1965983"/>
                </a:cubicBezTo>
                <a:lnTo>
                  <a:pt x="9158051" y="2242485"/>
                </a:lnTo>
                <a:lnTo>
                  <a:pt x="0" y="2242485"/>
                </a:lnTo>
                <a:lnTo>
                  <a:pt x="190051" y="2007479"/>
                </a:lnTo>
                <a:cubicBezTo>
                  <a:pt x="601255" y="1531511"/>
                  <a:pt x="1092931" y="1118997"/>
                  <a:pt x="1652464" y="792071"/>
                </a:cubicBezTo>
                <a:cubicBezTo>
                  <a:pt x="2547717" y="268990"/>
                  <a:pt x="3548556" y="4823"/>
                  <a:pt x="4550626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70000">
                <a:srgbClr val="E8E8E8"/>
              </a:gs>
              <a:gs pos="100000">
                <a:srgbClr val="D9D9D9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3" name="Google Shape;733;p26"/>
          <p:cNvSpPr/>
          <p:nvPr/>
        </p:nvSpPr>
        <p:spPr>
          <a:xfrm>
            <a:off x="2117695" y="4997459"/>
            <a:ext cx="155256" cy="136457"/>
          </a:xfrm>
          <a:custGeom>
            <a:avLst/>
            <a:gdLst/>
            <a:ahLst/>
            <a:cxnLst/>
            <a:rect l="l" t="t" r="r" b="b"/>
            <a:pathLst>
              <a:path w="3675" h="3230" extrusionOk="0">
                <a:moveTo>
                  <a:pt x="1830" y="1"/>
                </a:moveTo>
                <a:cubicBezTo>
                  <a:pt x="1514" y="1"/>
                  <a:pt x="1196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22" y="2985"/>
                  <a:pt x="1331" y="3230"/>
                  <a:pt x="1846" y="3230"/>
                </a:cubicBezTo>
                <a:cubicBezTo>
                  <a:pt x="2161" y="3230"/>
                  <a:pt x="2479" y="3138"/>
                  <a:pt x="2756" y="2945"/>
                </a:cubicBezTo>
                <a:cubicBezTo>
                  <a:pt x="3485" y="2439"/>
                  <a:pt x="3675" y="1425"/>
                  <a:pt x="3168" y="697"/>
                </a:cubicBezTo>
                <a:cubicBezTo>
                  <a:pt x="2854" y="245"/>
                  <a:pt x="2345" y="1"/>
                  <a:pt x="183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4" name="Google Shape;734;p26"/>
          <p:cNvSpPr/>
          <p:nvPr/>
        </p:nvSpPr>
        <p:spPr>
          <a:xfrm>
            <a:off x="1899618" y="4681707"/>
            <a:ext cx="155256" cy="136837"/>
          </a:xfrm>
          <a:custGeom>
            <a:avLst/>
            <a:gdLst/>
            <a:ahLst/>
            <a:cxnLst/>
            <a:rect l="l" t="t" r="r" b="b"/>
            <a:pathLst>
              <a:path w="3675" h="3239" extrusionOk="0">
                <a:moveTo>
                  <a:pt x="1844" y="1"/>
                </a:moveTo>
                <a:cubicBezTo>
                  <a:pt x="1529" y="1"/>
                  <a:pt x="1208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18" y="2999"/>
                  <a:pt x="1317" y="3239"/>
                  <a:pt x="1826" y="3239"/>
                </a:cubicBezTo>
                <a:cubicBezTo>
                  <a:pt x="2148" y="3239"/>
                  <a:pt x="2473" y="3142"/>
                  <a:pt x="2756" y="2946"/>
                </a:cubicBezTo>
                <a:cubicBezTo>
                  <a:pt x="3516" y="2439"/>
                  <a:pt x="3675" y="1457"/>
                  <a:pt x="3168" y="697"/>
                </a:cubicBezTo>
                <a:cubicBezTo>
                  <a:pt x="2854" y="245"/>
                  <a:pt x="2357" y="1"/>
                  <a:pt x="184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5" name="Google Shape;735;p26"/>
          <p:cNvSpPr/>
          <p:nvPr/>
        </p:nvSpPr>
        <p:spPr>
          <a:xfrm>
            <a:off x="1993279" y="4827923"/>
            <a:ext cx="405442" cy="434465"/>
          </a:xfrm>
          <a:custGeom>
            <a:avLst/>
            <a:gdLst/>
            <a:ahLst/>
            <a:cxnLst/>
            <a:rect l="l" t="t" r="r" b="b"/>
            <a:pathLst>
              <a:path w="9597" h="10284" extrusionOk="0">
                <a:moveTo>
                  <a:pt x="4783" y="2651"/>
                </a:moveTo>
                <a:cubicBezTo>
                  <a:pt x="4973" y="2651"/>
                  <a:pt x="5131" y="2683"/>
                  <a:pt x="5321" y="2715"/>
                </a:cubicBezTo>
                <a:cubicBezTo>
                  <a:pt x="6113" y="2841"/>
                  <a:pt x="6778" y="3285"/>
                  <a:pt x="7221" y="3950"/>
                </a:cubicBezTo>
                <a:cubicBezTo>
                  <a:pt x="7665" y="4583"/>
                  <a:pt x="7855" y="5375"/>
                  <a:pt x="7696" y="6167"/>
                </a:cubicBezTo>
                <a:cubicBezTo>
                  <a:pt x="7570" y="6927"/>
                  <a:pt x="7126" y="7623"/>
                  <a:pt x="6461" y="8067"/>
                </a:cubicBezTo>
                <a:cubicBezTo>
                  <a:pt x="5969" y="8412"/>
                  <a:pt x="5380" y="8584"/>
                  <a:pt x="4771" y="8584"/>
                </a:cubicBezTo>
                <a:cubicBezTo>
                  <a:pt x="4596" y="8584"/>
                  <a:pt x="4420" y="8570"/>
                  <a:pt x="4244" y="8542"/>
                </a:cubicBezTo>
                <a:cubicBezTo>
                  <a:pt x="3484" y="8383"/>
                  <a:pt x="2819" y="7940"/>
                  <a:pt x="2344" y="7307"/>
                </a:cubicBezTo>
                <a:cubicBezTo>
                  <a:pt x="1901" y="6642"/>
                  <a:pt x="1743" y="5882"/>
                  <a:pt x="1869" y="5090"/>
                </a:cubicBezTo>
                <a:cubicBezTo>
                  <a:pt x="2028" y="4330"/>
                  <a:pt x="2471" y="3633"/>
                  <a:pt x="3104" y="3190"/>
                </a:cubicBezTo>
                <a:cubicBezTo>
                  <a:pt x="3611" y="2841"/>
                  <a:pt x="4181" y="2651"/>
                  <a:pt x="4783" y="2651"/>
                </a:cubicBezTo>
                <a:close/>
                <a:moveTo>
                  <a:pt x="2079" y="1"/>
                </a:moveTo>
                <a:cubicBezTo>
                  <a:pt x="1743" y="1"/>
                  <a:pt x="1402" y="100"/>
                  <a:pt x="1109" y="308"/>
                </a:cubicBezTo>
                <a:cubicBezTo>
                  <a:pt x="349" y="846"/>
                  <a:pt x="159" y="1891"/>
                  <a:pt x="697" y="2651"/>
                </a:cubicBezTo>
                <a:lnTo>
                  <a:pt x="951" y="3031"/>
                </a:lnTo>
                <a:cubicBezTo>
                  <a:pt x="602" y="3570"/>
                  <a:pt x="349" y="4140"/>
                  <a:pt x="222" y="4805"/>
                </a:cubicBezTo>
                <a:cubicBezTo>
                  <a:pt x="1" y="6008"/>
                  <a:pt x="286" y="7243"/>
                  <a:pt x="983" y="8257"/>
                </a:cubicBezTo>
                <a:cubicBezTo>
                  <a:pt x="1679" y="9302"/>
                  <a:pt x="2724" y="9967"/>
                  <a:pt x="3959" y="10189"/>
                </a:cubicBezTo>
                <a:cubicBezTo>
                  <a:pt x="4244" y="10252"/>
                  <a:pt x="4529" y="10284"/>
                  <a:pt x="4814" y="10284"/>
                </a:cubicBezTo>
                <a:cubicBezTo>
                  <a:pt x="5733" y="10284"/>
                  <a:pt x="6651" y="9999"/>
                  <a:pt x="7443" y="9460"/>
                </a:cubicBezTo>
                <a:cubicBezTo>
                  <a:pt x="8456" y="8732"/>
                  <a:pt x="9153" y="7687"/>
                  <a:pt x="9375" y="6452"/>
                </a:cubicBezTo>
                <a:cubicBezTo>
                  <a:pt x="9597" y="5248"/>
                  <a:pt x="9311" y="4013"/>
                  <a:pt x="8615" y="3000"/>
                </a:cubicBezTo>
                <a:cubicBezTo>
                  <a:pt x="7918" y="1955"/>
                  <a:pt x="6841" y="1290"/>
                  <a:pt x="5638" y="1068"/>
                </a:cubicBezTo>
                <a:cubicBezTo>
                  <a:pt x="5346" y="1012"/>
                  <a:pt x="5061" y="987"/>
                  <a:pt x="4779" y="987"/>
                </a:cubicBezTo>
                <a:cubicBezTo>
                  <a:pt x="4417" y="987"/>
                  <a:pt x="4062" y="1029"/>
                  <a:pt x="3706" y="1100"/>
                </a:cubicBezTo>
                <a:lnTo>
                  <a:pt x="3453" y="720"/>
                </a:lnTo>
                <a:cubicBezTo>
                  <a:pt x="3141" y="253"/>
                  <a:pt x="2615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7" name="Google Shape;757;p26"/>
          <p:cNvSpPr/>
          <p:nvPr/>
        </p:nvSpPr>
        <p:spPr>
          <a:xfrm>
            <a:off x="805056" y="3327321"/>
            <a:ext cx="1388817" cy="1369172"/>
          </a:xfrm>
          <a:custGeom>
            <a:avLst/>
            <a:gdLst/>
            <a:ahLst/>
            <a:cxnLst/>
            <a:rect l="l" t="t" r="r" b="b"/>
            <a:pathLst>
              <a:path w="32874" h="32409" extrusionOk="0">
                <a:moveTo>
                  <a:pt x="16434" y="1"/>
                </a:moveTo>
                <a:cubicBezTo>
                  <a:pt x="16298" y="1"/>
                  <a:pt x="16162" y="2"/>
                  <a:pt x="16025" y="6"/>
                </a:cubicBezTo>
                <a:cubicBezTo>
                  <a:pt x="7063" y="227"/>
                  <a:pt x="1" y="7670"/>
                  <a:pt x="254" y="16600"/>
                </a:cubicBezTo>
                <a:cubicBezTo>
                  <a:pt x="472" y="25425"/>
                  <a:pt x="7692" y="32408"/>
                  <a:pt x="16440" y="32408"/>
                </a:cubicBezTo>
                <a:cubicBezTo>
                  <a:pt x="16576" y="32408"/>
                  <a:pt x="16712" y="32406"/>
                  <a:pt x="16849" y="32403"/>
                </a:cubicBezTo>
                <a:cubicBezTo>
                  <a:pt x="25811" y="32150"/>
                  <a:pt x="32873" y="24739"/>
                  <a:pt x="32620" y="15777"/>
                </a:cubicBezTo>
                <a:cubicBezTo>
                  <a:pt x="32401" y="6983"/>
                  <a:pt x="25182" y="1"/>
                  <a:pt x="1643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8" name="Google Shape;758;p26"/>
          <p:cNvSpPr/>
          <p:nvPr/>
        </p:nvSpPr>
        <p:spPr>
          <a:xfrm>
            <a:off x="913440" y="3483296"/>
            <a:ext cx="1172049" cy="1057223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0" name="Google Shape;760;p26"/>
          <p:cNvSpPr/>
          <p:nvPr/>
        </p:nvSpPr>
        <p:spPr>
          <a:xfrm>
            <a:off x="936853" y="3449204"/>
            <a:ext cx="1125222" cy="1125408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1" name="Google Shape;761;p26"/>
          <p:cNvSpPr/>
          <p:nvPr/>
        </p:nvSpPr>
        <p:spPr>
          <a:xfrm>
            <a:off x="987724" y="3500481"/>
            <a:ext cx="1023479" cy="102326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3975860" y="5338522"/>
            <a:ext cx="4240281" cy="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3600" b="1" dirty="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فهرست مطالب</a:t>
            </a:r>
            <a:endParaRPr sz="3600" b="1" dirty="0"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798" name="Google Shape;798;p26">
            <a:hlinkClick r:id="rId4" action="ppaction://hlinksldjump"/>
          </p:cNvPr>
          <p:cNvSpPr/>
          <p:nvPr/>
        </p:nvSpPr>
        <p:spPr>
          <a:xfrm>
            <a:off x="5169400" y="1233096"/>
            <a:ext cx="1853200" cy="53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روش‌شناسی</a:t>
            </a:r>
          </a:p>
        </p:txBody>
      </p:sp>
      <p:sp>
        <p:nvSpPr>
          <p:cNvPr id="794" name="Google Shape;794;p26">
            <a:hlinkClick r:id="rId5" action="ppaction://hlinksldjump"/>
          </p:cNvPr>
          <p:cNvSpPr/>
          <p:nvPr/>
        </p:nvSpPr>
        <p:spPr>
          <a:xfrm>
            <a:off x="2880317" y="1411736"/>
            <a:ext cx="1853200" cy="67993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802" name="Google Shape;802;p26">
            <a:hlinkClick r:id="rId6" action="ppaction://hlinksldjump"/>
          </p:cNvPr>
          <p:cNvSpPr/>
          <p:nvPr/>
        </p:nvSpPr>
        <p:spPr>
          <a:xfrm flipH="1">
            <a:off x="7458483" y="1411736"/>
            <a:ext cx="1853200" cy="67993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spc="-15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مارکتینگ در متاورس</a:t>
            </a:r>
          </a:p>
        </p:txBody>
      </p:sp>
      <p:sp>
        <p:nvSpPr>
          <p:cNvPr id="806" name="Google Shape;806;p26">
            <a:hlinkClick r:id="rId7" action="ppaction://hlinksldjump"/>
          </p:cNvPr>
          <p:cNvSpPr/>
          <p:nvPr/>
        </p:nvSpPr>
        <p:spPr>
          <a:xfrm>
            <a:off x="539029" y="2573466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810" name="Google Shape;810;p26">
            <a:hlinkClick r:id="rId8" action="ppaction://hlinksldjump"/>
          </p:cNvPr>
          <p:cNvSpPr/>
          <p:nvPr/>
        </p:nvSpPr>
        <p:spPr>
          <a:xfrm flipH="1">
            <a:off x="9808667" y="2573466"/>
            <a:ext cx="1844304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مقدمه و کلیات</a:t>
            </a:r>
            <a:endParaRPr sz="19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920444" y="4990783"/>
            <a:ext cx="155215" cy="136457"/>
          </a:xfrm>
          <a:custGeom>
            <a:avLst/>
            <a:gdLst/>
            <a:ahLst/>
            <a:cxnLst/>
            <a:rect l="l" t="t" r="r" b="b"/>
            <a:pathLst>
              <a:path w="3674" h="3230" extrusionOk="0">
                <a:moveTo>
                  <a:pt x="1845" y="0"/>
                </a:moveTo>
                <a:cubicBezTo>
                  <a:pt x="1330" y="0"/>
                  <a:pt x="821" y="245"/>
                  <a:pt x="507" y="697"/>
                </a:cubicBezTo>
                <a:cubicBezTo>
                  <a:pt x="0" y="1425"/>
                  <a:pt x="190" y="2438"/>
                  <a:pt x="918" y="2945"/>
                </a:cubicBezTo>
                <a:cubicBezTo>
                  <a:pt x="1195" y="3138"/>
                  <a:pt x="1513" y="3230"/>
                  <a:pt x="1829" y="3230"/>
                </a:cubicBezTo>
                <a:cubicBezTo>
                  <a:pt x="2344" y="3230"/>
                  <a:pt x="2853" y="2985"/>
                  <a:pt x="3167" y="2533"/>
                </a:cubicBezTo>
                <a:cubicBezTo>
                  <a:pt x="3674" y="1805"/>
                  <a:pt x="3484" y="792"/>
                  <a:pt x="2755" y="285"/>
                </a:cubicBezTo>
                <a:cubicBezTo>
                  <a:pt x="2478" y="92"/>
                  <a:pt x="2160" y="0"/>
                  <a:pt x="1845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0138521" y="4676003"/>
            <a:ext cx="153863" cy="136837"/>
          </a:xfrm>
          <a:custGeom>
            <a:avLst/>
            <a:gdLst/>
            <a:ahLst/>
            <a:cxnLst/>
            <a:rect l="l" t="t" r="r" b="b"/>
            <a:pathLst>
              <a:path w="3642" h="3239" extrusionOk="0">
                <a:moveTo>
                  <a:pt x="1825" y="1"/>
                </a:moveTo>
                <a:cubicBezTo>
                  <a:pt x="1317" y="1"/>
                  <a:pt x="817" y="240"/>
                  <a:pt x="507" y="705"/>
                </a:cubicBezTo>
                <a:cubicBezTo>
                  <a:pt x="0" y="1434"/>
                  <a:pt x="158" y="2447"/>
                  <a:pt x="918" y="2954"/>
                </a:cubicBezTo>
                <a:cubicBezTo>
                  <a:pt x="1195" y="3146"/>
                  <a:pt x="1513" y="3238"/>
                  <a:pt x="1829" y="3238"/>
                </a:cubicBezTo>
                <a:cubicBezTo>
                  <a:pt x="2344" y="3238"/>
                  <a:pt x="2853" y="2994"/>
                  <a:pt x="3167" y="2542"/>
                </a:cubicBezTo>
                <a:cubicBezTo>
                  <a:pt x="3642" y="1782"/>
                  <a:pt x="3484" y="800"/>
                  <a:pt x="2755" y="294"/>
                </a:cubicBezTo>
                <a:cubicBezTo>
                  <a:pt x="2473" y="97"/>
                  <a:pt x="2147" y="1"/>
                  <a:pt x="182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9795985" y="4821332"/>
            <a:ext cx="404090" cy="434380"/>
          </a:xfrm>
          <a:custGeom>
            <a:avLst/>
            <a:gdLst/>
            <a:ahLst/>
            <a:cxnLst/>
            <a:rect l="l" t="t" r="r" b="b"/>
            <a:pathLst>
              <a:path w="9565" h="10282" extrusionOk="0">
                <a:moveTo>
                  <a:pt x="4783" y="2681"/>
                </a:moveTo>
                <a:cubicBezTo>
                  <a:pt x="5385" y="2681"/>
                  <a:pt x="5955" y="2871"/>
                  <a:pt x="6461" y="3187"/>
                </a:cubicBezTo>
                <a:cubicBezTo>
                  <a:pt x="7095" y="3662"/>
                  <a:pt x="7538" y="4328"/>
                  <a:pt x="7696" y="5088"/>
                </a:cubicBezTo>
                <a:cubicBezTo>
                  <a:pt x="7823" y="5879"/>
                  <a:pt x="7665" y="6671"/>
                  <a:pt x="7221" y="7304"/>
                </a:cubicBezTo>
                <a:cubicBezTo>
                  <a:pt x="6778" y="7969"/>
                  <a:pt x="6081" y="8381"/>
                  <a:pt x="5321" y="8539"/>
                </a:cubicBezTo>
                <a:cubicBezTo>
                  <a:pt x="5145" y="8568"/>
                  <a:pt x="4969" y="8582"/>
                  <a:pt x="4795" y="8582"/>
                </a:cubicBezTo>
                <a:cubicBezTo>
                  <a:pt x="4185" y="8582"/>
                  <a:pt x="3597" y="8409"/>
                  <a:pt x="3104" y="8064"/>
                </a:cubicBezTo>
                <a:cubicBezTo>
                  <a:pt x="2439" y="7621"/>
                  <a:pt x="2028" y="6924"/>
                  <a:pt x="1869" y="6164"/>
                </a:cubicBezTo>
                <a:cubicBezTo>
                  <a:pt x="1711" y="5373"/>
                  <a:pt x="1901" y="4613"/>
                  <a:pt x="2344" y="3948"/>
                </a:cubicBezTo>
                <a:cubicBezTo>
                  <a:pt x="2788" y="3314"/>
                  <a:pt x="3484" y="2871"/>
                  <a:pt x="4244" y="2712"/>
                </a:cubicBezTo>
                <a:cubicBezTo>
                  <a:pt x="4434" y="2681"/>
                  <a:pt x="4593" y="2681"/>
                  <a:pt x="4783" y="2681"/>
                </a:cubicBezTo>
                <a:close/>
                <a:moveTo>
                  <a:pt x="7504" y="0"/>
                </a:moveTo>
                <a:cubicBezTo>
                  <a:pt x="6971" y="0"/>
                  <a:pt x="6445" y="260"/>
                  <a:pt x="6113" y="749"/>
                </a:cubicBezTo>
                <a:lnTo>
                  <a:pt x="5860" y="1097"/>
                </a:lnTo>
                <a:cubicBezTo>
                  <a:pt x="5504" y="1026"/>
                  <a:pt x="5148" y="985"/>
                  <a:pt x="4793" y="985"/>
                </a:cubicBezTo>
                <a:cubicBezTo>
                  <a:pt x="4515" y="985"/>
                  <a:pt x="4237" y="1010"/>
                  <a:pt x="3959" y="1066"/>
                </a:cubicBezTo>
                <a:cubicBezTo>
                  <a:pt x="2724" y="1287"/>
                  <a:pt x="1679" y="1952"/>
                  <a:pt x="951" y="2997"/>
                </a:cubicBezTo>
                <a:cubicBezTo>
                  <a:pt x="254" y="4011"/>
                  <a:pt x="1" y="5246"/>
                  <a:pt x="222" y="6449"/>
                </a:cubicBezTo>
                <a:cubicBezTo>
                  <a:pt x="444" y="7684"/>
                  <a:pt x="1109" y="8730"/>
                  <a:pt x="2154" y="9458"/>
                </a:cubicBezTo>
                <a:cubicBezTo>
                  <a:pt x="2914" y="9996"/>
                  <a:pt x="3833" y="10281"/>
                  <a:pt x="4783" y="10281"/>
                </a:cubicBezTo>
                <a:cubicBezTo>
                  <a:pt x="5068" y="10281"/>
                  <a:pt x="5321" y="10250"/>
                  <a:pt x="5606" y="10186"/>
                </a:cubicBezTo>
                <a:cubicBezTo>
                  <a:pt x="6841" y="9965"/>
                  <a:pt x="7886" y="9300"/>
                  <a:pt x="8583" y="8286"/>
                </a:cubicBezTo>
                <a:cubicBezTo>
                  <a:pt x="9311" y="7241"/>
                  <a:pt x="9565" y="6006"/>
                  <a:pt x="9343" y="4803"/>
                </a:cubicBezTo>
                <a:cubicBezTo>
                  <a:pt x="9216" y="4138"/>
                  <a:pt x="8995" y="3567"/>
                  <a:pt x="8615" y="3029"/>
                </a:cubicBezTo>
                <a:lnTo>
                  <a:pt x="8900" y="2649"/>
                </a:lnTo>
                <a:cubicBezTo>
                  <a:pt x="9406" y="1889"/>
                  <a:pt x="9216" y="844"/>
                  <a:pt x="8456" y="306"/>
                </a:cubicBezTo>
                <a:cubicBezTo>
                  <a:pt x="8166" y="100"/>
                  <a:pt x="7834" y="0"/>
                  <a:pt x="750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9968725" y="3327320"/>
            <a:ext cx="1418220" cy="1369384"/>
          </a:xfrm>
          <a:custGeom>
            <a:avLst/>
            <a:gdLst/>
            <a:ahLst/>
            <a:cxnLst/>
            <a:rect l="l" t="t" r="r" b="b"/>
            <a:pathLst>
              <a:path w="33570" h="32414" extrusionOk="0">
                <a:moveTo>
                  <a:pt x="16764" y="1"/>
                </a:moveTo>
                <a:cubicBezTo>
                  <a:pt x="8334" y="1"/>
                  <a:pt x="1239" y="6543"/>
                  <a:pt x="634" y="15085"/>
                </a:cubicBezTo>
                <a:cubicBezTo>
                  <a:pt x="0" y="24015"/>
                  <a:pt x="6746" y="31743"/>
                  <a:pt x="15676" y="32376"/>
                </a:cubicBezTo>
                <a:cubicBezTo>
                  <a:pt x="16049" y="32401"/>
                  <a:pt x="16420" y="32413"/>
                  <a:pt x="16788" y="32413"/>
                </a:cubicBezTo>
                <a:cubicBezTo>
                  <a:pt x="25240" y="32413"/>
                  <a:pt x="32361" y="25891"/>
                  <a:pt x="32968" y="17333"/>
                </a:cubicBezTo>
                <a:cubicBezTo>
                  <a:pt x="33569" y="8403"/>
                  <a:pt x="26856" y="675"/>
                  <a:pt x="17925" y="42"/>
                </a:cubicBezTo>
                <a:cubicBezTo>
                  <a:pt x="17536" y="14"/>
                  <a:pt x="17149" y="1"/>
                  <a:pt x="1676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10115237" y="3483612"/>
            <a:ext cx="1125197" cy="1056800"/>
          </a:xfrm>
          <a:custGeom>
            <a:avLst/>
            <a:gdLst/>
            <a:ahLst/>
            <a:cxnLst/>
            <a:rect l="l" t="t" r="r" b="b"/>
            <a:pathLst>
              <a:path w="26634" h="25015" extrusionOk="0">
                <a:moveTo>
                  <a:pt x="13318" y="0"/>
                </a:moveTo>
                <a:cubicBezTo>
                  <a:pt x="12779" y="0"/>
                  <a:pt x="12235" y="35"/>
                  <a:pt x="11686" y="106"/>
                </a:cubicBezTo>
                <a:cubicBezTo>
                  <a:pt x="4845" y="992"/>
                  <a:pt x="0" y="7295"/>
                  <a:pt x="919" y="14135"/>
                </a:cubicBezTo>
                <a:cubicBezTo>
                  <a:pt x="1733" y="20416"/>
                  <a:pt x="7112" y="25014"/>
                  <a:pt x="13281" y="25014"/>
                </a:cubicBezTo>
                <a:cubicBezTo>
                  <a:pt x="13832" y="25014"/>
                  <a:pt x="14388" y="24978"/>
                  <a:pt x="14948" y="24902"/>
                </a:cubicBezTo>
                <a:cubicBezTo>
                  <a:pt x="21788" y="24016"/>
                  <a:pt x="26634" y="17745"/>
                  <a:pt x="25715" y="10873"/>
                </a:cubicBezTo>
                <a:cubicBezTo>
                  <a:pt x="24899" y="4579"/>
                  <a:pt x="19525" y="0"/>
                  <a:pt x="13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10115224" y="3449308"/>
            <a:ext cx="1125223" cy="1125408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10166095" y="3500585"/>
            <a:ext cx="1023480" cy="102326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" name="KSO_Shape">
            <a:extLst>
              <a:ext uri="{FF2B5EF4-FFF2-40B4-BE49-F238E27FC236}">
                <a16:creationId xmlns:a16="http://schemas.microsoft.com/office/drawing/2014/main" id="{C0496BAC-6103-1DE2-24C2-097DAD5A1115}"/>
              </a:ext>
            </a:extLst>
          </p:cNvPr>
          <p:cNvSpPr>
            <a:spLocks/>
          </p:cNvSpPr>
          <p:nvPr/>
        </p:nvSpPr>
        <p:spPr bwMode="auto">
          <a:xfrm>
            <a:off x="10387231" y="3695219"/>
            <a:ext cx="634290" cy="539144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r" rtl="1">
              <a:defRPr/>
            </a:pPr>
            <a:endParaRPr lang="zh-CN" altLang="en-US" sz="3199">
              <a:solidFill>
                <a:srgbClr val="FFFFFF"/>
              </a:solidFill>
              <a:latin typeface="Shabnam" panose="020B0603030804020204" pitchFamily="34" charset="-78"/>
              <a:ea typeface="宋体" panose="02010600030101010101" pitchFamily="2" charset="-122"/>
              <a:cs typeface="Shabnam" panose="020B0603030804020204" pitchFamily="34" charset="-78"/>
            </a:endParaRPr>
          </a:p>
        </p:txBody>
      </p:sp>
      <p:sp>
        <p:nvSpPr>
          <p:cNvPr id="729" name="Google Shape;729;p26"/>
          <p:cNvSpPr/>
          <p:nvPr/>
        </p:nvSpPr>
        <p:spPr>
          <a:xfrm>
            <a:off x="6054977" y="3833138"/>
            <a:ext cx="136499" cy="136499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1"/>
                </a:moveTo>
                <a:cubicBezTo>
                  <a:pt x="729" y="1"/>
                  <a:pt x="0" y="729"/>
                  <a:pt x="0" y="1616"/>
                </a:cubicBezTo>
                <a:cubicBezTo>
                  <a:pt x="0" y="2503"/>
                  <a:pt x="729" y="3231"/>
                  <a:pt x="1615" y="3231"/>
                </a:cubicBezTo>
                <a:cubicBezTo>
                  <a:pt x="2534" y="3231"/>
                  <a:pt x="3231" y="2503"/>
                  <a:pt x="3231" y="1616"/>
                </a:cubicBezTo>
                <a:cubicBezTo>
                  <a:pt x="3231" y="729"/>
                  <a:pt x="2534" y="1"/>
                  <a:pt x="161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6054977" y="3450510"/>
            <a:ext cx="136499" cy="136499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0"/>
                </a:moveTo>
                <a:cubicBezTo>
                  <a:pt x="729" y="0"/>
                  <a:pt x="0" y="729"/>
                  <a:pt x="0" y="1616"/>
                </a:cubicBezTo>
                <a:cubicBezTo>
                  <a:pt x="0" y="2502"/>
                  <a:pt x="729" y="3231"/>
                  <a:pt x="1615" y="3231"/>
                </a:cubicBezTo>
                <a:cubicBezTo>
                  <a:pt x="2534" y="3231"/>
                  <a:pt x="3231" y="2502"/>
                  <a:pt x="3231" y="1616"/>
                </a:cubicBezTo>
                <a:cubicBezTo>
                  <a:pt x="3231" y="729"/>
                  <a:pt x="2534" y="0"/>
                  <a:pt x="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5927857" y="3628453"/>
            <a:ext cx="392049" cy="469656"/>
          </a:xfrm>
          <a:custGeom>
            <a:avLst/>
            <a:gdLst/>
            <a:ahLst/>
            <a:cxnLst/>
            <a:rect l="l" t="t" r="r" b="b"/>
            <a:pathLst>
              <a:path w="9280" h="11117" extrusionOk="0">
                <a:moveTo>
                  <a:pt x="4624" y="3516"/>
                </a:moveTo>
                <a:cubicBezTo>
                  <a:pt x="6271" y="3516"/>
                  <a:pt x="7601" y="4814"/>
                  <a:pt x="7601" y="6461"/>
                </a:cubicBezTo>
                <a:cubicBezTo>
                  <a:pt x="7601" y="8076"/>
                  <a:pt x="6271" y="9406"/>
                  <a:pt x="4624" y="9406"/>
                </a:cubicBezTo>
                <a:cubicBezTo>
                  <a:pt x="3009" y="9406"/>
                  <a:pt x="1679" y="8108"/>
                  <a:pt x="1679" y="6461"/>
                </a:cubicBezTo>
                <a:cubicBezTo>
                  <a:pt x="1679" y="4814"/>
                  <a:pt x="3009" y="3516"/>
                  <a:pt x="4624" y="3516"/>
                </a:cubicBezTo>
                <a:close/>
                <a:moveTo>
                  <a:pt x="4624" y="0"/>
                </a:moveTo>
                <a:cubicBezTo>
                  <a:pt x="3706" y="0"/>
                  <a:pt x="2946" y="729"/>
                  <a:pt x="2946" y="1679"/>
                </a:cubicBezTo>
                <a:lnTo>
                  <a:pt x="2946" y="2122"/>
                </a:lnTo>
                <a:cubicBezTo>
                  <a:pt x="1236" y="2819"/>
                  <a:pt x="1" y="4497"/>
                  <a:pt x="1" y="6461"/>
                </a:cubicBezTo>
                <a:cubicBezTo>
                  <a:pt x="1" y="9026"/>
                  <a:pt x="2091" y="11116"/>
                  <a:pt x="4624" y="11116"/>
                </a:cubicBezTo>
                <a:cubicBezTo>
                  <a:pt x="7190" y="11116"/>
                  <a:pt x="9280" y="9026"/>
                  <a:pt x="9280" y="6461"/>
                </a:cubicBezTo>
                <a:cubicBezTo>
                  <a:pt x="9280" y="4497"/>
                  <a:pt x="8045" y="2819"/>
                  <a:pt x="6335" y="2122"/>
                </a:cubicBezTo>
                <a:lnTo>
                  <a:pt x="6335" y="1679"/>
                </a:lnTo>
                <a:cubicBezTo>
                  <a:pt x="6335" y="729"/>
                  <a:pt x="5575" y="0"/>
                  <a:pt x="462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5543881" y="2166573"/>
            <a:ext cx="1125240" cy="1057476"/>
          </a:xfrm>
          <a:custGeom>
            <a:avLst/>
            <a:gdLst/>
            <a:ahLst/>
            <a:cxnLst/>
            <a:rect l="l" t="t" r="r" b="b"/>
            <a:pathLst>
              <a:path w="26635" h="25031" extrusionOk="0">
                <a:moveTo>
                  <a:pt x="13355" y="1"/>
                </a:moveTo>
                <a:cubicBezTo>
                  <a:pt x="12784" y="1"/>
                  <a:pt x="12205" y="40"/>
                  <a:pt x="11623" y="120"/>
                </a:cubicBezTo>
                <a:cubicBezTo>
                  <a:pt x="4782" y="1039"/>
                  <a:pt x="0" y="7341"/>
                  <a:pt x="919" y="14213"/>
                </a:cubicBezTo>
                <a:cubicBezTo>
                  <a:pt x="1761" y="20488"/>
                  <a:pt x="7133" y="25030"/>
                  <a:pt x="13320" y="25030"/>
                </a:cubicBezTo>
                <a:cubicBezTo>
                  <a:pt x="13878" y="25030"/>
                  <a:pt x="14443" y="24993"/>
                  <a:pt x="15012" y="24917"/>
                </a:cubicBezTo>
                <a:cubicBezTo>
                  <a:pt x="21852" y="23967"/>
                  <a:pt x="26634" y="17665"/>
                  <a:pt x="25716" y="10825"/>
                </a:cubicBezTo>
                <a:cubicBezTo>
                  <a:pt x="24875" y="4564"/>
                  <a:pt x="19525" y="1"/>
                  <a:pt x="13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5320668" y="2010873"/>
            <a:ext cx="1550664" cy="1368876"/>
          </a:xfrm>
          <a:custGeom>
            <a:avLst/>
            <a:gdLst/>
            <a:ahLst/>
            <a:cxnLst/>
            <a:rect l="l" t="t" r="r" b="b"/>
            <a:pathLst>
              <a:path w="36705" h="32402" extrusionOk="0">
                <a:moveTo>
                  <a:pt x="18348" y="1"/>
                </a:moveTo>
                <a:cubicBezTo>
                  <a:pt x="11931" y="1"/>
                  <a:pt x="5857" y="3858"/>
                  <a:pt x="3325" y="10175"/>
                </a:cubicBezTo>
                <a:cubicBezTo>
                  <a:pt x="0" y="18472"/>
                  <a:pt x="4022" y="27910"/>
                  <a:pt x="12319" y="31235"/>
                </a:cubicBezTo>
                <a:cubicBezTo>
                  <a:pt x="14295" y="32027"/>
                  <a:pt x="16336" y="32402"/>
                  <a:pt x="18343" y="32402"/>
                </a:cubicBezTo>
                <a:cubicBezTo>
                  <a:pt x="24765" y="32402"/>
                  <a:pt x="30846" y="28562"/>
                  <a:pt x="33379" y="22241"/>
                </a:cubicBezTo>
                <a:cubicBezTo>
                  <a:pt x="36705" y="13944"/>
                  <a:pt x="32683" y="4506"/>
                  <a:pt x="24385" y="1181"/>
                </a:cubicBezTo>
                <a:cubicBezTo>
                  <a:pt x="22405" y="380"/>
                  <a:pt x="20360" y="1"/>
                  <a:pt x="183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5533388" y="2132608"/>
            <a:ext cx="1125223" cy="1125408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5584259" y="2183885"/>
            <a:ext cx="1023480" cy="102326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CFD69-78BB-F62C-1167-AF0A10D40F52}"/>
              </a:ext>
            </a:extLst>
          </p:cNvPr>
          <p:cNvSpPr/>
          <p:nvPr/>
        </p:nvSpPr>
        <p:spPr>
          <a:xfrm rot="18900000">
            <a:off x="5990988" y="2335416"/>
            <a:ext cx="311371" cy="69340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7" name="Google Shape;737;p26"/>
          <p:cNvSpPr/>
          <p:nvPr/>
        </p:nvSpPr>
        <p:spPr>
          <a:xfrm rot="21302247">
            <a:off x="4102705" y="4092513"/>
            <a:ext cx="151235" cy="135562"/>
          </a:xfrm>
          <a:custGeom>
            <a:avLst/>
            <a:gdLst/>
            <a:ahLst/>
            <a:cxnLst/>
            <a:rect l="l" t="t" r="r" b="b"/>
            <a:pathLst>
              <a:path w="3580" h="3209" extrusionOk="0">
                <a:moveTo>
                  <a:pt x="1799" y="0"/>
                </a:moveTo>
                <a:cubicBezTo>
                  <a:pt x="1644" y="0"/>
                  <a:pt x="1486" y="22"/>
                  <a:pt x="1331" y="68"/>
                </a:cubicBezTo>
                <a:cubicBezTo>
                  <a:pt x="476" y="322"/>
                  <a:pt x="1" y="1208"/>
                  <a:pt x="254" y="2063"/>
                </a:cubicBezTo>
                <a:cubicBezTo>
                  <a:pt x="461" y="2763"/>
                  <a:pt x="1093" y="3208"/>
                  <a:pt x="1784" y="3208"/>
                </a:cubicBezTo>
                <a:cubicBezTo>
                  <a:pt x="1937" y="3208"/>
                  <a:pt x="2094" y="3186"/>
                  <a:pt x="2249" y="3140"/>
                </a:cubicBezTo>
                <a:cubicBezTo>
                  <a:pt x="3104" y="2918"/>
                  <a:pt x="3579" y="2000"/>
                  <a:pt x="3358" y="1145"/>
                </a:cubicBezTo>
                <a:cubicBezTo>
                  <a:pt x="3150" y="445"/>
                  <a:pt x="2498" y="0"/>
                  <a:pt x="1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9" name="Google Shape;739;p26"/>
          <p:cNvSpPr/>
          <p:nvPr/>
        </p:nvSpPr>
        <p:spPr>
          <a:xfrm rot="21302247">
            <a:off x="3962989" y="3735440"/>
            <a:ext cx="151235" cy="136788"/>
          </a:xfrm>
          <a:custGeom>
            <a:avLst/>
            <a:gdLst/>
            <a:ahLst/>
            <a:cxnLst/>
            <a:rect l="l" t="t" r="r" b="b"/>
            <a:pathLst>
              <a:path w="3580" h="3238" extrusionOk="0">
                <a:moveTo>
                  <a:pt x="1779" y="1"/>
                </a:moveTo>
                <a:cubicBezTo>
                  <a:pt x="1631" y="1"/>
                  <a:pt x="1480" y="22"/>
                  <a:pt x="1331" y="66"/>
                </a:cubicBezTo>
                <a:cubicBezTo>
                  <a:pt x="475" y="320"/>
                  <a:pt x="0" y="1238"/>
                  <a:pt x="254" y="2093"/>
                </a:cubicBezTo>
                <a:cubicBezTo>
                  <a:pt x="461" y="2793"/>
                  <a:pt x="1092" y="3238"/>
                  <a:pt x="1783" y="3238"/>
                </a:cubicBezTo>
                <a:cubicBezTo>
                  <a:pt x="1937" y="3238"/>
                  <a:pt x="2093" y="3216"/>
                  <a:pt x="2249" y="3170"/>
                </a:cubicBezTo>
                <a:cubicBezTo>
                  <a:pt x="3104" y="2916"/>
                  <a:pt x="3579" y="2030"/>
                  <a:pt x="3326" y="1175"/>
                </a:cubicBezTo>
                <a:cubicBezTo>
                  <a:pt x="3117" y="469"/>
                  <a:pt x="2477" y="1"/>
                  <a:pt x="17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0" name="Google Shape;740;p26"/>
          <p:cNvSpPr/>
          <p:nvPr/>
        </p:nvSpPr>
        <p:spPr>
          <a:xfrm rot="21302247">
            <a:off x="3963297" y="3896019"/>
            <a:ext cx="414756" cy="460803"/>
          </a:xfrm>
          <a:custGeom>
            <a:avLst/>
            <a:gdLst/>
            <a:ahLst/>
            <a:cxnLst/>
            <a:rect l="l" t="t" r="r" b="b"/>
            <a:pathLst>
              <a:path w="9818" h="10908" extrusionOk="0">
                <a:moveTo>
                  <a:pt x="5036" y="3307"/>
                </a:moveTo>
                <a:cubicBezTo>
                  <a:pt x="6303" y="3307"/>
                  <a:pt x="7474" y="4162"/>
                  <a:pt x="7854" y="5429"/>
                </a:cubicBezTo>
                <a:cubicBezTo>
                  <a:pt x="8076" y="6189"/>
                  <a:pt x="8013" y="6981"/>
                  <a:pt x="7633" y="7677"/>
                </a:cubicBezTo>
                <a:cubicBezTo>
                  <a:pt x="7253" y="8374"/>
                  <a:pt x="6619" y="8881"/>
                  <a:pt x="5859" y="9102"/>
                </a:cubicBezTo>
                <a:cubicBezTo>
                  <a:pt x="5570" y="9187"/>
                  <a:pt x="5276" y="9230"/>
                  <a:pt x="4984" y="9230"/>
                </a:cubicBezTo>
                <a:cubicBezTo>
                  <a:pt x="4510" y="9230"/>
                  <a:pt x="4042" y="9116"/>
                  <a:pt x="3611" y="8881"/>
                </a:cubicBezTo>
                <a:cubicBezTo>
                  <a:pt x="2914" y="8501"/>
                  <a:pt x="2407" y="7867"/>
                  <a:pt x="2186" y="7107"/>
                </a:cubicBezTo>
                <a:cubicBezTo>
                  <a:pt x="1742" y="5556"/>
                  <a:pt x="2629" y="3909"/>
                  <a:pt x="4181" y="3434"/>
                </a:cubicBezTo>
                <a:cubicBezTo>
                  <a:pt x="4466" y="3370"/>
                  <a:pt x="4751" y="3307"/>
                  <a:pt x="5036" y="3307"/>
                </a:cubicBezTo>
                <a:close/>
                <a:moveTo>
                  <a:pt x="3687" y="0"/>
                </a:moveTo>
                <a:cubicBezTo>
                  <a:pt x="3525" y="0"/>
                  <a:pt x="3361" y="25"/>
                  <a:pt x="3199" y="77"/>
                </a:cubicBezTo>
                <a:cubicBezTo>
                  <a:pt x="2281" y="330"/>
                  <a:pt x="1774" y="1280"/>
                  <a:pt x="2059" y="2167"/>
                </a:cubicBezTo>
                <a:lnTo>
                  <a:pt x="2186" y="2610"/>
                </a:lnTo>
                <a:cubicBezTo>
                  <a:pt x="729" y="3750"/>
                  <a:pt x="0" y="5714"/>
                  <a:pt x="570" y="7582"/>
                </a:cubicBezTo>
                <a:cubicBezTo>
                  <a:pt x="919" y="8786"/>
                  <a:pt x="1711" y="9768"/>
                  <a:pt x="2819" y="10369"/>
                </a:cubicBezTo>
                <a:cubicBezTo>
                  <a:pt x="3484" y="10718"/>
                  <a:pt x="4244" y="10908"/>
                  <a:pt x="5004" y="10908"/>
                </a:cubicBezTo>
                <a:cubicBezTo>
                  <a:pt x="5447" y="10908"/>
                  <a:pt x="5891" y="10844"/>
                  <a:pt x="6334" y="10718"/>
                </a:cubicBezTo>
                <a:cubicBezTo>
                  <a:pt x="7538" y="10369"/>
                  <a:pt x="8519" y="9578"/>
                  <a:pt x="9121" y="8501"/>
                </a:cubicBezTo>
                <a:cubicBezTo>
                  <a:pt x="9691" y="7392"/>
                  <a:pt x="9818" y="6157"/>
                  <a:pt x="9469" y="4954"/>
                </a:cubicBezTo>
                <a:cubicBezTo>
                  <a:pt x="8931" y="3085"/>
                  <a:pt x="7253" y="1819"/>
                  <a:pt x="5416" y="1660"/>
                </a:cubicBezTo>
                <a:lnTo>
                  <a:pt x="5289" y="1217"/>
                </a:lnTo>
                <a:cubicBezTo>
                  <a:pt x="5082" y="492"/>
                  <a:pt x="4410" y="0"/>
                  <a:pt x="36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3018275" y="2345213"/>
            <a:ext cx="1562747" cy="1369721"/>
          </a:xfrm>
          <a:custGeom>
            <a:avLst/>
            <a:gdLst/>
            <a:ahLst/>
            <a:cxnLst/>
            <a:rect l="l" t="t" r="r" b="b"/>
            <a:pathLst>
              <a:path w="36991" h="32422" extrusionOk="0">
                <a:moveTo>
                  <a:pt x="18516" y="1"/>
                </a:moveTo>
                <a:cubicBezTo>
                  <a:pt x="12682" y="1"/>
                  <a:pt x="7044" y="3166"/>
                  <a:pt x="4149" y="8690"/>
                </a:cubicBezTo>
                <a:cubicBezTo>
                  <a:pt x="1" y="16639"/>
                  <a:pt x="3073" y="26424"/>
                  <a:pt x="10990" y="30573"/>
                </a:cubicBezTo>
                <a:cubicBezTo>
                  <a:pt x="13383" y="31827"/>
                  <a:pt x="15951" y="32421"/>
                  <a:pt x="18482" y="32421"/>
                </a:cubicBezTo>
                <a:cubicBezTo>
                  <a:pt x="24325" y="32421"/>
                  <a:pt x="29979" y="29256"/>
                  <a:pt x="32873" y="23732"/>
                </a:cubicBezTo>
                <a:cubicBezTo>
                  <a:pt x="36990" y="15784"/>
                  <a:pt x="33950" y="5998"/>
                  <a:pt x="26001" y="1849"/>
                </a:cubicBezTo>
                <a:cubicBezTo>
                  <a:pt x="23608" y="595"/>
                  <a:pt x="21043" y="1"/>
                  <a:pt x="1851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3213623" y="2501462"/>
            <a:ext cx="1172050" cy="1057222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3237036" y="2467370"/>
            <a:ext cx="1125223" cy="1125408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3287907" y="2518647"/>
            <a:ext cx="1023480" cy="102326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28586-51C6-9DFE-C539-9B4E5583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093" y="2912650"/>
            <a:ext cx="114904" cy="331229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Freeform 48">
            <a:extLst>
              <a:ext uri="{FF2B5EF4-FFF2-40B4-BE49-F238E27FC236}">
                <a16:creationId xmlns:a16="http://schemas.microsoft.com/office/drawing/2014/main" id="{D44F5F9A-B88A-B956-99E8-421FADA57EED}"/>
              </a:ext>
            </a:extLst>
          </p:cNvPr>
          <p:cNvSpPr>
            <a:spLocks noEditPoints="1"/>
          </p:cNvSpPr>
          <p:nvPr/>
        </p:nvSpPr>
        <p:spPr bwMode="auto">
          <a:xfrm>
            <a:off x="3655611" y="2657858"/>
            <a:ext cx="486131" cy="628486"/>
          </a:xfrm>
          <a:custGeom>
            <a:avLst/>
            <a:gdLst>
              <a:gd name="T0" fmla="*/ 790 w 2315"/>
              <a:gd name="T1" fmla="*/ 1051 h 3103"/>
              <a:gd name="T2" fmla="*/ 645 w 2315"/>
              <a:gd name="T3" fmla="*/ 1093 h 3103"/>
              <a:gd name="T4" fmla="*/ 513 w 2315"/>
              <a:gd name="T5" fmla="*/ 1176 h 3103"/>
              <a:gd name="T6" fmla="*/ 407 w 2315"/>
              <a:gd name="T7" fmla="*/ 1297 h 3103"/>
              <a:gd name="T8" fmla="*/ 338 w 2315"/>
              <a:gd name="T9" fmla="*/ 1438 h 3103"/>
              <a:gd name="T10" fmla="*/ 311 w 2315"/>
              <a:gd name="T11" fmla="*/ 1590 h 3103"/>
              <a:gd name="T12" fmla="*/ 324 w 2315"/>
              <a:gd name="T13" fmla="*/ 1743 h 3103"/>
              <a:gd name="T14" fmla="*/ 378 w 2315"/>
              <a:gd name="T15" fmla="*/ 1890 h 3103"/>
              <a:gd name="T16" fmla="*/ 473 w 2315"/>
              <a:gd name="T17" fmla="*/ 2018 h 3103"/>
              <a:gd name="T18" fmla="*/ 600 w 2315"/>
              <a:gd name="T19" fmla="*/ 2115 h 3103"/>
              <a:gd name="T20" fmla="*/ 741 w 2315"/>
              <a:gd name="T21" fmla="*/ 2170 h 3103"/>
              <a:gd name="T22" fmla="*/ 891 w 2315"/>
              <a:gd name="T23" fmla="*/ 2184 h 3103"/>
              <a:gd name="T24" fmla="*/ 1039 w 2315"/>
              <a:gd name="T25" fmla="*/ 2157 h 3103"/>
              <a:gd name="T26" fmla="*/ 1176 w 2315"/>
              <a:gd name="T27" fmla="*/ 2087 h 3103"/>
              <a:gd name="T28" fmla="*/ 1294 w 2315"/>
              <a:gd name="T29" fmla="*/ 1977 h 3103"/>
              <a:gd name="T30" fmla="*/ 1375 w 2315"/>
              <a:gd name="T31" fmla="*/ 1842 h 3103"/>
              <a:gd name="T32" fmla="*/ 1415 w 2315"/>
              <a:gd name="T33" fmla="*/ 1693 h 3103"/>
              <a:gd name="T34" fmla="*/ 1415 w 2315"/>
              <a:gd name="T35" fmla="*/ 1539 h 3103"/>
              <a:gd name="T36" fmla="*/ 1375 w 2315"/>
              <a:gd name="T37" fmla="*/ 1390 h 3103"/>
              <a:gd name="T38" fmla="*/ 1294 w 2315"/>
              <a:gd name="T39" fmla="*/ 1253 h 3103"/>
              <a:gd name="T40" fmla="*/ 1176 w 2315"/>
              <a:gd name="T41" fmla="*/ 1143 h 3103"/>
              <a:gd name="T42" fmla="*/ 1039 w 2315"/>
              <a:gd name="T43" fmla="*/ 1074 h 3103"/>
              <a:gd name="T44" fmla="*/ 891 w 2315"/>
              <a:gd name="T45" fmla="*/ 1046 h 3103"/>
              <a:gd name="T46" fmla="*/ 1320 w 2315"/>
              <a:gd name="T47" fmla="*/ 1046 h 3103"/>
              <a:gd name="T48" fmla="*/ 1417 w 2315"/>
              <a:gd name="T49" fmla="*/ 1140 h 3103"/>
              <a:gd name="T50" fmla="*/ 1515 w 2315"/>
              <a:gd name="T51" fmla="*/ 1297 h 3103"/>
              <a:gd name="T52" fmla="*/ 1571 w 2315"/>
              <a:gd name="T53" fmla="*/ 1468 h 3103"/>
              <a:gd name="T54" fmla="*/ 1584 w 2315"/>
              <a:gd name="T55" fmla="*/ 1647 h 3103"/>
              <a:gd name="T56" fmla="*/ 1555 w 2315"/>
              <a:gd name="T57" fmla="*/ 1825 h 3103"/>
              <a:gd name="T58" fmla="*/ 1484 w 2315"/>
              <a:gd name="T59" fmla="*/ 1992 h 3103"/>
              <a:gd name="T60" fmla="*/ 1664 w 2315"/>
              <a:gd name="T61" fmla="*/ 2118 h 3103"/>
              <a:gd name="T62" fmla="*/ 2315 w 2315"/>
              <a:gd name="T63" fmla="*/ 2800 h 3103"/>
              <a:gd name="T64" fmla="*/ 2307 w 2315"/>
              <a:gd name="T65" fmla="*/ 2859 h 3103"/>
              <a:gd name="T66" fmla="*/ 2276 w 2315"/>
              <a:gd name="T67" fmla="*/ 2943 h 3103"/>
              <a:gd name="T68" fmla="*/ 2209 w 2315"/>
              <a:gd name="T69" fmla="*/ 3030 h 3103"/>
              <a:gd name="T70" fmla="*/ 2128 w 2315"/>
              <a:gd name="T71" fmla="*/ 3078 h 3103"/>
              <a:gd name="T72" fmla="*/ 2053 w 2315"/>
              <a:gd name="T73" fmla="*/ 3099 h 3103"/>
              <a:gd name="T74" fmla="*/ 2010 w 2315"/>
              <a:gd name="T75" fmla="*/ 3103 h 3103"/>
              <a:gd name="T76" fmla="*/ 1403 w 2315"/>
              <a:gd name="T77" fmla="*/ 2335 h 3103"/>
              <a:gd name="T78" fmla="*/ 774 w 2315"/>
              <a:gd name="T79" fmla="*/ 2903 h 3103"/>
              <a:gd name="T80" fmla="*/ 657 w 2315"/>
              <a:gd name="T81" fmla="*/ 2320 h 3103"/>
              <a:gd name="T82" fmla="*/ 544 w 2315"/>
              <a:gd name="T83" fmla="*/ 2903 h 3103"/>
              <a:gd name="T84" fmla="*/ 545 w 2315"/>
              <a:gd name="T85" fmla="*/ 687 h 3103"/>
              <a:gd name="T86" fmla="*/ 657 w 2315"/>
              <a:gd name="T87" fmla="*/ 911 h 3103"/>
              <a:gd name="T88" fmla="*/ 774 w 2315"/>
              <a:gd name="T89" fmla="*/ 0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15" h="3103">
                <a:moveTo>
                  <a:pt x="891" y="1046"/>
                </a:moveTo>
                <a:lnTo>
                  <a:pt x="841" y="1046"/>
                </a:lnTo>
                <a:lnTo>
                  <a:pt x="790" y="1051"/>
                </a:lnTo>
                <a:lnTo>
                  <a:pt x="741" y="1061"/>
                </a:lnTo>
                <a:lnTo>
                  <a:pt x="693" y="1074"/>
                </a:lnTo>
                <a:lnTo>
                  <a:pt x="645" y="1093"/>
                </a:lnTo>
                <a:lnTo>
                  <a:pt x="600" y="1116"/>
                </a:lnTo>
                <a:lnTo>
                  <a:pt x="555" y="1143"/>
                </a:lnTo>
                <a:lnTo>
                  <a:pt x="513" y="1176"/>
                </a:lnTo>
                <a:lnTo>
                  <a:pt x="474" y="1213"/>
                </a:lnTo>
                <a:lnTo>
                  <a:pt x="438" y="1253"/>
                </a:lnTo>
                <a:lnTo>
                  <a:pt x="407" y="1297"/>
                </a:lnTo>
                <a:lnTo>
                  <a:pt x="379" y="1342"/>
                </a:lnTo>
                <a:lnTo>
                  <a:pt x="356" y="1390"/>
                </a:lnTo>
                <a:lnTo>
                  <a:pt x="338" y="1438"/>
                </a:lnTo>
                <a:lnTo>
                  <a:pt x="325" y="1487"/>
                </a:lnTo>
                <a:lnTo>
                  <a:pt x="316" y="1539"/>
                </a:lnTo>
                <a:lnTo>
                  <a:pt x="311" y="1590"/>
                </a:lnTo>
                <a:lnTo>
                  <a:pt x="311" y="1641"/>
                </a:lnTo>
                <a:lnTo>
                  <a:pt x="316" y="1693"/>
                </a:lnTo>
                <a:lnTo>
                  <a:pt x="324" y="1743"/>
                </a:lnTo>
                <a:lnTo>
                  <a:pt x="338" y="1794"/>
                </a:lnTo>
                <a:lnTo>
                  <a:pt x="356" y="1842"/>
                </a:lnTo>
                <a:lnTo>
                  <a:pt x="378" y="1890"/>
                </a:lnTo>
                <a:lnTo>
                  <a:pt x="406" y="1935"/>
                </a:lnTo>
                <a:lnTo>
                  <a:pt x="437" y="1977"/>
                </a:lnTo>
                <a:lnTo>
                  <a:pt x="473" y="2018"/>
                </a:lnTo>
                <a:lnTo>
                  <a:pt x="513" y="2054"/>
                </a:lnTo>
                <a:lnTo>
                  <a:pt x="554" y="2087"/>
                </a:lnTo>
                <a:lnTo>
                  <a:pt x="600" y="2115"/>
                </a:lnTo>
                <a:lnTo>
                  <a:pt x="645" y="2138"/>
                </a:lnTo>
                <a:lnTo>
                  <a:pt x="693" y="2157"/>
                </a:lnTo>
                <a:lnTo>
                  <a:pt x="741" y="2170"/>
                </a:lnTo>
                <a:lnTo>
                  <a:pt x="790" y="2179"/>
                </a:lnTo>
                <a:lnTo>
                  <a:pt x="841" y="2184"/>
                </a:lnTo>
                <a:lnTo>
                  <a:pt x="891" y="2184"/>
                </a:lnTo>
                <a:lnTo>
                  <a:pt x="941" y="2179"/>
                </a:lnTo>
                <a:lnTo>
                  <a:pt x="990" y="2170"/>
                </a:lnTo>
                <a:lnTo>
                  <a:pt x="1039" y="2157"/>
                </a:lnTo>
                <a:lnTo>
                  <a:pt x="1087" y="2138"/>
                </a:lnTo>
                <a:lnTo>
                  <a:pt x="1132" y="2115"/>
                </a:lnTo>
                <a:lnTo>
                  <a:pt x="1176" y="2087"/>
                </a:lnTo>
                <a:lnTo>
                  <a:pt x="1218" y="2054"/>
                </a:lnTo>
                <a:lnTo>
                  <a:pt x="1258" y="2018"/>
                </a:lnTo>
                <a:lnTo>
                  <a:pt x="1294" y="1977"/>
                </a:lnTo>
                <a:lnTo>
                  <a:pt x="1326" y="1934"/>
                </a:lnTo>
                <a:lnTo>
                  <a:pt x="1352" y="1888"/>
                </a:lnTo>
                <a:lnTo>
                  <a:pt x="1375" y="1842"/>
                </a:lnTo>
                <a:lnTo>
                  <a:pt x="1393" y="1793"/>
                </a:lnTo>
                <a:lnTo>
                  <a:pt x="1406" y="1743"/>
                </a:lnTo>
                <a:lnTo>
                  <a:pt x="1415" y="1693"/>
                </a:lnTo>
                <a:lnTo>
                  <a:pt x="1419" y="1641"/>
                </a:lnTo>
                <a:lnTo>
                  <a:pt x="1419" y="1590"/>
                </a:lnTo>
                <a:lnTo>
                  <a:pt x="1415" y="1539"/>
                </a:lnTo>
                <a:lnTo>
                  <a:pt x="1406" y="1487"/>
                </a:lnTo>
                <a:lnTo>
                  <a:pt x="1393" y="1438"/>
                </a:lnTo>
                <a:lnTo>
                  <a:pt x="1375" y="1390"/>
                </a:lnTo>
                <a:lnTo>
                  <a:pt x="1352" y="1342"/>
                </a:lnTo>
                <a:lnTo>
                  <a:pt x="1325" y="1297"/>
                </a:lnTo>
                <a:lnTo>
                  <a:pt x="1294" y="1253"/>
                </a:lnTo>
                <a:lnTo>
                  <a:pt x="1258" y="1213"/>
                </a:lnTo>
                <a:lnTo>
                  <a:pt x="1218" y="1176"/>
                </a:lnTo>
                <a:lnTo>
                  <a:pt x="1176" y="1143"/>
                </a:lnTo>
                <a:lnTo>
                  <a:pt x="1132" y="1115"/>
                </a:lnTo>
                <a:lnTo>
                  <a:pt x="1086" y="1093"/>
                </a:lnTo>
                <a:lnTo>
                  <a:pt x="1039" y="1074"/>
                </a:lnTo>
                <a:lnTo>
                  <a:pt x="990" y="1061"/>
                </a:lnTo>
                <a:lnTo>
                  <a:pt x="941" y="1051"/>
                </a:lnTo>
                <a:lnTo>
                  <a:pt x="891" y="1046"/>
                </a:lnTo>
                <a:close/>
                <a:moveTo>
                  <a:pt x="774" y="0"/>
                </a:moveTo>
                <a:lnTo>
                  <a:pt x="1320" y="0"/>
                </a:lnTo>
                <a:lnTo>
                  <a:pt x="1320" y="1046"/>
                </a:lnTo>
                <a:lnTo>
                  <a:pt x="1348" y="1069"/>
                </a:lnTo>
                <a:lnTo>
                  <a:pt x="1375" y="1094"/>
                </a:lnTo>
                <a:lnTo>
                  <a:pt x="1417" y="1140"/>
                </a:lnTo>
                <a:lnTo>
                  <a:pt x="1455" y="1191"/>
                </a:lnTo>
                <a:lnTo>
                  <a:pt x="1488" y="1242"/>
                </a:lnTo>
                <a:lnTo>
                  <a:pt x="1515" y="1297"/>
                </a:lnTo>
                <a:lnTo>
                  <a:pt x="1538" y="1352"/>
                </a:lnTo>
                <a:lnTo>
                  <a:pt x="1557" y="1410"/>
                </a:lnTo>
                <a:lnTo>
                  <a:pt x="1571" y="1468"/>
                </a:lnTo>
                <a:lnTo>
                  <a:pt x="1580" y="1528"/>
                </a:lnTo>
                <a:lnTo>
                  <a:pt x="1584" y="1587"/>
                </a:lnTo>
                <a:lnTo>
                  <a:pt x="1584" y="1647"/>
                </a:lnTo>
                <a:lnTo>
                  <a:pt x="1579" y="1707"/>
                </a:lnTo>
                <a:lnTo>
                  <a:pt x="1569" y="1766"/>
                </a:lnTo>
                <a:lnTo>
                  <a:pt x="1555" y="1825"/>
                </a:lnTo>
                <a:lnTo>
                  <a:pt x="1536" y="1881"/>
                </a:lnTo>
                <a:lnTo>
                  <a:pt x="1512" y="1937"/>
                </a:lnTo>
                <a:lnTo>
                  <a:pt x="1484" y="1992"/>
                </a:lnTo>
                <a:lnTo>
                  <a:pt x="1451" y="2043"/>
                </a:lnTo>
                <a:lnTo>
                  <a:pt x="1579" y="2171"/>
                </a:lnTo>
                <a:lnTo>
                  <a:pt x="1664" y="2118"/>
                </a:lnTo>
                <a:lnTo>
                  <a:pt x="2315" y="2786"/>
                </a:lnTo>
                <a:lnTo>
                  <a:pt x="2315" y="2791"/>
                </a:lnTo>
                <a:lnTo>
                  <a:pt x="2315" y="2800"/>
                </a:lnTo>
                <a:lnTo>
                  <a:pt x="2314" y="2815"/>
                </a:lnTo>
                <a:lnTo>
                  <a:pt x="2311" y="2835"/>
                </a:lnTo>
                <a:lnTo>
                  <a:pt x="2307" y="2859"/>
                </a:lnTo>
                <a:lnTo>
                  <a:pt x="2300" y="2884"/>
                </a:lnTo>
                <a:lnTo>
                  <a:pt x="2290" y="2913"/>
                </a:lnTo>
                <a:lnTo>
                  <a:pt x="2276" y="2943"/>
                </a:lnTo>
                <a:lnTo>
                  <a:pt x="2257" y="2974"/>
                </a:lnTo>
                <a:lnTo>
                  <a:pt x="2234" y="3005"/>
                </a:lnTo>
                <a:lnTo>
                  <a:pt x="2209" y="3030"/>
                </a:lnTo>
                <a:lnTo>
                  <a:pt x="2183" y="3050"/>
                </a:lnTo>
                <a:lnTo>
                  <a:pt x="2156" y="3066"/>
                </a:lnTo>
                <a:lnTo>
                  <a:pt x="2128" y="3078"/>
                </a:lnTo>
                <a:lnTo>
                  <a:pt x="2101" y="3087"/>
                </a:lnTo>
                <a:lnTo>
                  <a:pt x="2076" y="3095"/>
                </a:lnTo>
                <a:lnTo>
                  <a:pt x="2053" y="3099"/>
                </a:lnTo>
                <a:lnTo>
                  <a:pt x="2034" y="3102"/>
                </a:lnTo>
                <a:lnTo>
                  <a:pt x="2019" y="3103"/>
                </a:lnTo>
                <a:lnTo>
                  <a:pt x="2010" y="3103"/>
                </a:lnTo>
                <a:lnTo>
                  <a:pt x="2006" y="3103"/>
                </a:lnTo>
                <a:lnTo>
                  <a:pt x="1355" y="2435"/>
                </a:lnTo>
                <a:lnTo>
                  <a:pt x="1403" y="2335"/>
                </a:lnTo>
                <a:lnTo>
                  <a:pt x="1320" y="2252"/>
                </a:lnTo>
                <a:lnTo>
                  <a:pt x="1320" y="2903"/>
                </a:lnTo>
                <a:lnTo>
                  <a:pt x="774" y="2903"/>
                </a:lnTo>
                <a:lnTo>
                  <a:pt x="774" y="2345"/>
                </a:lnTo>
                <a:lnTo>
                  <a:pt x="715" y="2336"/>
                </a:lnTo>
                <a:lnTo>
                  <a:pt x="657" y="2320"/>
                </a:lnTo>
                <a:lnTo>
                  <a:pt x="600" y="2300"/>
                </a:lnTo>
                <a:lnTo>
                  <a:pt x="544" y="2274"/>
                </a:lnTo>
                <a:lnTo>
                  <a:pt x="544" y="2903"/>
                </a:lnTo>
                <a:lnTo>
                  <a:pt x="0" y="2903"/>
                </a:lnTo>
                <a:lnTo>
                  <a:pt x="0" y="687"/>
                </a:lnTo>
                <a:lnTo>
                  <a:pt x="545" y="687"/>
                </a:lnTo>
                <a:lnTo>
                  <a:pt x="545" y="957"/>
                </a:lnTo>
                <a:lnTo>
                  <a:pt x="601" y="932"/>
                </a:lnTo>
                <a:lnTo>
                  <a:pt x="657" y="911"/>
                </a:lnTo>
                <a:lnTo>
                  <a:pt x="715" y="896"/>
                </a:lnTo>
                <a:lnTo>
                  <a:pt x="774" y="885"/>
                </a:lnTo>
                <a:lnTo>
                  <a:pt x="7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B0B3608-CEA6-545D-5D7E-C748B331DBC7}"/>
              </a:ext>
            </a:extLst>
          </p:cNvPr>
          <p:cNvSpPr>
            <a:spLocks noEditPoints="1"/>
          </p:cNvSpPr>
          <p:nvPr/>
        </p:nvSpPr>
        <p:spPr bwMode="auto">
          <a:xfrm>
            <a:off x="1209793" y="3692823"/>
            <a:ext cx="633922" cy="628282"/>
          </a:xfrm>
          <a:custGeom>
            <a:avLst/>
            <a:gdLst>
              <a:gd name="T0" fmla="*/ 531 w 1652"/>
              <a:gd name="T1" fmla="*/ 288 h 1638"/>
              <a:gd name="T2" fmla="*/ 1062 w 1652"/>
              <a:gd name="T3" fmla="*/ 336 h 1638"/>
              <a:gd name="T4" fmla="*/ 531 w 1652"/>
              <a:gd name="T5" fmla="*/ 384 h 1638"/>
              <a:gd name="T6" fmla="*/ 1596 w 1652"/>
              <a:gd name="T7" fmla="*/ 138 h 1638"/>
              <a:gd name="T8" fmla="*/ 1254 w 1652"/>
              <a:gd name="T9" fmla="*/ 683 h 1638"/>
              <a:gd name="T10" fmla="*/ 1398 w 1652"/>
              <a:gd name="T11" fmla="*/ 1254 h 1638"/>
              <a:gd name="T12" fmla="*/ 1446 w 1652"/>
              <a:gd name="T13" fmla="*/ 1398 h 1638"/>
              <a:gd name="T14" fmla="*/ 240 w 1652"/>
              <a:gd name="T15" fmla="*/ 1638 h 1638"/>
              <a:gd name="T16" fmla="*/ 0 w 1652"/>
              <a:gd name="T17" fmla="*/ 336 h 1638"/>
              <a:gd name="T18" fmla="*/ 302 w 1652"/>
              <a:gd name="T19" fmla="*/ 14 h 1638"/>
              <a:gd name="T20" fmla="*/ 1206 w 1652"/>
              <a:gd name="T21" fmla="*/ 0 h 1638"/>
              <a:gd name="T22" fmla="*/ 1254 w 1652"/>
              <a:gd name="T23" fmla="*/ 276 h 1638"/>
              <a:gd name="T24" fmla="*/ 1596 w 1652"/>
              <a:gd name="T25" fmla="*/ 138 h 1638"/>
              <a:gd name="T26" fmla="*/ 288 w 1652"/>
              <a:gd name="T27" fmla="*/ 288 h 1638"/>
              <a:gd name="T28" fmla="*/ 164 w 1652"/>
              <a:gd name="T29" fmla="*/ 288 h 1638"/>
              <a:gd name="T30" fmla="*/ 1158 w 1652"/>
              <a:gd name="T31" fmla="*/ 1254 h 1638"/>
              <a:gd name="T32" fmla="*/ 915 w 1652"/>
              <a:gd name="T33" fmla="*/ 1023 h 1638"/>
              <a:gd name="T34" fmla="*/ 703 w 1652"/>
              <a:gd name="T35" fmla="*/ 1098 h 1638"/>
              <a:gd name="T36" fmla="*/ 624 w 1652"/>
              <a:gd name="T37" fmla="*/ 1152 h 1638"/>
              <a:gd name="T38" fmla="*/ 192 w 1652"/>
              <a:gd name="T39" fmla="*/ 1104 h 1638"/>
              <a:gd name="T40" fmla="*/ 611 w 1652"/>
              <a:gd name="T41" fmla="*/ 1056 h 1638"/>
              <a:gd name="T42" fmla="*/ 659 w 1652"/>
              <a:gd name="T43" fmla="*/ 960 h 1638"/>
              <a:gd name="T44" fmla="*/ 192 w 1652"/>
              <a:gd name="T45" fmla="*/ 912 h 1638"/>
              <a:gd name="T46" fmla="*/ 691 w 1652"/>
              <a:gd name="T47" fmla="*/ 864 h 1638"/>
              <a:gd name="T48" fmla="*/ 711 w 1652"/>
              <a:gd name="T49" fmla="*/ 819 h 1638"/>
              <a:gd name="T50" fmla="*/ 240 w 1652"/>
              <a:gd name="T51" fmla="*/ 768 h 1638"/>
              <a:gd name="T52" fmla="*/ 240 w 1652"/>
              <a:gd name="T53" fmla="*/ 672 h 1638"/>
              <a:gd name="T54" fmla="*/ 955 w 1652"/>
              <a:gd name="T55" fmla="*/ 576 h 1638"/>
              <a:gd name="T56" fmla="*/ 192 w 1652"/>
              <a:gd name="T57" fmla="*/ 528 h 1638"/>
              <a:gd name="T58" fmla="*/ 1051 w 1652"/>
              <a:gd name="T59" fmla="*/ 480 h 1638"/>
              <a:gd name="T60" fmla="*/ 1158 w 1652"/>
              <a:gd name="T61" fmla="*/ 96 h 1638"/>
              <a:gd name="T62" fmla="*/ 384 w 1652"/>
              <a:gd name="T63" fmla="*/ 336 h 1638"/>
              <a:gd name="T64" fmla="*/ 96 w 1652"/>
              <a:gd name="T65" fmla="*/ 384 h 1638"/>
              <a:gd name="T66" fmla="*/ 240 w 1652"/>
              <a:gd name="T67" fmla="*/ 1542 h 1638"/>
              <a:gd name="T68" fmla="*/ 384 w 1652"/>
              <a:gd name="T69" fmla="*/ 1302 h 1638"/>
              <a:gd name="T70" fmla="*/ 836 w 1652"/>
              <a:gd name="T71" fmla="*/ 830 h 1638"/>
              <a:gd name="T72" fmla="*/ 753 w 1652"/>
              <a:gd name="T73" fmla="*/ 981 h 1638"/>
              <a:gd name="T74" fmla="*/ 904 w 1652"/>
              <a:gd name="T75" fmla="*/ 897 h 1638"/>
              <a:gd name="T76" fmla="*/ 480 w 1652"/>
              <a:gd name="T77" fmla="*/ 1350 h 1638"/>
              <a:gd name="T78" fmla="*/ 432 w 1652"/>
              <a:gd name="T79" fmla="*/ 1542 h 1638"/>
              <a:gd name="T80" fmla="*/ 1350 w 1652"/>
              <a:gd name="T81" fmla="*/ 1398 h 1638"/>
              <a:gd name="T82" fmla="*/ 480 w 1652"/>
              <a:gd name="T83" fmla="*/ 1350 h 1638"/>
              <a:gd name="T84" fmla="*/ 1359 w 1652"/>
              <a:gd name="T85" fmla="*/ 307 h 1638"/>
              <a:gd name="T86" fmla="*/ 972 w 1652"/>
              <a:gd name="T87" fmla="*/ 830 h 1638"/>
              <a:gd name="T88" fmla="*/ 1528 w 1652"/>
              <a:gd name="T89" fmla="*/ 206 h 1638"/>
              <a:gd name="T90" fmla="*/ 1426 w 1652"/>
              <a:gd name="T91" fmla="*/ 240 h 1638"/>
              <a:gd name="T92" fmla="*/ 1528 w 1652"/>
              <a:gd name="T93" fmla="*/ 273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2" h="1638">
                <a:moveTo>
                  <a:pt x="483" y="336"/>
                </a:moveTo>
                <a:cubicBezTo>
                  <a:pt x="483" y="309"/>
                  <a:pt x="505" y="288"/>
                  <a:pt x="531" y="288"/>
                </a:cubicBezTo>
                <a:cubicBezTo>
                  <a:pt x="1014" y="288"/>
                  <a:pt x="1014" y="288"/>
                  <a:pt x="1014" y="288"/>
                </a:cubicBezTo>
                <a:cubicBezTo>
                  <a:pt x="1041" y="288"/>
                  <a:pt x="1062" y="309"/>
                  <a:pt x="1062" y="336"/>
                </a:cubicBezTo>
                <a:cubicBezTo>
                  <a:pt x="1062" y="362"/>
                  <a:pt x="1041" y="384"/>
                  <a:pt x="1014" y="384"/>
                </a:cubicBezTo>
                <a:cubicBezTo>
                  <a:pt x="531" y="384"/>
                  <a:pt x="531" y="384"/>
                  <a:pt x="531" y="384"/>
                </a:cubicBezTo>
                <a:cubicBezTo>
                  <a:pt x="505" y="384"/>
                  <a:pt x="483" y="362"/>
                  <a:pt x="483" y="336"/>
                </a:cubicBezTo>
                <a:close/>
                <a:moveTo>
                  <a:pt x="1596" y="138"/>
                </a:moveTo>
                <a:cubicBezTo>
                  <a:pt x="1652" y="194"/>
                  <a:pt x="1652" y="285"/>
                  <a:pt x="1596" y="341"/>
                </a:cubicBezTo>
                <a:cubicBezTo>
                  <a:pt x="1254" y="683"/>
                  <a:pt x="1254" y="683"/>
                  <a:pt x="1254" y="683"/>
                </a:cubicBezTo>
                <a:cubicBezTo>
                  <a:pt x="1254" y="1254"/>
                  <a:pt x="1254" y="1254"/>
                  <a:pt x="1254" y="1254"/>
                </a:cubicBezTo>
                <a:cubicBezTo>
                  <a:pt x="1398" y="1254"/>
                  <a:pt x="1398" y="1254"/>
                  <a:pt x="1398" y="1254"/>
                </a:cubicBezTo>
                <a:cubicBezTo>
                  <a:pt x="1425" y="1254"/>
                  <a:pt x="1446" y="1275"/>
                  <a:pt x="1446" y="1302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46" y="1530"/>
                  <a:pt x="1339" y="1638"/>
                  <a:pt x="1206" y="1638"/>
                </a:cubicBezTo>
                <a:cubicBezTo>
                  <a:pt x="240" y="1638"/>
                  <a:pt x="240" y="1638"/>
                  <a:pt x="240" y="1638"/>
                </a:cubicBezTo>
                <a:cubicBezTo>
                  <a:pt x="108" y="1638"/>
                  <a:pt x="0" y="1530"/>
                  <a:pt x="0" y="1398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3"/>
                  <a:pt x="5" y="311"/>
                  <a:pt x="14" y="302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11" y="5"/>
                  <a:pt x="323" y="0"/>
                  <a:pt x="336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33" y="0"/>
                  <a:pt x="1254" y="21"/>
                  <a:pt x="1254" y="48"/>
                </a:cubicBezTo>
                <a:cubicBezTo>
                  <a:pt x="1254" y="276"/>
                  <a:pt x="1254" y="276"/>
                  <a:pt x="1254" y="276"/>
                </a:cubicBezTo>
                <a:cubicBezTo>
                  <a:pt x="1393" y="138"/>
                  <a:pt x="1393" y="138"/>
                  <a:pt x="1393" y="138"/>
                </a:cubicBezTo>
                <a:cubicBezTo>
                  <a:pt x="1449" y="81"/>
                  <a:pt x="1540" y="81"/>
                  <a:pt x="1596" y="138"/>
                </a:cubicBezTo>
                <a:close/>
                <a:moveTo>
                  <a:pt x="164" y="288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88" y="163"/>
                  <a:pt x="288" y="163"/>
                  <a:pt x="288" y="163"/>
                </a:cubicBezTo>
                <a:lnTo>
                  <a:pt x="164" y="288"/>
                </a:lnTo>
                <a:close/>
                <a:moveTo>
                  <a:pt x="432" y="1254"/>
                </a:moveTo>
                <a:cubicBezTo>
                  <a:pt x="1158" y="1254"/>
                  <a:pt x="1158" y="1254"/>
                  <a:pt x="1158" y="1254"/>
                </a:cubicBezTo>
                <a:cubicBezTo>
                  <a:pt x="1158" y="779"/>
                  <a:pt x="1158" y="779"/>
                  <a:pt x="1158" y="779"/>
                </a:cubicBezTo>
                <a:cubicBezTo>
                  <a:pt x="915" y="1023"/>
                  <a:pt x="915" y="1023"/>
                  <a:pt x="915" y="1023"/>
                </a:cubicBezTo>
                <a:cubicBezTo>
                  <a:pt x="910" y="1028"/>
                  <a:pt x="903" y="1032"/>
                  <a:pt x="896" y="1034"/>
                </a:cubicBezTo>
                <a:cubicBezTo>
                  <a:pt x="703" y="1098"/>
                  <a:pt x="703" y="1098"/>
                  <a:pt x="703" y="1098"/>
                </a:cubicBezTo>
                <a:cubicBezTo>
                  <a:pt x="664" y="1137"/>
                  <a:pt x="664" y="1137"/>
                  <a:pt x="664" y="1137"/>
                </a:cubicBezTo>
                <a:cubicBezTo>
                  <a:pt x="652" y="1150"/>
                  <a:pt x="639" y="1152"/>
                  <a:pt x="624" y="1152"/>
                </a:cubicBezTo>
                <a:cubicBezTo>
                  <a:pt x="240" y="1152"/>
                  <a:pt x="240" y="1152"/>
                  <a:pt x="240" y="1152"/>
                </a:cubicBezTo>
                <a:cubicBezTo>
                  <a:pt x="213" y="1152"/>
                  <a:pt x="192" y="1130"/>
                  <a:pt x="192" y="1104"/>
                </a:cubicBezTo>
                <a:cubicBezTo>
                  <a:pt x="192" y="1077"/>
                  <a:pt x="213" y="1056"/>
                  <a:pt x="240" y="1056"/>
                </a:cubicBezTo>
                <a:cubicBezTo>
                  <a:pt x="611" y="1056"/>
                  <a:pt x="611" y="1056"/>
                  <a:pt x="611" y="1056"/>
                </a:cubicBezTo>
                <a:cubicBezTo>
                  <a:pt x="635" y="1031"/>
                  <a:pt x="635" y="1031"/>
                  <a:pt x="635" y="1031"/>
                </a:cubicBezTo>
                <a:cubicBezTo>
                  <a:pt x="659" y="960"/>
                  <a:pt x="659" y="960"/>
                  <a:pt x="659" y="960"/>
                </a:cubicBezTo>
                <a:cubicBezTo>
                  <a:pt x="240" y="960"/>
                  <a:pt x="240" y="960"/>
                  <a:pt x="240" y="960"/>
                </a:cubicBezTo>
                <a:cubicBezTo>
                  <a:pt x="213" y="960"/>
                  <a:pt x="192" y="938"/>
                  <a:pt x="192" y="912"/>
                </a:cubicBezTo>
                <a:cubicBezTo>
                  <a:pt x="192" y="885"/>
                  <a:pt x="213" y="864"/>
                  <a:pt x="240" y="864"/>
                </a:cubicBezTo>
                <a:cubicBezTo>
                  <a:pt x="691" y="864"/>
                  <a:pt x="691" y="864"/>
                  <a:pt x="691" y="864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02" y="831"/>
                  <a:pt x="706" y="824"/>
                  <a:pt x="711" y="819"/>
                </a:cubicBezTo>
                <a:cubicBezTo>
                  <a:pt x="763" y="768"/>
                  <a:pt x="763" y="768"/>
                  <a:pt x="763" y="768"/>
                </a:cubicBezTo>
                <a:cubicBezTo>
                  <a:pt x="240" y="768"/>
                  <a:pt x="240" y="768"/>
                  <a:pt x="240" y="768"/>
                </a:cubicBezTo>
                <a:cubicBezTo>
                  <a:pt x="213" y="768"/>
                  <a:pt x="192" y="746"/>
                  <a:pt x="192" y="720"/>
                </a:cubicBezTo>
                <a:cubicBezTo>
                  <a:pt x="192" y="693"/>
                  <a:pt x="213" y="672"/>
                  <a:pt x="240" y="672"/>
                </a:cubicBezTo>
                <a:cubicBezTo>
                  <a:pt x="859" y="672"/>
                  <a:pt x="859" y="672"/>
                  <a:pt x="859" y="672"/>
                </a:cubicBezTo>
                <a:cubicBezTo>
                  <a:pt x="955" y="576"/>
                  <a:pt x="955" y="576"/>
                  <a:pt x="955" y="576"/>
                </a:cubicBezTo>
                <a:cubicBezTo>
                  <a:pt x="240" y="576"/>
                  <a:pt x="240" y="576"/>
                  <a:pt x="240" y="576"/>
                </a:cubicBezTo>
                <a:cubicBezTo>
                  <a:pt x="213" y="576"/>
                  <a:pt x="192" y="554"/>
                  <a:pt x="192" y="528"/>
                </a:cubicBezTo>
                <a:cubicBezTo>
                  <a:pt x="192" y="501"/>
                  <a:pt x="213" y="480"/>
                  <a:pt x="240" y="480"/>
                </a:cubicBezTo>
                <a:cubicBezTo>
                  <a:pt x="1051" y="480"/>
                  <a:pt x="1051" y="480"/>
                  <a:pt x="1051" y="480"/>
                </a:cubicBezTo>
                <a:cubicBezTo>
                  <a:pt x="1158" y="372"/>
                  <a:pt x="1158" y="372"/>
                  <a:pt x="1158" y="372"/>
                </a:cubicBezTo>
                <a:cubicBezTo>
                  <a:pt x="1158" y="96"/>
                  <a:pt x="1158" y="96"/>
                  <a:pt x="1158" y="96"/>
                </a:cubicBezTo>
                <a:cubicBezTo>
                  <a:pt x="384" y="96"/>
                  <a:pt x="384" y="96"/>
                  <a:pt x="384" y="96"/>
                </a:cubicBezTo>
                <a:cubicBezTo>
                  <a:pt x="384" y="336"/>
                  <a:pt x="384" y="336"/>
                  <a:pt x="384" y="336"/>
                </a:cubicBezTo>
                <a:cubicBezTo>
                  <a:pt x="384" y="362"/>
                  <a:pt x="363" y="384"/>
                  <a:pt x="336" y="384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96" y="1398"/>
                  <a:pt x="96" y="1398"/>
                  <a:pt x="96" y="1398"/>
                </a:cubicBezTo>
                <a:cubicBezTo>
                  <a:pt x="96" y="1477"/>
                  <a:pt x="161" y="1542"/>
                  <a:pt x="240" y="1542"/>
                </a:cubicBezTo>
                <a:cubicBezTo>
                  <a:pt x="319" y="1542"/>
                  <a:pt x="384" y="1477"/>
                  <a:pt x="384" y="1398"/>
                </a:cubicBezTo>
                <a:cubicBezTo>
                  <a:pt x="384" y="1302"/>
                  <a:pt x="384" y="1302"/>
                  <a:pt x="384" y="1302"/>
                </a:cubicBezTo>
                <a:cubicBezTo>
                  <a:pt x="384" y="1275"/>
                  <a:pt x="405" y="1254"/>
                  <a:pt x="432" y="1254"/>
                </a:cubicBezTo>
                <a:close/>
                <a:moveTo>
                  <a:pt x="836" y="830"/>
                </a:moveTo>
                <a:cubicBezTo>
                  <a:pt x="787" y="879"/>
                  <a:pt x="787" y="879"/>
                  <a:pt x="787" y="879"/>
                </a:cubicBezTo>
                <a:cubicBezTo>
                  <a:pt x="753" y="981"/>
                  <a:pt x="753" y="981"/>
                  <a:pt x="753" y="981"/>
                </a:cubicBezTo>
                <a:cubicBezTo>
                  <a:pt x="855" y="947"/>
                  <a:pt x="855" y="947"/>
                  <a:pt x="855" y="947"/>
                </a:cubicBezTo>
                <a:cubicBezTo>
                  <a:pt x="904" y="897"/>
                  <a:pt x="904" y="897"/>
                  <a:pt x="904" y="897"/>
                </a:cubicBezTo>
                <a:lnTo>
                  <a:pt x="836" y="830"/>
                </a:lnTo>
                <a:close/>
                <a:moveTo>
                  <a:pt x="480" y="1350"/>
                </a:moveTo>
                <a:cubicBezTo>
                  <a:pt x="480" y="1398"/>
                  <a:pt x="480" y="1398"/>
                  <a:pt x="480" y="1398"/>
                </a:cubicBezTo>
                <a:cubicBezTo>
                  <a:pt x="480" y="1452"/>
                  <a:pt x="462" y="1502"/>
                  <a:pt x="432" y="1542"/>
                </a:cubicBezTo>
                <a:cubicBezTo>
                  <a:pt x="1206" y="1542"/>
                  <a:pt x="1206" y="1542"/>
                  <a:pt x="1206" y="1542"/>
                </a:cubicBezTo>
                <a:cubicBezTo>
                  <a:pt x="1286" y="1542"/>
                  <a:pt x="1350" y="1477"/>
                  <a:pt x="1350" y="1398"/>
                </a:cubicBezTo>
                <a:cubicBezTo>
                  <a:pt x="1350" y="1350"/>
                  <a:pt x="1350" y="1350"/>
                  <a:pt x="1350" y="1350"/>
                </a:cubicBezTo>
                <a:lnTo>
                  <a:pt x="480" y="1350"/>
                </a:lnTo>
                <a:close/>
                <a:moveTo>
                  <a:pt x="1426" y="375"/>
                </a:moveTo>
                <a:cubicBezTo>
                  <a:pt x="1359" y="307"/>
                  <a:pt x="1359" y="307"/>
                  <a:pt x="1359" y="307"/>
                </a:cubicBezTo>
                <a:cubicBezTo>
                  <a:pt x="904" y="762"/>
                  <a:pt x="904" y="762"/>
                  <a:pt x="904" y="762"/>
                </a:cubicBezTo>
                <a:cubicBezTo>
                  <a:pt x="972" y="830"/>
                  <a:pt x="972" y="830"/>
                  <a:pt x="972" y="830"/>
                </a:cubicBezTo>
                <a:lnTo>
                  <a:pt x="1426" y="375"/>
                </a:lnTo>
                <a:close/>
                <a:moveTo>
                  <a:pt x="1528" y="206"/>
                </a:moveTo>
                <a:cubicBezTo>
                  <a:pt x="1510" y="187"/>
                  <a:pt x="1479" y="187"/>
                  <a:pt x="1460" y="206"/>
                </a:cubicBezTo>
                <a:cubicBezTo>
                  <a:pt x="1426" y="240"/>
                  <a:pt x="1426" y="240"/>
                  <a:pt x="1426" y="240"/>
                </a:cubicBezTo>
                <a:cubicBezTo>
                  <a:pt x="1494" y="307"/>
                  <a:pt x="1494" y="307"/>
                  <a:pt x="1494" y="307"/>
                </a:cubicBezTo>
                <a:cubicBezTo>
                  <a:pt x="1528" y="273"/>
                  <a:pt x="1528" y="273"/>
                  <a:pt x="1528" y="273"/>
                </a:cubicBezTo>
                <a:cubicBezTo>
                  <a:pt x="1547" y="255"/>
                  <a:pt x="1547" y="224"/>
                  <a:pt x="1528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7976326" y="4101169"/>
            <a:ext cx="152553" cy="136921"/>
          </a:xfrm>
          <a:custGeom>
            <a:avLst/>
            <a:gdLst/>
            <a:ahLst/>
            <a:cxnLst/>
            <a:rect l="l" t="t" r="r" b="b"/>
            <a:pathLst>
              <a:path w="3611" h="3241" extrusionOk="0">
                <a:moveTo>
                  <a:pt x="1814" y="1"/>
                </a:moveTo>
                <a:cubicBezTo>
                  <a:pt x="1115" y="1"/>
                  <a:pt x="461" y="451"/>
                  <a:pt x="254" y="1177"/>
                </a:cubicBezTo>
                <a:cubicBezTo>
                  <a:pt x="0" y="2032"/>
                  <a:pt x="507" y="2919"/>
                  <a:pt x="1362" y="3172"/>
                </a:cubicBezTo>
                <a:cubicBezTo>
                  <a:pt x="1518" y="3218"/>
                  <a:pt x="1674" y="3240"/>
                  <a:pt x="1828" y="3240"/>
                </a:cubicBezTo>
                <a:cubicBezTo>
                  <a:pt x="2519" y="3240"/>
                  <a:pt x="3150" y="2795"/>
                  <a:pt x="3357" y="2095"/>
                </a:cubicBezTo>
                <a:cubicBezTo>
                  <a:pt x="3611" y="1209"/>
                  <a:pt x="3136" y="322"/>
                  <a:pt x="2281" y="69"/>
                </a:cubicBezTo>
                <a:cubicBezTo>
                  <a:pt x="2126" y="23"/>
                  <a:pt x="1969" y="1"/>
                  <a:pt x="181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8086041" y="3734595"/>
            <a:ext cx="151201" cy="135569"/>
          </a:xfrm>
          <a:custGeom>
            <a:avLst/>
            <a:gdLst/>
            <a:ahLst/>
            <a:cxnLst/>
            <a:rect l="l" t="t" r="r" b="b"/>
            <a:pathLst>
              <a:path w="3579" h="3209" extrusionOk="0">
                <a:moveTo>
                  <a:pt x="1783" y="0"/>
                </a:moveTo>
                <a:cubicBezTo>
                  <a:pt x="1092" y="0"/>
                  <a:pt x="461" y="445"/>
                  <a:pt x="254" y="1145"/>
                </a:cubicBezTo>
                <a:cubicBezTo>
                  <a:pt x="0" y="2000"/>
                  <a:pt x="475" y="2887"/>
                  <a:pt x="1330" y="3140"/>
                </a:cubicBezTo>
                <a:cubicBezTo>
                  <a:pt x="1486" y="3186"/>
                  <a:pt x="1643" y="3208"/>
                  <a:pt x="1799" y="3208"/>
                </a:cubicBezTo>
                <a:cubicBezTo>
                  <a:pt x="2497" y="3208"/>
                  <a:pt x="3150" y="2763"/>
                  <a:pt x="3357" y="2063"/>
                </a:cubicBezTo>
                <a:cubicBezTo>
                  <a:pt x="3579" y="1208"/>
                  <a:pt x="3104" y="322"/>
                  <a:pt x="2249" y="68"/>
                </a:cubicBezTo>
                <a:cubicBezTo>
                  <a:pt x="2093" y="22"/>
                  <a:pt x="1937" y="0"/>
                  <a:pt x="17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7850557" y="3904595"/>
            <a:ext cx="414777" cy="461714"/>
          </a:xfrm>
          <a:custGeom>
            <a:avLst/>
            <a:gdLst/>
            <a:ahLst/>
            <a:cxnLst/>
            <a:rect l="l" t="t" r="r" b="b"/>
            <a:pathLst>
              <a:path w="9818" h="10929" extrusionOk="0">
                <a:moveTo>
                  <a:pt x="4782" y="3328"/>
                </a:moveTo>
                <a:cubicBezTo>
                  <a:pt x="5068" y="3328"/>
                  <a:pt x="5353" y="3360"/>
                  <a:pt x="5638" y="3423"/>
                </a:cubicBezTo>
                <a:cubicBezTo>
                  <a:pt x="7189" y="3898"/>
                  <a:pt x="8108" y="5545"/>
                  <a:pt x="7633" y="7128"/>
                </a:cubicBezTo>
                <a:cubicBezTo>
                  <a:pt x="7411" y="7857"/>
                  <a:pt x="6904" y="8490"/>
                  <a:pt x="6208" y="8870"/>
                </a:cubicBezTo>
                <a:cubicBezTo>
                  <a:pt x="5759" y="9115"/>
                  <a:pt x="5271" y="9241"/>
                  <a:pt x="4778" y="9241"/>
                </a:cubicBezTo>
                <a:cubicBezTo>
                  <a:pt x="4505" y="9241"/>
                  <a:pt x="4230" y="9202"/>
                  <a:pt x="3959" y="9123"/>
                </a:cubicBezTo>
                <a:cubicBezTo>
                  <a:pt x="3199" y="8870"/>
                  <a:pt x="2566" y="8395"/>
                  <a:pt x="2186" y="7698"/>
                </a:cubicBezTo>
                <a:cubicBezTo>
                  <a:pt x="1806" y="7002"/>
                  <a:pt x="1742" y="6178"/>
                  <a:pt x="1964" y="5418"/>
                </a:cubicBezTo>
                <a:cubicBezTo>
                  <a:pt x="2344" y="4151"/>
                  <a:pt x="3516" y="3328"/>
                  <a:pt x="4782" y="3328"/>
                </a:cubicBezTo>
                <a:close/>
                <a:moveTo>
                  <a:pt x="6154" y="1"/>
                </a:moveTo>
                <a:cubicBezTo>
                  <a:pt x="5423" y="1"/>
                  <a:pt x="4738" y="474"/>
                  <a:pt x="4529" y="1206"/>
                </a:cubicBezTo>
                <a:lnTo>
                  <a:pt x="4402" y="1650"/>
                </a:lnTo>
                <a:cubicBezTo>
                  <a:pt x="2566" y="1808"/>
                  <a:pt x="887" y="3075"/>
                  <a:pt x="349" y="4943"/>
                </a:cubicBezTo>
                <a:cubicBezTo>
                  <a:pt x="0" y="6147"/>
                  <a:pt x="127" y="7413"/>
                  <a:pt x="697" y="8490"/>
                </a:cubicBezTo>
                <a:cubicBezTo>
                  <a:pt x="1299" y="9567"/>
                  <a:pt x="2281" y="10390"/>
                  <a:pt x="3484" y="10739"/>
                </a:cubicBezTo>
                <a:cubicBezTo>
                  <a:pt x="3896" y="10865"/>
                  <a:pt x="4371" y="10929"/>
                  <a:pt x="4814" y="10929"/>
                </a:cubicBezTo>
                <a:cubicBezTo>
                  <a:pt x="5574" y="10929"/>
                  <a:pt x="6334" y="10739"/>
                  <a:pt x="6999" y="10359"/>
                </a:cubicBezTo>
                <a:cubicBezTo>
                  <a:pt x="8108" y="9757"/>
                  <a:pt x="8899" y="8775"/>
                  <a:pt x="9248" y="7603"/>
                </a:cubicBezTo>
                <a:cubicBezTo>
                  <a:pt x="9818" y="5703"/>
                  <a:pt x="9089" y="3740"/>
                  <a:pt x="7633" y="2600"/>
                </a:cubicBezTo>
                <a:lnTo>
                  <a:pt x="7759" y="2156"/>
                </a:lnTo>
                <a:cubicBezTo>
                  <a:pt x="8044" y="1270"/>
                  <a:pt x="7538" y="351"/>
                  <a:pt x="6619" y="66"/>
                </a:cubicBezTo>
                <a:cubicBezTo>
                  <a:pt x="6465" y="22"/>
                  <a:pt x="6308" y="1"/>
                  <a:pt x="615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7671180" y="2345213"/>
            <a:ext cx="1502545" cy="1368749"/>
          </a:xfrm>
          <a:custGeom>
            <a:avLst/>
            <a:gdLst/>
            <a:ahLst/>
            <a:cxnLst/>
            <a:rect l="l" t="t" r="r" b="b"/>
            <a:pathLst>
              <a:path w="35566" h="32399" extrusionOk="0">
                <a:moveTo>
                  <a:pt x="17771" y="1"/>
                </a:moveTo>
                <a:cubicBezTo>
                  <a:pt x="13626" y="1"/>
                  <a:pt x="9486" y="1584"/>
                  <a:pt x="6335" y="4751"/>
                </a:cubicBezTo>
                <a:cubicBezTo>
                  <a:pt x="1" y="11085"/>
                  <a:pt x="1" y="21346"/>
                  <a:pt x="6335" y="27648"/>
                </a:cubicBezTo>
                <a:cubicBezTo>
                  <a:pt x="9486" y="30815"/>
                  <a:pt x="13626" y="32398"/>
                  <a:pt x="17771" y="32398"/>
                </a:cubicBezTo>
                <a:cubicBezTo>
                  <a:pt x="21916" y="32398"/>
                  <a:pt x="26064" y="30815"/>
                  <a:pt x="29231" y="27648"/>
                </a:cubicBezTo>
                <a:cubicBezTo>
                  <a:pt x="35565" y="21346"/>
                  <a:pt x="35565" y="11085"/>
                  <a:pt x="29231" y="4751"/>
                </a:cubicBezTo>
                <a:cubicBezTo>
                  <a:pt x="26064" y="1584"/>
                  <a:pt x="21916" y="1"/>
                  <a:pt x="17771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7844455" y="2501166"/>
            <a:ext cx="1155996" cy="1056842"/>
          </a:xfrm>
          <a:custGeom>
            <a:avLst/>
            <a:gdLst/>
            <a:ahLst/>
            <a:cxnLst/>
            <a:rect l="l" t="t" r="r" b="b"/>
            <a:pathLst>
              <a:path w="27363" h="25016" extrusionOk="0">
                <a:moveTo>
                  <a:pt x="13668" y="1"/>
                </a:moveTo>
                <a:cubicBezTo>
                  <a:pt x="7907" y="1"/>
                  <a:pt x="2722" y="4020"/>
                  <a:pt x="1457" y="9880"/>
                </a:cubicBezTo>
                <a:cubicBezTo>
                  <a:pt x="0" y="16625"/>
                  <a:pt x="4307" y="23276"/>
                  <a:pt x="11053" y="24732"/>
                </a:cubicBezTo>
                <a:cubicBezTo>
                  <a:pt x="11943" y="24924"/>
                  <a:pt x="12831" y="25016"/>
                  <a:pt x="13705" y="25016"/>
                </a:cubicBezTo>
                <a:cubicBezTo>
                  <a:pt x="19487" y="25016"/>
                  <a:pt x="24667" y="20996"/>
                  <a:pt x="25905" y="15137"/>
                </a:cubicBezTo>
                <a:cubicBezTo>
                  <a:pt x="27362" y="8360"/>
                  <a:pt x="23055" y="1709"/>
                  <a:pt x="16310" y="284"/>
                </a:cubicBezTo>
                <a:cubicBezTo>
                  <a:pt x="15424" y="93"/>
                  <a:pt x="14539" y="1"/>
                  <a:pt x="13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7859841" y="2466884"/>
            <a:ext cx="1125222" cy="1125408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7910712" y="2518161"/>
            <a:ext cx="1023479" cy="102326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BB28FC-CDBC-C239-C374-56531624C64D}"/>
              </a:ext>
            </a:extLst>
          </p:cNvPr>
          <p:cNvSpPr>
            <a:spLocks noEditPoints="1"/>
          </p:cNvSpPr>
          <p:nvPr/>
        </p:nvSpPr>
        <p:spPr bwMode="auto">
          <a:xfrm>
            <a:off x="8097944" y="2724336"/>
            <a:ext cx="637839" cy="557280"/>
          </a:xfrm>
          <a:custGeom>
            <a:avLst/>
            <a:gdLst>
              <a:gd name="T0" fmla="*/ 1643 w 1648"/>
              <a:gd name="T1" fmla="*/ 1076 h 1440"/>
              <a:gd name="T2" fmla="*/ 1513 w 1648"/>
              <a:gd name="T3" fmla="*/ 767 h 1440"/>
              <a:gd name="T4" fmla="*/ 1643 w 1648"/>
              <a:gd name="T5" fmla="*/ 528 h 1440"/>
              <a:gd name="T6" fmla="*/ 1517 w 1648"/>
              <a:gd name="T7" fmla="*/ 480 h 1440"/>
              <a:gd name="T8" fmla="*/ 1517 w 1648"/>
              <a:gd name="T9" fmla="*/ 288 h 1440"/>
              <a:gd name="T10" fmla="*/ 1643 w 1648"/>
              <a:gd name="T11" fmla="*/ 240 h 1440"/>
              <a:gd name="T12" fmla="*/ 1499 w 1648"/>
              <a:gd name="T13" fmla="*/ 0 h 1440"/>
              <a:gd name="T14" fmla="*/ 134 w 1648"/>
              <a:gd name="T15" fmla="*/ 102 h 1440"/>
              <a:gd name="T16" fmla="*/ 110 w 1648"/>
              <a:gd name="T17" fmla="*/ 648 h 1440"/>
              <a:gd name="T18" fmla="*/ 5 w 1648"/>
              <a:gd name="T19" fmla="*/ 816 h 1440"/>
              <a:gd name="T20" fmla="*/ 53 w 1648"/>
              <a:gd name="T21" fmla="*/ 960 h 1440"/>
              <a:gd name="T22" fmla="*/ 173 w 1648"/>
              <a:gd name="T23" fmla="*/ 1056 h 1440"/>
              <a:gd name="T24" fmla="*/ 53 w 1648"/>
              <a:gd name="T25" fmla="*/ 1152 h 1440"/>
              <a:gd name="T26" fmla="*/ 5 w 1648"/>
              <a:gd name="T27" fmla="*/ 1296 h 1440"/>
              <a:gd name="T28" fmla="*/ 1240 w 1648"/>
              <a:gd name="T29" fmla="*/ 1440 h 1440"/>
              <a:gd name="T30" fmla="*/ 101 w 1648"/>
              <a:gd name="T31" fmla="*/ 368 h 1440"/>
              <a:gd name="T32" fmla="*/ 1499 w 1648"/>
              <a:gd name="T33" fmla="*/ 96 h 1440"/>
              <a:gd name="T34" fmla="*/ 1547 w 1648"/>
              <a:gd name="T35" fmla="*/ 192 h 1440"/>
              <a:gd name="T36" fmla="*/ 197 w 1648"/>
              <a:gd name="T37" fmla="*/ 384 h 1440"/>
              <a:gd name="T38" fmla="*/ 1547 w 1648"/>
              <a:gd name="T39" fmla="*/ 576 h 1440"/>
              <a:gd name="T40" fmla="*/ 1499 w 1648"/>
              <a:gd name="T41" fmla="*/ 672 h 1440"/>
              <a:gd name="T42" fmla="*/ 180 w 1648"/>
              <a:gd name="T43" fmla="*/ 582 h 1440"/>
              <a:gd name="T44" fmla="*/ 1400 w 1648"/>
              <a:gd name="T45" fmla="*/ 480 h 1440"/>
              <a:gd name="T46" fmla="*/ 293 w 1648"/>
              <a:gd name="T47" fmla="*/ 384 h 1440"/>
              <a:gd name="T48" fmla="*/ 1400 w 1648"/>
              <a:gd name="T49" fmla="*/ 288 h 1440"/>
              <a:gd name="T50" fmla="*/ 1400 w 1648"/>
              <a:gd name="T51" fmla="*/ 480 h 1440"/>
              <a:gd name="T52" fmla="*/ 101 w 1648"/>
              <a:gd name="T53" fmla="*/ 1248 h 1440"/>
              <a:gd name="T54" fmla="*/ 149 w 1648"/>
              <a:gd name="T55" fmla="*/ 1248 h 1440"/>
              <a:gd name="T56" fmla="*/ 1259 w 1648"/>
              <a:gd name="T57" fmla="*/ 1248 h 1440"/>
              <a:gd name="T58" fmla="*/ 1259 w 1648"/>
              <a:gd name="T59" fmla="*/ 864 h 1440"/>
              <a:gd name="T60" fmla="*/ 101 w 1648"/>
              <a:gd name="T61" fmla="*/ 816 h 1440"/>
              <a:gd name="T62" fmla="*/ 1259 w 1648"/>
              <a:gd name="T63" fmla="*/ 768 h 1440"/>
              <a:gd name="T64" fmla="*/ 1547 w 1648"/>
              <a:gd name="T65" fmla="*/ 1071 h 1440"/>
              <a:gd name="T66" fmla="*/ 149 w 1648"/>
              <a:gd name="T67" fmla="*/ 1344 h 1440"/>
              <a:gd name="T68" fmla="*/ 248 w 1648"/>
              <a:gd name="T69" fmla="*/ 960 h 1440"/>
              <a:gd name="T70" fmla="*/ 1355 w 1648"/>
              <a:gd name="T71" fmla="*/ 1056 h 1440"/>
              <a:gd name="T72" fmla="*/ 248 w 1648"/>
              <a:gd name="T73" fmla="*/ 1152 h 1440"/>
              <a:gd name="T74" fmla="*/ 248 w 1648"/>
              <a:gd name="T75" fmla="*/ 96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8" h="1440">
                <a:moveTo>
                  <a:pt x="1514" y="1337"/>
                </a:moveTo>
                <a:cubicBezTo>
                  <a:pt x="1592" y="1269"/>
                  <a:pt x="1638" y="1176"/>
                  <a:pt x="1643" y="1076"/>
                </a:cubicBezTo>
                <a:cubicBezTo>
                  <a:pt x="1648" y="970"/>
                  <a:pt x="1611" y="868"/>
                  <a:pt x="1538" y="791"/>
                </a:cubicBezTo>
                <a:cubicBezTo>
                  <a:pt x="1530" y="783"/>
                  <a:pt x="1521" y="775"/>
                  <a:pt x="1513" y="767"/>
                </a:cubicBezTo>
                <a:cubicBezTo>
                  <a:pt x="1586" y="760"/>
                  <a:pt x="1643" y="699"/>
                  <a:pt x="1643" y="624"/>
                </a:cubicBezTo>
                <a:cubicBezTo>
                  <a:pt x="1643" y="528"/>
                  <a:pt x="1643" y="528"/>
                  <a:pt x="1643" y="528"/>
                </a:cubicBezTo>
                <a:cubicBezTo>
                  <a:pt x="1643" y="501"/>
                  <a:pt x="1622" y="480"/>
                  <a:pt x="1595" y="480"/>
                </a:cubicBezTo>
                <a:cubicBezTo>
                  <a:pt x="1517" y="480"/>
                  <a:pt x="1517" y="480"/>
                  <a:pt x="1517" y="480"/>
                </a:cubicBezTo>
                <a:cubicBezTo>
                  <a:pt x="1490" y="455"/>
                  <a:pt x="1475" y="421"/>
                  <a:pt x="1475" y="384"/>
                </a:cubicBezTo>
                <a:cubicBezTo>
                  <a:pt x="1475" y="347"/>
                  <a:pt x="1490" y="312"/>
                  <a:pt x="1517" y="288"/>
                </a:cubicBezTo>
                <a:cubicBezTo>
                  <a:pt x="1595" y="288"/>
                  <a:pt x="1595" y="288"/>
                  <a:pt x="1595" y="288"/>
                </a:cubicBezTo>
                <a:cubicBezTo>
                  <a:pt x="1622" y="288"/>
                  <a:pt x="1643" y="266"/>
                  <a:pt x="1643" y="240"/>
                </a:cubicBezTo>
                <a:cubicBezTo>
                  <a:pt x="1643" y="144"/>
                  <a:pt x="1643" y="144"/>
                  <a:pt x="1643" y="144"/>
                </a:cubicBezTo>
                <a:cubicBezTo>
                  <a:pt x="1643" y="64"/>
                  <a:pt x="1579" y="0"/>
                  <a:pt x="149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307" y="0"/>
                  <a:pt x="210" y="36"/>
                  <a:pt x="134" y="102"/>
                </a:cubicBezTo>
                <a:cubicBezTo>
                  <a:pt x="56" y="171"/>
                  <a:pt x="11" y="263"/>
                  <a:pt x="5" y="363"/>
                </a:cubicBezTo>
                <a:cubicBezTo>
                  <a:pt x="0" y="470"/>
                  <a:pt x="37" y="571"/>
                  <a:pt x="110" y="648"/>
                </a:cubicBezTo>
                <a:cubicBezTo>
                  <a:pt x="118" y="656"/>
                  <a:pt x="127" y="665"/>
                  <a:pt x="136" y="672"/>
                </a:cubicBezTo>
                <a:cubicBezTo>
                  <a:pt x="62" y="679"/>
                  <a:pt x="5" y="741"/>
                  <a:pt x="5" y="816"/>
                </a:cubicBezTo>
                <a:cubicBezTo>
                  <a:pt x="5" y="912"/>
                  <a:pt x="5" y="912"/>
                  <a:pt x="5" y="912"/>
                </a:cubicBezTo>
                <a:cubicBezTo>
                  <a:pt x="5" y="938"/>
                  <a:pt x="26" y="960"/>
                  <a:pt x="53" y="960"/>
                </a:cubicBezTo>
                <a:cubicBezTo>
                  <a:pt x="131" y="960"/>
                  <a:pt x="131" y="960"/>
                  <a:pt x="131" y="960"/>
                </a:cubicBezTo>
                <a:cubicBezTo>
                  <a:pt x="158" y="984"/>
                  <a:pt x="173" y="1019"/>
                  <a:pt x="173" y="1056"/>
                </a:cubicBezTo>
                <a:cubicBezTo>
                  <a:pt x="173" y="1093"/>
                  <a:pt x="158" y="1127"/>
                  <a:pt x="131" y="1152"/>
                </a:cubicBezTo>
                <a:cubicBezTo>
                  <a:pt x="53" y="1152"/>
                  <a:pt x="53" y="1152"/>
                  <a:pt x="53" y="1152"/>
                </a:cubicBezTo>
                <a:cubicBezTo>
                  <a:pt x="26" y="1152"/>
                  <a:pt x="5" y="1173"/>
                  <a:pt x="5" y="1200"/>
                </a:cubicBezTo>
                <a:cubicBezTo>
                  <a:pt x="5" y="1296"/>
                  <a:pt x="5" y="1296"/>
                  <a:pt x="5" y="1296"/>
                </a:cubicBezTo>
                <a:cubicBezTo>
                  <a:pt x="5" y="1375"/>
                  <a:pt x="69" y="1440"/>
                  <a:pt x="149" y="1440"/>
                </a:cubicBezTo>
                <a:cubicBezTo>
                  <a:pt x="1240" y="1440"/>
                  <a:pt x="1240" y="1440"/>
                  <a:pt x="1240" y="1440"/>
                </a:cubicBezTo>
                <a:cubicBezTo>
                  <a:pt x="1341" y="1440"/>
                  <a:pt x="1438" y="1403"/>
                  <a:pt x="1514" y="1337"/>
                </a:cubicBezTo>
                <a:close/>
                <a:moveTo>
                  <a:pt x="101" y="368"/>
                </a:moveTo>
                <a:cubicBezTo>
                  <a:pt x="109" y="218"/>
                  <a:pt x="247" y="96"/>
                  <a:pt x="408" y="96"/>
                </a:cubicBezTo>
                <a:cubicBezTo>
                  <a:pt x="1499" y="96"/>
                  <a:pt x="1499" y="96"/>
                  <a:pt x="1499" y="96"/>
                </a:cubicBezTo>
                <a:cubicBezTo>
                  <a:pt x="1526" y="96"/>
                  <a:pt x="1547" y="117"/>
                  <a:pt x="1547" y="144"/>
                </a:cubicBezTo>
                <a:cubicBezTo>
                  <a:pt x="1547" y="192"/>
                  <a:pt x="1547" y="192"/>
                  <a:pt x="1547" y="192"/>
                </a:cubicBezTo>
                <a:cubicBezTo>
                  <a:pt x="389" y="192"/>
                  <a:pt x="389" y="192"/>
                  <a:pt x="389" y="192"/>
                </a:cubicBezTo>
                <a:cubicBezTo>
                  <a:pt x="283" y="192"/>
                  <a:pt x="197" y="278"/>
                  <a:pt x="197" y="384"/>
                </a:cubicBezTo>
                <a:cubicBezTo>
                  <a:pt x="197" y="490"/>
                  <a:pt x="283" y="576"/>
                  <a:pt x="389" y="576"/>
                </a:cubicBezTo>
                <a:cubicBezTo>
                  <a:pt x="1547" y="576"/>
                  <a:pt x="1547" y="576"/>
                  <a:pt x="1547" y="576"/>
                </a:cubicBezTo>
                <a:cubicBezTo>
                  <a:pt x="1547" y="624"/>
                  <a:pt x="1547" y="624"/>
                  <a:pt x="1547" y="624"/>
                </a:cubicBezTo>
                <a:cubicBezTo>
                  <a:pt x="1547" y="650"/>
                  <a:pt x="1526" y="672"/>
                  <a:pt x="1499" y="672"/>
                </a:cubicBezTo>
                <a:cubicBezTo>
                  <a:pt x="389" y="672"/>
                  <a:pt x="389" y="672"/>
                  <a:pt x="389" y="672"/>
                </a:cubicBezTo>
                <a:cubicBezTo>
                  <a:pt x="309" y="672"/>
                  <a:pt x="235" y="640"/>
                  <a:pt x="180" y="582"/>
                </a:cubicBezTo>
                <a:cubicBezTo>
                  <a:pt x="125" y="524"/>
                  <a:pt x="97" y="448"/>
                  <a:pt x="101" y="368"/>
                </a:cubicBezTo>
                <a:close/>
                <a:moveTo>
                  <a:pt x="1400" y="480"/>
                </a:moveTo>
                <a:cubicBezTo>
                  <a:pt x="389" y="480"/>
                  <a:pt x="389" y="480"/>
                  <a:pt x="389" y="480"/>
                </a:cubicBezTo>
                <a:cubicBezTo>
                  <a:pt x="336" y="480"/>
                  <a:pt x="293" y="437"/>
                  <a:pt x="293" y="384"/>
                </a:cubicBezTo>
                <a:cubicBezTo>
                  <a:pt x="293" y="331"/>
                  <a:pt x="336" y="288"/>
                  <a:pt x="389" y="288"/>
                </a:cubicBezTo>
                <a:cubicBezTo>
                  <a:pt x="1400" y="288"/>
                  <a:pt x="1400" y="288"/>
                  <a:pt x="1400" y="288"/>
                </a:cubicBezTo>
                <a:cubicBezTo>
                  <a:pt x="1387" y="317"/>
                  <a:pt x="1379" y="350"/>
                  <a:pt x="1379" y="384"/>
                </a:cubicBezTo>
                <a:cubicBezTo>
                  <a:pt x="1379" y="418"/>
                  <a:pt x="1387" y="450"/>
                  <a:pt x="1400" y="480"/>
                </a:cubicBezTo>
                <a:close/>
                <a:moveTo>
                  <a:pt x="101" y="1296"/>
                </a:moveTo>
                <a:cubicBezTo>
                  <a:pt x="101" y="1248"/>
                  <a:pt x="101" y="1248"/>
                  <a:pt x="101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259" y="1248"/>
                  <a:pt x="1259" y="1248"/>
                  <a:pt x="1259" y="1248"/>
                </a:cubicBezTo>
                <a:cubicBezTo>
                  <a:pt x="1365" y="1248"/>
                  <a:pt x="1451" y="1161"/>
                  <a:pt x="1451" y="1056"/>
                </a:cubicBezTo>
                <a:cubicBezTo>
                  <a:pt x="1451" y="950"/>
                  <a:pt x="1365" y="864"/>
                  <a:pt x="1259" y="864"/>
                </a:cubicBezTo>
                <a:cubicBezTo>
                  <a:pt x="101" y="864"/>
                  <a:pt x="101" y="864"/>
                  <a:pt x="101" y="864"/>
                </a:cubicBezTo>
                <a:cubicBezTo>
                  <a:pt x="101" y="816"/>
                  <a:pt x="101" y="816"/>
                  <a:pt x="101" y="816"/>
                </a:cubicBezTo>
                <a:cubicBezTo>
                  <a:pt x="101" y="789"/>
                  <a:pt x="122" y="768"/>
                  <a:pt x="149" y="768"/>
                </a:cubicBezTo>
                <a:cubicBezTo>
                  <a:pt x="1259" y="768"/>
                  <a:pt x="1259" y="768"/>
                  <a:pt x="1259" y="768"/>
                </a:cubicBezTo>
                <a:cubicBezTo>
                  <a:pt x="1339" y="768"/>
                  <a:pt x="1413" y="800"/>
                  <a:pt x="1468" y="857"/>
                </a:cubicBezTo>
                <a:cubicBezTo>
                  <a:pt x="1523" y="915"/>
                  <a:pt x="1551" y="991"/>
                  <a:pt x="1547" y="1071"/>
                </a:cubicBezTo>
                <a:cubicBezTo>
                  <a:pt x="1539" y="1221"/>
                  <a:pt x="1401" y="1344"/>
                  <a:pt x="1240" y="1344"/>
                </a:cubicBezTo>
                <a:cubicBezTo>
                  <a:pt x="149" y="1344"/>
                  <a:pt x="149" y="1344"/>
                  <a:pt x="149" y="1344"/>
                </a:cubicBezTo>
                <a:cubicBezTo>
                  <a:pt x="122" y="1344"/>
                  <a:pt x="101" y="1322"/>
                  <a:pt x="101" y="1296"/>
                </a:cubicBezTo>
                <a:close/>
                <a:moveTo>
                  <a:pt x="248" y="960"/>
                </a:moveTo>
                <a:cubicBezTo>
                  <a:pt x="1259" y="960"/>
                  <a:pt x="1259" y="960"/>
                  <a:pt x="1259" y="960"/>
                </a:cubicBezTo>
                <a:cubicBezTo>
                  <a:pt x="1312" y="960"/>
                  <a:pt x="1355" y="1003"/>
                  <a:pt x="1355" y="1056"/>
                </a:cubicBezTo>
                <a:cubicBezTo>
                  <a:pt x="1355" y="1109"/>
                  <a:pt x="1312" y="1152"/>
                  <a:pt x="1259" y="1152"/>
                </a:cubicBezTo>
                <a:cubicBezTo>
                  <a:pt x="248" y="1152"/>
                  <a:pt x="248" y="1152"/>
                  <a:pt x="248" y="1152"/>
                </a:cubicBezTo>
                <a:cubicBezTo>
                  <a:pt x="262" y="1122"/>
                  <a:pt x="269" y="1090"/>
                  <a:pt x="269" y="1056"/>
                </a:cubicBezTo>
                <a:cubicBezTo>
                  <a:pt x="269" y="1022"/>
                  <a:pt x="262" y="989"/>
                  <a:pt x="248" y="9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E03D25-F196-B850-2AD7-F0D7B85A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7" y="3875290"/>
            <a:ext cx="11684027" cy="298270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98DB543-92F3-737D-BCE4-5A8529CB13E3}"/>
              </a:ext>
            </a:extLst>
          </p:cNvPr>
          <p:cNvSpPr/>
          <p:nvPr/>
        </p:nvSpPr>
        <p:spPr>
          <a:xfrm>
            <a:off x="1175066" y="4462521"/>
            <a:ext cx="9841869" cy="2395479"/>
          </a:xfrm>
          <a:custGeom>
            <a:avLst/>
            <a:gdLst>
              <a:gd name="connsiteX0" fmla="*/ 4550626 w 9158051"/>
              <a:gd name="connsiteY0" fmla="*/ 66 h 2242485"/>
              <a:gd name="connsiteX1" fmla="*/ 7456177 w 9158051"/>
              <a:gd name="connsiteY1" fmla="*/ 764516 h 2242485"/>
              <a:gd name="connsiteX2" fmla="*/ 8930065 w 9158051"/>
              <a:gd name="connsiteY2" fmla="*/ 1965983 h 2242485"/>
              <a:gd name="connsiteX3" fmla="*/ 9158051 w 9158051"/>
              <a:gd name="connsiteY3" fmla="*/ 2242485 h 2242485"/>
              <a:gd name="connsiteX4" fmla="*/ 0 w 9158051"/>
              <a:gd name="connsiteY4" fmla="*/ 2242485 h 2242485"/>
              <a:gd name="connsiteX5" fmla="*/ 190051 w 9158051"/>
              <a:gd name="connsiteY5" fmla="*/ 2007479 h 2242485"/>
              <a:gd name="connsiteX6" fmla="*/ 1652464 w 9158051"/>
              <a:gd name="connsiteY6" fmla="*/ 792071 h 2242485"/>
              <a:gd name="connsiteX7" fmla="*/ 4550626 w 9158051"/>
              <a:gd name="connsiteY7" fmla="*/ 66 h 224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051" h="2242485">
                <a:moveTo>
                  <a:pt x="4550626" y="66"/>
                </a:moveTo>
                <a:cubicBezTo>
                  <a:pt x="5552696" y="-4692"/>
                  <a:pt x="6555997" y="249960"/>
                  <a:pt x="7456177" y="764516"/>
                </a:cubicBezTo>
                <a:cubicBezTo>
                  <a:pt x="8018789" y="1086114"/>
                  <a:pt x="8514360" y="1493941"/>
                  <a:pt x="8930065" y="1965983"/>
                </a:cubicBezTo>
                <a:lnTo>
                  <a:pt x="9158051" y="2242485"/>
                </a:lnTo>
                <a:lnTo>
                  <a:pt x="0" y="2242485"/>
                </a:lnTo>
                <a:lnTo>
                  <a:pt x="190051" y="2007479"/>
                </a:lnTo>
                <a:cubicBezTo>
                  <a:pt x="601255" y="1531511"/>
                  <a:pt x="1092931" y="1118997"/>
                  <a:pt x="1652464" y="792071"/>
                </a:cubicBezTo>
                <a:cubicBezTo>
                  <a:pt x="2547717" y="268990"/>
                  <a:pt x="3548556" y="4823"/>
                  <a:pt x="4550626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70000">
                <a:srgbClr val="E8E8E8"/>
              </a:gs>
              <a:gs pos="100000">
                <a:srgbClr val="D9D9D9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3975860" y="5338522"/>
            <a:ext cx="4240281" cy="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4400" b="1" dirty="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مقدمه و کلیات</a:t>
            </a:r>
          </a:p>
        </p:txBody>
      </p:sp>
      <p:sp>
        <p:nvSpPr>
          <p:cNvPr id="729" name="Google Shape;729;p26"/>
          <p:cNvSpPr/>
          <p:nvPr/>
        </p:nvSpPr>
        <p:spPr>
          <a:xfrm>
            <a:off x="6086536" y="3873614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1"/>
                </a:moveTo>
                <a:cubicBezTo>
                  <a:pt x="729" y="1"/>
                  <a:pt x="0" y="729"/>
                  <a:pt x="0" y="1616"/>
                </a:cubicBezTo>
                <a:cubicBezTo>
                  <a:pt x="0" y="2503"/>
                  <a:pt x="729" y="3231"/>
                  <a:pt x="1615" y="3231"/>
                </a:cubicBezTo>
                <a:cubicBezTo>
                  <a:pt x="2534" y="3231"/>
                  <a:pt x="3231" y="2503"/>
                  <a:pt x="3231" y="1616"/>
                </a:cubicBezTo>
                <a:cubicBezTo>
                  <a:pt x="3231" y="729"/>
                  <a:pt x="2534" y="1"/>
                  <a:pt x="161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6086536" y="3659470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0"/>
                </a:moveTo>
                <a:cubicBezTo>
                  <a:pt x="729" y="0"/>
                  <a:pt x="0" y="729"/>
                  <a:pt x="0" y="1616"/>
                </a:cubicBezTo>
                <a:cubicBezTo>
                  <a:pt x="0" y="2502"/>
                  <a:pt x="729" y="3231"/>
                  <a:pt x="1615" y="3231"/>
                </a:cubicBezTo>
                <a:cubicBezTo>
                  <a:pt x="2534" y="3231"/>
                  <a:pt x="3231" y="2502"/>
                  <a:pt x="3231" y="1616"/>
                </a:cubicBezTo>
                <a:cubicBezTo>
                  <a:pt x="3231" y="729"/>
                  <a:pt x="2534" y="0"/>
                  <a:pt x="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6015391" y="3759058"/>
            <a:ext cx="219417" cy="262851"/>
          </a:xfrm>
          <a:custGeom>
            <a:avLst/>
            <a:gdLst/>
            <a:ahLst/>
            <a:cxnLst/>
            <a:rect l="l" t="t" r="r" b="b"/>
            <a:pathLst>
              <a:path w="9280" h="11117" extrusionOk="0">
                <a:moveTo>
                  <a:pt x="4624" y="3516"/>
                </a:moveTo>
                <a:cubicBezTo>
                  <a:pt x="6271" y="3516"/>
                  <a:pt x="7601" y="4814"/>
                  <a:pt x="7601" y="6461"/>
                </a:cubicBezTo>
                <a:cubicBezTo>
                  <a:pt x="7601" y="8076"/>
                  <a:pt x="6271" y="9406"/>
                  <a:pt x="4624" y="9406"/>
                </a:cubicBezTo>
                <a:cubicBezTo>
                  <a:pt x="3009" y="9406"/>
                  <a:pt x="1679" y="8108"/>
                  <a:pt x="1679" y="6461"/>
                </a:cubicBezTo>
                <a:cubicBezTo>
                  <a:pt x="1679" y="4814"/>
                  <a:pt x="3009" y="3516"/>
                  <a:pt x="4624" y="3516"/>
                </a:cubicBezTo>
                <a:close/>
                <a:moveTo>
                  <a:pt x="4624" y="0"/>
                </a:moveTo>
                <a:cubicBezTo>
                  <a:pt x="3706" y="0"/>
                  <a:pt x="2946" y="729"/>
                  <a:pt x="2946" y="1679"/>
                </a:cubicBezTo>
                <a:lnTo>
                  <a:pt x="2946" y="2122"/>
                </a:lnTo>
                <a:cubicBezTo>
                  <a:pt x="1236" y="2819"/>
                  <a:pt x="1" y="4497"/>
                  <a:pt x="1" y="6461"/>
                </a:cubicBezTo>
                <a:cubicBezTo>
                  <a:pt x="1" y="9026"/>
                  <a:pt x="2091" y="11116"/>
                  <a:pt x="4624" y="11116"/>
                </a:cubicBezTo>
                <a:cubicBezTo>
                  <a:pt x="7190" y="11116"/>
                  <a:pt x="9280" y="9026"/>
                  <a:pt x="9280" y="6461"/>
                </a:cubicBezTo>
                <a:cubicBezTo>
                  <a:pt x="9280" y="4497"/>
                  <a:pt x="8045" y="2819"/>
                  <a:pt x="6335" y="2122"/>
                </a:cubicBezTo>
                <a:lnTo>
                  <a:pt x="6335" y="1679"/>
                </a:lnTo>
                <a:cubicBezTo>
                  <a:pt x="6335" y="729"/>
                  <a:pt x="5575" y="0"/>
                  <a:pt x="462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5800493" y="2940893"/>
            <a:ext cx="629759" cy="591834"/>
          </a:xfrm>
          <a:custGeom>
            <a:avLst/>
            <a:gdLst/>
            <a:ahLst/>
            <a:cxnLst/>
            <a:rect l="l" t="t" r="r" b="b"/>
            <a:pathLst>
              <a:path w="26635" h="25031" extrusionOk="0">
                <a:moveTo>
                  <a:pt x="13355" y="1"/>
                </a:moveTo>
                <a:cubicBezTo>
                  <a:pt x="12784" y="1"/>
                  <a:pt x="12205" y="40"/>
                  <a:pt x="11623" y="120"/>
                </a:cubicBezTo>
                <a:cubicBezTo>
                  <a:pt x="4782" y="1039"/>
                  <a:pt x="0" y="7341"/>
                  <a:pt x="919" y="14213"/>
                </a:cubicBezTo>
                <a:cubicBezTo>
                  <a:pt x="1761" y="20488"/>
                  <a:pt x="7133" y="25030"/>
                  <a:pt x="13320" y="25030"/>
                </a:cubicBezTo>
                <a:cubicBezTo>
                  <a:pt x="13878" y="25030"/>
                  <a:pt x="14443" y="24993"/>
                  <a:pt x="15012" y="24917"/>
                </a:cubicBezTo>
                <a:cubicBezTo>
                  <a:pt x="21852" y="23967"/>
                  <a:pt x="26634" y="17665"/>
                  <a:pt x="25716" y="10825"/>
                </a:cubicBezTo>
                <a:cubicBezTo>
                  <a:pt x="24875" y="4564"/>
                  <a:pt x="19525" y="1"/>
                  <a:pt x="13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5681445" y="2853753"/>
            <a:ext cx="867855" cy="766114"/>
          </a:xfrm>
          <a:custGeom>
            <a:avLst/>
            <a:gdLst/>
            <a:ahLst/>
            <a:cxnLst/>
            <a:rect l="l" t="t" r="r" b="b"/>
            <a:pathLst>
              <a:path w="36705" h="32402" extrusionOk="0">
                <a:moveTo>
                  <a:pt x="18348" y="1"/>
                </a:moveTo>
                <a:cubicBezTo>
                  <a:pt x="11931" y="1"/>
                  <a:pt x="5857" y="3858"/>
                  <a:pt x="3325" y="10175"/>
                </a:cubicBezTo>
                <a:cubicBezTo>
                  <a:pt x="0" y="18472"/>
                  <a:pt x="4022" y="27910"/>
                  <a:pt x="12319" y="31235"/>
                </a:cubicBezTo>
                <a:cubicBezTo>
                  <a:pt x="14295" y="32027"/>
                  <a:pt x="16336" y="32402"/>
                  <a:pt x="18343" y="32402"/>
                </a:cubicBezTo>
                <a:cubicBezTo>
                  <a:pt x="24765" y="32402"/>
                  <a:pt x="30846" y="28562"/>
                  <a:pt x="33379" y="22241"/>
                </a:cubicBezTo>
                <a:cubicBezTo>
                  <a:pt x="36705" y="13944"/>
                  <a:pt x="32683" y="4506"/>
                  <a:pt x="24385" y="1181"/>
                </a:cubicBezTo>
                <a:cubicBezTo>
                  <a:pt x="22405" y="380"/>
                  <a:pt x="20360" y="1"/>
                  <a:pt x="183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5800497" y="2921884"/>
            <a:ext cx="629750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5828968" y="2950582"/>
            <a:ext cx="572808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CFD69-78BB-F62C-1167-AF0A10D40F52}"/>
              </a:ext>
            </a:extLst>
          </p:cNvPr>
          <p:cNvSpPr/>
          <p:nvPr/>
        </p:nvSpPr>
        <p:spPr>
          <a:xfrm rot="18900000">
            <a:off x="6050724" y="3035389"/>
            <a:ext cx="174264" cy="38807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917961" y="4968834"/>
            <a:ext cx="153373" cy="134838"/>
          </a:xfrm>
          <a:custGeom>
            <a:avLst/>
            <a:gdLst/>
            <a:ahLst/>
            <a:cxnLst/>
            <a:rect l="l" t="t" r="r" b="b"/>
            <a:pathLst>
              <a:path w="3674" h="3230" extrusionOk="0">
                <a:moveTo>
                  <a:pt x="1845" y="0"/>
                </a:moveTo>
                <a:cubicBezTo>
                  <a:pt x="1330" y="0"/>
                  <a:pt x="821" y="245"/>
                  <a:pt x="507" y="697"/>
                </a:cubicBezTo>
                <a:cubicBezTo>
                  <a:pt x="0" y="1425"/>
                  <a:pt x="190" y="2438"/>
                  <a:pt x="918" y="2945"/>
                </a:cubicBezTo>
                <a:cubicBezTo>
                  <a:pt x="1195" y="3138"/>
                  <a:pt x="1513" y="3230"/>
                  <a:pt x="1829" y="3230"/>
                </a:cubicBezTo>
                <a:cubicBezTo>
                  <a:pt x="2344" y="3230"/>
                  <a:pt x="2853" y="2985"/>
                  <a:pt x="3167" y="2533"/>
                </a:cubicBezTo>
                <a:cubicBezTo>
                  <a:pt x="3674" y="1805"/>
                  <a:pt x="3484" y="792"/>
                  <a:pt x="2755" y="285"/>
                </a:cubicBezTo>
                <a:cubicBezTo>
                  <a:pt x="2478" y="92"/>
                  <a:pt x="2160" y="0"/>
                  <a:pt x="1845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0133450" y="4657790"/>
            <a:ext cx="152037" cy="135213"/>
          </a:xfrm>
          <a:custGeom>
            <a:avLst/>
            <a:gdLst/>
            <a:ahLst/>
            <a:cxnLst/>
            <a:rect l="l" t="t" r="r" b="b"/>
            <a:pathLst>
              <a:path w="3642" h="3239" extrusionOk="0">
                <a:moveTo>
                  <a:pt x="1825" y="1"/>
                </a:moveTo>
                <a:cubicBezTo>
                  <a:pt x="1317" y="1"/>
                  <a:pt x="817" y="240"/>
                  <a:pt x="507" y="705"/>
                </a:cubicBezTo>
                <a:cubicBezTo>
                  <a:pt x="0" y="1434"/>
                  <a:pt x="158" y="2447"/>
                  <a:pt x="918" y="2954"/>
                </a:cubicBezTo>
                <a:cubicBezTo>
                  <a:pt x="1195" y="3146"/>
                  <a:pt x="1513" y="3238"/>
                  <a:pt x="1829" y="3238"/>
                </a:cubicBezTo>
                <a:cubicBezTo>
                  <a:pt x="2344" y="3238"/>
                  <a:pt x="2853" y="2994"/>
                  <a:pt x="3167" y="2542"/>
                </a:cubicBezTo>
                <a:cubicBezTo>
                  <a:pt x="3642" y="1782"/>
                  <a:pt x="3484" y="800"/>
                  <a:pt x="2755" y="294"/>
                </a:cubicBezTo>
                <a:cubicBezTo>
                  <a:pt x="2473" y="97"/>
                  <a:pt x="2147" y="1"/>
                  <a:pt x="182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9794979" y="4801394"/>
            <a:ext cx="399294" cy="429225"/>
          </a:xfrm>
          <a:custGeom>
            <a:avLst/>
            <a:gdLst/>
            <a:ahLst/>
            <a:cxnLst/>
            <a:rect l="l" t="t" r="r" b="b"/>
            <a:pathLst>
              <a:path w="9565" h="10282" extrusionOk="0">
                <a:moveTo>
                  <a:pt x="4783" y="2681"/>
                </a:moveTo>
                <a:cubicBezTo>
                  <a:pt x="5385" y="2681"/>
                  <a:pt x="5955" y="2871"/>
                  <a:pt x="6461" y="3187"/>
                </a:cubicBezTo>
                <a:cubicBezTo>
                  <a:pt x="7095" y="3662"/>
                  <a:pt x="7538" y="4328"/>
                  <a:pt x="7696" y="5088"/>
                </a:cubicBezTo>
                <a:cubicBezTo>
                  <a:pt x="7823" y="5879"/>
                  <a:pt x="7665" y="6671"/>
                  <a:pt x="7221" y="7304"/>
                </a:cubicBezTo>
                <a:cubicBezTo>
                  <a:pt x="6778" y="7969"/>
                  <a:pt x="6081" y="8381"/>
                  <a:pt x="5321" y="8539"/>
                </a:cubicBezTo>
                <a:cubicBezTo>
                  <a:pt x="5145" y="8568"/>
                  <a:pt x="4969" y="8582"/>
                  <a:pt x="4795" y="8582"/>
                </a:cubicBezTo>
                <a:cubicBezTo>
                  <a:pt x="4185" y="8582"/>
                  <a:pt x="3597" y="8409"/>
                  <a:pt x="3104" y="8064"/>
                </a:cubicBezTo>
                <a:cubicBezTo>
                  <a:pt x="2439" y="7621"/>
                  <a:pt x="2028" y="6924"/>
                  <a:pt x="1869" y="6164"/>
                </a:cubicBezTo>
                <a:cubicBezTo>
                  <a:pt x="1711" y="5373"/>
                  <a:pt x="1901" y="4613"/>
                  <a:pt x="2344" y="3948"/>
                </a:cubicBezTo>
                <a:cubicBezTo>
                  <a:pt x="2788" y="3314"/>
                  <a:pt x="3484" y="2871"/>
                  <a:pt x="4244" y="2712"/>
                </a:cubicBezTo>
                <a:cubicBezTo>
                  <a:pt x="4434" y="2681"/>
                  <a:pt x="4593" y="2681"/>
                  <a:pt x="4783" y="2681"/>
                </a:cubicBezTo>
                <a:close/>
                <a:moveTo>
                  <a:pt x="7504" y="0"/>
                </a:moveTo>
                <a:cubicBezTo>
                  <a:pt x="6971" y="0"/>
                  <a:pt x="6445" y="260"/>
                  <a:pt x="6113" y="749"/>
                </a:cubicBezTo>
                <a:lnTo>
                  <a:pt x="5860" y="1097"/>
                </a:lnTo>
                <a:cubicBezTo>
                  <a:pt x="5504" y="1026"/>
                  <a:pt x="5148" y="985"/>
                  <a:pt x="4793" y="985"/>
                </a:cubicBezTo>
                <a:cubicBezTo>
                  <a:pt x="4515" y="985"/>
                  <a:pt x="4237" y="1010"/>
                  <a:pt x="3959" y="1066"/>
                </a:cubicBezTo>
                <a:cubicBezTo>
                  <a:pt x="2724" y="1287"/>
                  <a:pt x="1679" y="1952"/>
                  <a:pt x="951" y="2997"/>
                </a:cubicBezTo>
                <a:cubicBezTo>
                  <a:pt x="254" y="4011"/>
                  <a:pt x="1" y="5246"/>
                  <a:pt x="222" y="6449"/>
                </a:cubicBezTo>
                <a:cubicBezTo>
                  <a:pt x="444" y="7684"/>
                  <a:pt x="1109" y="8730"/>
                  <a:pt x="2154" y="9458"/>
                </a:cubicBezTo>
                <a:cubicBezTo>
                  <a:pt x="2914" y="9996"/>
                  <a:pt x="3833" y="10281"/>
                  <a:pt x="4783" y="10281"/>
                </a:cubicBezTo>
                <a:cubicBezTo>
                  <a:pt x="5068" y="10281"/>
                  <a:pt x="5321" y="10250"/>
                  <a:pt x="5606" y="10186"/>
                </a:cubicBezTo>
                <a:cubicBezTo>
                  <a:pt x="6841" y="9965"/>
                  <a:pt x="7886" y="9300"/>
                  <a:pt x="8583" y="8286"/>
                </a:cubicBezTo>
                <a:cubicBezTo>
                  <a:pt x="9311" y="7241"/>
                  <a:pt x="9565" y="6006"/>
                  <a:pt x="9343" y="4803"/>
                </a:cubicBezTo>
                <a:cubicBezTo>
                  <a:pt x="9216" y="4138"/>
                  <a:pt x="8995" y="3567"/>
                  <a:pt x="8615" y="3029"/>
                </a:cubicBezTo>
                <a:lnTo>
                  <a:pt x="8900" y="2649"/>
                </a:lnTo>
                <a:cubicBezTo>
                  <a:pt x="9406" y="1889"/>
                  <a:pt x="9216" y="844"/>
                  <a:pt x="8456" y="306"/>
                </a:cubicBezTo>
                <a:cubicBezTo>
                  <a:pt x="8166" y="100"/>
                  <a:pt x="7834" y="0"/>
                  <a:pt x="750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9737424" y="2721285"/>
            <a:ext cx="2091339" cy="2019325"/>
          </a:xfrm>
          <a:custGeom>
            <a:avLst/>
            <a:gdLst/>
            <a:ahLst/>
            <a:cxnLst/>
            <a:rect l="l" t="t" r="r" b="b"/>
            <a:pathLst>
              <a:path w="33570" h="32414" extrusionOk="0">
                <a:moveTo>
                  <a:pt x="16764" y="1"/>
                </a:moveTo>
                <a:cubicBezTo>
                  <a:pt x="8334" y="1"/>
                  <a:pt x="1239" y="6543"/>
                  <a:pt x="634" y="15085"/>
                </a:cubicBezTo>
                <a:cubicBezTo>
                  <a:pt x="0" y="24015"/>
                  <a:pt x="6746" y="31743"/>
                  <a:pt x="15676" y="32376"/>
                </a:cubicBezTo>
                <a:cubicBezTo>
                  <a:pt x="16049" y="32401"/>
                  <a:pt x="16420" y="32413"/>
                  <a:pt x="16788" y="32413"/>
                </a:cubicBezTo>
                <a:cubicBezTo>
                  <a:pt x="25240" y="32413"/>
                  <a:pt x="32361" y="25891"/>
                  <a:pt x="32968" y="17333"/>
                </a:cubicBezTo>
                <a:cubicBezTo>
                  <a:pt x="33569" y="8403"/>
                  <a:pt x="26856" y="675"/>
                  <a:pt x="17925" y="42"/>
                </a:cubicBezTo>
                <a:cubicBezTo>
                  <a:pt x="17536" y="14"/>
                  <a:pt x="17149" y="1"/>
                  <a:pt x="1676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9953474" y="2951757"/>
            <a:ext cx="1659241" cy="1558381"/>
          </a:xfrm>
          <a:custGeom>
            <a:avLst/>
            <a:gdLst/>
            <a:ahLst/>
            <a:cxnLst/>
            <a:rect l="l" t="t" r="r" b="b"/>
            <a:pathLst>
              <a:path w="26634" h="25015" extrusionOk="0">
                <a:moveTo>
                  <a:pt x="13318" y="0"/>
                </a:moveTo>
                <a:cubicBezTo>
                  <a:pt x="12779" y="0"/>
                  <a:pt x="12235" y="35"/>
                  <a:pt x="11686" y="106"/>
                </a:cubicBezTo>
                <a:cubicBezTo>
                  <a:pt x="4845" y="992"/>
                  <a:pt x="0" y="7295"/>
                  <a:pt x="919" y="14135"/>
                </a:cubicBezTo>
                <a:cubicBezTo>
                  <a:pt x="1733" y="20416"/>
                  <a:pt x="7112" y="25014"/>
                  <a:pt x="13281" y="25014"/>
                </a:cubicBezTo>
                <a:cubicBezTo>
                  <a:pt x="13832" y="25014"/>
                  <a:pt x="14388" y="24978"/>
                  <a:pt x="14948" y="24902"/>
                </a:cubicBezTo>
                <a:cubicBezTo>
                  <a:pt x="21788" y="24016"/>
                  <a:pt x="26634" y="17745"/>
                  <a:pt x="25715" y="10873"/>
                </a:cubicBezTo>
                <a:cubicBezTo>
                  <a:pt x="24899" y="4579"/>
                  <a:pt x="19525" y="0"/>
                  <a:pt x="13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9953454" y="2901171"/>
            <a:ext cx="1659279" cy="1659552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10028470" y="2976785"/>
            <a:ext cx="1509247" cy="1508936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" name="KSO_Shape">
            <a:extLst>
              <a:ext uri="{FF2B5EF4-FFF2-40B4-BE49-F238E27FC236}">
                <a16:creationId xmlns:a16="http://schemas.microsoft.com/office/drawing/2014/main" id="{C0496BAC-6103-1DE2-24C2-097DAD5A1115}"/>
              </a:ext>
            </a:extLst>
          </p:cNvPr>
          <p:cNvSpPr>
            <a:spLocks/>
          </p:cNvSpPr>
          <p:nvPr/>
        </p:nvSpPr>
        <p:spPr bwMode="auto">
          <a:xfrm>
            <a:off x="10315424" y="3333430"/>
            <a:ext cx="935339" cy="795034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r" rtl="1">
              <a:defRPr/>
            </a:pPr>
            <a:endParaRPr lang="zh-CN" altLang="en-US" sz="3199">
              <a:solidFill>
                <a:srgbClr val="FFFFFF"/>
              </a:solidFill>
              <a:latin typeface="Shabnam" panose="020B0603030804020204" pitchFamily="34" charset="-78"/>
              <a:ea typeface="宋体" panose="02010600030101010101" pitchFamily="2" charset="-122"/>
              <a:cs typeface="Shabnam" panose="020B0603030804020204" pitchFamily="34" charset="-78"/>
            </a:endParaRPr>
          </a:p>
        </p:txBody>
      </p:sp>
      <p:sp>
        <p:nvSpPr>
          <p:cNvPr id="737" name="Google Shape;737;p26"/>
          <p:cNvSpPr/>
          <p:nvPr/>
        </p:nvSpPr>
        <p:spPr>
          <a:xfrm rot="21302247">
            <a:off x="3956004" y="4156472"/>
            <a:ext cx="84641" cy="75870"/>
          </a:xfrm>
          <a:custGeom>
            <a:avLst/>
            <a:gdLst/>
            <a:ahLst/>
            <a:cxnLst/>
            <a:rect l="l" t="t" r="r" b="b"/>
            <a:pathLst>
              <a:path w="3580" h="3209" extrusionOk="0">
                <a:moveTo>
                  <a:pt x="1799" y="0"/>
                </a:moveTo>
                <a:cubicBezTo>
                  <a:pt x="1644" y="0"/>
                  <a:pt x="1486" y="22"/>
                  <a:pt x="1331" y="68"/>
                </a:cubicBezTo>
                <a:cubicBezTo>
                  <a:pt x="476" y="322"/>
                  <a:pt x="1" y="1208"/>
                  <a:pt x="254" y="2063"/>
                </a:cubicBezTo>
                <a:cubicBezTo>
                  <a:pt x="461" y="2763"/>
                  <a:pt x="1093" y="3208"/>
                  <a:pt x="1784" y="3208"/>
                </a:cubicBezTo>
                <a:cubicBezTo>
                  <a:pt x="1937" y="3208"/>
                  <a:pt x="2094" y="3186"/>
                  <a:pt x="2249" y="3140"/>
                </a:cubicBezTo>
                <a:cubicBezTo>
                  <a:pt x="3104" y="2918"/>
                  <a:pt x="3579" y="2000"/>
                  <a:pt x="3358" y="1145"/>
                </a:cubicBezTo>
                <a:cubicBezTo>
                  <a:pt x="3150" y="445"/>
                  <a:pt x="2498" y="0"/>
                  <a:pt x="1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9" name="Google Shape;739;p26"/>
          <p:cNvSpPr/>
          <p:nvPr/>
        </p:nvSpPr>
        <p:spPr>
          <a:xfrm rot="21302247">
            <a:off x="3877810" y="3956630"/>
            <a:ext cx="84641" cy="76556"/>
          </a:xfrm>
          <a:custGeom>
            <a:avLst/>
            <a:gdLst/>
            <a:ahLst/>
            <a:cxnLst/>
            <a:rect l="l" t="t" r="r" b="b"/>
            <a:pathLst>
              <a:path w="3580" h="3238" extrusionOk="0">
                <a:moveTo>
                  <a:pt x="1779" y="1"/>
                </a:moveTo>
                <a:cubicBezTo>
                  <a:pt x="1631" y="1"/>
                  <a:pt x="1480" y="22"/>
                  <a:pt x="1331" y="66"/>
                </a:cubicBezTo>
                <a:cubicBezTo>
                  <a:pt x="475" y="320"/>
                  <a:pt x="0" y="1238"/>
                  <a:pt x="254" y="2093"/>
                </a:cubicBezTo>
                <a:cubicBezTo>
                  <a:pt x="461" y="2793"/>
                  <a:pt x="1092" y="3238"/>
                  <a:pt x="1783" y="3238"/>
                </a:cubicBezTo>
                <a:cubicBezTo>
                  <a:pt x="1937" y="3238"/>
                  <a:pt x="2093" y="3216"/>
                  <a:pt x="2249" y="3170"/>
                </a:cubicBezTo>
                <a:cubicBezTo>
                  <a:pt x="3104" y="2916"/>
                  <a:pt x="3579" y="2030"/>
                  <a:pt x="3326" y="1175"/>
                </a:cubicBezTo>
                <a:cubicBezTo>
                  <a:pt x="3117" y="469"/>
                  <a:pt x="2477" y="1"/>
                  <a:pt x="17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0" name="Google Shape;740;p26"/>
          <p:cNvSpPr/>
          <p:nvPr/>
        </p:nvSpPr>
        <p:spPr>
          <a:xfrm rot="21302247">
            <a:off x="3877982" y="4046501"/>
            <a:ext cx="232125" cy="257896"/>
          </a:xfrm>
          <a:custGeom>
            <a:avLst/>
            <a:gdLst/>
            <a:ahLst/>
            <a:cxnLst/>
            <a:rect l="l" t="t" r="r" b="b"/>
            <a:pathLst>
              <a:path w="9818" h="10908" extrusionOk="0">
                <a:moveTo>
                  <a:pt x="5036" y="3307"/>
                </a:moveTo>
                <a:cubicBezTo>
                  <a:pt x="6303" y="3307"/>
                  <a:pt x="7474" y="4162"/>
                  <a:pt x="7854" y="5429"/>
                </a:cubicBezTo>
                <a:cubicBezTo>
                  <a:pt x="8076" y="6189"/>
                  <a:pt x="8013" y="6981"/>
                  <a:pt x="7633" y="7677"/>
                </a:cubicBezTo>
                <a:cubicBezTo>
                  <a:pt x="7253" y="8374"/>
                  <a:pt x="6619" y="8881"/>
                  <a:pt x="5859" y="9102"/>
                </a:cubicBezTo>
                <a:cubicBezTo>
                  <a:pt x="5570" y="9187"/>
                  <a:pt x="5276" y="9230"/>
                  <a:pt x="4984" y="9230"/>
                </a:cubicBezTo>
                <a:cubicBezTo>
                  <a:pt x="4510" y="9230"/>
                  <a:pt x="4042" y="9116"/>
                  <a:pt x="3611" y="8881"/>
                </a:cubicBezTo>
                <a:cubicBezTo>
                  <a:pt x="2914" y="8501"/>
                  <a:pt x="2407" y="7867"/>
                  <a:pt x="2186" y="7107"/>
                </a:cubicBezTo>
                <a:cubicBezTo>
                  <a:pt x="1742" y="5556"/>
                  <a:pt x="2629" y="3909"/>
                  <a:pt x="4181" y="3434"/>
                </a:cubicBezTo>
                <a:cubicBezTo>
                  <a:pt x="4466" y="3370"/>
                  <a:pt x="4751" y="3307"/>
                  <a:pt x="5036" y="3307"/>
                </a:cubicBezTo>
                <a:close/>
                <a:moveTo>
                  <a:pt x="3687" y="0"/>
                </a:moveTo>
                <a:cubicBezTo>
                  <a:pt x="3525" y="0"/>
                  <a:pt x="3361" y="25"/>
                  <a:pt x="3199" y="77"/>
                </a:cubicBezTo>
                <a:cubicBezTo>
                  <a:pt x="2281" y="330"/>
                  <a:pt x="1774" y="1280"/>
                  <a:pt x="2059" y="2167"/>
                </a:cubicBezTo>
                <a:lnTo>
                  <a:pt x="2186" y="2610"/>
                </a:lnTo>
                <a:cubicBezTo>
                  <a:pt x="729" y="3750"/>
                  <a:pt x="0" y="5714"/>
                  <a:pt x="570" y="7582"/>
                </a:cubicBezTo>
                <a:cubicBezTo>
                  <a:pt x="919" y="8786"/>
                  <a:pt x="1711" y="9768"/>
                  <a:pt x="2819" y="10369"/>
                </a:cubicBezTo>
                <a:cubicBezTo>
                  <a:pt x="3484" y="10718"/>
                  <a:pt x="4244" y="10908"/>
                  <a:pt x="5004" y="10908"/>
                </a:cubicBezTo>
                <a:cubicBezTo>
                  <a:pt x="5447" y="10908"/>
                  <a:pt x="5891" y="10844"/>
                  <a:pt x="6334" y="10718"/>
                </a:cubicBezTo>
                <a:cubicBezTo>
                  <a:pt x="7538" y="10369"/>
                  <a:pt x="8519" y="9578"/>
                  <a:pt x="9121" y="8501"/>
                </a:cubicBezTo>
                <a:cubicBezTo>
                  <a:pt x="9691" y="7392"/>
                  <a:pt x="9818" y="6157"/>
                  <a:pt x="9469" y="4954"/>
                </a:cubicBezTo>
                <a:cubicBezTo>
                  <a:pt x="8931" y="3085"/>
                  <a:pt x="7253" y="1819"/>
                  <a:pt x="5416" y="1660"/>
                </a:cubicBezTo>
                <a:lnTo>
                  <a:pt x="5289" y="1217"/>
                </a:lnTo>
                <a:cubicBezTo>
                  <a:pt x="5082" y="492"/>
                  <a:pt x="4410" y="0"/>
                  <a:pt x="36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3349085" y="3178567"/>
            <a:ext cx="874617" cy="766587"/>
          </a:xfrm>
          <a:custGeom>
            <a:avLst/>
            <a:gdLst/>
            <a:ahLst/>
            <a:cxnLst/>
            <a:rect l="l" t="t" r="r" b="b"/>
            <a:pathLst>
              <a:path w="36991" h="32422" extrusionOk="0">
                <a:moveTo>
                  <a:pt x="18516" y="1"/>
                </a:moveTo>
                <a:cubicBezTo>
                  <a:pt x="12682" y="1"/>
                  <a:pt x="7044" y="3166"/>
                  <a:pt x="4149" y="8690"/>
                </a:cubicBezTo>
                <a:cubicBezTo>
                  <a:pt x="1" y="16639"/>
                  <a:pt x="3073" y="26424"/>
                  <a:pt x="10990" y="30573"/>
                </a:cubicBezTo>
                <a:cubicBezTo>
                  <a:pt x="13383" y="31827"/>
                  <a:pt x="15951" y="32421"/>
                  <a:pt x="18482" y="32421"/>
                </a:cubicBezTo>
                <a:cubicBezTo>
                  <a:pt x="24325" y="32421"/>
                  <a:pt x="29979" y="29256"/>
                  <a:pt x="32873" y="23732"/>
                </a:cubicBezTo>
                <a:cubicBezTo>
                  <a:pt x="36990" y="15784"/>
                  <a:pt x="33950" y="5998"/>
                  <a:pt x="26001" y="1849"/>
                </a:cubicBezTo>
                <a:cubicBezTo>
                  <a:pt x="23608" y="595"/>
                  <a:pt x="21043" y="1"/>
                  <a:pt x="1851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3458415" y="3266015"/>
            <a:ext cx="655957" cy="591692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3471518" y="3246934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3499989" y="3275632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28586-51C6-9DFE-C539-9B4E5583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65" y="3496142"/>
            <a:ext cx="64308" cy="185378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Freeform 48">
            <a:extLst>
              <a:ext uri="{FF2B5EF4-FFF2-40B4-BE49-F238E27FC236}">
                <a16:creationId xmlns:a16="http://schemas.microsoft.com/office/drawing/2014/main" id="{D44F5F9A-B88A-B956-99E8-421FADA57EED}"/>
              </a:ext>
            </a:extLst>
          </p:cNvPr>
          <p:cNvSpPr>
            <a:spLocks noEditPoints="1"/>
          </p:cNvSpPr>
          <p:nvPr/>
        </p:nvSpPr>
        <p:spPr bwMode="auto">
          <a:xfrm>
            <a:off x="3705781" y="3353544"/>
            <a:ext cx="272071" cy="351742"/>
          </a:xfrm>
          <a:custGeom>
            <a:avLst/>
            <a:gdLst>
              <a:gd name="T0" fmla="*/ 790 w 2315"/>
              <a:gd name="T1" fmla="*/ 1051 h 3103"/>
              <a:gd name="T2" fmla="*/ 645 w 2315"/>
              <a:gd name="T3" fmla="*/ 1093 h 3103"/>
              <a:gd name="T4" fmla="*/ 513 w 2315"/>
              <a:gd name="T5" fmla="*/ 1176 h 3103"/>
              <a:gd name="T6" fmla="*/ 407 w 2315"/>
              <a:gd name="T7" fmla="*/ 1297 h 3103"/>
              <a:gd name="T8" fmla="*/ 338 w 2315"/>
              <a:gd name="T9" fmla="*/ 1438 h 3103"/>
              <a:gd name="T10" fmla="*/ 311 w 2315"/>
              <a:gd name="T11" fmla="*/ 1590 h 3103"/>
              <a:gd name="T12" fmla="*/ 324 w 2315"/>
              <a:gd name="T13" fmla="*/ 1743 h 3103"/>
              <a:gd name="T14" fmla="*/ 378 w 2315"/>
              <a:gd name="T15" fmla="*/ 1890 h 3103"/>
              <a:gd name="T16" fmla="*/ 473 w 2315"/>
              <a:gd name="T17" fmla="*/ 2018 h 3103"/>
              <a:gd name="T18" fmla="*/ 600 w 2315"/>
              <a:gd name="T19" fmla="*/ 2115 h 3103"/>
              <a:gd name="T20" fmla="*/ 741 w 2315"/>
              <a:gd name="T21" fmla="*/ 2170 h 3103"/>
              <a:gd name="T22" fmla="*/ 891 w 2315"/>
              <a:gd name="T23" fmla="*/ 2184 h 3103"/>
              <a:gd name="T24" fmla="*/ 1039 w 2315"/>
              <a:gd name="T25" fmla="*/ 2157 h 3103"/>
              <a:gd name="T26" fmla="*/ 1176 w 2315"/>
              <a:gd name="T27" fmla="*/ 2087 h 3103"/>
              <a:gd name="T28" fmla="*/ 1294 w 2315"/>
              <a:gd name="T29" fmla="*/ 1977 h 3103"/>
              <a:gd name="T30" fmla="*/ 1375 w 2315"/>
              <a:gd name="T31" fmla="*/ 1842 h 3103"/>
              <a:gd name="T32" fmla="*/ 1415 w 2315"/>
              <a:gd name="T33" fmla="*/ 1693 h 3103"/>
              <a:gd name="T34" fmla="*/ 1415 w 2315"/>
              <a:gd name="T35" fmla="*/ 1539 h 3103"/>
              <a:gd name="T36" fmla="*/ 1375 w 2315"/>
              <a:gd name="T37" fmla="*/ 1390 h 3103"/>
              <a:gd name="T38" fmla="*/ 1294 w 2315"/>
              <a:gd name="T39" fmla="*/ 1253 h 3103"/>
              <a:gd name="T40" fmla="*/ 1176 w 2315"/>
              <a:gd name="T41" fmla="*/ 1143 h 3103"/>
              <a:gd name="T42" fmla="*/ 1039 w 2315"/>
              <a:gd name="T43" fmla="*/ 1074 h 3103"/>
              <a:gd name="T44" fmla="*/ 891 w 2315"/>
              <a:gd name="T45" fmla="*/ 1046 h 3103"/>
              <a:gd name="T46" fmla="*/ 1320 w 2315"/>
              <a:gd name="T47" fmla="*/ 1046 h 3103"/>
              <a:gd name="T48" fmla="*/ 1417 w 2315"/>
              <a:gd name="T49" fmla="*/ 1140 h 3103"/>
              <a:gd name="T50" fmla="*/ 1515 w 2315"/>
              <a:gd name="T51" fmla="*/ 1297 h 3103"/>
              <a:gd name="T52" fmla="*/ 1571 w 2315"/>
              <a:gd name="T53" fmla="*/ 1468 h 3103"/>
              <a:gd name="T54" fmla="*/ 1584 w 2315"/>
              <a:gd name="T55" fmla="*/ 1647 h 3103"/>
              <a:gd name="T56" fmla="*/ 1555 w 2315"/>
              <a:gd name="T57" fmla="*/ 1825 h 3103"/>
              <a:gd name="T58" fmla="*/ 1484 w 2315"/>
              <a:gd name="T59" fmla="*/ 1992 h 3103"/>
              <a:gd name="T60" fmla="*/ 1664 w 2315"/>
              <a:gd name="T61" fmla="*/ 2118 h 3103"/>
              <a:gd name="T62" fmla="*/ 2315 w 2315"/>
              <a:gd name="T63" fmla="*/ 2800 h 3103"/>
              <a:gd name="T64" fmla="*/ 2307 w 2315"/>
              <a:gd name="T65" fmla="*/ 2859 h 3103"/>
              <a:gd name="T66" fmla="*/ 2276 w 2315"/>
              <a:gd name="T67" fmla="*/ 2943 h 3103"/>
              <a:gd name="T68" fmla="*/ 2209 w 2315"/>
              <a:gd name="T69" fmla="*/ 3030 h 3103"/>
              <a:gd name="T70" fmla="*/ 2128 w 2315"/>
              <a:gd name="T71" fmla="*/ 3078 h 3103"/>
              <a:gd name="T72" fmla="*/ 2053 w 2315"/>
              <a:gd name="T73" fmla="*/ 3099 h 3103"/>
              <a:gd name="T74" fmla="*/ 2010 w 2315"/>
              <a:gd name="T75" fmla="*/ 3103 h 3103"/>
              <a:gd name="T76" fmla="*/ 1403 w 2315"/>
              <a:gd name="T77" fmla="*/ 2335 h 3103"/>
              <a:gd name="T78" fmla="*/ 774 w 2315"/>
              <a:gd name="T79" fmla="*/ 2903 h 3103"/>
              <a:gd name="T80" fmla="*/ 657 w 2315"/>
              <a:gd name="T81" fmla="*/ 2320 h 3103"/>
              <a:gd name="T82" fmla="*/ 544 w 2315"/>
              <a:gd name="T83" fmla="*/ 2903 h 3103"/>
              <a:gd name="T84" fmla="*/ 545 w 2315"/>
              <a:gd name="T85" fmla="*/ 687 h 3103"/>
              <a:gd name="T86" fmla="*/ 657 w 2315"/>
              <a:gd name="T87" fmla="*/ 911 h 3103"/>
              <a:gd name="T88" fmla="*/ 774 w 2315"/>
              <a:gd name="T89" fmla="*/ 0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15" h="3103">
                <a:moveTo>
                  <a:pt x="891" y="1046"/>
                </a:moveTo>
                <a:lnTo>
                  <a:pt x="841" y="1046"/>
                </a:lnTo>
                <a:lnTo>
                  <a:pt x="790" y="1051"/>
                </a:lnTo>
                <a:lnTo>
                  <a:pt x="741" y="1061"/>
                </a:lnTo>
                <a:lnTo>
                  <a:pt x="693" y="1074"/>
                </a:lnTo>
                <a:lnTo>
                  <a:pt x="645" y="1093"/>
                </a:lnTo>
                <a:lnTo>
                  <a:pt x="600" y="1116"/>
                </a:lnTo>
                <a:lnTo>
                  <a:pt x="555" y="1143"/>
                </a:lnTo>
                <a:lnTo>
                  <a:pt x="513" y="1176"/>
                </a:lnTo>
                <a:lnTo>
                  <a:pt x="474" y="1213"/>
                </a:lnTo>
                <a:lnTo>
                  <a:pt x="438" y="1253"/>
                </a:lnTo>
                <a:lnTo>
                  <a:pt x="407" y="1297"/>
                </a:lnTo>
                <a:lnTo>
                  <a:pt x="379" y="1342"/>
                </a:lnTo>
                <a:lnTo>
                  <a:pt x="356" y="1390"/>
                </a:lnTo>
                <a:lnTo>
                  <a:pt x="338" y="1438"/>
                </a:lnTo>
                <a:lnTo>
                  <a:pt x="325" y="1487"/>
                </a:lnTo>
                <a:lnTo>
                  <a:pt x="316" y="1539"/>
                </a:lnTo>
                <a:lnTo>
                  <a:pt x="311" y="1590"/>
                </a:lnTo>
                <a:lnTo>
                  <a:pt x="311" y="1641"/>
                </a:lnTo>
                <a:lnTo>
                  <a:pt x="316" y="1693"/>
                </a:lnTo>
                <a:lnTo>
                  <a:pt x="324" y="1743"/>
                </a:lnTo>
                <a:lnTo>
                  <a:pt x="338" y="1794"/>
                </a:lnTo>
                <a:lnTo>
                  <a:pt x="356" y="1842"/>
                </a:lnTo>
                <a:lnTo>
                  <a:pt x="378" y="1890"/>
                </a:lnTo>
                <a:lnTo>
                  <a:pt x="406" y="1935"/>
                </a:lnTo>
                <a:lnTo>
                  <a:pt x="437" y="1977"/>
                </a:lnTo>
                <a:lnTo>
                  <a:pt x="473" y="2018"/>
                </a:lnTo>
                <a:lnTo>
                  <a:pt x="513" y="2054"/>
                </a:lnTo>
                <a:lnTo>
                  <a:pt x="554" y="2087"/>
                </a:lnTo>
                <a:lnTo>
                  <a:pt x="600" y="2115"/>
                </a:lnTo>
                <a:lnTo>
                  <a:pt x="645" y="2138"/>
                </a:lnTo>
                <a:lnTo>
                  <a:pt x="693" y="2157"/>
                </a:lnTo>
                <a:lnTo>
                  <a:pt x="741" y="2170"/>
                </a:lnTo>
                <a:lnTo>
                  <a:pt x="790" y="2179"/>
                </a:lnTo>
                <a:lnTo>
                  <a:pt x="841" y="2184"/>
                </a:lnTo>
                <a:lnTo>
                  <a:pt x="891" y="2184"/>
                </a:lnTo>
                <a:lnTo>
                  <a:pt x="941" y="2179"/>
                </a:lnTo>
                <a:lnTo>
                  <a:pt x="990" y="2170"/>
                </a:lnTo>
                <a:lnTo>
                  <a:pt x="1039" y="2157"/>
                </a:lnTo>
                <a:lnTo>
                  <a:pt x="1087" y="2138"/>
                </a:lnTo>
                <a:lnTo>
                  <a:pt x="1132" y="2115"/>
                </a:lnTo>
                <a:lnTo>
                  <a:pt x="1176" y="2087"/>
                </a:lnTo>
                <a:lnTo>
                  <a:pt x="1218" y="2054"/>
                </a:lnTo>
                <a:lnTo>
                  <a:pt x="1258" y="2018"/>
                </a:lnTo>
                <a:lnTo>
                  <a:pt x="1294" y="1977"/>
                </a:lnTo>
                <a:lnTo>
                  <a:pt x="1326" y="1934"/>
                </a:lnTo>
                <a:lnTo>
                  <a:pt x="1352" y="1888"/>
                </a:lnTo>
                <a:lnTo>
                  <a:pt x="1375" y="1842"/>
                </a:lnTo>
                <a:lnTo>
                  <a:pt x="1393" y="1793"/>
                </a:lnTo>
                <a:lnTo>
                  <a:pt x="1406" y="1743"/>
                </a:lnTo>
                <a:lnTo>
                  <a:pt x="1415" y="1693"/>
                </a:lnTo>
                <a:lnTo>
                  <a:pt x="1419" y="1641"/>
                </a:lnTo>
                <a:lnTo>
                  <a:pt x="1419" y="1590"/>
                </a:lnTo>
                <a:lnTo>
                  <a:pt x="1415" y="1539"/>
                </a:lnTo>
                <a:lnTo>
                  <a:pt x="1406" y="1487"/>
                </a:lnTo>
                <a:lnTo>
                  <a:pt x="1393" y="1438"/>
                </a:lnTo>
                <a:lnTo>
                  <a:pt x="1375" y="1390"/>
                </a:lnTo>
                <a:lnTo>
                  <a:pt x="1352" y="1342"/>
                </a:lnTo>
                <a:lnTo>
                  <a:pt x="1325" y="1297"/>
                </a:lnTo>
                <a:lnTo>
                  <a:pt x="1294" y="1253"/>
                </a:lnTo>
                <a:lnTo>
                  <a:pt x="1258" y="1213"/>
                </a:lnTo>
                <a:lnTo>
                  <a:pt x="1218" y="1176"/>
                </a:lnTo>
                <a:lnTo>
                  <a:pt x="1176" y="1143"/>
                </a:lnTo>
                <a:lnTo>
                  <a:pt x="1132" y="1115"/>
                </a:lnTo>
                <a:lnTo>
                  <a:pt x="1086" y="1093"/>
                </a:lnTo>
                <a:lnTo>
                  <a:pt x="1039" y="1074"/>
                </a:lnTo>
                <a:lnTo>
                  <a:pt x="990" y="1061"/>
                </a:lnTo>
                <a:lnTo>
                  <a:pt x="941" y="1051"/>
                </a:lnTo>
                <a:lnTo>
                  <a:pt x="891" y="1046"/>
                </a:lnTo>
                <a:close/>
                <a:moveTo>
                  <a:pt x="774" y="0"/>
                </a:moveTo>
                <a:lnTo>
                  <a:pt x="1320" y="0"/>
                </a:lnTo>
                <a:lnTo>
                  <a:pt x="1320" y="1046"/>
                </a:lnTo>
                <a:lnTo>
                  <a:pt x="1348" y="1069"/>
                </a:lnTo>
                <a:lnTo>
                  <a:pt x="1375" y="1094"/>
                </a:lnTo>
                <a:lnTo>
                  <a:pt x="1417" y="1140"/>
                </a:lnTo>
                <a:lnTo>
                  <a:pt x="1455" y="1191"/>
                </a:lnTo>
                <a:lnTo>
                  <a:pt x="1488" y="1242"/>
                </a:lnTo>
                <a:lnTo>
                  <a:pt x="1515" y="1297"/>
                </a:lnTo>
                <a:lnTo>
                  <a:pt x="1538" y="1352"/>
                </a:lnTo>
                <a:lnTo>
                  <a:pt x="1557" y="1410"/>
                </a:lnTo>
                <a:lnTo>
                  <a:pt x="1571" y="1468"/>
                </a:lnTo>
                <a:lnTo>
                  <a:pt x="1580" y="1528"/>
                </a:lnTo>
                <a:lnTo>
                  <a:pt x="1584" y="1587"/>
                </a:lnTo>
                <a:lnTo>
                  <a:pt x="1584" y="1647"/>
                </a:lnTo>
                <a:lnTo>
                  <a:pt x="1579" y="1707"/>
                </a:lnTo>
                <a:lnTo>
                  <a:pt x="1569" y="1766"/>
                </a:lnTo>
                <a:lnTo>
                  <a:pt x="1555" y="1825"/>
                </a:lnTo>
                <a:lnTo>
                  <a:pt x="1536" y="1881"/>
                </a:lnTo>
                <a:lnTo>
                  <a:pt x="1512" y="1937"/>
                </a:lnTo>
                <a:lnTo>
                  <a:pt x="1484" y="1992"/>
                </a:lnTo>
                <a:lnTo>
                  <a:pt x="1451" y="2043"/>
                </a:lnTo>
                <a:lnTo>
                  <a:pt x="1579" y="2171"/>
                </a:lnTo>
                <a:lnTo>
                  <a:pt x="1664" y="2118"/>
                </a:lnTo>
                <a:lnTo>
                  <a:pt x="2315" y="2786"/>
                </a:lnTo>
                <a:lnTo>
                  <a:pt x="2315" y="2791"/>
                </a:lnTo>
                <a:lnTo>
                  <a:pt x="2315" y="2800"/>
                </a:lnTo>
                <a:lnTo>
                  <a:pt x="2314" y="2815"/>
                </a:lnTo>
                <a:lnTo>
                  <a:pt x="2311" y="2835"/>
                </a:lnTo>
                <a:lnTo>
                  <a:pt x="2307" y="2859"/>
                </a:lnTo>
                <a:lnTo>
                  <a:pt x="2300" y="2884"/>
                </a:lnTo>
                <a:lnTo>
                  <a:pt x="2290" y="2913"/>
                </a:lnTo>
                <a:lnTo>
                  <a:pt x="2276" y="2943"/>
                </a:lnTo>
                <a:lnTo>
                  <a:pt x="2257" y="2974"/>
                </a:lnTo>
                <a:lnTo>
                  <a:pt x="2234" y="3005"/>
                </a:lnTo>
                <a:lnTo>
                  <a:pt x="2209" y="3030"/>
                </a:lnTo>
                <a:lnTo>
                  <a:pt x="2183" y="3050"/>
                </a:lnTo>
                <a:lnTo>
                  <a:pt x="2156" y="3066"/>
                </a:lnTo>
                <a:lnTo>
                  <a:pt x="2128" y="3078"/>
                </a:lnTo>
                <a:lnTo>
                  <a:pt x="2101" y="3087"/>
                </a:lnTo>
                <a:lnTo>
                  <a:pt x="2076" y="3095"/>
                </a:lnTo>
                <a:lnTo>
                  <a:pt x="2053" y="3099"/>
                </a:lnTo>
                <a:lnTo>
                  <a:pt x="2034" y="3102"/>
                </a:lnTo>
                <a:lnTo>
                  <a:pt x="2019" y="3103"/>
                </a:lnTo>
                <a:lnTo>
                  <a:pt x="2010" y="3103"/>
                </a:lnTo>
                <a:lnTo>
                  <a:pt x="2006" y="3103"/>
                </a:lnTo>
                <a:lnTo>
                  <a:pt x="1355" y="2435"/>
                </a:lnTo>
                <a:lnTo>
                  <a:pt x="1403" y="2335"/>
                </a:lnTo>
                <a:lnTo>
                  <a:pt x="1320" y="2252"/>
                </a:lnTo>
                <a:lnTo>
                  <a:pt x="1320" y="2903"/>
                </a:lnTo>
                <a:lnTo>
                  <a:pt x="774" y="2903"/>
                </a:lnTo>
                <a:lnTo>
                  <a:pt x="774" y="2345"/>
                </a:lnTo>
                <a:lnTo>
                  <a:pt x="715" y="2336"/>
                </a:lnTo>
                <a:lnTo>
                  <a:pt x="657" y="2320"/>
                </a:lnTo>
                <a:lnTo>
                  <a:pt x="600" y="2300"/>
                </a:lnTo>
                <a:lnTo>
                  <a:pt x="544" y="2274"/>
                </a:lnTo>
                <a:lnTo>
                  <a:pt x="544" y="2903"/>
                </a:lnTo>
                <a:lnTo>
                  <a:pt x="0" y="2903"/>
                </a:lnTo>
                <a:lnTo>
                  <a:pt x="0" y="687"/>
                </a:lnTo>
                <a:lnTo>
                  <a:pt x="545" y="687"/>
                </a:lnTo>
                <a:lnTo>
                  <a:pt x="545" y="957"/>
                </a:lnTo>
                <a:lnTo>
                  <a:pt x="601" y="932"/>
                </a:lnTo>
                <a:lnTo>
                  <a:pt x="657" y="911"/>
                </a:lnTo>
                <a:lnTo>
                  <a:pt x="715" y="896"/>
                </a:lnTo>
                <a:lnTo>
                  <a:pt x="774" y="885"/>
                </a:lnTo>
                <a:lnTo>
                  <a:pt x="7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8172771" y="4158750"/>
            <a:ext cx="85379" cy="76630"/>
          </a:xfrm>
          <a:custGeom>
            <a:avLst/>
            <a:gdLst/>
            <a:ahLst/>
            <a:cxnLst/>
            <a:rect l="l" t="t" r="r" b="b"/>
            <a:pathLst>
              <a:path w="3611" h="3241" extrusionOk="0">
                <a:moveTo>
                  <a:pt x="1814" y="1"/>
                </a:moveTo>
                <a:cubicBezTo>
                  <a:pt x="1115" y="1"/>
                  <a:pt x="461" y="451"/>
                  <a:pt x="254" y="1177"/>
                </a:cubicBezTo>
                <a:cubicBezTo>
                  <a:pt x="0" y="2032"/>
                  <a:pt x="507" y="2919"/>
                  <a:pt x="1362" y="3172"/>
                </a:cubicBezTo>
                <a:cubicBezTo>
                  <a:pt x="1518" y="3218"/>
                  <a:pt x="1674" y="3240"/>
                  <a:pt x="1828" y="3240"/>
                </a:cubicBezTo>
                <a:cubicBezTo>
                  <a:pt x="2519" y="3240"/>
                  <a:pt x="3150" y="2795"/>
                  <a:pt x="3357" y="2095"/>
                </a:cubicBezTo>
                <a:cubicBezTo>
                  <a:pt x="3611" y="1209"/>
                  <a:pt x="3136" y="322"/>
                  <a:pt x="2281" y="69"/>
                </a:cubicBezTo>
                <a:cubicBezTo>
                  <a:pt x="2126" y="23"/>
                  <a:pt x="1969" y="1"/>
                  <a:pt x="181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8234175" y="3953591"/>
            <a:ext cx="84622" cy="75874"/>
          </a:xfrm>
          <a:custGeom>
            <a:avLst/>
            <a:gdLst/>
            <a:ahLst/>
            <a:cxnLst/>
            <a:rect l="l" t="t" r="r" b="b"/>
            <a:pathLst>
              <a:path w="3579" h="3209" extrusionOk="0">
                <a:moveTo>
                  <a:pt x="1783" y="0"/>
                </a:moveTo>
                <a:cubicBezTo>
                  <a:pt x="1092" y="0"/>
                  <a:pt x="461" y="445"/>
                  <a:pt x="254" y="1145"/>
                </a:cubicBezTo>
                <a:cubicBezTo>
                  <a:pt x="0" y="2000"/>
                  <a:pt x="475" y="2887"/>
                  <a:pt x="1330" y="3140"/>
                </a:cubicBezTo>
                <a:cubicBezTo>
                  <a:pt x="1486" y="3186"/>
                  <a:pt x="1643" y="3208"/>
                  <a:pt x="1799" y="3208"/>
                </a:cubicBezTo>
                <a:cubicBezTo>
                  <a:pt x="2497" y="3208"/>
                  <a:pt x="3150" y="2763"/>
                  <a:pt x="3357" y="2063"/>
                </a:cubicBezTo>
                <a:cubicBezTo>
                  <a:pt x="3579" y="1208"/>
                  <a:pt x="3104" y="322"/>
                  <a:pt x="2249" y="68"/>
                </a:cubicBezTo>
                <a:cubicBezTo>
                  <a:pt x="2093" y="22"/>
                  <a:pt x="1937" y="0"/>
                  <a:pt x="17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8102382" y="4048734"/>
            <a:ext cx="232137" cy="258406"/>
          </a:xfrm>
          <a:custGeom>
            <a:avLst/>
            <a:gdLst/>
            <a:ahLst/>
            <a:cxnLst/>
            <a:rect l="l" t="t" r="r" b="b"/>
            <a:pathLst>
              <a:path w="9818" h="10929" extrusionOk="0">
                <a:moveTo>
                  <a:pt x="4782" y="3328"/>
                </a:moveTo>
                <a:cubicBezTo>
                  <a:pt x="5068" y="3328"/>
                  <a:pt x="5353" y="3360"/>
                  <a:pt x="5638" y="3423"/>
                </a:cubicBezTo>
                <a:cubicBezTo>
                  <a:pt x="7189" y="3898"/>
                  <a:pt x="8108" y="5545"/>
                  <a:pt x="7633" y="7128"/>
                </a:cubicBezTo>
                <a:cubicBezTo>
                  <a:pt x="7411" y="7857"/>
                  <a:pt x="6904" y="8490"/>
                  <a:pt x="6208" y="8870"/>
                </a:cubicBezTo>
                <a:cubicBezTo>
                  <a:pt x="5759" y="9115"/>
                  <a:pt x="5271" y="9241"/>
                  <a:pt x="4778" y="9241"/>
                </a:cubicBezTo>
                <a:cubicBezTo>
                  <a:pt x="4505" y="9241"/>
                  <a:pt x="4230" y="9202"/>
                  <a:pt x="3959" y="9123"/>
                </a:cubicBezTo>
                <a:cubicBezTo>
                  <a:pt x="3199" y="8870"/>
                  <a:pt x="2566" y="8395"/>
                  <a:pt x="2186" y="7698"/>
                </a:cubicBezTo>
                <a:cubicBezTo>
                  <a:pt x="1806" y="7002"/>
                  <a:pt x="1742" y="6178"/>
                  <a:pt x="1964" y="5418"/>
                </a:cubicBezTo>
                <a:cubicBezTo>
                  <a:pt x="2344" y="4151"/>
                  <a:pt x="3516" y="3328"/>
                  <a:pt x="4782" y="3328"/>
                </a:cubicBezTo>
                <a:close/>
                <a:moveTo>
                  <a:pt x="6154" y="1"/>
                </a:moveTo>
                <a:cubicBezTo>
                  <a:pt x="5423" y="1"/>
                  <a:pt x="4738" y="474"/>
                  <a:pt x="4529" y="1206"/>
                </a:cubicBezTo>
                <a:lnTo>
                  <a:pt x="4402" y="1650"/>
                </a:lnTo>
                <a:cubicBezTo>
                  <a:pt x="2566" y="1808"/>
                  <a:pt x="887" y="3075"/>
                  <a:pt x="349" y="4943"/>
                </a:cubicBezTo>
                <a:cubicBezTo>
                  <a:pt x="0" y="6147"/>
                  <a:pt x="127" y="7413"/>
                  <a:pt x="697" y="8490"/>
                </a:cubicBezTo>
                <a:cubicBezTo>
                  <a:pt x="1299" y="9567"/>
                  <a:pt x="2281" y="10390"/>
                  <a:pt x="3484" y="10739"/>
                </a:cubicBezTo>
                <a:cubicBezTo>
                  <a:pt x="3896" y="10865"/>
                  <a:pt x="4371" y="10929"/>
                  <a:pt x="4814" y="10929"/>
                </a:cubicBezTo>
                <a:cubicBezTo>
                  <a:pt x="5574" y="10929"/>
                  <a:pt x="6334" y="10739"/>
                  <a:pt x="6999" y="10359"/>
                </a:cubicBezTo>
                <a:cubicBezTo>
                  <a:pt x="8108" y="9757"/>
                  <a:pt x="8899" y="8775"/>
                  <a:pt x="9248" y="7603"/>
                </a:cubicBezTo>
                <a:cubicBezTo>
                  <a:pt x="9818" y="5703"/>
                  <a:pt x="9089" y="3740"/>
                  <a:pt x="7633" y="2600"/>
                </a:cubicBezTo>
                <a:lnTo>
                  <a:pt x="7759" y="2156"/>
                </a:lnTo>
                <a:cubicBezTo>
                  <a:pt x="8044" y="1270"/>
                  <a:pt x="7538" y="351"/>
                  <a:pt x="6619" y="66"/>
                </a:cubicBezTo>
                <a:cubicBezTo>
                  <a:pt x="6465" y="22"/>
                  <a:pt x="6308" y="1"/>
                  <a:pt x="615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8001991" y="3176001"/>
            <a:ext cx="840924" cy="766043"/>
          </a:xfrm>
          <a:custGeom>
            <a:avLst/>
            <a:gdLst/>
            <a:ahLst/>
            <a:cxnLst/>
            <a:rect l="l" t="t" r="r" b="b"/>
            <a:pathLst>
              <a:path w="35566" h="32399" extrusionOk="0">
                <a:moveTo>
                  <a:pt x="17771" y="1"/>
                </a:moveTo>
                <a:cubicBezTo>
                  <a:pt x="13626" y="1"/>
                  <a:pt x="9486" y="1584"/>
                  <a:pt x="6335" y="4751"/>
                </a:cubicBezTo>
                <a:cubicBezTo>
                  <a:pt x="1" y="11085"/>
                  <a:pt x="1" y="21346"/>
                  <a:pt x="6335" y="27648"/>
                </a:cubicBezTo>
                <a:cubicBezTo>
                  <a:pt x="9486" y="30815"/>
                  <a:pt x="13626" y="32398"/>
                  <a:pt x="17771" y="32398"/>
                </a:cubicBezTo>
                <a:cubicBezTo>
                  <a:pt x="21916" y="32398"/>
                  <a:pt x="26064" y="30815"/>
                  <a:pt x="29231" y="27648"/>
                </a:cubicBezTo>
                <a:cubicBezTo>
                  <a:pt x="35565" y="21346"/>
                  <a:pt x="35565" y="11085"/>
                  <a:pt x="29231" y="4751"/>
                </a:cubicBezTo>
                <a:cubicBezTo>
                  <a:pt x="26064" y="1584"/>
                  <a:pt x="21916" y="1"/>
                  <a:pt x="17771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8098967" y="3263283"/>
            <a:ext cx="646972" cy="591479"/>
          </a:xfrm>
          <a:custGeom>
            <a:avLst/>
            <a:gdLst/>
            <a:ahLst/>
            <a:cxnLst/>
            <a:rect l="l" t="t" r="r" b="b"/>
            <a:pathLst>
              <a:path w="27363" h="25016" extrusionOk="0">
                <a:moveTo>
                  <a:pt x="13668" y="1"/>
                </a:moveTo>
                <a:cubicBezTo>
                  <a:pt x="7907" y="1"/>
                  <a:pt x="2722" y="4020"/>
                  <a:pt x="1457" y="9880"/>
                </a:cubicBezTo>
                <a:cubicBezTo>
                  <a:pt x="0" y="16625"/>
                  <a:pt x="4307" y="23276"/>
                  <a:pt x="11053" y="24732"/>
                </a:cubicBezTo>
                <a:cubicBezTo>
                  <a:pt x="11943" y="24924"/>
                  <a:pt x="12831" y="25016"/>
                  <a:pt x="13705" y="25016"/>
                </a:cubicBezTo>
                <a:cubicBezTo>
                  <a:pt x="19487" y="25016"/>
                  <a:pt x="24667" y="20996"/>
                  <a:pt x="25905" y="15137"/>
                </a:cubicBezTo>
                <a:cubicBezTo>
                  <a:pt x="27362" y="8360"/>
                  <a:pt x="23055" y="1709"/>
                  <a:pt x="16310" y="284"/>
                </a:cubicBezTo>
                <a:cubicBezTo>
                  <a:pt x="15424" y="93"/>
                  <a:pt x="14539" y="1"/>
                  <a:pt x="13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8107578" y="3244096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8136049" y="3272794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BB28FC-CDBC-C239-C374-56531624C64D}"/>
              </a:ext>
            </a:extLst>
          </p:cNvPr>
          <p:cNvSpPr>
            <a:spLocks noEditPoints="1"/>
          </p:cNvSpPr>
          <p:nvPr/>
        </p:nvSpPr>
        <p:spPr bwMode="auto">
          <a:xfrm>
            <a:off x="8240836" y="3388183"/>
            <a:ext cx="356977" cy="311891"/>
          </a:xfrm>
          <a:custGeom>
            <a:avLst/>
            <a:gdLst>
              <a:gd name="T0" fmla="*/ 1643 w 1648"/>
              <a:gd name="T1" fmla="*/ 1076 h 1440"/>
              <a:gd name="T2" fmla="*/ 1513 w 1648"/>
              <a:gd name="T3" fmla="*/ 767 h 1440"/>
              <a:gd name="T4" fmla="*/ 1643 w 1648"/>
              <a:gd name="T5" fmla="*/ 528 h 1440"/>
              <a:gd name="T6" fmla="*/ 1517 w 1648"/>
              <a:gd name="T7" fmla="*/ 480 h 1440"/>
              <a:gd name="T8" fmla="*/ 1517 w 1648"/>
              <a:gd name="T9" fmla="*/ 288 h 1440"/>
              <a:gd name="T10" fmla="*/ 1643 w 1648"/>
              <a:gd name="T11" fmla="*/ 240 h 1440"/>
              <a:gd name="T12" fmla="*/ 1499 w 1648"/>
              <a:gd name="T13" fmla="*/ 0 h 1440"/>
              <a:gd name="T14" fmla="*/ 134 w 1648"/>
              <a:gd name="T15" fmla="*/ 102 h 1440"/>
              <a:gd name="T16" fmla="*/ 110 w 1648"/>
              <a:gd name="T17" fmla="*/ 648 h 1440"/>
              <a:gd name="T18" fmla="*/ 5 w 1648"/>
              <a:gd name="T19" fmla="*/ 816 h 1440"/>
              <a:gd name="T20" fmla="*/ 53 w 1648"/>
              <a:gd name="T21" fmla="*/ 960 h 1440"/>
              <a:gd name="T22" fmla="*/ 173 w 1648"/>
              <a:gd name="T23" fmla="*/ 1056 h 1440"/>
              <a:gd name="T24" fmla="*/ 53 w 1648"/>
              <a:gd name="T25" fmla="*/ 1152 h 1440"/>
              <a:gd name="T26" fmla="*/ 5 w 1648"/>
              <a:gd name="T27" fmla="*/ 1296 h 1440"/>
              <a:gd name="T28" fmla="*/ 1240 w 1648"/>
              <a:gd name="T29" fmla="*/ 1440 h 1440"/>
              <a:gd name="T30" fmla="*/ 101 w 1648"/>
              <a:gd name="T31" fmla="*/ 368 h 1440"/>
              <a:gd name="T32" fmla="*/ 1499 w 1648"/>
              <a:gd name="T33" fmla="*/ 96 h 1440"/>
              <a:gd name="T34" fmla="*/ 1547 w 1648"/>
              <a:gd name="T35" fmla="*/ 192 h 1440"/>
              <a:gd name="T36" fmla="*/ 197 w 1648"/>
              <a:gd name="T37" fmla="*/ 384 h 1440"/>
              <a:gd name="T38" fmla="*/ 1547 w 1648"/>
              <a:gd name="T39" fmla="*/ 576 h 1440"/>
              <a:gd name="T40" fmla="*/ 1499 w 1648"/>
              <a:gd name="T41" fmla="*/ 672 h 1440"/>
              <a:gd name="T42" fmla="*/ 180 w 1648"/>
              <a:gd name="T43" fmla="*/ 582 h 1440"/>
              <a:gd name="T44" fmla="*/ 1400 w 1648"/>
              <a:gd name="T45" fmla="*/ 480 h 1440"/>
              <a:gd name="T46" fmla="*/ 293 w 1648"/>
              <a:gd name="T47" fmla="*/ 384 h 1440"/>
              <a:gd name="T48" fmla="*/ 1400 w 1648"/>
              <a:gd name="T49" fmla="*/ 288 h 1440"/>
              <a:gd name="T50" fmla="*/ 1400 w 1648"/>
              <a:gd name="T51" fmla="*/ 480 h 1440"/>
              <a:gd name="T52" fmla="*/ 101 w 1648"/>
              <a:gd name="T53" fmla="*/ 1248 h 1440"/>
              <a:gd name="T54" fmla="*/ 149 w 1648"/>
              <a:gd name="T55" fmla="*/ 1248 h 1440"/>
              <a:gd name="T56" fmla="*/ 1259 w 1648"/>
              <a:gd name="T57" fmla="*/ 1248 h 1440"/>
              <a:gd name="T58" fmla="*/ 1259 w 1648"/>
              <a:gd name="T59" fmla="*/ 864 h 1440"/>
              <a:gd name="T60" fmla="*/ 101 w 1648"/>
              <a:gd name="T61" fmla="*/ 816 h 1440"/>
              <a:gd name="T62" fmla="*/ 1259 w 1648"/>
              <a:gd name="T63" fmla="*/ 768 h 1440"/>
              <a:gd name="T64" fmla="*/ 1547 w 1648"/>
              <a:gd name="T65" fmla="*/ 1071 h 1440"/>
              <a:gd name="T66" fmla="*/ 149 w 1648"/>
              <a:gd name="T67" fmla="*/ 1344 h 1440"/>
              <a:gd name="T68" fmla="*/ 248 w 1648"/>
              <a:gd name="T69" fmla="*/ 960 h 1440"/>
              <a:gd name="T70" fmla="*/ 1355 w 1648"/>
              <a:gd name="T71" fmla="*/ 1056 h 1440"/>
              <a:gd name="T72" fmla="*/ 248 w 1648"/>
              <a:gd name="T73" fmla="*/ 1152 h 1440"/>
              <a:gd name="T74" fmla="*/ 248 w 1648"/>
              <a:gd name="T75" fmla="*/ 96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8" h="1440">
                <a:moveTo>
                  <a:pt x="1514" y="1337"/>
                </a:moveTo>
                <a:cubicBezTo>
                  <a:pt x="1592" y="1269"/>
                  <a:pt x="1638" y="1176"/>
                  <a:pt x="1643" y="1076"/>
                </a:cubicBezTo>
                <a:cubicBezTo>
                  <a:pt x="1648" y="970"/>
                  <a:pt x="1611" y="868"/>
                  <a:pt x="1538" y="791"/>
                </a:cubicBezTo>
                <a:cubicBezTo>
                  <a:pt x="1530" y="783"/>
                  <a:pt x="1521" y="775"/>
                  <a:pt x="1513" y="767"/>
                </a:cubicBezTo>
                <a:cubicBezTo>
                  <a:pt x="1586" y="760"/>
                  <a:pt x="1643" y="699"/>
                  <a:pt x="1643" y="624"/>
                </a:cubicBezTo>
                <a:cubicBezTo>
                  <a:pt x="1643" y="528"/>
                  <a:pt x="1643" y="528"/>
                  <a:pt x="1643" y="528"/>
                </a:cubicBezTo>
                <a:cubicBezTo>
                  <a:pt x="1643" y="501"/>
                  <a:pt x="1622" y="480"/>
                  <a:pt x="1595" y="480"/>
                </a:cubicBezTo>
                <a:cubicBezTo>
                  <a:pt x="1517" y="480"/>
                  <a:pt x="1517" y="480"/>
                  <a:pt x="1517" y="480"/>
                </a:cubicBezTo>
                <a:cubicBezTo>
                  <a:pt x="1490" y="455"/>
                  <a:pt x="1475" y="421"/>
                  <a:pt x="1475" y="384"/>
                </a:cubicBezTo>
                <a:cubicBezTo>
                  <a:pt x="1475" y="347"/>
                  <a:pt x="1490" y="312"/>
                  <a:pt x="1517" y="288"/>
                </a:cubicBezTo>
                <a:cubicBezTo>
                  <a:pt x="1595" y="288"/>
                  <a:pt x="1595" y="288"/>
                  <a:pt x="1595" y="288"/>
                </a:cubicBezTo>
                <a:cubicBezTo>
                  <a:pt x="1622" y="288"/>
                  <a:pt x="1643" y="266"/>
                  <a:pt x="1643" y="240"/>
                </a:cubicBezTo>
                <a:cubicBezTo>
                  <a:pt x="1643" y="144"/>
                  <a:pt x="1643" y="144"/>
                  <a:pt x="1643" y="144"/>
                </a:cubicBezTo>
                <a:cubicBezTo>
                  <a:pt x="1643" y="64"/>
                  <a:pt x="1579" y="0"/>
                  <a:pt x="149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307" y="0"/>
                  <a:pt x="210" y="36"/>
                  <a:pt x="134" y="102"/>
                </a:cubicBezTo>
                <a:cubicBezTo>
                  <a:pt x="56" y="171"/>
                  <a:pt x="11" y="263"/>
                  <a:pt x="5" y="363"/>
                </a:cubicBezTo>
                <a:cubicBezTo>
                  <a:pt x="0" y="470"/>
                  <a:pt x="37" y="571"/>
                  <a:pt x="110" y="648"/>
                </a:cubicBezTo>
                <a:cubicBezTo>
                  <a:pt x="118" y="656"/>
                  <a:pt x="127" y="665"/>
                  <a:pt x="136" y="672"/>
                </a:cubicBezTo>
                <a:cubicBezTo>
                  <a:pt x="62" y="679"/>
                  <a:pt x="5" y="741"/>
                  <a:pt x="5" y="816"/>
                </a:cubicBezTo>
                <a:cubicBezTo>
                  <a:pt x="5" y="912"/>
                  <a:pt x="5" y="912"/>
                  <a:pt x="5" y="912"/>
                </a:cubicBezTo>
                <a:cubicBezTo>
                  <a:pt x="5" y="938"/>
                  <a:pt x="26" y="960"/>
                  <a:pt x="53" y="960"/>
                </a:cubicBezTo>
                <a:cubicBezTo>
                  <a:pt x="131" y="960"/>
                  <a:pt x="131" y="960"/>
                  <a:pt x="131" y="960"/>
                </a:cubicBezTo>
                <a:cubicBezTo>
                  <a:pt x="158" y="984"/>
                  <a:pt x="173" y="1019"/>
                  <a:pt x="173" y="1056"/>
                </a:cubicBezTo>
                <a:cubicBezTo>
                  <a:pt x="173" y="1093"/>
                  <a:pt x="158" y="1127"/>
                  <a:pt x="131" y="1152"/>
                </a:cubicBezTo>
                <a:cubicBezTo>
                  <a:pt x="53" y="1152"/>
                  <a:pt x="53" y="1152"/>
                  <a:pt x="53" y="1152"/>
                </a:cubicBezTo>
                <a:cubicBezTo>
                  <a:pt x="26" y="1152"/>
                  <a:pt x="5" y="1173"/>
                  <a:pt x="5" y="1200"/>
                </a:cubicBezTo>
                <a:cubicBezTo>
                  <a:pt x="5" y="1296"/>
                  <a:pt x="5" y="1296"/>
                  <a:pt x="5" y="1296"/>
                </a:cubicBezTo>
                <a:cubicBezTo>
                  <a:pt x="5" y="1375"/>
                  <a:pt x="69" y="1440"/>
                  <a:pt x="149" y="1440"/>
                </a:cubicBezTo>
                <a:cubicBezTo>
                  <a:pt x="1240" y="1440"/>
                  <a:pt x="1240" y="1440"/>
                  <a:pt x="1240" y="1440"/>
                </a:cubicBezTo>
                <a:cubicBezTo>
                  <a:pt x="1341" y="1440"/>
                  <a:pt x="1438" y="1403"/>
                  <a:pt x="1514" y="1337"/>
                </a:cubicBezTo>
                <a:close/>
                <a:moveTo>
                  <a:pt x="101" y="368"/>
                </a:moveTo>
                <a:cubicBezTo>
                  <a:pt x="109" y="218"/>
                  <a:pt x="247" y="96"/>
                  <a:pt x="408" y="96"/>
                </a:cubicBezTo>
                <a:cubicBezTo>
                  <a:pt x="1499" y="96"/>
                  <a:pt x="1499" y="96"/>
                  <a:pt x="1499" y="96"/>
                </a:cubicBezTo>
                <a:cubicBezTo>
                  <a:pt x="1526" y="96"/>
                  <a:pt x="1547" y="117"/>
                  <a:pt x="1547" y="144"/>
                </a:cubicBezTo>
                <a:cubicBezTo>
                  <a:pt x="1547" y="192"/>
                  <a:pt x="1547" y="192"/>
                  <a:pt x="1547" y="192"/>
                </a:cubicBezTo>
                <a:cubicBezTo>
                  <a:pt x="389" y="192"/>
                  <a:pt x="389" y="192"/>
                  <a:pt x="389" y="192"/>
                </a:cubicBezTo>
                <a:cubicBezTo>
                  <a:pt x="283" y="192"/>
                  <a:pt x="197" y="278"/>
                  <a:pt x="197" y="384"/>
                </a:cubicBezTo>
                <a:cubicBezTo>
                  <a:pt x="197" y="490"/>
                  <a:pt x="283" y="576"/>
                  <a:pt x="389" y="576"/>
                </a:cubicBezTo>
                <a:cubicBezTo>
                  <a:pt x="1547" y="576"/>
                  <a:pt x="1547" y="576"/>
                  <a:pt x="1547" y="576"/>
                </a:cubicBezTo>
                <a:cubicBezTo>
                  <a:pt x="1547" y="624"/>
                  <a:pt x="1547" y="624"/>
                  <a:pt x="1547" y="624"/>
                </a:cubicBezTo>
                <a:cubicBezTo>
                  <a:pt x="1547" y="650"/>
                  <a:pt x="1526" y="672"/>
                  <a:pt x="1499" y="672"/>
                </a:cubicBezTo>
                <a:cubicBezTo>
                  <a:pt x="389" y="672"/>
                  <a:pt x="389" y="672"/>
                  <a:pt x="389" y="672"/>
                </a:cubicBezTo>
                <a:cubicBezTo>
                  <a:pt x="309" y="672"/>
                  <a:pt x="235" y="640"/>
                  <a:pt x="180" y="582"/>
                </a:cubicBezTo>
                <a:cubicBezTo>
                  <a:pt x="125" y="524"/>
                  <a:pt x="97" y="448"/>
                  <a:pt x="101" y="368"/>
                </a:cubicBezTo>
                <a:close/>
                <a:moveTo>
                  <a:pt x="1400" y="480"/>
                </a:moveTo>
                <a:cubicBezTo>
                  <a:pt x="389" y="480"/>
                  <a:pt x="389" y="480"/>
                  <a:pt x="389" y="480"/>
                </a:cubicBezTo>
                <a:cubicBezTo>
                  <a:pt x="336" y="480"/>
                  <a:pt x="293" y="437"/>
                  <a:pt x="293" y="384"/>
                </a:cubicBezTo>
                <a:cubicBezTo>
                  <a:pt x="293" y="331"/>
                  <a:pt x="336" y="288"/>
                  <a:pt x="389" y="288"/>
                </a:cubicBezTo>
                <a:cubicBezTo>
                  <a:pt x="1400" y="288"/>
                  <a:pt x="1400" y="288"/>
                  <a:pt x="1400" y="288"/>
                </a:cubicBezTo>
                <a:cubicBezTo>
                  <a:pt x="1387" y="317"/>
                  <a:pt x="1379" y="350"/>
                  <a:pt x="1379" y="384"/>
                </a:cubicBezTo>
                <a:cubicBezTo>
                  <a:pt x="1379" y="418"/>
                  <a:pt x="1387" y="450"/>
                  <a:pt x="1400" y="480"/>
                </a:cubicBezTo>
                <a:close/>
                <a:moveTo>
                  <a:pt x="101" y="1296"/>
                </a:moveTo>
                <a:cubicBezTo>
                  <a:pt x="101" y="1248"/>
                  <a:pt x="101" y="1248"/>
                  <a:pt x="101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259" y="1248"/>
                  <a:pt x="1259" y="1248"/>
                  <a:pt x="1259" y="1248"/>
                </a:cubicBezTo>
                <a:cubicBezTo>
                  <a:pt x="1365" y="1248"/>
                  <a:pt x="1451" y="1161"/>
                  <a:pt x="1451" y="1056"/>
                </a:cubicBezTo>
                <a:cubicBezTo>
                  <a:pt x="1451" y="950"/>
                  <a:pt x="1365" y="864"/>
                  <a:pt x="1259" y="864"/>
                </a:cubicBezTo>
                <a:cubicBezTo>
                  <a:pt x="101" y="864"/>
                  <a:pt x="101" y="864"/>
                  <a:pt x="101" y="864"/>
                </a:cubicBezTo>
                <a:cubicBezTo>
                  <a:pt x="101" y="816"/>
                  <a:pt x="101" y="816"/>
                  <a:pt x="101" y="816"/>
                </a:cubicBezTo>
                <a:cubicBezTo>
                  <a:pt x="101" y="789"/>
                  <a:pt x="122" y="768"/>
                  <a:pt x="149" y="768"/>
                </a:cubicBezTo>
                <a:cubicBezTo>
                  <a:pt x="1259" y="768"/>
                  <a:pt x="1259" y="768"/>
                  <a:pt x="1259" y="768"/>
                </a:cubicBezTo>
                <a:cubicBezTo>
                  <a:pt x="1339" y="768"/>
                  <a:pt x="1413" y="800"/>
                  <a:pt x="1468" y="857"/>
                </a:cubicBezTo>
                <a:cubicBezTo>
                  <a:pt x="1523" y="915"/>
                  <a:pt x="1551" y="991"/>
                  <a:pt x="1547" y="1071"/>
                </a:cubicBezTo>
                <a:cubicBezTo>
                  <a:pt x="1539" y="1221"/>
                  <a:pt x="1401" y="1344"/>
                  <a:pt x="1240" y="1344"/>
                </a:cubicBezTo>
                <a:cubicBezTo>
                  <a:pt x="149" y="1344"/>
                  <a:pt x="149" y="1344"/>
                  <a:pt x="149" y="1344"/>
                </a:cubicBezTo>
                <a:cubicBezTo>
                  <a:pt x="122" y="1344"/>
                  <a:pt x="101" y="1322"/>
                  <a:pt x="101" y="1296"/>
                </a:cubicBezTo>
                <a:close/>
                <a:moveTo>
                  <a:pt x="248" y="960"/>
                </a:moveTo>
                <a:cubicBezTo>
                  <a:pt x="1259" y="960"/>
                  <a:pt x="1259" y="960"/>
                  <a:pt x="1259" y="960"/>
                </a:cubicBezTo>
                <a:cubicBezTo>
                  <a:pt x="1312" y="960"/>
                  <a:pt x="1355" y="1003"/>
                  <a:pt x="1355" y="1056"/>
                </a:cubicBezTo>
                <a:cubicBezTo>
                  <a:pt x="1355" y="1109"/>
                  <a:pt x="1312" y="1152"/>
                  <a:pt x="1259" y="1152"/>
                </a:cubicBezTo>
                <a:cubicBezTo>
                  <a:pt x="248" y="1152"/>
                  <a:pt x="248" y="1152"/>
                  <a:pt x="248" y="1152"/>
                </a:cubicBezTo>
                <a:cubicBezTo>
                  <a:pt x="262" y="1122"/>
                  <a:pt x="269" y="1090"/>
                  <a:pt x="269" y="1056"/>
                </a:cubicBezTo>
                <a:cubicBezTo>
                  <a:pt x="269" y="1022"/>
                  <a:pt x="262" y="989"/>
                  <a:pt x="248" y="9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5" name="Google Shape;733;p26">
            <a:extLst>
              <a:ext uri="{FF2B5EF4-FFF2-40B4-BE49-F238E27FC236}">
                <a16:creationId xmlns:a16="http://schemas.microsoft.com/office/drawing/2014/main" id="{F5DCDB47-629C-86A9-45CB-49EDE2AD8010}"/>
              </a:ext>
            </a:extLst>
          </p:cNvPr>
          <p:cNvSpPr/>
          <p:nvPr/>
        </p:nvSpPr>
        <p:spPr>
          <a:xfrm>
            <a:off x="2069373" y="5059111"/>
            <a:ext cx="88681" cy="77943"/>
          </a:xfrm>
          <a:custGeom>
            <a:avLst/>
            <a:gdLst/>
            <a:ahLst/>
            <a:cxnLst/>
            <a:rect l="l" t="t" r="r" b="b"/>
            <a:pathLst>
              <a:path w="3675" h="3230" extrusionOk="0">
                <a:moveTo>
                  <a:pt x="1830" y="1"/>
                </a:moveTo>
                <a:cubicBezTo>
                  <a:pt x="1514" y="1"/>
                  <a:pt x="1196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22" y="2985"/>
                  <a:pt x="1331" y="3230"/>
                  <a:pt x="1846" y="3230"/>
                </a:cubicBezTo>
                <a:cubicBezTo>
                  <a:pt x="2161" y="3230"/>
                  <a:pt x="2479" y="3138"/>
                  <a:pt x="2756" y="2945"/>
                </a:cubicBezTo>
                <a:cubicBezTo>
                  <a:pt x="3485" y="2439"/>
                  <a:pt x="3675" y="1425"/>
                  <a:pt x="3168" y="697"/>
                </a:cubicBezTo>
                <a:cubicBezTo>
                  <a:pt x="2854" y="245"/>
                  <a:pt x="2345" y="1"/>
                  <a:pt x="183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6" name="Google Shape;734;p26">
            <a:extLst>
              <a:ext uri="{FF2B5EF4-FFF2-40B4-BE49-F238E27FC236}">
                <a16:creationId xmlns:a16="http://schemas.microsoft.com/office/drawing/2014/main" id="{8302BFD1-C75B-9A41-1310-F672F95BF494}"/>
              </a:ext>
            </a:extLst>
          </p:cNvPr>
          <p:cNvSpPr/>
          <p:nvPr/>
        </p:nvSpPr>
        <p:spPr>
          <a:xfrm>
            <a:off x="1944810" y="4878756"/>
            <a:ext cx="88681" cy="78160"/>
          </a:xfrm>
          <a:custGeom>
            <a:avLst/>
            <a:gdLst/>
            <a:ahLst/>
            <a:cxnLst/>
            <a:rect l="l" t="t" r="r" b="b"/>
            <a:pathLst>
              <a:path w="3675" h="3239" extrusionOk="0">
                <a:moveTo>
                  <a:pt x="1844" y="1"/>
                </a:moveTo>
                <a:cubicBezTo>
                  <a:pt x="1529" y="1"/>
                  <a:pt x="1208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18" y="2999"/>
                  <a:pt x="1317" y="3239"/>
                  <a:pt x="1826" y="3239"/>
                </a:cubicBezTo>
                <a:cubicBezTo>
                  <a:pt x="2148" y="3239"/>
                  <a:pt x="2473" y="3142"/>
                  <a:pt x="2756" y="2946"/>
                </a:cubicBezTo>
                <a:cubicBezTo>
                  <a:pt x="3516" y="2439"/>
                  <a:pt x="3675" y="1457"/>
                  <a:pt x="3168" y="697"/>
                </a:cubicBezTo>
                <a:cubicBezTo>
                  <a:pt x="2854" y="245"/>
                  <a:pt x="2357" y="1"/>
                  <a:pt x="184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7" name="Google Shape;735;p26">
            <a:extLst>
              <a:ext uri="{FF2B5EF4-FFF2-40B4-BE49-F238E27FC236}">
                <a16:creationId xmlns:a16="http://schemas.microsoft.com/office/drawing/2014/main" id="{EC60A812-274C-D043-B32D-DD0FC55616E9}"/>
              </a:ext>
            </a:extLst>
          </p:cNvPr>
          <p:cNvSpPr/>
          <p:nvPr/>
        </p:nvSpPr>
        <p:spPr>
          <a:xfrm>
            <a:off x="1998308" y="4962273"/>
            <a:ext cx="231584" cy="248163"/>
          </a:xfrm>
          <a:custGeom>
            <a:avLst/>
            <a:gdLst/>
            <a:ahLst/>
            <a:cxnLst/>
            <a:rect l="l" t="t" r="r" b="b"/>
            <a:pathLst>
              <a:path w="9597" h="10284" extrusionOk="0">
                <a:moveTo>
                  <a:pt x="4783" y="2651"/>
                </a:moveTo>
                <a:cubicBezTo>
                  <a:pt x="4973" y="2651"/>
                  <a:pt x="5131" y="2683"/>
                  <a:pt x="5321" y="2715"/>
                </a:cubicBezTo>
                <a:cubicBezTo>
                  <a:pt x="6113" y="2841"/>
                  <a:pt x="6778" y="3285"/>
                  <a:pt x="7221" y="3950"/>
                </a:cubicBezTo>
                <a:cubicBezTo>
                  <a:pt x="7665" y="4583"/>
                  <a:pt x="7855" y="5375"/>
                  <a:pt x="7696" y="6167"/>
                </a:cubicBezTo>
                <a:cubicBezTo>
                  <a:pt x="7570" y="6927"/>
                  <a:pt x="7126" y="7623"/>
                  <a:pt x="6461" y="8067"/>
                </a:cubicBezTo>
                <a:cubicBezTo>
                  <a:pt x="5969" y="8412"/>
                  <a:pt x="5380" y="8584"/>
                  <a:pt x="4771" y="8584"/>
                </a:cubicBezTo>
                <a:cubicBezTo>
                  <a:pt x="4596" y="8584"/>
                  <a:pt x="4420" y="8570"/>
                  <a:pt x="4244" y="8542"/>
                </a:cubicBezTo>
                <a:cubicBezTo>
                  <a:pt x="3484" y="8383"/>
                  <a:pt x="2819" y="7940"/>
                  <a:pt x="2344" y="7307"/>
                </a:cubicBezTo>
                <a:cubicBezTo>
                  <a:pt x="1901" y="6642"/>
                  <a:pt x="1743" y="5882"/>
                  <a:pt x="1869" y="5090"/>
                </a:cubicBezTo>
                <a:cubicBezTo>
                  <a:pt x="2028" y="4330"/>
                  <a:pt x="2471" y="3633"/>
                  <a:pt x="3104" y="3190"/>
                </a:cubicBezTo>
                <a:cubicBezTo>
                  <a:pt x="3611" y="2841"/>
                  <a:pt x="4181" y="2651"/>
                  <a:pt x="4783" y="2651"/>
                </a:cubicBezTo>
                <a:close/>
                <a:moveTo>
                  <a:pt x="2079" y="1"/>
                </a:moveTo>
                <a:cubicBezTo>
                  <a:pt x="1743" y="1"/>
                  <a:pt x="1402" y="100"/>
                  <a:pt x="1109" y="308"/>
                </a:cubicBezTo>
                <a:cubicBezTo>
                  <a:pt x="349" y="846"/>
                  <a:pt x="159" y="1891"/>
                  <a:pt x="697" y="2651"/>
                </a:cubicBezTo>
                <a:lnTo>
                  <a:pt x="951" y="3031"/>
                </a:lnTo>
                <a:cubicBezTo>
                  <a:pt x="602" y="3570"/>
                  <a:pt x="349" y="4140"/>
                  <a:pt x="222" y="4805"/>
                </a:cubicBezTo>
                <a:cubicBezTo>
                  <a:pt x="1" y="6008"/>
                  <a:pt x="286" y="7243"/>
                  <a:pt x="983" y="8257"/>
                </a:cubicBezTo>
                <a:cubicBezTo>
                  <a:pt x="1679" y="9302"/>
                  <a:pt x="2724" y="9967"/>
                  <a:pt x="3959" y="10189"/>
                </a:cubicBezTo>
                <a:cubicBezTo>
                  <a:pt x="4244" y="10252"/>
                  <a:pt x="4529" y="10284"/>
                  <a:pt x="4814" y="10284"/>
                </a:cubicBezTo>
                <a:cubicBezTo>
                  <a:pt x="5733" y="10284"/>
                  <a:pt x="6651" y="9999"/>
                  <a:pt x="7443" y="9460"/>
                </a:cubicBezTo>
                <a:cubicBezTo>
                  <a:pt x="8456" y="8732"/>
                  <a:pt x="9153" y="7687"/>
                  <a:pt x="9375" y="6452"/>
                </a:cubicBezTo>
                <a:cubicBezTo>
                  <a:pt x="9597" y="5248"/>
                  <a:pt x="9311" y="4013"/>
                  <a:pt x="8615" y="3000"/>
                </a:cubicBezTo>
                <a:cubicBezTo>
                  <a:pt x="7918" y="1955"/>
                  <a:pt x="6841" y="1290"/>
                  <a:pt x="5638" y="1068"/>
                </a:cubicBezTo>
                <a:cubicBezTo>
                  <a:pt x="5346" y="1012"/>
                  <a:pt x="5061" y="987"/>
                  <a:pt x="4779" y="987"/>
                </a:cubicBezTo>
                <a:cubicBezTo>
                  <a:pt x="4417" y="987"/>
                  <a:pt x="4062" y="1029"/>
                  <a:pt x="3706" y="1100"/>
                </a:cubicBezTo>
                <a:lnTo>
                  <a:pt x="3453" y="720"/>
                </a:lnTo>
                <a:cubicBezTo>
                  <a:pt x="3141" y="253"/>
                  <a:pt x="2615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0" name="Google Shape;757;p26">
            <a:extLst>
              <a:ext uri="{FF2B5EF4-FFF2-40B4-BE49-F238E27FC236}">
                <a16:creationId xmlns:a16="http://schemas.microsoft.com/office/drawing/2014/main" id="{4AAEF990-0827-2864-3566-B6087B1F41DF}"/>
              </a:ext>
            </a:extLst>
          </p:cNvPr>
          <p:cNvSpPr/>
          <p:nvPr/>
        </p:nvSpPr>
        <p:spPr>
          <a:xfrm>
            <a:off x="1319607" y="4105145"/>
            <a:ext cx="793278" cy="782057"/>
          </a:xfrm>
          <a:custGeom>
            <a:avLst/>
            <a:gdLst/>
            <a:ahLst/>
            <a:cxnLst/>
            <a:rect l="l" t="t" r="r" b="b"/>
            <a:pathLst>
              <a:path w="32874" h="32409" extrusionOk="0">
                <a:moveTo>
                  <a:pt x="16434" y="1"/>
                </a:moveTo>
                <a:cubicBezTo>
                  <a:pt x="16298" y="1"/>
                  <a:pt x="16162" y="2"/>
                  <a:pt x="16025" y="6"/>
                </a:cubicBezTo>
                <a:cubicBezTo>
                  <a:pt x="7063" y="227"/>
                  <a:pt x="1" y="7670"/>
                  <a:pt x="254" y="16600"/>
                </a:cubicBezTo>
                <a:cubicBezTo>
                  <a:pt x="472" y="25425"/>
                  <a:pt x="7692" y="32408"/>
                  <a:pt x="16440" y="32408"/>
                </a:cubicBezTo>
                <a:cubicBezTo>
                  <a:pt x="16576" y="32408"/>
                  <a:pt x="16712" y="32406"/>
                  <a:pt x="16849" y="32403"/>
                </a:cubicBezTo>
                <a:cubicBezTo>
                  <a:pt x="25811" y="32150"/>
                  <a:pt x="32873" y="24739"/>
                  <a:pt x="32620" y="15777"/>
                </a:cubicBezTo>
                <a:cubicBezTo>
                  <a:pt x="32401" y="6983"/>
                  <a:pt x="25182" y="1"/>
                  <a:pt x="1643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1" name="Google Shape;758;p26">
            <a:extLst>
              <a:ext uri="{FF2B5EF4-FFF2-40B4-BE49-F238E27FC236}">
                <a16:creationId xmlns:a16="http://schemas.microsoft.com/office/drawing/2014/main" id="{1E57230C-1068-FAF3-2259-9500FF5A1F95}"/>
              </a:ext>
            </a:extLst>
          </p:cNvPr>
          <p:cNvSpPr/>
          <p:nvPr/>
        </p:nvSpPr>
        <p:spPr>
          <a:xfrm>
            <a:off x="1381515" y="4194236"/>
            <a:ext cx="669462" cy="603875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3" name="Google Shape;760;p26">
            <a:extLst>
              <a:ext uri="{FF2B5EF4-FFF2-40B4-BE49-F238E27FC236}">
                <a16:creationId xmlns:a16="http://schemas.microsoft.com/office/drawing/2014/main" id="{D4A6F305-8C20-2120-36A2-0A25973DE405}"/>
              </a:ext>
            </a:extLst>
          </p:cNvPr>
          <p:cNvSpPr/>
          <p:nvPr/>
        </p:nvSpPr>
        <p:spPr>
          <a:xfrm>
            <a:off x="1394888" y="4174763"/>
            <a:ext cx="642715" cy="642822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4" name="Google Shape;761;p26">
            <a:extLst>
              <a:ext uri="{FF2B5EF4-FFF2-40B4-BE49-F238E27FC236}">
                <a16:creationId xmlns:a16="http://schemas.microsoft.com/office/drawing/2014/main" id="{D9A0827D-14F7-12FF-BF3E-20ADD3F2F0E3}"/>
              </a:ext>
            </a:extLst>
          </p:cNvPr>
          <p:cNvSpPr/>
          <p:nvPr/>
        </p:nvSpPr>
        <p:spPr>
          <a:xfrm>
            <a:off x="1423945" y="4204052"/>
            <a:ext cx="584601" cy="584481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613C7D46-1C12-924D-3A2B-EFA5E0E344AC}"/>
              </a:ext>
            </a:extLst>
          </p:cNvPr>
          <p:cNvSpPr>
            <a:spLocks noEditPoints="1"/>
          </p:cNvSpPr>
          <p:nvPr/>
        </p:nvSpPr>
        <p:spPr bwMode="auto">
          <a:xfrm>
            <a:off x="1550789" y="4313916"/>
            <a:ext cx="362090" cy="358868"/>
          </a:xfrm>
          <a:custGeom>
            <a:avLst/>
            <a:gdLst>
              <a:gd name="T0" fmla="*/ 531 w 1652"/>
              <a:gd name="T1" fmla="*/ 288 h 1638"/>
              <a:gd name="T2" fmla="*/ 1062 w 1652"/>
              <a:gd name="T3" fmla="*/ 336 h 1638"/>
              <a:gd name="T4" fmla="*/ 531 w 1652"/>
              <a:gd name="T5" fmla="*/ 384 h 1638"/>
              <a:gd name="T6" fmla="*/ 1596 w 1652"/>
              <a:gd name="T7" fmla="*/ 138 h 1638"/>
              <a:gd name="T8" fmla="*/ 1254 w 1652"/>
              <a:gd name="T9" fmla="*/ 683 h 1638"/>
              <a:gd name="T10" fmla="*/ 1398 w 1652"/>
              <a:gd name="T11" fmla="*/ 1254 h 1638"/>
              <a:gd name="T12" fmla="*/ 1446 w 1652"/>
              <a:gd name="T13" fmla="*/ 1398 h 1638"/>
              <a:gd name="T14" fmla="*/ 240 w 1652"/>
              <a:gd name="T15" fmla="*/ 1638 h 1638"/>
              <a:gd name="T16" fmla="*/ 0 w 1652"/>
              <a:gd name="T17" fmla="*/ 336 h 1638"/>
              <a:gd name="T18" fmla="*/ 302 w 1652"/>
              <a:gd name="T19" fmla="*/ 14 h 1638"/>
              <a:gd name="T20" fmla="*/ 1206 w 1652"/>
              <a:gd name="T21" fmla="*/ 0 h 1638"/>
              <a:gd name="T22" fmla="*/ 1254 w 1652"/>
              <a:gd name="T23" fmla="*/ 276 h 1638"/>
              <a:gd name="T24" fmla="*/ 1596 w 1652"/>
              <a:gd name="T25" fmla="*/ 138 h 1638"/>
              <a:gd name="T26" fmla="*/ 288 w 1652"/>
              <a:gd name="T27" fmla="*/ 288 h 1638"/>
              <a:gd name="T28" fmla="*/ 164 w 1652"/>
              <a:gd name="T29" fmla="*/ 288 h 1638"/>
              <a:gd name="T30" fmla="*/ 1158 w 1652"/>
              <a:gd name="T31" fmla="*/ 1254 h 1638"/>
              <a:gd name="T32" fmla="*/ 915 w 1652"/>
              <a:gd name="T33" fmla="*/ 1023 h 1638"/>
              <a:gd name="T34" fmla="*/ 703 w 1652"/>
              <a:gd name="T35" fmla="*/ 1098 h 1638"/>
              <a:gd name="T36" fmla="*/ 624 w 1652"/>
              <a:gd name="T37" fmla="*/ 1152 h 1638"/>
              <a:gd name="T38" fmla="*/ 192 w 1652"/>
              <a:gd name="T39" fmla="*/ 1104 h 1638"/>
              <a:gd name="T40" fmla="*/ 611 w 1652"/>
              <a:gd name="T41" fmla="*/ 1056 h 1638"/>
              <a:gd name="T42" fmla="*/ 659 w 1652"/>
              <a:gd name="T43" fmla="*/ 960 h 1638"/>
              <a:gd name="T44" fmla="*/ 192 w 1652"/>
              <a:gd name="T45" fmla="*/ 912 h 1638"/>
              <a:gd name="T46" fmla="*/ 691 w 1652"/>
              <a:gd name="T47" fmla="*/ 864 h 1638"/>
              <a:gd name="T48" fmla="*/ 711 w 1652"/>
              <a:gd name="T49" fmla="*/ 819 h 1638"/>
              <a:gd name="T50" fmla="*/ 240 w 1652"/>
              <a:gd name="T51" fmla="*/ 768 h 1638"/>
              <a:gd name="T52" fmla="*/ 240 w 1652"/>
              <a:gd name="T53" fmla="*/ 672 h 1638"/>
              <a:gd name="T54" fmla="*/ 955 w 1652"/>
              <a:gd name="T55" fmla="*/ 576 h 1638"/>
              <a:gd name="T56" fmla="*/ 192 w 1652"/>
              <a:gd name="T57" fmla="*/ 528 h 1638"/>
              <a:gd name="T58" fmla="*/ 1051 w 1652"/>
              <a:gd name="T59" fmla="*/ 480 h 1638"/>
              <a:gd name="T60" fmla="*/ 1158 w 1652"/>
              <a:gd name="T61" fmla="*/ 96 h 1638"/>
              <a:gd name="T62" fmla="*/ 384 w 1652"/>
              <a:gd name="T63" fmla="*/ 336 h 1638"/>
              <a:gd name="T64" fmla="*/ 96 w 1652"/>
              <a:gd name="T65" fmla="*/ 384 h 1638"/>
              <a:gd name="T66" fmla="*/ 240 w 1652"/>
              <a:gd name="T67" fmla="*/ 1542 h 1638"/>
              <a:gd name="T68" fmla="*/ 384 w 1652"/>
              <a:gd name="T69" fmla="*/ 1302 h 1638"/>
              <a:gd name="T70" fmla="*/ 836 w 1652"/>
              <a:gd name="T71" fmla="*/ 830 h 1638"/>
              <a:gd name="T72" fmla="*/ 753 w 1652"/>
              <a:gd name="T73" fmla="*/ 981 h 1638"/>
              <a:gd name="T74" fmla="*/ 904 w 1652"/>
              <a:gd name="T75" fmla="*/ 897 h 1638"/>
              <a:gd name="T76" fmla="*/ 480 w 1652"/>
              <a:gd name="T77" fmla="*/ 1350 h 1638"/>
              <a:gd name="T78" fmla="*/ 432 w 1652"/>
              <a:gd name="T79" fmla="*/ 1542 h 1638"/>
              <a:gd name="T80" fmla="*/ 1350 w 1652"/>
              <a:gd name="T81" fmla="*/ 1398 h 1638"/>
              <a:gd name="T82" fmla="*/ 480 w 1652"/>
              <a:gd name="T83" fmla="*/ 1350 h 1638"/>
              <a:gd name="T84" fmla="*/ 1359 w 1652"/>
              <a:gd name="T85" fmla="*/ 307 h 1638"/>
              <a:gd name="T86" fmla="*/ 972 w 1652"/>
              <a:gd name="T87" fmla="*/ 830 h 1638"/>
              <a:gd name="T88" fmla="*/ 1528 w 1652"/>
              <a:gd name="T89" fmla="*/ 206 h 1638"/>
              <a:gd name="T90" fmla="*/ 1426 w 1652"/>
              <a:gd name="T91" fmla="*/ 240 h 1638"/>
              <a:gd name="T92" fmla="*/ 1528 w 1652"/>
              <a:gd name="T93" fmla="*/ 273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2" h="1638">
                <a:moveTo>
                  <a:pt x="483" y="336"/>
                </a:moveTo>
                <a:cubicBezTo>
                  <a:pt x="483" y="309"/>
                  <a:pt x="505" y="288"/>
                  <a:pt x="531" y="288"/>
                </a:cubicBezTo>
                <a:cubicBezTo>
                  <a:pt x="1014" y="288"/>
                  <a:pt x="1014" y="288"/>
                  <a:pt x="1014" y="288"/>
                </a:cubicBezTo>
                <a:cubicBezTo>
                  <a:pt x="1041" y="288"/>
                  <a:pt x="1062" y="309"/>
                  <a:pt x="1062" y="336"/>
                </a:cubicBezTo>
                <a:cubicBezTo>
                  <a:pt x="1062" y="362"/>
                  <a:pt x="1041" y="384"/>
                  <a:pt x="1014" y="384"/>
                </a:cubicBezTo>
                <a:cubicBezTo>
                  <a:pt x="531" y="384"/>
                  <a:pt x="531" y="384"/>
                  <a:pt x="531" y="384"/>
                </a:cubicBezTo>
                <a:cubicBezTo>
                  <a:pt x="505" y="384"/>
                  <a:pt x="483" y="362"/>
                  <a:pt x="483" y="336"/>
                </a:cubicBezTo>
                <a:close/>
                <a:moveTo>
                  <a:pt x="1596" y="138"/>
                </a:moveTo>
                <a:cubicBezTo>
                  <a:pt x="1652" y="194"/>
                  <a:pt x="1652" y="285"/>
                  <a:pt x="1596" y="341"/>
                </a:cubicBezTo>
                <a:cubicBezTo>
                  <a:pt x="1254" y="683"/>
                  <a:pt x="1254" y="683"/>
                  <a:pt x="1254" y="683"/>
                </a:cubicBezTo>
                <a:cubicBezTo>
                  <a:pt x="1254" y="1254"/>
                  <a:pt x="1254" y="1254"/>
                  <a:pt x="1254" y="1254"/>
                </a:cubicBezTo>
                <a:cubicBezTo>
                  <a:pt x="1398" y="1254"/>
                  <a:pt x="1398" y="1254"/>
                  <a:pt x="1398" y="1254"/>
                </a:cubicBezTo>
                <a:cubicBezTo>
                  <a:pt x="1425" y="1254"/>
                  <a:pt x="1446" y="1275"/>
                  <a:pt x="1446" y="1302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46" y="1530"/>
                  <a:pt x="1339" y="1638"/>
                  <a:pt x="1206" y="1638"/>
                </a:cubicBezTo>
                <a:cubicBezTo>
                  <a:pt x="240" y="1638"/>
                  <a:pt x="240" y="1638"/>
                  <a:pt x="240" y="1638"/>
                </a:cubicBezTo>
                <a:cubicBezTo>
                  <a:pt x="108" y="1638"/>
                  <a:pt x="0" y="1530"/>
                  <a:pt x="0" y="1398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3"/>
                  <a:pt x="5" y="311"/>
                  <a:pt x="14" y="302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11" y="5"/>
                  <a:pt x="323" y="0"/>
                  <a:pt x="336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33" y="0"/>
                  <a:pt x="1254" y="21"/>
                  <a:pt x="1254" y="48"/>
                </a:cubicBezTo>
                <a:cubicBezTo>
                  <a:pt x="1254" y="276"/>
                  <a:pt x="1254" y="276"/>
                  <a:pt x="1254" y="276"/>
                </a:cubicBezTo>
                <a:cubicBezTo>
                  <a:pt x="1393" y="138"/>
                  <a:pt x="1393" y="138"/>
                  <a:pt x="1393" y="138"/>
                </a:cubicBezTo>
                <a:cubicBezTo>
                  <a:pt x="1449" y="81"/>
                  <a:pt x="1540" y="81"/>
                  <a:pt x="1596" y="138"/>
                </a:cubicBezTo>
                <a:close/>
                <a:moveTo>
                  <a:pt x="164" y="288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88" y="163"/>
                  <a:pt x="288" y="163"/>
                  <a:pt x="288" y="163"/>
                </a:cubicBezTo>
                <a:lnTo>
                  <a:pt x="164" y="288"/>
                </a:lnTo>
                <a:close/>
                <a:moveTo>
                  <a:pt x="432" y="1254"/>
                </a:moveTo>
                <a:cubicBezTo>
                  <a:pt x="1158" y="1254"/>
                  <a:pt x="1158" y="1254"/>
                  <a:pt x="1158" y="1254"/>
                </a:cubicBezTo>
                <a:cubicBezTo>
                  <a:pt x="1158" y="779"/>
                  <a:pt x="1158" y="779"/>
                  <a:pt x="1158" y="779"/>
                </a:cubicBezTo>
                <a:cubicBezTo>
                  <a:pt x="915" y="1023"/>
                  <a:pt x="915" y="1023"/>
                  <a:pt x="915" y="1023"/>
                </a:cubicBezTo>
                <a:cubicBezTo>
                  <a:pt x="910" y="1028"/>
                  <a:pt x="903" y="1032"/>
                  <a:pt x="896" y="1034"/>
                </a:cubicBezTo>
                <a:cubicBezTo>
                  <a:pt x="703" y="1098"/>
                  <a:pt x="703" y="1098"/>
                  <a:pt x="703" y="1098"/>
                </a:cubicBezTo>
                <a:cubicBezTo>
                  <a:pt x="664" y="1137"/>
                  <a:pt x="664" y="1137"/>
                  <a:pt x="664" y="1137"/>
                </a:cubicBezTo>
                <a:cubicBezTo>
                  <a:pt x="652" y="1150"/>
                  <a:pt x="639" y="1152"/>
                  <a:pt x="624" y="1152"/>
                </a:cubicBezTo>
                <a:cubicBezTo>
                  <a:pt x="240" y="1152"/>
                  <a:pt x="240" y="1152"/>
                  <a:pt x="240" y="1152"/>
                </a:cubicBezTo>
                <a:cubicBezTo>
                  <a:pt x="213" y="1152"/>
                  <a:pt x="192" y="1130"/>
                  <a:pt x="192" y="1104"/>
                </a:cubicBezTo>
                <a:cubicBezTo>
                  <a:pt x="192" y="1077"/>
                  <a:pt x="213" y="1056"/>
                  <a:pt x="240" y="1056"/>
                </a:cubicBezTo>
                <a:cubicBezTo>
                  <a:pt x="611" y="1056"/>
                  <a:pt x="611" y="1056"/>
                  <a:pt x="611" y="1056"/>
                </a:cubicBezTo>
                <a:cubicBezTo>
                  <a:pt x="635" y="1031"/>
                  <a:pt x="635" y="1031"/>
                  <a:pt x="635" y="1031"/>
                </a:cubicBezTo>
                <a:cubicBezTo>
                  <a:pt x="659" y="960"/>
                  <a:pt x="659" y="960"/>
                  <a:pt x="659" y="960"/>
                </a:cubicBezTo>
                <a:cubicBezTo>
                  <a:pt x="240" y="960"/>
                  <a:pt x="240" y="960"/>
                  <a:pt x="240" y="960"/>
                </a:cubicBezTo>
                <a:cubicBezTo>
                  <a:pt x="213" y="960"/>
                  <a:pt x="192" y="938"/>
                  <a:pt x="192" y="912"/>
                </a:cubicBezTo>
                <a:cubicBezTo>
                  <a:pt x="192" y="885"/>
                  <a:pt x="213" y="864"/>
                  <a:pt x="240" y="864"/>
                </a:cubicBezTo>
                <a:cubicBezTo>
                  <a:pt x="691" y="864"/>
                  <a:pt x="691" y="864"/>
                  <a:pt x="691" y="864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02" y="831"/>
                  <a:pt x="706" y="824"/>
                  <a:pt x="711" y="819"/>
                </a:cubicBezTo>
                <a:cubicBezTo>
                  <a:pt x="763" y="768"/>
                  <a:pt x="763" y="768"/>
                  <a:pt x="763" y="768"/>
                </a:cubicBezTo>
                <a:cubicBezTo>
                  <a:pt x="240" y="768"/>
                  <a:pt x="240" y="768"/>
                  <a:pt x="240" y="768"/>
                </a:cubicBezTo>
                <a:cubicBezTo>
                  <a:pt x="213" y="768"/>
                  <a:pt x="192" y="746"/>
                  <a:pt x="192" y="720"/>
                </a:cubicBezTo>
                <a:cubicBezTo>
                  <a:pt x="192" y="693"/>
                  <a:pt x="213" y="672"/>
                  <a:pt x="240" y="672"/>
                </a:cubicBezTo>
                <a:cubicBezTo>
                  <a:pt x="859" y="672"/>
                  <a:pt x="859" y="672"/>
                  <a:pt x="859" y="672"/>
                </a:cubicBezTo>
                <a:cubicBezTo>
                  <a:pt x="955" y="576"/>
                  <a:pt x="955" y="576"/>
                  <a:pt x="955" y="576"/>
                </a:cubicBezTo>
                <a:cubicBezTo>
                  <a:pt x="240" y="576"/>
                  <a:pt x="240" y="576"/>
                  <a:pt x="240" y="576"/>
                </a:cubicBezTo>
                <a:cubicBezTo>
                  <a:pt x="213" y="576"/>
                  <a:pt x="192" y="554"/>
                  <a:pt x="192" y="528"/>
                </a:cubicBezTo>
                <a:cubicBezTo>
                  <a:pt x="192" y="501"/>
                  <a:pt x="213" y="480"/>
                  <a:pt x="240" y="480"/>
                </a:cubicBezTo>
                <a:cubicBezTo>
                  <a:pt x="1051" y="480"/>
                  <a:pt x="1051" y="480"/>
                  <a:pt x="1051" y="480"/>
                </a:cubicBezTo>
                <a:cubicBezTo>
                  <a:pt x="1158" y="372"/>
                  <a:pt x="1158" y="372"/>
                  <a:pt x="1158" y="372"/>
                </a:cubicBezTo>
                <a:cubicBezTo>
                  <a:pt x="1158" y="96"/>
                  <a:pt x="1158" y="96"/>
                  <a:pt x="1158" y="96"/>
                </a:cubicBezTo>
                <a:cubicBezTo>
                  <a:pt x="384" y="96"/>
                  <a:pt x="384" y="96"/>
                  <a:pt x="384" y="96"/>
                </a:cubicBezTo>
                <a:cubicBezTo>
                  <a:pt x="384" y="336"/>
                  <a:pt x="384" y="336"/>
                  <a:pt x="384" y="336"/>
                </a:cubicBezTo>
                <a:cubicBezTo>
                  <a:pt x="384" y="362"/>
                  <a:pt x="363" y="384"/>
                  <a:pt x="336" y="384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96" y="1398"/>
                  <a:pt x="96" y="1398"/>
                  <a:pt x="96" y="1398"/>
                </a:cubicBezTo>
                <a:cubicBezTo>
                  <a:pt x="96" y="1477"/>
                  <a:pt x="161" y="1542"/>
                  <a:pt x="240" y="1542"/>
                </a:cubicBezTo>
                <a:cubicBezTo>
                  <a:pt x="319" y="1542"/>
                  <a:pt x="384" y="1477"/>
                  <a:pt x="384" y="1398"/>
                </a:cubicBezTo>
                <a:cubicBezTo>
                  <a:pt x="384" y="1302"/>
                  <a:pt x="384" y="1302"/>
                  <a:pt x="384" y="1302"/>
                </a:cubicBezTo>
                <a:cubicBezTo>
                  <a:pt x="384" y="1275"/>
                  <a:pt x="405" y="1254"/>
                  <a:pt x="432" y="1254"/>
                </a:cubicBezTo>
                <a:close/>
                <a:moveTo>
                  <a:pt x="836" y="830"/>
                </a:moveTo>
                <a:cubicBezTo>
                  <a:pt x="787" y="879"/>
                  <a:pt x="787" y="879"/>
                  <a:pt x="787" y="879"/>
                </a:cubicBezTo>
                <a:cubicBezTo>
                  <a:pt x="753" y="981"/>
                  <a:pt x="753" y="981"/>
                  <a:pt x="753" y="981"/>
                </a:cubicBezTo>
                <a:cubicBezTo>
                  <a:pt x="855" y="947"/>
                  <a:pt x="855" y="947"/>
                  <a:pt x="855" y="947"/>
                </a:cubicBezTo>
                <a:cubicBezTo>
                  <a:pt x="904" y="897"/>
                  <a:pt x="904" y="897"/>
                  <a:pt x="904" y="897"/>
                </a:cubicBezTo>
                <a:lnTo>
                  <a:pt x="836" y="830"/>
                </a:lnTo>
                <a:close/>
                <a:moveTo>
                  <a:pt x="480" y="1350"/>
                </a:moveTo>
                <a:cubicBezTo>
                  <a:pt x="480" y="1398"/>
                  <a:pt x="480" y="1398"/>
                  <a:pt x="480" y="1398"/>
                </a:cubicBezTo>
                <a:cubicBezTo>
                  <a:pt x="480" y="1452"/>
                  <a:pt x="462" y="1502"/>
                  <a:pt x="432" y="1542"/>
                </a:cubicBezTo>
                <a:cubicBezTo>
                  <a:pt x="1206" y="1542"/>
                  <a:pt x="1206" y="1542"/>
                  <a:pt x="1206" y="1542"/>
                </a:cubicBezTo>
                <a:cubicBezTo>
                  <a:pt x="1286" y="1542"/>
                  <a:pt x="1350" y="1477"/>
                  <a:pt x="1350" y="1398"/>
                </a:cubicBezTo>
                <a:cubicBezTo>
                  <a:pt x="1350" y="1350"/>
                  <a:pt x="1350" y="1350"/>
                  <a:pt x="1350" y="1350"/>
                </a:cubicBezTo>
                <a:lnTo>
                  <a:pt x="480" y="1350"/>
                </a:lnTo>
                <a:close/>
                <a:moveTo>
                  <a:pt x="1426" y="375"/>
                </a:moveTo>
                <a:cubicBezTo>
                  <a:pt x="1359" y="307"/>
                  <a:pt x="1359" y="307"/>
                  <a:pt x="1359" y="307"/>
                </a:cubicBezTo>
                <a:cubicBezTo>
                  <a:pt x="904" y="762"/>
                  <a:pt x="904" y="762"/>
                  <a:pt x="904" y="762"/>
                </a:cubicBezTo>
                <a:cubicBezTo>
                  <a:pt x="972" y="830"/>
                  <a:pt x="972" y="830"/>
                  <a:pt x="972" y="830"/>
                </a:cubicBezTo>
                <a:lnTo>
                  <a:pt x="1426" y="375"/>
                </a:lnTo>
                <a:close/>
                <a:moveTo>
                  <a:pt x="1528" y="206"/>
                </a:moveTo>
                <a:cubicBezTo>
                  <a:pt x="1510" y="187"/>
                  <a:pt x="1479" y="187"/>
                  <a:pt x="1460" y="206"/>
                </a:cubicBezTo>
                <a:cubicBezTo>
                  <a:pt x="1426" y="240"/>
                  <a:pt x="1426" y="240"/>
                  <a:pt x="1426" y="240"/>
                </a:cubicBezTo>
                <a:cubicBezTo>
                  <a:pt x="1494" y="307"/>
                  <a:pt x="1494" y="307"/>
                  <a:pt x="1494" y="307"/>
                </a:cubicBezTo>
                <a:cubicBezTo>
                  <a:pt x="1528" y="273"/>
                  <a:pt x="1528" y="273"/>
                  <a:pt x="1528" y="273"/>
                </a:cubicBezTo>
                <a:cubicBezTo>
                  <a:pt x="1547" y="255"/>
                  <a:pt x="1547" y="224"/>
                  <a:pt x="1528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8" name="Google Shape;798;p26">
            <a:hlinkClick r:id="rId4" action="ppaction://hlinksldjump"/>
            <a:extLst>
              <a:ext uri="{FF2B5EF4-FFF2-40B4-BE49-F238E27FC236}">
                <a16:creationId xmlns:a16="http://schemas.microsoft.com/office/drawing/2014/main" id="{EDE7F9A2-C980-87B0-5E7C-5F1A0150EE75}"/>
              </a:ext>
            </a:extLst>
          </p:cNvPr>
          <p:cNvSpPr/>
          <p:nvPr/>
        </p:nvSpPr>
        <p:spPr>
          <a:xfrm>
            <a:off x="5169400" y="1920276"/>
            <a:ext cx="1853200" cy="57462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روش‌شناسی</a:t>
            </a:r>
          </a:p>
        </p:txBody>
      </p:sp>
      <p:sp>
        <p:nvSpPr>
          <p:cNvPr id="59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598521F3-62C4-85A7-3208-5006B74816BE}"/>
              </a:ext>
            </a:extLst>
          </p:cNvPr>
          <p:cNvSpPr/>
          <p:nvPr/>
        </p:nvSpPr>
        <p:spPr>
          <a:xfrm>
            <a:off x="2880317" y="1982900"/>
            <a:ext cx="1853200" cy="83266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60" name="Google Shape;802;p26">
            <a:hlinkClick r:id="rId6" action="ppaction://hlinksldjump"/>
            <a:extLst>
              <a:ext uri="{FF2B5EF4-FFF2-40B4-BE49-F238E27FC236}">
                <a16:creationId xmlns:a16="http://schemas.microsoft.com/office/drawing/2014/main" id="{46EC425B-3139-73B1-E2C3-4D639F58D285}"/>
              </a:ext>
            </a:extLst>
          </p:cNvPr>
          <p:cNvSpPr/>
          <p:nvPr/>
        </p:nvSpPr>
        <p:spPr>
          <a:xfrm flipH="1">
            <a:off x="7458483" y="1982900"/>
            <a:ext cx="1853200" cy="83266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spc="-15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مارکتینگ در متاورس</a:t>
            </a:r>
          </a:p>
        </p:txBody>
      </p:sp>
      <p:sp>
        <p:nvSpPr>
          <p:cNvPr id="61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D5CB636E-AD95-F48C-D5D0-7549060AE87F}"/>
              </a:ext>
            </a:extLst>
          </p:cNvPr>
          <p:cNvSpPr/>
          <p:nvPr/>
        </p:nvSpPr>
        <p:spPr>
          <a:xfrm>
            <a:off x="539029" y="3297366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63" name="Rectangle: Rounded Corners 62">
            <a:hlinkClick r:id="rId8" action="ppaction://hlinksldjump"/>
            <a:extLst>
              <a:ext uri="{FF2B5EF4-FFF2-40B4-BE49-F238E27FC236}">
                <a16:creationId xmlns:a16="http://schemas.microsoft.com/office/drawing/2014/main" id="{3C6A6FE3-A3C2-334B-6E73-0EB3BFE19111}"/>
              </a:ext>
            </a:extLst>
          </p:cNvPr>
          <p:cNvSpPr/>
          <p:nvPr/>
        </p:nvSpPr>
        <p:spPr>
          <a:xfrm>
            <a:off x="5624853" y="6111702"/>
            <a:ext cx="942294" cy="40957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1600" b="1" dirty="0"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400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10;p26">
            <a:extLst>
              <a:ext uri="{FF2B5EF4-FFF2-40B4-BE49-F238E27FC236}">
                <a16:creationId xmlns:a16="http://schemas.microsoft.com/office/drawing/2014/main" id="{1A32B249-1473-DFA5-811F-9748C308F9AF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0C0407-2B45-BC47-FBF4-C4B93CEB74DE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B06151D-2964-573F-3C9D-21C60063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85398C0-DCFD-14F0-E7EE-0E88767934C2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4" name="Google Shape;728;p26">
            <a:extLst>
              <a:ext uri="{FF2B5EF4-FFF2-40B4-BE49-F238E27FC236}">
                <a16:creationId xmlns:a16="http://schemas.microsoft.com/office/drawing/2014/main" id="{41B02159-2074-C2B7-1127-355232384045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5" name="Google Shape;729;p26">
              <a:extLst>
                <a:ext uri="{FF2B5EF4-FFF2-40B4-BE49-F238E27FC236}">
                  <a16:creationId xmlns:a16="http://schemas.microsoft.com/office/drawing/2014/main" id="{9BA7C485-2FEA-AAD6-DD18-2C21B3B48577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8" name="Google Shape;730;p26">
              <a:extLst>
                <a:ext uri="{FF2B5EF4-FFF2-40B4-BE49-F238E27FC236}">
                  <a16:creationId xmlns:a16="http://schemas.microsoft.com/office/drawing/2014/main" id="{40C234BD-0368-8831-77D8-0CB6864828EF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9" name="Google Shape;731;p26">
              <a:extLst>
                <a:ext uri="{FF2B5EF4-FFF2-40B4-BE49-F238E27FC236}">
                  <a16:creationId xmlns:a16="http://schemas.microsoft.com/office/drawing/2014/main" id="{32EA3A0D-A09C-40BB-31E2-E424B9941159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0" name="Google Shape;732;p26">
            <a:extLst>
              <a:ext uri="{FF2B5EF4-FFF2-40B4-BE49-F238E27FC236}">
                <a16:creationId xmlns:a16="http://schemas.microsoft.com/office/drawing/2014/main" id="{1A145D04-3542-B16A-BE49-C8E494B0F2B7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2" name="Google Shape;733;p26">
              <a:extLst>
                <a:ext uri="{FF2B5EF4-FFF2-40B4-BE49-F238E27FC236}">
                  <a16:creationId xmlns:a16="http://schemas.microsoft.com/office/drawing/2014/main" id="{AEE2206B-A2A1-D32D-4B55-D94313F9887D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" name="Google Shape;734;p26">
              <a:extLst>
                <a:ext uri="{FF2B5EF4-FFF2-40B4-BE49-F238E27FC236}">
                  <a16:creationId xmlns:a16="http://schemas.microsoft.com/office/drawing/2014/main" id="{8D8D85A5-6226-709B-B625-0C4CAABAE1A6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" name="Google Shape;735;p26">
              <a:extLst>
                <a:ext uri="{FF2B5EF4-FFF2-40B4-BE49-F238E27FC236}">
                  <a16:creationId xmlns:a16="http://schemas.microsoft.com/office/drawing/2014/main" id="{80ED43A9-CAF7-C48B-6A44-89186BC24D78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6" name="Google Shape;736;p26">
            <a:extLst>
              <a:ext uri="{FF2B5EF4-FFF2-40B4-BE49-F238E27FC236}">
                <a16:creationId xmlns:a16="http://schemas.microsoft.com/office/drawing/2014/main" id="{4F2AD0F3-B194-A9F9-6E58-94927ACF5AE7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17" name="Google Shape;737;p26">
              <a:extLst>
                <a:ext uri="{FF2B5EF4-FFF2-40B4-BE49-F238E27FC236}">
                  <a16:creationId xmlns:a16="http://schemas.microsoft.com/office/drawing/2014/main" id="{EAD80D6F-3589-9B48-1F06-CA49C2B6CC4F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DF2C8E4A-619B-0813-5AE5-28272E11806F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C2FED7A8-C1CE-E0E2-1ED3-3EB5061144DA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5D958252-5835-5F73-C51D-AFBD7F56229C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34482E72-2C18-234A-4A3D-B51A38E12C91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7BBF4950-48D9-8055-86E7-291120040F29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3;p26">
              <a:extLst>
                <a:ext uri="{FF2B5EF4-FFF2-40B4-BE49-F238E27FC236}">
                  <a16:creationId xmlns:a16="http://schemas.microsoft.com/office/drawing/2014/main" id="{B3F582C6-AAA0-DB6B-E281-7EA1C046D9FD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8" name="Google Shape;744;p26">
              <a:extLst>
                <a:ext uri="{FF2B5EF4-FFF2-40B4-BE49-F238E27FC236}">
                  <a16:creationId xmlns:a16="http://schemas.microsoft.com/office/drawing/2014/main" id="{87E4835F-A635-714F-1467-5C60704B366D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0" name="Google Shape;745;p26">
            <a:extLst>
              <a:ext uri="{FF2B5EF4-FFF2-40B4-BE49-F238E27FC236}">
                <a16:creationId xmlns:a16="http://schemas.microsoft.com/office/drawing/2014/main" id="{1A92D0B0-6399-DF44-5929-D5884BD5B401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1" name="Google Shape;746;p26">
              <a:extLst>
                <a:ext uri="{FF2B5EF4-FFF2-40B4-BE49-F238E27FC236}">
                  <a16:creationId xmlns:a16="http://schemas.microsoft.com/office/drawing/2014/main" id="{0D71DD4C-A087-D774-846B-BBDCD2516638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2" name="Google Shape;747;p26">
              <a:extLst>
                <a:ext uri="{FF2B5EF4-FFF2-40B4-BE49-F238E27FC236}">
                  <a16:creationId xmlns:a16="http://schemas.microsoft.com/office/drawing/2014/main" id="{12D4DABB-3B87-7A20-9803-AEA58FC15A34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3" name="Google Shape;748;p26">
              <a:extLst>
                <a:ext uri="{FF2B5EF4-FFF2-40B4-BE49-F238E27FC236}">
                  <a16:creationId xmlns:a16="http://schemas.microsoft.com/office/drawing/2014/main" id="{5EC4C3DB-4178-D88C-19BE-A77205076D9E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4" name="Google Shape;802;p26">
            <a:hlinkClick r:id="rId4" action="ppaction://hlinksldjump"/>
            <a:extLst>
              <a:ext uri="{FF2B5EF4-FFF2-40B4-BE49-F238E27FC236}">
                <a16:creationId xmlns:a16="http://schemas.microsoft.com/office/drawing/2014/main" id="{EE7BB800-F6A2-D4F1-B393-3219ADA5178F}"/>
              </a:ext>
            </a:extLst>
          </p:cNvPr>
          <p:cNvSpPr/>
          <p:nvPr/>
        </p:nvSpPr>
        <p:spPr>
          <a:xfrm flipH="1">
            <a:off x="9244155" y="1650444"/>
            <a:ext cx="1248061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5" name="Google Shape;798;p26">
            <a:hlinkClick r:id="rId5" action="ppaction://hlinksldjump"/>
            <a:extLst>
              <a:ext uri="{FF2B5EF4-FFF2-40B4-BE49-F238E27FC236}">
                <a16:creationId xmlns:a16="http://schemas.microsoft.com/office/drawing/2014/main" id="{5B20F469-6987-1F80-B1A0-55DAB359E251}"/>
              </a:ext>
            </a:extLst>
          </p:cNvPr>
          <p:cNvSpPr/>
          <p:nvPr/>
        </p:nvSpPr>
        <p:spPr>
          <a:xfrm>
            <a:off x="8939359" y="2697344"/>
            <a:ext cx="1364076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روش‌شناسی</a:t>
            </a:r>
          </a:p>
        </p:txBody>
      </p:sp>
      <p:sp>
        <p:nvSpPr>
          <p:cNvPr id="36" name="Google Shape;794;p26">
            <a:hlinkClick r:id="rId6" action="ppaction://hlinksldjump"/>
            <a:extLst>
              <a:ext uri="{FF2B5EF4-FFF2-40B4-BE49-F238E27FC236}">
                <a16:creationId xmlns:a16="http://schemas.microsoft.com/office/drawing/2014/main" id="{9CDDB766-A055-BAE8-E4B1-145CDE05889F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37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E41D5BF2-EAFE-6BDF-3763-BC083AEBCA0A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8" name="Google Shape;810;p26">
            <a:hlinkClick r:id="rId8" action="ppaction://hlinksldjump"/>
            <a:extLst>
              <a:ext uri="{FF2B5EF4-FFF2-40B4-BE49-F238E27FC236}">
                <a16:creationId xmlns:a16="http://schemas.microsoft.com/office/drawing/2014/main" id="{39B0EADD-ECB0-BE39-67AC-3AA734023E91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pic>
        <p:nvPicPr>
          <p:cNvPr id="29" name="Picture 28" descr="Hands typing on a computer keyboard&#10;&#10;Description automatically generated">
            <a:extLst>
              <a:ext uri="{FF2B5EF4-FFF2-40B4-BE49-F238E27FC236}">
                <a16:creationId xmlns:a16="http://schemas.microsoft.com/office/drawing/2014/main" id="{0561D12F-4D83-52A9-1941-4D4194A0DBC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433" r="26032"/>
          <a:stretch/>
        </p:blipFill>
        <p:spPr>
          <a:xfrm>
            <a:off x="1135848" y="1543663"/>
            <a:ext cx="3269005" cy="4021393"/>
          </a:xfrm>
          <a:prstGeom prst="roundRect">
            <a:avLst>
              <a:gd name="adj" fmla="val 8425"/>
            </a:avLst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B5804D-A031-5DBC-2874-D0973EB49A44}"/>
              </a:ext>
            </a:extLst>
          </p:cNvPr>
          <p:cNvSpPr/>
          <p:nvPr/>
        </p:nvSpPr>
        <p:spPr>
          <a:xfrm>
            <a:off x="4709651" y="1543664"/>
            <a:ext cx="3873909" cy="4021393"/>
          </a:xfrm>
          <a:prstGeom prst="roundRect">
            <a:avLst>
              <a:gd name="adj" fmla="val 6887"/>
            </a:avLst>
          </a:prstGeom>
          <a:solidFill>
            <a:srgbClr val="EAEAEA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6019B4-5986-A075-FAB9-7F27153F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0" y="1748556"/>
            <a:ext cx="3401962" cy="3565780"/>
          </a:xfrm>
        </p:spPr>
        <p:txBody>
          <a:bodyPr/>
          <a:lstStyle/>
          <a:p>
            <a:pPr marL="377190" indent="-285750"/>
            <a:r>
              <a:rPr lang="fa-IR" sz="1700" dirty="0"/>
              <a:t>تعریف موسسه حرفه‌ای بازاریابی</a:t>
            </a:r>
          </a:p>
          <a:p>
            <a:pPr marL="377190" indent="-285750"/>
            <a:r>
              <a:rPr lang="fa-IR" sz="1700" dirty="0"/>
              <a:t>تعریف انجمن بازاریابی آمریکا</a:t>
            </a:r>
          </a:p>
          <a:p>
            <a:pPr marL="377190" indent="-285750"/>
            <a:r>
              <a:rPr lang="fa-IR" sz="1700" dirty="0"/>
              <a:t>دیدگاه فرانسوی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796"/>
            <a:ext cx="8162926" cy="498736"/>
          </a:xfrm>
        </p:spPr>
        <p:txBody>
          <a:bodyPr/>
          <a:lstStyle/>
          <a:p>
            <a:r>
              <a:rPr lang="fa-IR" dirty="0"/>
              <a:t>مفهوم بازاریابی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F083C4-47A5-490E-0FBD-F32407C0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98" y="6123109"/>
            <a:ext cx="671171" cy="365125"/>
          </a:xfrm>
        </p:spPr>
        <p:txBody>
          <a:bodyPr/>
          <a:lstStyle/>
          <a:p>
            <a:fld id="{CF4FEFAA-A34F-4B1A-923B-840D046F275D}" type="slidenum">
              <a:rPr lang="fa-IR" smtClean="0"/>
              <a:pPr/>
              <a:t>5</a:t>
            </a:fld>
            <a:endParaRPr lang="fa-I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837E6-40C0-F455-DBB1-FB156DA1A25E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9669741D-69A0-1CE8-BBBF-42AC58165C69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689D85-651C-F6B2-6DE6-5B493E33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87" y="2154322"/>
            <a:ext cx="1113124" cy="11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4735D-AA30-4C18-A365-B2F6153B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D6597EB-7524-2707-CDEB-E5B29FD8B0A8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4" name="Google Shape;728;p26">
            <a:extLst>
              <a:ext uri="{FF2B5EF4-FFF2-40B4-BE49-F238E27FC236}">
                <a16:creationId xmlns:a16="http://schemas.microsoft.com/office/drawing/2014/main" id="{6CA040D5-C53A-4668-2B2C-0F95EE8632C1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5" name="Google Shape;729;p26">
              <a:extLst>
                <a:ext uri="{FF2B5EF4-FFF2-40B4-BE49-F238E27FC236}">
                  <a16:creationId xmlns:a16="http://schemas.microsoft.com/office/drawing/2014/main" id="{FA9B2E70-E703-4A64-E893-00EA0DC684E3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8" name="Google Shape;730;p26">
              <a:extLst>
                <a:ext uri="{FF2B5EF4-FFF2-40B4-BE49-F238E27FC236}">
                  <a16:creationId xmlns:a16="http://schemas.microsoft.com/office/drawing/2014/main" id="{3FD185B3-6848-65C2-3D37-E71675BA71BE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9" name="Google Shape;731;p26">
              <a:extLst>
                <a:ext uri="{FF2B5EF4-FFF2-40B4-BE49-F238E27FC236}">
                  <a16:creationId xmlns:a16="http://schemas.microsoft.com/office/drawing/2014/main" id="{E9AB7E11-708A-0143-279D-ABDA24C40653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0" name="Google Shape;732;p26">
            <a:extLst>
              <a:ext uri="{FF2B5EF4-FFF2-40B4-BE49-F238E27FC236}">
                <a16:creationId xmlns:a16="http://schemas.microsoft.com/office/drawing/2014/main" id="{04A37BDB-31E4-D3C6-50DB-DBE870E94B8D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2" name="Google Shape;733;p26">
              <a:extLst>
                <a:ext uri="{FF2B5EF4-FFF2-40B4-BE49-F238E27FC236}">
                  <a16:creationId xmlns:a16="http://schemas.microsoft.com/office/drawing/2014/main" id="{0A7DD230-D9E3-9375-B205-50264A98C585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" name="Google Shape;734;p26">
              <a:extLst>
                <a:ext uri="{FF2B5EF4-FFF2-40B4-BE49-F238E27FC236}">
                  <a16:creationId xmlns:a16="http://schemas.microsoft.com/office/drawing/2014/main" id="{4CAE8850-0FD7-17E7-5C38-346B73988297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" name="Google Shape;735;p26">
              <a:extLst>
                <a:ext uri="{FF2B5EF4-FFF2-40B4-BE49-F238E27FC236}">
                  <a16:creationId xmlns:a16="http://schemas.microsoft.com/office/drawing/2014/main" id="{B1F69C98-0E20-4D65-9451-BCD71B4E4948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6" name="Google Shape;736;p26">
            <a:extLst>
              <a:ext uri="{FF2B5EF4-FFF2-40B4-BE49-F238E27FC236}">
                <a16:creationId xmlns:a16="http://schemas.microsoft.com/office/drawing/2014/main" id="{F3C6D039-8A78-CB6C-BDF1-FECBFFB3C0D6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17" name="Google Shape;737;p26">
              <a:extLst>
                <a:ext uri="{FF2B5EF4-FFF2-40B4-BE49-F238E27FC236}">
                  <a16:creationId xmlns:a16="http://schemas.microsoft.com/office/drawing/2014/main" id="{25182819-E933-B85C-D9F9-45BC9DC873AC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90FB0526-2DBE-9EA5-F02D-B53F8245B130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A35E94DB-CF68-345E-1589-EB47F5C04EE4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44517673-818B-33F4-1A25-7D8C263F4B50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CB187409-491F-4D2E-4147-D6FA0BFF1B70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1C0E4888-D8AD-A136-55A7-4AE2378EAAE6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6" name="Google Shape;743;p26">
              <a:extLst>
                <a:ext uri="{FF2B5EF4-FFF2-40B4-BE49-F238E27FC236}">
                  <a16:creationId xmlns:a16="http://schemas.microsoft.com/office/drawing/2014/main" id="{BD010171-A123-8826-30AB-01084583AA49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4;p26">
              <a:extLst>
                <a:ext uri="{FF2B5EF4-FFF2-40B4-BE49-F238E27FC236}">
                  <a16:creationId xmlns:a16="http://schemas.microsoft.com/office/drawing/2014/main" id="{8416287D-4C8B-313F-41D0-CA32FBECA80A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8" name="Google Shape;745;p26">
            <a:extLst>
              <a:ext uri="{FF2B5EF4-FFF2-40B4-BE49-F238E27FC236}">
                <a16:creationId xmlns:a16="http://schemas.microsoft.com/office/drawing/2014/main" id="{D1830237-0486-D152-AE8F-5948F5271C69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29" name="Google Shape;746;p26">
              <a:extLst>
                <a:ext uri="{FF2B5EF4-FFF2-40B4-BE49-F238E27FC236}">
                  <a16:creationId xmlns:a16="http://schemas.microsoft.com/office/drawing/2014/main" id="{56A1ACDE-B3C8-3124-AC81-DB1BE1CBE165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0" name="Google Shape;747;p26">
              <a:extLst>
                <a:ext uri="{FF2B5EF4-FFF2-40B4-BE49-F238E27FC236}">
                  <a16:creationId xmlns:a16="http://schemas.microsoft.com/office/drawing/2014/main" id="{2ECA6228-DBC5-3F5D-E209-5BCF3E5F9769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1" name="Google Shape;748;p26">
              <a:extLst>
                <a:ext uri="{FF2B5EF4-FFF2-40B4-BE49-F238E27FC236}">
                  <a16:creationId xmlns:a16="http://schemas.microsoft.com/office/drawing/2014/main" id="{C6462F9F-4506-9367-2B5F-6273F7CB8AD4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2" name="Google Shape;802;p26">
            <a:hlinkClick r:id="rId4" action="ppaction://hlinksldjump"/>
            <a:extLst>
              <a:ext uri="{FF2B5EF4-FFF2-40B4-BE49-F238E27FC236}">
                <a16:creationId xmlns:a16="http://schemas.microsoft.com/office/drawing/2014/main" id="{5A5C00B0-D772-BF6F-9905-8C148309CB9B}"/>
              </a:ext>
            </a:extLst>
          </p:cNvPr>
          <p:cNvSpPr/>
          <p:nvPr/>
        </p:nvSpPr>
        <p:spPr>
          <a:xfrm flipH="1">
            <a:off x="9253075" y="1650444"/>
            <a:ext cx="1239142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3" name="Google Shape;798;p26">
            <a:hlinkClick r:id="rId5" action="ppaction://hlinksldjump"/>
            <a:extLst>
              <a:ext uri="{FF2B5EF4-FFF2-40B4-BE49-F238E27FC236}">
                <a16:creationId xmlns:a16="http://schemas.microsoft.com/office/drawing/2014/main" id="{09DFED93-C738-1E64-BEDC-F53A7BBFD845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4" name="Google Shape;794;p26">
            <a:hlinkClick r:id="rId6" action="ppaction://hlinksldjump"/>
            <a:extLst>
              <a:ext uri="{FF2B5EF4-FFF2-40B4-BE49-F238E27FC236}">
                <a16:creationId xmlns:a16="http://schemas.microsoft.com/office/drawing/2014/main" id="{F91EA2A7-45DC-EC2C-D98C-94D1C78C745F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35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CC771D76-C906-18B6-DDB2-E227321D8ED1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6" name="Google Shape;810;p26">
            <a:hlinkClick r:id="rId8" action="ppaction://hlinksldjump"/>
            <a:extLst>
              <a:ext uri="{FF2B5EF4-FFF2-40B4-BE49-F238E27FC236}">
                <a16:creationId xmlns:a16="http://schemas.microsoft.com/office/drawing/2014/main" id="{0C97D4E9-FFA2-7F8C-7D5A-36856E24A34B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6019B4-5986-A075-FAB9-7F27153F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69" y="1500362"/>
            <a:ext cx="8153189" cy="4275462"/>
          </a:xfrm>
        </p:spPr>
        <p:txBody>
          <a:bodyPr/>
          <a:lstStyle/>
          <a:p>
            <a:r>
              <a:rPr lang="fa-IR" dirty="0"/>
              <a:t>تاریخچه و نحوه پیدایش اصطلاح متاورس</a:t>
            </a:r>
          </a:p>
          <a:p>
            <a:r>
              <a:rPr lang="fa-IR" dirty="0"/>
              <a:t>عوامل کلیدی توسعه متاورس</a:t>
            </a:r>
          </a:p>
          <a:p>
            <a:r>
              <a:rPr lang="fa-IR" dirty="0"/>
              <a:t>کاربران متاورس</a:t>
            </a:r>
          </a:p>
          <a:p>
            <a:r>
              <a:rPr lang="fa-IR" dirty="0"/>
              <a:t>تعریف متاورس</a:t>
            </a:r>
          </a:p>
          <a:p>
            <a:pPr marL="112883" indent="0" algn="ctr">
              <a:buNone/>
            </a:pPr>
            <a:r>
              <a:rPr lang="fa-IR" b="1" dirty="0"/>
              <a:t>"متاورس، تشکیل شده از کلمات متا، به معنای استعلا و برتری، و جهان ، یک محیط آنلاین سه بعدی غیر متمرکز را توصیف می‌کند که پایدار و غوطه‌ور است که در آن کاربران که از طریق آواتارها نشان داده می‌شوند؛ می‌توانند از لحاظ اجتماعی و اقتصادی با یکدیگر در یک حالت خالقانه و همکارانه در فضاهای مجازی جدا از دنیای فیزیکی واقعی مشارکت کنند."</a:t>
            </a:r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796"/>
            <a:ext cx="8162926" cy="498736"/>
          </a:xfrm>
        </p:spPr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مفهوم متاورس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F083C4-47A5-490E-0FBD-F32407C0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98" y="6123109"/>
            <a:ext cx="671171" cy="365125"/>
          </a:xfrm>
        </p:spPr>
        <p:txBody>
          <a:bodyPr/>
          <a:lstStyle/>
          <a:p>
            <a:fld id="{CF4FEFAA-A34F-4B1A-923B-840D046F275D}" type="slidenum">
              <a:rPr lang="fa-IR" smtClean="0"/>
              <a:pPr/>
              <a:t>6</a:t>
            </a:fld>
            <a:endParaRPr lang="fa-I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837E6-40C0-F455-DBB1-FB156DA1A25E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7" name="Google Shape;810;p26">
            <a:extLst>
              <a:ext uri="{FF2B5EF4-FFF2-40B4-BE49-F238E27FC236}">
                <a16:creationId xmlns:a16="http://schemas.microsoft.com/office/drawing/2014/main" id="{09B3814A-82E5-F94C-BD3D-B9060DAEDA8C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A39E9B-6617-BCF0-DEDE-B3EFB72AB68B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E54AB83-7486-FDB9-DB49-435702668540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A619FB-0900-87B7-A166-A5CA53CE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531D77-40C8-B373-10E7-2B64B9ED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E75AB2-1FAE-ED51-C1F3-593EE29A0C1E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8" name="Google Shape;728;p26">
            <a:extLst>
              <a:ext uri="{FF2B5EF4-FFF2-40B4-BE49-F238E27FC236}">
                <a16:creationId xmlns:a16="http://schemas.microsoft.com/office/drawing/2014/main" id="{CEBD2A17-5DA0-360B-E0DC-07D8DADAB171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9" name="Google Shape;729;p26">
              <a:extLst>
                <a:ext uri="{FF2B5EF4-FFF2-40B4-BE49-F238E27FC236}">
                  <a16:creationId xmlns:a16="http://schemas.microsoft.com/office/drawing/2014/main" id="{F9547371-4160-A489-7219-7268B087D9B3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0;p26">
              <a:extLst>
                <a:ext uri="{FF2B5EF4-FFF2-40B4-BE49-F238E27FC236}">
                  <a16:creationId xmlns:a16="http://schemas.microsoft.com/office/drawing/2014/main" id="{2EE6BD9F-A996-5BA1-C0C1-952509589D17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4" name="Google Shape;731;p26">
              <a:extLst>
                <a:ext uri="{FF2B5EF4-FFF2-40B4-BE49-F238E27FC236}">
                  <a16:creationId xmlns:a16="http://schemas.microsoft.com/office/drawing/2014/main" id="{099F26DA-ED87-1529-9B0A-9FC175C53797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5" name="Google Shape;732;p26">
            <a:extLst>
              <a:ext uri="{FF2B5EF4-FFF2-40B4-BE49-F238E27FC236}">
                <a16:creationId xmlns:a16="http://schemas.microsoft.com/office/drawing/2014/main" id="{16B4B144-CFE1-EF1D-FF34-890EEA606494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6" name="Google Shape;733;p26">
              <a:extLst>
                <a:ext uri="{FF2B5EF4-FFF2-40B4-BE49-F238E27FC236}">
                  <a16:creationId xmlns:a16="http://schemas.microsoft.com/office/drawing/2014/main" id="{FE784844-CC8F-2C6F-B396-25D915EA546C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4;p26">
              <a:extLst>
                <a:ext uri="{FF2B5EF4-FFF2-40B4-BE49-F238E27FC236}">
                  <a16:creationId xmlns:a16="http://schemas.microsoft.com/office/drawing/2014/main" id="{8C50AAD7-5D93-E745-F290-A4C48671108D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5" name="Google Shape;735;p26">
              <a:extLst>
                <a:ext uri="{FF2B5EF4-FFF2-40B4-BE49-F238E27FC236}">
                  <a16:creationId xmlns:a16="http://schemas.microsoft.com/office/drawing/2014/main" id="{9F53FEB7-6C9A-BAB8-93B6-35CC25E9F7E8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6" name="Google Shape;736;p26">
            <a:extLst>
              <a:ext uri="{FF2B5EF4-FFF2-40B4-BE49-F238E27FC236}">
                <a16:creationId xmlns:a16="http://schemas.microsoft.com/office/drawing/2014/main" id="{31EA9F45-C5E0-3B5F-09DA-68E153671A06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7" name="Google Shape;737;p26">
              <a:extLst>
                <a:ext uri="{FF2B5EF4-FFF2-40B4-BE49-F238E27FC236}">
                  <a16:creationId xmlns:a16="http://schemas.microsoft.com/office/drawing/2014/main" id="{6B7FFF0A-3773-175D-9E1D-ECAAA0797648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8" name="Google Shape;738;p26">
              <a:extLst>
                <a:ext uri="{FF2B5EF4-FFF2-40B4-BE49-F238E27FC236}">
                  <a16:creationId xmlns:a16="http://schemas.microsoft.com/office/drawing/2014/main" id="{2B5E02A5-30A4-9EDC-BC0E-47443D481014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9" name="Google Shape;739;p26">
                <a:extLst>
                  <a:ext uri="{FF2B5EF4-FFF2-40B4-BE49-F238E27FC236}">
                    <a16:creationId xmlns:a16="http://schemas.microsoft.com/office/drawing/2014/main" id="{43D973BF-6CEF-F4F0-145F-29938F431D91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30" name="Google Shape;740;p26">
                <a:extLst>
                  <a:ext uri="{FF2B5EF4-FFF2-40B4-BE49-F238E27FC236}">
                    <a16:creationId xmlns:a16="http://schemas.microsoft.com/office/drawing/2014/main" id="{117FCDE3-7718-6897-B342-686B11C27F60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31" name="Google Shape;741;p26">
            <a:extLst>
              <a:ext uri="{FF2B5EF4-FFF2-40B4-BE49-F238E27FC236}">
                <a16:creationId xmlns:a16="http://schemas.microsoft.com/office/drawing/2014/main" id="{39E31E58-1E9D-C888-39AF-FF4530E9733D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32" name="Google Shape;742;p26">
              <a:extLst>
                <a:ext uri="{FF2B5EF4-FFF2-40B4-BE49-F238E27FC236}">
                  <a16:creationId xmlns:a16="http://schemas.microsoft.com/office/drawing/2014/main" id="{E21D5C83-C30B-2E7A-4109-97963C8C5AD8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3" name="Google Shape;743;p26">
              <a:extLst>
                <a:ext uri="{FF2B5EF4-FFF2-40B4-BE49-F238E27FC236}">
                  <a16:creationId xmlns:a16="http://schemas.microsoft.com/office/drawing/2014/main" id="{C6A93445-E977-ABDB-9454-666E35D03A94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4" name="Google Shape;744;p26">
              <a:extLst>
                <a:ext uri="{FF2B5EF4-FFF2-40B4-BE49-F238E27FC236}">
                  <a16:creationId xmlns:a16="http://schemas.microsoft.com/office/drawing/2014/main" id="{0FE610B7-F89C-946F-A4A3-19F9BE8111A9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35" name="Google Shape;745;p26">
            <a:extLst>
              <a:ext uri="{FF2B5EF4-FFF2-40B4-BE49-F238E27FC236}">
                <a16:creationId xmlns:a16="http://schemas.microsoft.com/office/drawing/2014/main" id="{2BE274AC-487D-1622-8ED1-A373511F8DCD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36" name="Google Shape;746;p26">
              <a:extLst>
                <a:ext uri="{FF2B5EF4-FFF2-40B4-BE49-F238E27FC236}">
                  <a16:creationId xmlns:a16="http://schemas.microsoft.com/office/drawing/2014/main" id="{6D8E3E24-C2F2-39A6-C6AF-D17A8C8629EF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7" name="Google Shape;747;p26">
              <a:extLst>
                <a:ext uri="{FF2B5EF4-FFF2-40B4-BE49-F238E27FC236}">
                  <a16:creationId xmlns:a16="http://schemas.microsoft.com/office/drawing/2014/main" id="{00ED10C9-111D-EFDE-67DF-2341C884F4D7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8" name="Google Shape;748;p26">
              <a:extLst>
                <a:ext uri="{FF2B5EF4-FFF2-40B4-BE49-F238E27FC236}">
                  <a16:creationId xmlns:a16="http://schemas.microsoft.com/office/drawing/2014/main" id="{97CE161D-3A9A-3505-70EE-D4E83E1474D0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9" name="Google Shape;802;p26">
            <a:hlinkClick r:id="rId3" action="ppaction://hlinksldjump"/>
            <a:extLst>
              <a:ext uri="{FF2B5EF4-FFF2-40B4-BE49-F238E27FC236}">
                <a16:creationId xmlns:a16="http://schemas.microsoft.com/office/drawing/2014/main" id="{3A850FAA-91F4-FDC3-7459-D84FD004B117}"/>
              </a:ext>
            </a:extLst>
          </p:cNvPr>
          <p:cNvSpPr/>
          <p:nvPr/>
        </p:nvSpPr>
        <p:spPr>
          <a:xfrm flipH="1">
            <a:off x="9182099" y="1650444"/>
            <a:ext cx="1310118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40" name="Google Shape;798;p26">
            <a:hlinkClick r:id="rId4" action="ppaction://hlinksldjump"/>
            <a:extLst>
              <a:ext uri="{FF2B5EF4-FFF2-40B4-BE49-F238E27FC236}">
                <a16:creationId xmlns:a16="http://schemas.microsoft.com/office/drawing/2014/main" id="{B3824C00-51A4-5EC1-FBFE-5CE7BD9673A2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41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59326138-1B32-8AF7-2626-B852E923D4ED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42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9AA14715-0E43-1261-2E90-6317EE4AE75C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43" name="Google Shape;810;p26">
            <a:hlinkClick r:id="rId7" action="ppaction://hlinksldjump"/>
            <a:extLst>
              <a:ext uri="{FF2B5EF4-FFF2-40B4-BE49-F238E27FC236}">
                <a16:creationId xmlns:a16="http://schemas.microsoft.com/office/drawing/2014/main" id="{6578A539-5C69-6336-52DC-877E8D393962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spc="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7C5EBA-C490-9422-91D2-C21B7F75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796"/>
            <a:ext cx="8162926" cy="498736"/>
          </a:xfrm>
        </p:spPr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ویژگی‌های متاورس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591D9AE-E9DF-B3DB-9C1E-181A98E5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98" y="6123109"/>
            <a:ext cx="671171" cy="365125"/>
          </a:xfrm>
        </p:spPr>
        <p:txBody>
          <a:bodyPr/>
          <a:lstStyle/>
          <a:p>
            <a:fld id="{CF4FEFAA-A34F-4B1A-923B-840D046F275D}" type="slidenum">
              <a:rPr lang="fa-IR" smtClean="0"/>
              <a:pPr/>
              <a:t>7</a:t>
            </a:fld>
            <a:endParaRPr lang="fa-IR" dirty="0"/>
          </a:p>
        </p:txBody>
      </p:sp>
      <p:sp>
        <p:nvSpPr>
          <p:cNvPr id="6" name="Google Shape;802;p26">
            <a:extLst>
              <a:ext uri="{FF2B5EF4-FFF2-40B4-BE49-F238E27FC236}">
                <a16:creationId xmlns:a16="http://schemas.microsoft.com/office/drawing/2014/main" id="{4D31CD39-CE38-3945-3B37-13F648490376}"/>
              </a:ext>
            </a:extLst>
          </p:cNvPr>
          <p:cNvSpPr/>
          <p:nvPr/>
        </p:nvSpPr>
        <p:spPr>
          <a:xfrm flipH="1">
            <a:off x="5076825" y="1545666"/>
            <a:ext cx="3543300" cy="1816659"/>
          </a:xfrm>
          <a:prstGeom prst="roundRect">
            <a:avLst>
              <a:gd name="adj" fmla="val 6915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80" algn="ctr" rtl="1">
              <a:lnSpc>
                <a:spcPct val="120000"/>
              </a:lnSpc>
            </a:pPr>
            <a:r>
              <a:rPr lang="fa-IR" sz="1700" dirty="0">
                <a:latin typeface="Shabnam" panose="020B0603030804020204" pitchFamily="34" charset="-78"/>
                <a:cs typeface="Shabnam" panose="020B0603030804020204" pitchFamily="34" charset="-78"/>
              </a:rPr>
              <a:t>واقع‌گرایی غوطه‌ور</a:t>
            </a:r>
          </a:p>
        </p:txBody>
      </p:sp>
      <p:sp>
        <p:nvSpPr>
          <p:cNvPr id="11" name="Google Shape;802;p26">
            <a:extLst>
              <a:ext uri="{FF2B5EF4-FFF2-40B4-BE49-F238E27FC236}">
                <a16:creationId xmlns:a16="http://schemas.microsoft.com/office/drawing/2014/main" id="{D927E2BF-C2C7-1F24-E398-5B4FF9EA5425}"/>
              </a:ext>
            </a:extLst>
          </p:cNvPr>
          <p:cNvSpPr/>
          <p:nvPr/>
        </p:nvSpPr>
        <p:spPr>
          <a:xfrm flipH="1">
            <a:off x="5076825" y="3688791"/>
            <a:ext cx="3543300" cy="1816659"/>
          </a:xfrm>
          <a:prstGeom prst="roundRect">
            <a:avLst>
              <a:gd name="adj" fmla="val 6915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80" algn="ctr" rtl="1">
              <a:lnSpc>
                <a:spcPct val="120000"/>
              </a:lnSpc>
            </a:pPr>
            <a:r>
              <a:rPr lang="fa-IR" sz="1700" dirty="0">
                <a:latin typeface="Shabnam" panose="020B0603030804020204" pitchFamily="34" charset="-78"/>
                <a:cs typeface="Shabnam" panose="020B0603030804020204" pitchFamily="34" charset="-78"/>
              </a:rPr>
              <a:t>قابلیت همکاری</a:t>
            </a:r>
          </a:p>
        </p:txBody>
      </p:sp>
      <p:sp>
        <p:nvSpPr>
          <p:cNvPr id="12" name="Google Shape;802;p26">
            <a:extLst>
              <a:ext uri="{FF2B5EF4-FFF2-40B4-BE49-F238E27FC236}">
                <a16:creationId xmlns:a16="http://schemas.microsoft.com/office/drawing/2014/main" id="{9A760163-3FF1-F5FB-6804-F20BF27B524A}"/>
              </a:ext>
            </a:extLst>
          </p:cNvPr>
          <p:cNvSpPr/>
          <p:nvPr/>
        </p:nvSpPr>
        <p:spPr>
          <a:xfrm flipH="1">
            <a:off x="971551" y="1545666"/>
            <a:ext cx="3543300" cy="1816659"/>
          </a:xfrm>
          <a:prstGeom prst="roundRect">
            <a:avLst>
              <a:gd name="adj" fmla="val 6915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80" algn="ctr" rtl="1">
              <a:lnSpc>
                <a:spcPct val="120000"/>
              </a:lnSpc>
            </a:pPr>
            <a:r>
              <a:rPr lang="fa-IR" sz="1700" dirty="0">
                <a:latin typeface="Shabnam" panose="020B0603030804020204" pitchFamily="34" charset="-78"/>
                <a:cs typeface="Shabnam" panose="020B0603030804020204" pitchFamily="34" charset="-78"/>
              </a:rPr>
              <a:t>دسترسی همه‌جا و همه‌وقت به فراجهان و هویت</a:t>
            </a:r>
          </a:p>
        </p:txBody>
      </p:sp>
      <p:sp>
        <p:nvSpPr>
          <p:cNvPr id="13" name="Google Shape;802;p26">
            <a:extLst>
              <a:ext uri="{FF2B5EF4-FFF2-40B4-BE49-F238E27FC236}">
                <a16:creationId xmlns:a16="http://schemas.microsoft.com/office/drawing/2014/main" id="{20185E66-6239-22B5-8918-3008C9C9938F}"/>
              </a:ext>
            </a:extLst>
          </p:cNvPr>
          <p:cNvSpPr/>
          <p:nvPr/>
        </p:nvSpPr>
        <p:spPr>
          <a:xfrm flipH="1">
            <a:off x="971551" y="3688791"/>
            <a:ext cx="3543300" cy="1816659"/>
          </a:xfrm>
          <a:prstGeom prst="roundRect">
            <a:avLst>
              <a:gd name="adj" fmla="val 6915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80" algn="ctr" rtl="1">
              <a:lnSpc>
                <a:spcPct val="120000"/>
              </a:lnSpc>
            </a:pPr>
            <a:r>
              <a:rPr lang="fa-IR" sz="1700" dirty="0">
                <a:latin typeface="Shabnam" panose="020B0603030804020204" pitchFamily="34" charset="-78"/>
                <a:cs typeface="Shabnam" panose="020B0603030804020204" pitchFamily="34" charset="-78"/>
              </a:rPr>
              <a:t>سایر ویژگی‌ها: دیجیتالی‌سازی دارایی‌ها، نوآوری یکپارچه، گستره اقتصاد و...</a:t>
            </a:r>
          </a:p>
        </p:txBody>
      </p:sp>
      <p:sp>
        <p:nvSpPr>
          <p:cNvPr id="18" name="Google Shape;794;p26">
            <a:extLst>
              <a:ext uri="{FF2B5EF4-FFF2-40B4-BE49-F238E27FC236}">
                <a16:creationId xmlns:a16="http://schemas.microsoft.com/office/drawing/2014/main" id="{A8EDF11A-DB90-A0FC-C7F8-54E474698AE2}"/>
              </a:ext>
            </a:extLst>
          </p:cNvPr>
          <p:cNvSpPr/>
          <p:nvPr/>
        </p:nvSpPr>
        <p:spPr>
          <a:xfrm>
            <a:off x="8380193" y="4324759"/>
            <a:ext cx="589992" cy="6000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3</a:t>
            </a:r>
            <a:endParaRPr sz="20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9" name="Google Shape;802;p26">
            <a:extLst>
              <a:ext uri="{FF2B5EF4-FFF2-40B4-BE49-F238E27FC236}">
                <a16:creationId xmlns:a16="http://schemas.microsoft.com/office/drawing/2014/main" id="{5F395EFA-0308-2B64-E661-1ADD2CE520A7}"/>
              </a:ext>
            </a:extLst>
          </p:cNvPr>
          <p:cNvSpPr/>
          <p:nvPr/>
        </p:nvSpPr>
        <p:spPr>
          <a:xfrm flipH="1">
            <a:off x="4229100" y="2066392"/>
            <a:ext cx="589992" cy="6000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>
              <a:lnSpc>
                <a:spcPct val="150000"/>
              </a:lnSpc>
            </a:pPr>
            <a:r>
              <a:rPr lang="en-US" sz="2000" b="1" spc="-150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2</a:t>
            </a:r>
            <a:endParaRPr sz="2000" b="1" spc="-150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0" name="Google Shape;806;p26">
            <a:extLst>
              <a:ext uri="{FF2B5EF4-FFF2-40B4-BE49-F238E27FC236}">
                <a16:creationId xmlns:a16="http://schemas.microsoft.com/office/drawing/2014/main" id="{2AE2BE6A-F99C-0DCC-DEE9-0753769A524F}"/>
              </a:ext>
            </a:extLst>
          </p:cNvPr>
          <p:cNvSpPr/>
          <p:nvPr/>
        </p:nvSpPr>
        <p:spPr>
          <a:xfrm>
            <a:off x="4229100" y="4281845"/>
            <a:ext cx="589992" cy="6000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4</a:t>
            </a:r>
            <a:endParaRPr sz="20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1" name="Google Shape;811;p26">
            <a:extLst>
              <a:ext uri="{FF2B5EF4-FFF2-40B4-BE49-F238E27FC236}">
                <a16:creationId xmlns:a16="http://schemas.microsoft.com/office/drawing/2014/main" id="{F82DA94D-7C7A-D36E-63E1-E1DE52B366FF}"/>
              </a:ext>
            </a:extLst>
          </p:cNvPr>
          <p:cNvSpPr/>
          <p:nvPr/>
        </p:nvSpPr>
        <p:spPr>
          <a:xfrm flipH="1">
            <a:off x="8412268" y="2066391"/>
            <a:ext cx="587160" cy="6000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1</a:t>
            </a:r>
            <a:endParaRPr sz="20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DCCA7-43AF-AD90-69D7-B4C89052C5B2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تهران</a:t>
            </a:r>
          </a:p>
        </p:txBody>
      </p:sp>
      <p:sp>
        <p:nvSpPr>
          <p:cNvPr id="44" name="Google Shape;810;p26">
            <a:extLst>
              <a:ext uri="{FF2B5EF4-FFF2-40B4-BE49-F238E27FC236}">
                <a16:creationId xmlns:a16="http://schemas.microsoft.com/office/drawing/2014/main" id="{CCFA0178-68AB-8456-2A97-4CF67DE2C228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8A758A-FE6E-34D6-8955-4126F0C5E4DA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4A552B87-F41C-CB92-32C2-BE8B475EB4D7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B1DF92-06CC-AEC3-FC6C-B6FB386A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4AA288D-BBC3-BAFF-2966-595F8EB7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7" y="3875290"/>
            <a:ext cx="11684027" cy="2982709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A9017A1-2381-D7FB-9039-6F4583A7A395}"/>
              </a:ext>
            </a:extLst>
          </p:cNvPr>
          <p:cNvSpPr/>
          <p:nvPr/>
        </p:nvSpPr>
        <p:spPr>
          <a:xfrm>
            <a:off x="1175066" y="4462521"/>
            <a:ext cx="9841869" cy="2395479"/>
          </a:xfrm>
          <a:custGeom>
            <a:avLst/>
            <a:gdLst>
              <a:gd name="connsiteX0" fmla="*/ 4550626 w 9158051"/>
              <a:gd name="connsiteY0" fmla="*/ 66 h 2242485"/>
              <a:gd name="connsiteX1" fmla="*/ 7456177 w 9158051"/>
              <a:gd name="connsiteY1" fmla="*/ 764516 h 2242485"/>
              <a:gd name="connsiteX2" fmla="*/ 8930065 w 9158051"/>
              <a:gd name="connsiteY2" fmla="*/ 1965983 h 2242485"/>
              <a:gd name="connsiteX3" fmla="*/ 9158051 w 9158051"/>
              <a:gd name="connsiteY3" fmla="*/ 2242485 h 2242485"/>
              <a:gd name="connsiteX4" fmla="*/ 0 w 9158051"/>
              <a:gd name="connsiteY4" fmla="*/ 2242485 h 2242485"/>
              <a:gd name="connsiteX5" fmla="*/ 190051 w 9158051"/>
              <a:gd name="connsiteY5" fmla="*/ 2007479 h 2242485"/>
              <a:gd name="connsiteX6" fmla="*/ 1652464 w 9158051"/>
              <a:gd name="connsiteY6" fmla="*/ 792071 h 2242485"/>
              <a:gd name="connsiteX7" fmla="*/ 4550626 w 9158051"/>
              <a:gd name="connsiteY7" fmla="*/ 66 h 224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8051" h="2242485">
                <a:moveTo>
                  <a:pt x="4550626" y="66"/>
                </a:moveTo>
                <a:cubicBezTo>
                  <a:pt x="5552696" y="-4692"/>
                  <a:pt x="6555997" y="249960"/>
                  <a:pt x="7456177" y="764516"/>
                </a:cubicBezTo>
                <a:cubicBezTo>
                  <a:pt x="8018789" y="1086114"/>
                  <a:pt x="8514360" y="1493941"/>
                  <a:pt x="8930065" y="1965983"/>
                </a:cubicBezTo>
                <a:lnTo>
                  <a:pt x="9158051" y="2242485"/>
                </a:lnTo>
                <a:lnTo>
                  <a:pt x="0" y="2242485"/>
                </a:lnTo>
                <a:lnTo>
                  <a:pt x="190051" y="2007479"/>
                </a:lnTo>
                <a:cubicBezTo>
                  <a:pt x="601255" y="1531511"/>
                  <a:pt x="1092931" y="1118997"/>
                  <a:pt x="1652464" y="792071"/>
                </a:cubicBezTo>
                <a:cubicBezTo>
                  <a:pt x="2547717" y="268990"/>
                  <a:pt x="3548556" y="4823"/>
                  <a:pt x="4550626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70000">
                <a:srgbClr val="E8E8E8"/>
              </a:gs>
              <a:gs pos="100000">
                <a:srgbClr val="D9D9D9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29" name="Google Shape;729;p26"/>
          <p:cNvSpPr/>
          <p:nvPr/>
        </p:nvSpPr>
        <p:spPr>
          <a:xfrm>
            <a:off x="6086536" y="3873614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1"/>
                </a:moveTo>
                <a:cubicBezTo>
                  <a:pt x="729" y="1"/>
                  <a:pt x="0" y="729"/>
                  <a:pt x="0" y="1616"/>
                </a:cubicBezTo>
                <a:cubicBezTo>
                  <a:pt x="0" y="2503"/>
                  <a:pt x="729" y="3231"/>
                  <a:pt x="1615" y="3231"/>
                </a:cubicBezTo>
                <a:cubicBezTo>
                  <a:pt x="2534" y="3231"/>
                  <a:pt x="3231" y="2503"/>
                  <a:pt x="3231" y="1616"/>
                </a:cubicBezTo>
                <a:cubicBezTo>
                  <a:pt x="3231" y="729"/>
                  <a:pt x="2534" y="1"/>
                  <a:pt x="161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6086536" y="3659470"/>
            <a:ext cx="76394" cy="76394"/>
          </a:xfrm>
          <a:custGeom>
            <a:avLst/>
            <a:gdLst/>
            <a:ahLst/>
            <a:cxnLst/>
            <a:rect l="l" t="t" r="r" b="b"/>
            <a:pathLst>
              <a:path w="3231" h="3231" extrusionOk="0">
                <a:moveTo>
                  <a:pt x="1615" y="0"/>
                </a:moveTo>
                <a:cubicBezTo>
                  <a:pt x="729" y="0"/>
                  <a:pt x="0" y="729"/>
                  <a:pt x="0" y="1616"/>
                </a:cubicBezTo>
                <a:cubicBezTo>
                  <a:pt x="0" y="2502"/>
                  <a:pt x="729" y="3231"/>
                  <a:pt x="1615" y="3231"/>
                </a:cubicBezTo>
                <a:cubicBezTo>
                  <a:pt x="2534" y="3231"/>
                  <a:pt x="3231" y="2502"/>
                  <a:pt x="3231" y="1616"/>
                </a:cubicBezTo>
                <a:cubicBezTo>
                  <a:pt x="3231" y="729"/>
                  <a:pt x="2534" y="0"/>
                  <a:pt x="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6015391" y="3759058"/>
            <a:ext cx="219417" cy="262851"/>
          </a:xfrm>
          <a:custGeom>
            <a:avLst/>
            <a:gdLst/>
            <a:ahLst/>
            <a:cxnLst/>
            <a:rect l="l" t="t" r="r" b="b"/>
            <a:pathLst>
              <a:path w="9280" h="11117" extrusionOk="0">
                <a:moveTo>
                  <a:pt x="4624" y="3516"/>
                </a:moveTo>
                <a:cubicBezTo>
                  <a:pt x="6271" y="3516"/>
                  <a:pt x="7601" y="4814"/>
                  <a:pt x="7601" y="6461"/>
                </a:cubicBezTo>
                <a:cubicBezTo>
                  <a:pt x="7601" y="8076"/>
                  <a:pt x="6271" y="9406"/>
                  <a:pt x="4624" y="9406"/>
                </a:cubicBezTo>
                <a:cubicBezTo>
                  <a:pt x="3009" y="9406"/>
                  <a:pt x="1679" y="8108"/>
                  <a:pt x="1679" y="6461"/>
                </a:cubicBezTo>
                <a:cubicBezTo>
                  <a:pt x="1679" y="4814"/>
                  <a:pt x="3009" y="3516"/>
                  <a:pt x="4624" y="3516"/>
                </a:cubicBezTo>
                <a:close/>
                <a:moveTo>
                  <a:pt x="4624" y="0"/>
                </a:moveTo>
                <a:cubicBezTo>
                  <a:pt x="3706" y="0"/>
                  <a:pt x="2946" y="729"/>
                  <a:pt x="2946" y="1679"/>
                </a:cubicBezTo>
                <a:lnTo>
                  <a:pt x="2946" y="2122"/>
                </a:lnTo>
                <a:cubicBezTo>
                  <a:pt x="1236" y="2819"/>
                  <a:pt x="1" y="4497"/>
                  <a:pt x="1" y="6461"/>
                </a:cubicBezTo>
                <a:cubicBezTo>
                  <a:pt x="1" y="9026"/>
                  <a:pt x="2091" y="11116"/>
                  <a:pt x="4624" y="11116"/>
                </a:cubicBezTo>
                <a:cubicBezTo>
                  <a:pt x="7190" y="11116"/>
                  <a:pt x="9280" y="9026"/>
                  <a:pt x="9280" y="6461"/>
                </a:cubicBezTo>
                <a:cubicBezTo>
                  <a:pt x="9280" y="4497"/>
                  <a:pt x="8045" y="2819"/>
                  <a:pt x="6335" y="2122"/>
                </a:cubicBezTo>
                <a:lnTo>
                  <a:pt x="6335" y="1679"/>
                </a:lnTo>
                <a:cubicBezTo>
                  <a:pt x="6335" y="729"/>
                  <a:pt x="5575" y="0"/>
                  <a:pt x="462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5800493" y="2940893"/>
            <a:ext cx="629759" cy="591834"/>
          </a:xfrm>
          <a:custGeom>
            <a:avLst/>
            <a:gdLst/>
            <a:ahLst/>
            <a:cxnLst/>
            <a:rect l="l" t="t" r="r" b="b"/>
            <a:pathLst>
              <a:path w="26635" h="25031" extrusionOk="0">
                <a:moveTo>
                  <a:pt x="13355" y="1"/>
                </a:moveTo>
                <a:cubicBezTo>
                  <a:pt x="12784" y="1"/>
                  <a:pt x="12205" y="40"/>
                  <a:pt x="11623" y="120"/>
                </a:cubicBezTo>
                <a:cubicBezTo>
                  <a:pt x="4782" y="1039"/>
                  <a:pt x="0" y="7341"/>
                  <a:pt x="919" y="14213"/>
                </a:cubicBezTo>
                <a:cubicBezTo>
                  <a:pt x="1761" y="20488"/>
                  <a:pt x="7133" y="25030"/>
                  <a:pt x="13320" y="25030"/>
                </a:cubicBezTo>
                <a:cubicBezTo>
                  <a:pt x="13878" y="25030"/>
                  <a:pt x="14443" y="24993"/>
                  <a:pt x="15012" y="24917"/>
                </a:cubicBezTo>
                <a:cubicBezTo>
                  <a:pt x="21852" y="23967"/>
                  <a:pt x="26634" y="17665"/>
                  <a:pt x="25716" y="10825"/>
                </a:cubicBezTo>
                <a:cubicBezTo>
                  <a:pt x="24875" y="4564"/>
                  <a:pt x="19525" y="1"/>
                  <a:pt x="13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5681445" y="2853753"/>
            <a:ext cx="867855" cy="766114"/>
          </a:xfrm>
          <a:custGeom>
            <a:avLst/>
            <a:gdLst/>
            <a:ahLst/>
            <a:cxnLst/>
            <a:rect l="l" t="t" r="r" b="b"/>
            <a:pathLst>
              <a:path w="36705" h="32402" extrusionOk="0">
                <a:moveTo>
                  <a:pt x="18348" y="1"/>
                </a:moveTo>
                <a:cubicBezTo>
                  <a:pt x="11931" y="1"/>
                  <a:pt x="5857" y="3858"/>
                  <a:pt x="3325" y="10175"/>
                </a:cubicBezTo>
                <a:cubicBezTo>
                  <a:pt x="0" y="18472"/>
                  <a:pt x="4022" y="27910"/>
                  <a:pt x="12319" y="31235"/>
                </a:cubicBezTo>
                <a:cubicBezTo>
                  <a:pt x="14295" y="32027"/>
                  <a:pt x="16336" y="32402"/>
                  <a:pt x="18343" y="32402"/>
                </a:cubicBezTo>
                <a:cubicBezTo>
                  <a:pt x="24765" y="32402"/>
                  <a:pt x="30846" y="28562"/>
                  <a:pt x="33379" y="22241"/>
                </a:cubicBezTo>
                <a:cubicBezTo>
                  <a:pt x="36705" y="13944"/>
                  <a:pt x="32683" y="4506"/>
                  <a:pt x="24385" y="1181"/>
                </a:cubicBezTo>
                <a:cubicBezTo>
                  <a:pt x="22405" y="380"/>
                  <a:pt x="20360" y="1"/>
                  <a:pt x="183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5800497" y="2921884"/>
            <a:ext cx="629750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5828968" y="2950582"/>
            <a:ext cx="572808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CFD69-78BB-F62C-1167-AF0A10D40F52}"/>
              </a:ext>
            </a:extLst>
          </p:cNvPr>
          <p:cNvSpPr/>
          <p:nvPr/>
        </p:nvSpPr>
        <p:spPr>
          <a:xfrm rot="18900000">
            <a:off x="6050724" y="3035389"/>
            <a:ext cx="174264" cy="38807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963231" y="4981624"/>
            <a:ext cx="86869" cy="76371"/>
          </a:xfrm>
          <a:custGeom>
            <a:avLst/>
            <a:gdLst/>
            <a:ahLst/>
            <a:cxnLst/>
            <a:rect l="l" t="t" r="r" b="b"/>
            <a:pathLst>
              <a:path w="3674" h="3230" extrusionOk="0">
                <a:moveTo>
                  <a:pt x="1845" y="0"/>
                </a:moveTo>
                <a:cubicBezTo>
                  <a:pt x="1330" y="0"/>
                  <a:pt x="821" y="245"/>
                  <a:pt x="507" y="697"/>
                </a:cubicBezTo>
                <a:cubicBezTo>
                  <a:pt x="0" y="1425"/>
                  <a:pt x="190" y="2438"/>
                  <a:pt x="918" y="2945"/>
                </a:cubicBezTo>
                <a:cubicBezTo>
                  <a:pt x="1195" y="3138"/>
                  <a:pt x="1513" y="3230"/>
                  <a:pt x="1829" y="3230"/>
                </a:cubicBezTo>
                <a:cubicBezTo>
                  <a:pt x="2344" y="3230"/>
                  <a:pt x="2853" y="2985"/>
                  <a:pt x="3167" y="2533"/>
                </a:cubicBezTo>
                <a:cubicBezTo>
                  <a:pt x="3674" y="1805"/>
                  <a:pt x="3484" y="792"/>
                  <a:pt x="2755" y="285"/>
                </a:cubicBezTo>
                <a:cubicBezTo>
                  <a:pt x="2478" y="92"/>
                  <a:pt x="2160" y="0"/>
                  <a:pt x="1845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0085282" y="4805452"/>
            <a:ext cx="86112" cy="76583"/>
          </a:xfrm>
          <a:custGeom>
            <a:avLst/>
            <a:gdLst/>
            <a:ahLst/>
            <a:cxnLst/>
            <a:rect l="l" t="t" r="r" b="b"/>
            <a:pathLst>
              <a:path w="3642" h="3239" extrusionOk="0">
                <a:moveTo>
                  <a:pt x="1825" y="1"/>
                </a:moveTo>
                <a:cubicBezTo>
                  <a:pt x="1317" y="1"/>
                  <a:pt x="817" y="240"/>
                  <a:pt x="507" y="705"/>
                </a:cubicBezTo>
                <a:cubicBezTo>
                  <a:pt x="0" y="1434"/>
                  <a:pt x="158" y="2447"/>
                  <a:pt x="918" y="2954"/>
                </a:cubicBezTo>
                <a:cubicBezTo>
                  <a:pt x="1195" y="3146"/>
                  <a:pt x="1513" y="3238"/>
                  <a:pt x="1829" y="3238"/>
                </a:cubicBezTo>
                <a:cubicBezTo>
                  <a:pt x="2344" y="3238"/>
                  <a:pt x="2853" y="2994"/>
                  <a:pt x="3167" y="2542"/>
                </a:cubicBezTo>
                <a:cubicBezTo>
                  <a:pt x="3642" y="1782"/>
                  <a:pt x="3484" y="800"/>
                  <a:pt x="2755" y="294"/>
                </a:cubicBezTo>
                <a:cubicBezTo>
                  <a:pt x="2473" y="97"/>
                  <a:pt x="2147" y="1"/>
                  <a:pt x="182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9893576" y="4886788"/>
            <a:ext cx="226156" cy="243108"/>
          </a:xfrm>
          <a:custGeom>
            <a:avLst/>
            <a:gdLst/>
            <a:ahLst/>
            <a:cxnLst/>
            <a:rect l="l" t="t" r="r" b="b"/>
            <a:pathLst>
              <a:path w="9565" h="10282" extrusionOk="0">
                <a:moveTo>
                  <a:pt x="4783" y="2681"/>
                </a:moveTo>
                <a:cubicBezTo>
                  <a:pt x="5385" y="2681"/>
                  <a:pt x="5955" y="2871"/>
                  <a:pt x="6461" y="3187"/>
                </a:cubicBezTo>
                <a:cubicBezTo>
                  <a:pt x="7095" y="3662"/>
                  <a:pt x="7538" y="4328"/>
                  <a:pt x="7696" y="5088"/>
                </a:cubicBezTo>
                <a:cubicBezTo>
                  <a:pt x="7823" y="5879"/>
                  <a:pt x="7665" y="6671"/>
                  <a:pt x="7221" y="7304"/>
                </a:cubicBezTo>
                <a:cubicBezTo>
                  <a:pt x="6778" y="7969"/>
                  <a:pt x="6081" y="8381"/>
                  <a:pt x="5321" y="8539"/>
                </a:cubicBezTo>
                <a:cubicBezTo>
                  <a:pt x="5145" y="8568"/>
                  <a:pt x="4969" y="8582"/>
                  <a:pt x="4795" y="8582"/>
                </a:cubicBezTo>
                <a:cubicBezTo>
                  <a:pt x="4185" y="8582"/>
                  <a:pt x="3597" y="8409"/>
                  <a:pt x="3104" y="8064"/>
                </a:cubicBezTo>
                <a:cubicBezTo>
                  <a:pt x="2439" y="7621"/>
                  <a:pt x="2028" y="6924"/>
                  <a:pt x="1869" y="6164"/>
                </a:cubicBezTo>
                <a:cubicBezTo>
                  <a:pt x="1711" y="5373"/>
                  <a:pt x="1901" y="4613"/>
                  <a:pt x="2344" y="3948"/>
                </a:cubicBezTo>
                <a:cubicBezTo>
                  <a:pt x="2788" y="3314"/>
                  <a:pt x="3484" y="2871"/>
                  <a:pt x="4244" y="2712"/>
                </a:cubicBezTo>
                <a:cubicBezTo>
                  <a:pt x="4434" y="2681"/>
                  <a:pt x="4593" y="2681"/>
                  <a:pt x="4783" y="2681"/>
                </a:cubicBezTo>
                <a:close/>
                <a:moveTo>
                  <a:pt x="7504" y="0"/>
                </a:moveTo>
                <a:cubicBezTo>
                  <a:pt x="6971" y="0"/>
                  <a:pt x="6445" y="260"/>
                  <a:pt x="6113" y="749"/>
                </a:cubicBezTo>
                <a:lnTo>
                  <a:pt x="5860" y="1097"/>
                </a:lnTo>
                <a:cubicBezTo>
                  <a:pt x="5504" y="1026"/>
                  <a:pt x="5148" y="985"/>
                  <a:pt x="4793" y="985"/>
                </a:cubicBezTo>
                <a:cubicBezTo>
                  <a:pt x="4515" y="985"/>
                  <a:pt x="4237" y="1010"/>
                  <a:pt x="3959" y="1066"/>
                </a:cubicBezTo>
                <a:cubicBezTo>
                  <a:pt x="2724" y="1287"/>
                  <a:pt x="1679" y="1952"/>
                  <a:pt x="951" y="2997"/>
                </a:cubicBezTo>
                <a:cubicBezTo>
                  <a:pt x="254" y="4011"/>
                  <a:pt x="1" y="5246"/>
                  <a:pt x="222" y="6449"/>
                </a:cubicBezTo>
                <a:cubicBezTo>
                  <a:pt x="444" y="7684"/>
                  <a:pt x="1109" y="8730"/>
                  <a:pt x="2154" y="9458"/>
                </a:cubicBezTo>
                <a:cubicBezTo>
                  <a:pt x="2914" y="9996"/>
                  <a:pt x="3833" y="10281"/>
                  <a:pt x="4783" y="10281"/>
                </a:cubicBezTo>
                <a:cubicBezTo>
                  <a:pt x="5068" y="10281"/>
                  <a:pt x="5321" y="10250"/>
                  <a:pt x="5606" y="10186"/>
                </a:cubicBezTo>
                <a:cubicBezTo>
                  <a:pt x="6841" y="9965"/>
                  <a:pt x="7886" y="9300"/>
                  <a:pt x="8583" y="8286"/>
                </a:cubicBezTo>
                <a:cubicBezTo>
                  <a:pt x="9311" y="7241"/>
                  <a:pt x="9565" y="6006"/>
                  <a:pt x="9343" y="4803"/>
                </a:cubicBezTo>
                <a:cubicBezTo>
                  <a:pt x="9216" y="4138"/>
                  <a:pt x="8995" y="3567"/>
                  <a:pt x="8615" y="3029"/>
                </a:cubicBezTo>
                <a:lnTo>
                  <a:pt x="8900" y="2649"/>
                </a:lnTo>
                <a:cubicBezTo>
                  <a:pt x="9406" y="1889"/>
                  <a:pt x="9216" y="844"/>
                  <a:pt x="8456" y="306"/>
                </a:cubicBezTo>
                <a:cubicBezTo>
                  <a:pt x="8166" y="100"/>
                  <a:pt x="7834" y="0"/>
                  <a:pt x="750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9990253" y="4050640"/>
            <a:ext cx="793730" cy="766398"/>
          </a:xfrm>
          <a:custGeom>
            <a:avLst/>
            <a:gdLst/>
            <a:ahLst/>
            <a:cxnLst/>
            <a:rect l="l" t="t" r="r" b="b"/>
            <a:pathLst>
              <a:path w="33570" h="32414" extrusionOk="0">
                <a:moveTo>
                  <a:pt x="16764" y="1"/>
                </a:moveTo>
                <a:cubicBezTo>
                  <a:pt x="8334" y="1"/>
                  <a:pt x="1239" y="6543"/>
                  <a:pt x="634" y="15085"/>
                </a:cubicBezTo>
                <a:cubicBezTo>
                  <a:pt x="0" y="24015"/>
                  <a:pt x="6746" y="31743"/>
                  <a:pt x="15676" y="32376"/>
                </a:cubicBezTo>
                <a:cubicBezTo>
                  <a:pt x="16049" y="32401"/>
                  <a:pt x="16420" y="32413"/>
                  <a:pt x="16788" y="32413"/>
                </a:cubicBezTo>
                <a:cubicBezTo>
                  <a:pt x="25240" y="32413"/>
                  <a:pt x="32361" y="25891"/>
                  <a:pt x="32968" y="17333"/>
                </a:cubicBezTo>
                <a:cubicBezTo>
                  <a:pt x="33569" y="8403"/>
                  <a:pt x="26856" y="675"/>
                  <a:pt x="17925" y="42"/>
                </a:cubicBezTo>
                <a:cubicBezTo>
                  <a:pt x="17536" y="14"/>
                  <a:pt x="17149" y="1"/>
                  <a:pt x="1676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10072251" y="4138111"/>
            <a:ext cx="629735" cy="591455"/>
          </a:xfrm>
          <a:custGeom>
            <a:avLst/>
            <a:gdLst/>
            <a:ahLst/>
            <a:cxnLst/>
            <a:rect l="l" t="t" r="r" b="b"/>
            <a:pathLst>
              <a:path w="26634" h="25015" extrusionOk="0">
                <a:moveTo>
                  <a:pt x="13318" y="0"/>
                </a:moveTo>
                <a:cubicBezTo>
                  <a:pt x="12779" y="0"/>
                  <a:pt x="12235" y="35"/>
                  <a:pt x="11686" y="106"/>
                </a:cubicBezTo>
                <a:cubicBezTo>
                  <a:pt x="4845" y="992"/>
                  <a:pt x="0" y="7295"/>
                  <a:pt x="919" y="14135"/>
                </a:cubicBezTo>
                <a:cubicBezTo>
                  <a:pt x="1733" y="20416"/>
                  <a:pt x="7112" y="25014"/>
                  <a:pt x="13281" y="25014"/>
                </a:cubicBezTo>
                <a:cubicBezTo>
                  <a:pt x="13832" y="25014"/>
                  <a:pt x="14388" y="24978"/>
                  <a:pt x="14948" y="24902"/>
                </a:cubicBezTo>
                <a:cubicBezTo>
                  <a:pt x="21788" y="24016"/>
                  <a:pt x="26634" y="17745"/>
                  <a:pt x="25715" y="10873"/>
                </a:cubicBezTo>
                <a:cubicBezTo>
                  <a:pt x="24899" y="4579"/>
                  <a:pt x="19525" y="0"/>
                  <a:pt x="13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10072243" y="4118913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10100714" y="4147611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" name="KSO_Shape">
            <a:extLst>
              <a:ext uri="{FF2B5EF4-FFF2-40B4-BE49-F238E27FC236}">
                <a16:creationId xmlns:a16="http://schemas.microsoft.com/office/drawing/2014/main" id="{C0496BAC-6103-1DE2-24C2-097DAD5A1115}"/>
              </a:ext>
            </a:extLst>
          </p:cNvPr>
          <p:cNvSpPr>
            <a:spLocks/>
          </p:cNvSpPr>
          <p:nvPr/>
        </p:nvSpPr>
        <p:spPr bwMode="auto">
          <a:xfrm>
            <a:off x="10224477" y="4256541"/>
            <a:ext cx="354991" cy="301741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r" rtl="1">
              <a:defRPr/>
            </a:pPr>
            <a:endParaRPr lang="zh-CN" altLang="en-US" sz="3199">
              <a:solidFill>
                <a:srgbClr val="FFFFFF"/>
              </a:solidFill>
              <a:latin typeface="Shabnam" panose="020B0603030804020204" pitchFamily="34" charset="-78"/>
              <a:ea typeface="宋体" panose="02010600030101010101" pitchFamily="2" charset="-122"/>
              <a:cs typeface="Shabnam" panose="020B0603030804020204" pitchFamily="34" charset="-78"/>
            </a:endParaRPr>
          </a:p>
        </p:txBody>
      </p:sp>
      <p:sp>
        <p:nvSpPr>
          <p:cNvPr id="737" name="Google Shape;737;p26"/>
          <p:cNvSpPr/>
          <p:nvPr/>
        </p:nvSpPr>
        <p:spPr>
          <a:xfrm rot="21302247">
            <a:off x="3956004" y="4156472"/>
            <a:ext cx="84641" cy="75870"/>
          </a:xfrm>
          <a:custGeom>
            <a:avLst/>
            <a:gdLst/>
            <a:ahLst/>
            <a:cxnLst/>
            <a:rect l="l" t="t" r="r" b="b"/>
            <a:pathLst>
              <a:path w="3580" h="3209" extrusionOk="0">
                <a:moveTo>
                  <a:pt x="1799" y="0"/>
                </a:moveTo>
                <a:cubicBezTo>
                  <a:pt x="1644" y="0"/>
                  <a:pt x="1486" y="22"/>
                  <a:pt x="1331" y="68"/>
                </a:cubicBezTo>
                <a:cubicBezTo>
                  <a:pt x="476" y="322"/>
                  <a:pt x="1" y="1208"/>
                  <a:pt x="254" y="2063"/>
                </a:cubicBezTo>
                <a:cubicBezTo>
                  <a:pt x="461" y="2763"/>
                  <a:pt x="1093" y="3208"/>
                  <a:pt x="1784" y="3208"/>
                </a:cubicBezTo>
                <a:cubicBezTo>
                  <a:pt x="1937" y="3208"/>
                  <a:pt x="2094" y="3186"/>
                  <a:pt x="2249" y="3140"/>
                </a:cubicBezTo>
                <a:cubicBezTo>
                  <a:pt x="3104" y="2918"/>
                  <a:pt x="3579" y="2000"/>
                  <a:pt x="3358" y="1145"/>
                </a:cubicBezTo>
                <a:cubicBezTo>
                  <a:pt x="3150" y="445"/>
                  <a:pt x="2498" y="0"/>
                  <a:pt x="1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39" name="Google Shape;739;p26"/>
          <p:cNvSpPr/>
          <p:nvPr/>
        </p:nvSpPr>
        <p:spPr>
          <a:xfrm rot="21302247">
            <a:off x="3877810" y="3956630"/>
            <a:ext cx="84641" cy="76556"/>
          </a:xfrm>
          <a:custGeom>
            <a:avLst/>
            <a:gdLst/>
            <a:ahLst/>
            <a:cxnLst/>
            <a:rect l="l" t="t" r="r" b="b"/>
            <a:pathLst>
              <a:path w="3580" h="3238" extrusionOk="0">
                <a:moveTo>
                  <a:pt x="1779" y="1"/>
                </a:moveTo>
                <a:cubicBezTo>
                  <a:pt x="1631" y="1"/>
                  <a:pt x="1480" y="22"/>
                  <a:pt x="1331" y="66"/>
                </a:cubicBezTo>
                <a:cubicBezTo>
                  <a:pt x="475" y="320"/>
                  <a:pt x="0" y="1238"/>
                  <a:pt x="254" y="2093"/>
                </a:cubicBezTo>
                <a:cubicBezTo>
                  <a:pt x="461" y="2793"/>
                  <a:pt x="1092" y="3238"/>
                  <a:pt x="1783" y="3238"/>
                </a:cubicBezTo>
                <a:cubicBezTo>
                  <a:pt x="1937" y="3238"/>
                  <a:pt x="2093" y="3216"/>
                  <a:pt x="2249" y="3170"/>
                </a:cubicBezTo>
                <a:cubicBezTo>
                  <a:pt x="3104" y="2916"/>
                  <a:pt x="3579" y="2030"/>
                  <a:pt x="3326" y="1175"/>
                </a:cubicBezTo>
                <a:cubicBezTo>
                  <a:pt x="3117" y="469"/>
                  <a:pt x="2477" y="1"/>
                  <a:pt x="17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0" name="Google Shape;740;p26"/>
          <p:cNvSpPr/>
          <p:nvPr/>
        </p:nvSpPr>
        <p:spPr>
          <a:xfrm rot="21302247">
            <a:off x="3877982" y="4046501"/>
            <a:ext cx="232125" cy="257896"/>
          </a:xfrm>
          <a:custGeom>
            <a:avLst/>
            <a:gdLst/>
            <a:ahLst/>
            <a:cxnLst/>
            <a:rect l="l" t="t" r="r" b="b"/>
            <a:pathLst>
              <a:path w="9818" h="10908" extrusionOk="0">
                <a:moveTo>
                  <a:pt x="5036" y="3307"/>
                </a:moveTo>
                <a:cubicBezTo>
                  <a:pt x="6303" y="3307"/>
                  <a:pt x="7474" y="4162"/>
                  <a:pt x="7854" y="5429"/>
                </a:cubicBezTo>
                <a:cubicBezTo>
                  <a:pt x="8076" y="6189"/>
                  <a:pt x="8013" y="6981"/>
                  <a:pt x="7633" y="7677"/>
                </a:cubicBezTo>
                <a:cubicBezTo>
                  <a:pt x="7253" y="8374"/>
                  <a:pt x="6619" y="8881"/>
                  <a:pt x="5859" y="9102"/>
                </a:cubicBezTo>
                <a:cubicBezTo>
                  <a:pt x="5570" y="9187"/>
                  <a:pt x="5276" y="9230"/>
                  <a:pt x="4984" y="9230"/>
                </a:cubicBezTo>
                <a:cubicBezTo>
                  <a:pt x="4510" y="9230"/>
                  <a:pt x="4042" y="9116"/>
                  <a:pt x="3611" y="8881"/>
                </a:cubicBezTo>
                <a:cubicBezTo>
                  <a:pt x="2914" y="8501"/>
                  <a:pt x="2407" y="7867"/>
                  <a:pt x="2186" y="7107"/>
                </a:cubicBezTo>
                <a:cubicBezTo>
                  <a:pt x="1742" y="5556"/>
                  <a:pt x="2629" y="3909"/>
                  <a:pt x="4181" y="3434"/>
                </a:cubicBezTo>
                <a:cubicBezTo>
                  <a:pt x="4466" y="3370"/>
                  <a:pt x="4751" y="3307"/>
                  <a:pt x="5036" y="3307"/>
                </a:cubicBezTo>
                <a:close/>
                <a:moveTo>
                  <a:pt x="3687" y="0"/>
                </a:moveTo>
                <a:cubicBezTo>
                  <a:pt x="3525" y="0"/>
                  <a:pt x="3361" y="25"/>
                  <a:pt x="3199" y="77"/>
                </a:cubicBezTo>
                <a:cubicBezTo>
                  <a:pt x="2281" y="330"/>
                  <a:pt x="1774" y="1280"/>
                  <a:pt x="2059" y="2167"/>
                </a:cubicBezTo>
                <a:lnTo>
                  <a:pt x="2186" y="2610"/>
                </a:lnTo>
                <a:cubicBezTo>
                  <a:pt x="729" y="3750"/>
                  <a:pt x="0" y="5714"/>
                  <a:pt x="570" y="7582"/>
                </a:cubicBezTo>
                <a:cubicBezTo>
                  <a:pt x="919" y="8786"/>
                  <a:pt x="1711" y="9768"/>
                  <a:pt x="2819" y="10369"/>
                </a:cubicBezTo>
                <a:cubicBezTo>
                  <a:pt x="3484" y="10718"/>
                  <a:pt x="4244" y="10908"/>
                  <a:pt x="5004" y="10908"/>
                </a:cubicBezTo>
                <a:cubicBezTo>
                  <a:pt x="5447" y="10908"/>
                  <a:pt x="5891" y="10844"/>
                  <a:pt x="6334" y="10718"/>
                </a:cubicBezTo>
                <a:cubicBezTo>
                  <a:pt x="7538" y="10369"/>
                  <a:pt x="8519" y="9578"/>
                  <a:pt x="9121" y="8501"/>
                </a:cubicBezTo>
                <a:cubicBezTo>
                  <a:pt x="9691" y="7392"/>
                  <a:pt x="9818" y="6157"/>
                  <a:pt x="9469" y="4954"/>
                </a:cubicBezTo>
                <a:cubicBezTo>
                  <a:pt x="8931" y="3085"/>
                  <a:pt x="7253" y="1819"/>
                  <a:pt x="5416" y="1660"/>
                </a:cubicBezTo>
                <a:lnTo>
                  <a:pt x="5289" y="1217"/>
                </a:lnTo>
                <a:cubicBezTo>
                  <a:pt x="5082" y="492"/>
                  <a:pt x="4410" y="0"/>
                  <a:pt x="36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3349085" y="3178567"/>
            <a:ext cx="874617" cy="766587"/>
          </a:xfrm>
          <a:custGeom>
            <a:avLst/>
            <a:gdLst/>
            <a:ahLst/>
            <a:cxnLst/>
            <a:rect l="l" t="t" r="r" b="b"/>
            <a:pathLst>
              <a:path w="36991" h="32422" extrusionOk="0">
                <a:moveTo>
                  <a:pt x="18516" y="1"/>
                </a:moveTo>
                <a:cubicBezTo>
                  <a:pt x="12682" y="1"/>
                  <a:pt x="7044" y="3166"/>
                  <a:pt x="4149" y="8690"/>
                </a:cubicBezTo>
                <a:cubicBezTo>
                  <a:pt x="1" y="16639"/>
                  <a:pt x="3073" y="26424"/>
                  <a:pt x="10990" y="30573"/>
                </a:cubicBezTo>
                <a:cubicBezTo>
                  <a:pt x="13383" y="31827"/>
                  <a:pt x="15951" y="32421"/>
                  <a:pt x="18482" y="32421"/>
                </a:cubicBezTo>
                <a:cubicBezTo>
                  <a:pt x="24325" y="32421"/>
                  <a:pt x="29979" y="29256"/>
                  <a:pt x="32873" y="23732"/>
                </a:cubicBezTo>
                <a:cubicBezTo>
                  <a:pt x="36990" y="15784"/>
                  <a:pt x="33950" y="5998"/>
                  <a:pt x="26001" y="1849"/>
                </a:cubicBezTo>
                <a:cubicBezTo>
                  <a:pt x="23608" y="595"/>
                  <a:pt x="21043" y="1"/>
                  <a:pt x="1851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3458415" y="3266015"/>
            <a:ext cx="655957" cy="591692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3471518" y="3246934"/>
            <a:ext cx="629749" cy="62985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3499989" y="3275632"/>
            <a:ext cx="572807" cy="572689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28586-51C6-9DFE-C539-9B4E5583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65" y="3496142"/>
            <a:ext cx="64308" cy="185378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Freeform 48">
            <a:extLst>
              <a:ext uri="{FF2B5EF4-FFF2-40B4-BE49-F238E27FC236}">
                <a16:creationId xmlns:a16="http://schemas.microsoft.com/office/drawing/2014/main" id="{D44F5F9A-B88A-B956-99E8-421FADA57EED}"/>
              </a:ext>
            </a:extLst>
          </p:cNvPr>
          <p:cNvSpPr>
            <a:spLocks noEditPoints="1"/>
          </p:cNvSpPr>
          <p:nvPr/>
        </p:nvSpPr>
        <p:spPr bwMode="auto">
          <a:xfrm>
            <a:off x="3705781" y="3353544"/>
            <a:ext cx="272071" cy="351742"/>
          </a:xfrm>
          <a:custGeom>
            <a:avLst/>
            <a:gdLst>
              <a:gd name="T0" fmla="*/ 790 w 2315"/>
              <a:gd name="T1" fmla="*/ 1051 h 3103"/>
              <a:gd name="T2" fmla="*/ 645 w 2315"/>
              <a:gd name="T3" fmla="*/ 1093 h 3103"/>
              <a:gd name="T4" fmla="*/ 513 w 2315"/>
              <a:gd name="T5" fmla="*/ 1176 h 3103"/>
              <a:gd name="T6" fmla="*/ 407 w 2315"/>
              <a:gd name="T7" fmla="*/ 1297 h 3103"/>
              <a:gd name="T8" fmla="*/ 338 w 2315"/>
              <a:gd name="T9" fmla="*/ 1438 h 3103"/>
              <a:gd name="T10" fmla="*/ 311 w 2315"/>
              <a:gd name="T11" fmla="*/ 1590 h 3103"/>
              <a:gd name="T12" fmla="*/ 324 w 2315"/>
              <a:gd name="T13" fmla="*/ 1743 h 3103"/>
              <a:gd name="T14" fmla="*/ 378 w 2315"/>
              <a:gd name="T15" fmla="*/ 1890 h 3103"/>
              <a:gd name="T16" fmla="*/ 473 w 2315"/>
              <a:gd name="T17" fmla="*/ 2018 h 3103"/>
              <a:gd name="T18" fmla="*/ 600 w 2315"/>
              <a:gd name="T19" fmla="*/ 2115 h 3103"/>
              <a:gd name="T20" fmla="*/ 741 w 2315"/>
              <a:gd name="T21" fmla="*/ 2170 h 3103"/>
              <a:gd name="T22" fmla="*/ 891 w 2315"/>
              <a:gd name="T23" fmla="*/ 2184 h 3103"/>
              <a:gd name="T24" fmla="*/ 1039 w 2315"/>
              <a:gd name="T25" fmla="*/ 2157 h 3103"/>
              <a:gd name="T26" fmla="*/ 1176 w 2315"/>
              <a:gd name="T27" fmla="*/ 2087 h 3103"/>
              <a:gd name="T28" fmla="*/ 1294 w 2315"/>
              <a:gd name="T29" fmla="*/ 1977 h 3103"/>
              <a:gd name="T30" fmla="*/ 1375 w 2315"/>
              <a:gd name="T31" fmla="*/ 1842 h 3103"/>
              <a:gd name="T32" fmla="*/ 1415 w 2315"/>
              <a:gd name="T33" fmla="*/ 1693 h 3103"/>
              <a:gd name="T34" fmla="*/ 1415 w 2315"/>
              <a:gd name="T35" fmla="*/ 1539 h 3103"/>
              <a:gd name="T36" fmla="*/ 1375 w 2315"/>
              <a:gd name="T37" fmla="*/ 1390 h 3103"/>
              <a:gd name="T38" fmla="*/ 1294 w 2315"/>
              <a:gd name="T39" fmla="*/ 1253 h 3103"/>
              <a:gd name="T40" fmla="*/ 1176 w 2315"/>
              <a:gd name="T41" fmla="*/ 1143 h 3103"/>
              <a:gd name="T42" fmla="*/ 1039 w 2315"/>
              <a:gd name="T43" fmla="*/ 1074 h 3103"/>
              <a:gd name="T44" fmla="*/ 891 w 2315"/>
              <a:gd name="T45" fmla="*/ 1046 h 3103"/>
              <a:gd name="T46" fmla="*/ 1320 w 2315"/>
              <a:gd name="T47" fmla="*/ 1046 h 3103"/>
              <a:gd name="T48" fmla="*/ 1417 w 2315"/>
              <a:gd name="T49" fmla="*/ 1140 h 3103"/>
              <a:gd name="T50" fmla="*/ 1515 w 2315"/>
              <a:gd name="T51" fmla="*/ 1297 h 3103"/>
              <a:gd name="T52" fmla="*/ 1571 w 2315"/>
              <a:gd name="T53" fmla="*/ 1468 h 3103"/>
              <a:gd name="T54" fmla="*/ 1584 w 2315"/>
              <a:gd name="T55" fmla="*/ 1647 h 3103"/>
              <a:gd name="T56" fmla="*/ 1555 w 2315"/>
              <a:gd name="T57" fmla="*/ 1825 h 3103"/>
              <a:gd name="T58" fmla="*/ 1484 w 2315"/>
              <a:gd name="T59" fmla="*/ 1992 h 3103"/>
              <a:gd name="T60" fmla="*/ 1664 w 2315"/>
              <a:gd name="T61" fmla="*/ 2118 h 3103"/>
              <a:gd name="T62" fmla="*/ 2315 w 2315"/>
              <a:gd name="T63" fmla="*/ 2800 h 3103"/>
              <a:gd name="T64" fmla="*/ 2307 w 2315"/>
              <a:gd name="T65" fmla="*/ 2859 h 3103"/>
              <a:gd name="T66" fmla="*/ 2276 w 2315"/>
              <a:gd name="T67" fmla="*/ 2943 h 3103"/>
              <a:gd name="T68" fmla="*/ 2209 w 2315"/>
              <a:gd name="T69" fmla="*/ 3030 h 3103"/>
              <a:gd name="T70" fmla="*/ 2128 w 2315"/>
              <a:gd name="T71" fmla="*/ 3078 h 3103"/>
              <a:gd name="T72" fmla="*/ 2053 w 2315"/>
              <a:gd name="T73" fmla="*/ 3099 h 3103"/>
              <a:gd name="T74" fmla="*/ 2010 w 2315"/>
              <a:gd name="T75" fmla="*/ 3103 h 3103"/>
              <a:gd name="T76" fmla="*/ 1403 w 2315"/>
              <a:gd name="T77" fmla="*/ 2335 h 3103"/>
              <a:gd name="T78" fmla="*/ 774 w 2315"/>
              <a:gd name="T79" fmla="*/ 2903 h 3103"/>
              <a:gd name="T80" fmla="*/ 657 w 2315"/>
              <a:gd name="T81" fmla="*/ 2320 h 3103"/>
              <a:gd name="T82" fmla="*/ 544 w 2315"/>
              <a:gd name="T83" fmla="*/ 2903 h 3103"/>
              <a:gd name="T84" fmla="*/ 545 w 2315"/>
              <a:gd name="T85" fmla="*/ 687 h 3103"/>
              <a:gd name="T86" fmla="*/ 657 w 2315"/>
              <a:gd name="T87" fmla="*/ 911 h 3103"/>
              <a:gd name="T88" fmla="*/ 774 w 2315"/>
              <a:gd name="T89" fmla="*/ 0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15" h="3103">
                <a:moveTo>
                  <a:pt x="891" y="1046"/>
                </a:moveTo>
                <a:lnTo>
                  <a:pt x="841" y="1046"/>
                </a:lnTo>
                <a:lnTo>
                  <a:pt x="790" y="1051"/>
                </a:lnTo>
                <a:lnTo>
                  <a:pt x="741" y="1061"/>
                </a:lnTo>
                <a:lnTo>
                  <a:pt x="693" y="1074"/>
                </a:lnTo>
                <a:lnTo>
                  <a:pt x="645" y="1093"/>
                </a:lnTo>
                <a:lnTo>
                  <a:pt x="600" y="1116"/>
                </a:lnTo>
                <a:lnTo>
                  <a:pt x="555" y="1143"/>
                </a:lnTo>
                <a:lnTo>
                  <a:pt x="513" y="1176"/>
                </a:lnTo>
                <a:lnTo>
                  <a:pt x="474" y="1213"/>
                </a:lnTo>
                <a:lnTo>
                  <a:pt x="438" y="1253"/>
                </a:lnTo>
                <a:lnTo>
                  <a:pt x="407" y="1297"/>
                </a:lnTo>
                <a:lnTo>
                  <a:pt x="379" y="1342"/>
                </a:lnTo>
                <a:lnTo>
                  <a:pt x="356" y="1390"/>
                </a:lnTo>
                <a:lnTo>
                  <a:pt x="338" y="1438"/>
                </a:lnTo>
                <a:lnTo>
                  <a:pt x="325" y="1487"/>
                </a:lnTo>
                <a:lnTo>
                  <a:pt x="316" y="1539"/>
                </a:lnTo>
                <a:lnTo>
                  <a:pt x="311" y="1590"/>
                </a:lnTo>
                <a:lnTo>
                  <a:pt x="311" y="1641"/>
                </a:lnTo>
                <a:lnTo>
                  <a:pt x="316" y="1693"/>
                </a:lnTo>
                <a:lnTo>
                  <a:pt x="324" y="1743"/>
                </a:lnTo>
                <a:lnTo>
                  <a:pt x="338" y="1794"/>
                </a:lnTo>
                <a:lnTo>
                  <a:pt x="356" y="1842"/>
                </a:lnTo>
                <a:lnTo>
                  <a:pt x="378" y="1890"/>
                </a:lnTo>
                <a:lnTo>
                  <a:pt x="406" y="1935"/>
                </a:lnTo>
                <a:lnTo>
                  <a:pt x="437" y="1977"/>
                </a:lnTo>
                <a:lnTo>
                  <a:pt x="473" y="2018"/>
                </a:lnTo>
                <a:lnTo>
                  <a:pt x="513" y="2054"/>
                </a:lnTo>
                <a:lnTo>
                  <a:pt x="554" y="2087"/>
                </a:lnTo>
                <a:lnTo>
                  <a:pt x="600" y="2115"/>
                </a:lnTo>
                <a:lnTo>
                  <a:pt x="645" y="2138"/>
                </a:lnTo>
                <a:lnTo>
                  <a:pt x="693" y="2157"/>
                </a:lnTo>
                <a:lnTo>
                  <a:pt x="741" y="2170"/>
                </a:lnTo>
                <a:lnTo>
                  <a:pt x="790" y="2179"/>
                </a:lnTo>
                <a:lnTo>
                  <a:pt x="841" y="2184"/>
                </a:lnTo>
                <a:lnTo>
                  <a:pt x="891" y="2184"/>
                </a:lnTo>
                <a:lnTo>
                  <a:pt x="941" y="2179"/>
                </a:lnTo>
                <a:lnTo>
                  <a:pt x="990" y="2170"/>
                </a:lnTo>
                <a:lnTo>
                  <a:pt x="1039" y="2157"/>
                </a:lnTo>
                <a:lnTo>
                  <a:pt x="1087" y="2138"/>
                </a:lnTo>
                <a:lnTo>
                  <a:pt x="1132" y="2115"/>
                </a:lnTo>
                <a:lnTo>
                  <a:pt x="1176" y="2087"/>
                </a:lnTo>
                <a:lnTo>
                  <a:pt x="1218" y="2054"/>
                </a:lnTo>
                <a:lnTo>
                  <a:pt x="1258" y="2018"/>
                </a:lnTo>
                <a:lnTo>
                  <a:pt x="1294" y="1977"/>
                </a:lnTo>
                <a:lnTo>
                  <a:pt x="1326" y="1934"/>
                </a:lnTo>
                <a:lnTo>
                  <a:pt x="1352" y="1888"/>
                </a:lnTo>
                <a:lnTo>
                  <a:pt x="1375" y="1842"/>
                </a:lnTo>
                <a:lnTo>
                  <a:pt x="1393" y="1793"/>
                </a:lnTo>
                <a:lnTo>
                  <a:pt x="1406" y="1743"/>
                </a:lnTo>
                <a:lnTo>
                  <a:pt x="1415" y="1693"/>
                </a:lnTo>
                <a:lnTo>
                  <a:pt x="1419" y="1641"/>
                </a:lnTo>
                <a:lnTo>
                  <a:pt x="1419" y="1590"/>
                </a:lnTo>
                <a:lnTo>
                  <a:pt x="1415" y="1539"/>
                </a:lnTo>
                <a:lnTo>
                  <a:pt x="1406" y="1487"/>
                </a:lnTo>
                <a:lnTo>
                  <a:pt x="1393" y="1438"/>
                </a:lnTo>
                <a:lnTo>
                  <a:pt x="1375" y="1390"/>
                </a:lnTo>
                <a:lnTo>
                  <a:pt x="1352" y="1342"/>
                </a:lnTo>
                <a:lnTo>
                  <a:pt x="1325" y="1297"/>
                </a:lnTo>
                <a:lnTo>
                  <a:pt x="1294" y="1253"/>
                </a:lnTo>
                <a:lnTo>
                  <a:pt x="1258" y="1213"/>
                </a:lnTo>
                <a:lnTo>
                  <a:pt x="1218" y="1176"/>
                </a:lnTo>
                <a:lnTo>
                  <a:pt x="1176" y="1143"/>
                </a:lnTo>
                <a:lnTo>
                  <a:pt x="1132" y="1115"/>
                </a:lnTo>
                <a:lnTo>
                  <a:pt x="1086" y="1093"/>
                </a:lnTo>
                <a:lnTo>
                  <a:pt x="1039" y="1074"/>
                </a:lnTo>
                <a:lnTo>
                  <a:pt x="990" y="1061"/>
                </a:lnTo>
                <a:lnTo>
                  <a:pt x="941" y="1051"/>
                </a:lnTo>
                <a:lnTo>
                  <a:pt x="891" y="1046"/>
                </a:lnTo>
                <a:close/>
                <a:moveTo>
                  <a:pt x="774" y="0"/>
                </a:moveTo>
                <a:lnTo>
                  <a:pt x="1320" y="0"/>
                </a:lnTo>
                <a:lnTo>
                  <a:pt x="1320" y="1046"/>
                </a:lnTo>
                <a:lnTo>
                  <a:pt x="1348" y="1069"/>
                </a:lnTo>
                <a:lnTo>
                  <a:pt x="1375" y="1094"/>
                </a:lnTo>
                <a:lnTo>
                  <a:pt x="1417" y="1140"/>
                </a:lnTo>
                <a:lnTo>
                  <a:pt x="1455" y="1191"/>
                </a:lnTo>
                <a:lnTo>
                  <a:pt x="1488" y="1242"/>
                </a:lnTo>
                <a:lnTo>
                  <a:pt x="1515" y="1297"/>
                </a:lnTo>
                <a:lnTo>
                  <a:pt x="1538" y="1352"/>
                </a:lnTo>
                <a:lnTo>
                  <a:pt x="1557" y="1410"/>
                </a:lnTo>
                <a:lnTo>
                  <a:pt x="1571" y="1468"/>
                </a:lnTo>
                <a:lnTo>
                  <a:pt x="1580" y="1528"/>
                </a:lnTo>
                <a:lnTo>
                  <a:pt x="1584" y="1587"/>
                </a:lnTo>
                <a:lnTo>
                  <a:pt x="1584" y="1647"/>
                </a:lnTo>
                <a:lnTo>
                  <a:pt x="1579" y="1707"/>
                </a:lnTo>
                <a:lnTo>
                  <a:pt x="1569" y="1766"/>
                </a:lnTo>
                <a:lnTo>
                  <a:pt x="1555" y="1825"/>
                </a:lnTo>
                <a:lnTo>
                  <a:pt x="1536" y="1881"/>
                </a:lnTo>
                <a:lnTo>
                  <a:pt x="1512" y="1937"/>
                </a:lnTo>
                <a:lnTo>
                  <a:pt x="1484" y="1992"/>
                </a:lnTo>
                <a:lnTo>
                  <a:pt x="1451" y="2043"/>
                </a:lnTo>
                <a:lnTo>
                  <a:pt x="1579" y="2171"/>
                </a:lnTo>
                <a:lnTo>
                  <a:pt x="1664" y="2118"/>
                </a:lnTo>
                <a:lnTo>
                  <a:pt x="2315" y="2786"/>
                </a:lnTo>
                <a:lnTo>
                  <a:pt x="2315" y="2791"/>
                </a:lnTo>
                <a:lnTo>
                  <a:pt x="2315" y="2800"/>
                </a:lnTo>
                <a:lnTo>
                  <a:pt x="2314" y="2815"/>
                </a:lnTo>
                <a:lnTo>
                  <a:pt x="2311" y="2835"/>
                </a:lnTo>
                <a:lnTo>
                  <a:pt x="2307" y="2859"/>
                </a:lnTo>
                <a:lnTo>
                  <a:pt x="2300" y="2884"/>
                </a:lnTo>
                <a:lnTo>
                  <a:pt x="2290" y="2913"/>
                </a:lnTo>
                <a:lnTo>
                  <a:pt x="2276" y="2943"/>
                </a:lnTo>
                <a:lnTo>
                  <a:pt x="2257" y="2974"/>
                </a:lnTo>
                <a:lnTo>
                  <a:pt x="2234" y="3005"/>
                </a:lnTo>
                <a:lnTo>
                  <a:pt x="2209" y="3030"/>
                </a:lnTo>
                <a:lnTo>
                  <a:pt x="2183" y="3050"/>
                </a:lnTo>
                <a:lnTo>
                  <a:pt x="2156" y="3066"/>
                </a:lnTo>
                <a:lnTo>
                  <a:pt x="2128" y="3078"/>
                </a:lnTo>
                <a:lnTo>
                  <a:pt x="2101" y="3087"/>
                </a:lnTo>
                <a:lnTo>
                  <a:pt x="2076" y="3095"/>
                </a:lnTo>
                <a:lnTo>
                  <a:pt x="2053" y="3099"/>
                </a:lnTo>
                <a:lnTo>
                  <a:pt x="2034" y="3102"/>
                </a:lnTo>
                <a:lnTo>
                  <a:pt x="2019" y="3103"/>
                </a:lnTo>
                <a:lnTo>
                  <a:pt x="2010" y="3103"/>
                </a:lnTo>
                <a:lnTo>
                  <a:pt x="2006" y="3103"/>
                </a:lnTo>
                <a:lnTo>
                  <a:pt x="1355" y="2435"/>
                </a:lnTo>
                <a:lnTo>
                  <a:pt x="1403" y="2335"/>
                </a:lnTo>
                <a:lnTo>
                  <a:pt x="1320" y="2252"/>
                </a:lnTo>
                <a:lnTo>
                  <a:pt x="1320" y="2903"/>
                </a:lnTo>
                <a:lnTo>
                  <a:pt x="774" y="2903"/>
                </a:lnTo>
                <a:lnTo>
                  <a:pt x="774" y="2345"/>
                </a:lnTo>
                <a:lnTo>
                  <a:pt x="715" y="2336"/>
                </a:lnTo>
                <a:lnTo>
                  <a:pt x="657" y="2320"/>
                </a:lnTo>
                <a:lnTo>
                  <a:pt x="600" y="2300"/>
                </a:lnTo>
                <a:lnTo>
                  <a:pt x="544" y="2274"/>
                </a:lnTo>
                <a:lnTo>
                  <a:pt x="544" y="2903"/>
                </a:lnTo>
                <a:lnTo>
                  <a:pt x="0" y="2903"/>
                </a:lnTo>
                <a:lnTo>
                  <a:pt x="0" y="687"/>
                </a:lnTo>
                <a:lnTo>
                  <a:pt x="545" y="687"/>
                </a:lnTo>
                <a:lnTo>
                  <a:pt x="545" y="957"/>
                </a:lnTo>
                <a:lnTo>
                  <a:pt x="601" y="932"/>
                </a:lnTo>
                <a:lnTo>
                  <a:pt x="657" y="911"/>
                </a:lnTo>
                <a:lnTo>
                  <a:pt x="715" y="896"/>
                </a:lnTo>
                <a:lnTo>
                  <a:pt x="774" y="885"/>
                </a:lnTo>
                <a:lnTo>
                  <a:pt x="7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72" tIns="60936" rIns="121872" bIns="6093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4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885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28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7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166167">
              <a:buClrTx/>
              <a:defRPr/>
            </a:pPr>
            <a:endParaRPr lang="en-US" sz="2488">
              <a:solidFill>
                <a:srgbClr val="000000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8217179" y="4142461"/>
            <a:ext cx="133360" cy="119695"/>
          </a:xfrm>
          <a:custGeom>
            <a:avLst/>
            <a:gdLst/>
            <a:ahLst/>
            <a:cxnLst/>
            <a:rect l="l" t="t" r="r" b="b"/>
            <a:pathLst>
              <a:path w="3611" h="3241" extrusionOk="0">
                <a:moveTo>
                  <a:pt x="1814" y="1"/>
                </a:moveTo>
                <a:cubicBezTo>
                  <a:pt x="1115" y="1"/>
                  <a:pt x="461" y="451"/>
                  <a:pt x="254" y="1177"/>
                </a:cubicBezTo>
                <a:cubicBezTo>
                  <a:pt x="0" y="2032"/>
                  <a:pt x="507" y="2919"/>
                  <a:pt x="1362" y="3172"/>
                </a:cubicBezTo>
                <a:cubicBezTo>
                  <a:pt x="1518" y="3218"/>
                  <a:pt x="1674" y="3240"/>
                  <a:pt x="1828" y="3240"/>
                </a:cubicBezTo>
                <a:cubicBezTo>
                  <a:pt x="2519" y="3240"/>
                  <a:pt x="3150" y="2795"/>
                  <a:pt x="3357" y="2095"/>
                </a:cubicBezTo>
                <a:cubicBezTo>
                  <a:pt x="3611" y="1209"/>
                  <a:pt x="3136" y="322"/>
                  <a:pt x="2281" y="69"/>
                </a:cubicBezTo>
                <a:cubicBezTo>
                  <a:pt x="2126" y="23"/>
                  <a:pt x="1969" y="1"/>
                  <a:pt x="181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8313090" y="3822007"/>
            <a:ext cx="132178" cy="118513"/>
          </a:xfrm>
          <a:custGeom>
            <a:avLst/>
            <a:gdLst/>
            <a:ahLst/>
            <a:cxnLst/>
            <a:rect l="l" t="t" r="r" b="b"/>
            <a:pathLst>
              <a:path w="3579" h="3209" extrusionOk="0">
                <a:moveTo>
                  <a:pt x="1783" y="0"/>
                </a:moveTo>
                <a:cubicBezTo>
                  <a:pt x="1092" y="0"/>
                  <a:pt x="461" y="445"/>
                  <a:pt x="254" y="1145"/>
                </a:cubicBezTo>
                <a:cubicBezTo>
                  <a:pt x="0" y="2000"/>
                  <a:pt x="475" y="2887"/>
                  <a:pt x="1330" y="3140"/>
                </a:cubicBezTo>
                <a:cubicBezTo>
                  <a:pt x="1486" y="3186"/>
                  <a:pt x="1643" y="3208"/>
                  <a:pt x="1799" y="3208"/>
                </a:cubicBezTo>
                <a:cubicBezTo>
                  <a:pt x="2497" y="3208"/>
                  <a:pt x="3150" y="2763"/>
                  <a:pt x="3357" y="2063"/>
                </a:cubicBezTo>
                <a:cubicBezTo>
                  <a:pt x="3579" y="1208"/>
                  <a:pt x="3104" y="322"/>
                  <a:pt x="2249" y="68"/>
                </a:cubicBezTo>
                <a:cubicBezTo>
                  <a:pt x="2093" y="22"/>
                  <a:pt x="1937" y="0"/>
                  <a:pt x="17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8107233" y="3970619"/>
            <a:ext cx="362593" cy="403624"/>
          </a:xfrm>
          <a:custGeom>
            <a:avLst/>
            <a:gdLst/>
            <a:ahLst/>
            <a:cxnLst/>
            <a:rect l="l" t="t" r="r" b="b"/>
            <a:pathLst>
              <a:path w="9818" h="10929" extrusionOk="0">
                <a:moveTo>
                  <a:pt x="4782" y="3328"/>
                </a:moveTo>
                <a:cubicBezTo>
                  <a:pt x="5068" y="3328"/>
                  <a:pt x="5353" y="3360"/>
                  <a:pt x="5638" y="3423"/>
                </a:cubicBezTo>
                <a:cubicBezTo>
                  <a:pt x="7189" y="3898"/>
                  <a:pt x="8108" y="5545"/>
                  <a:pt x="7633" y="7128"/>
                </a:cubicBezTo>
                <a:cubicBezTo>
                  <a:pt x="7411" y="7857"/>
                  <a:pt x="6904" y="8490"/>
                  <a:pt x="6208" y="8870"/>
                </a:cubicBezTo>
                <a:cubicBezTo>
                  <a:pt x="5759" y="9115"/>
                  <a:pt x="5271" y="9241"/>
                  <a:pt x="4778" y="9241"/>
                </a:cubicBezTo>
                <a:cubicBezTo>
                  <a:pt x="4505" y="9241"/>
                  <a:pt x="4230" y="9202"/>
                  <a:pt x="3959" y="9123"/>
                </a:cubicBezTo>
                <a:cubicBezTo>
                  <a:pt x="3199" y="8870"/>
                  <a:pt x="2566" y="8395"/>
                  <a:pt x="2186" y="7698"/>
                </a:cubicBezTo>
                <a:cubicBezTo>
                  <a:pt x="1806" y="7002"/>
                  <a:pt x="1742" y="6178"/>
                  <a:pt x="1964" y="5418"/>
                </a:cubicBezTo>
                <a:cubicBezTo>
                  <a:pt x="2344" y="4151"/>
                  <a:pt x="3516" y="3328"/>
                  <a:pt x="4782" y="3328"/>
                </a:cubicBezTo>
                <a:close/>
                <a:moveTo>
                  <a:pt x="6154" y="1"/>
                </a:moveTo>
                <a:cubicBezTo>
                  <a:pt x="5423" y="1"/>
                  <a:pt x="4738" y="474"/>
                  <a:pt x="4529" y="1206"/>
                </a:cubicBezTo>
                <a:lnTo>
                  <a:pt x="4402" y="1650"/>
                </a:lnTo>
                <a:cubicBezTo>
                  <a:pt x="2566" y="1808"/>
                  <a:pt x="887" y="3075"/>
                  <a:pt x="349" y="4943"/>
                </a:cubicBezTo>
                <a:cubicBezTo>
                  <a:pt x="0" y="6147"/>
                  <a:pt x="127" y="7413"/>
                  <a:pt x="697" y="8490"/>
                </a:cubicBezTo>
                <a:cubicBezTo>
                  <a:pt x="1299" y="9567"/>
                  <a:pt x="2281" y="10390"/>
                  <a:pt x="3484" y="10739"/>
                </a:cubicBezTo>
                <a:cubicBezTo>
                  <a:pt x="3896" y="10865"/>
                  <a:pt x="4371" y="10929"/>
                  <a:pt x="4814" y="10929"/>
                </a:cubicBezTo>
                <a:cubicBezTo>
                  <a:pt x="5574" y="10929"/>
                  <a:pt x="6334" y="10739"/>
                  <a:pt x="6999" y="10359"/>
                </a:cubicBezTo>
                <a:cubicBezTo>
                  <a:pt x="8108" y="9757"/>
                  <a:pt x="8899" y="8775"/>
                  <a:pt x="9248" y="7603"/>
                </a:cubicBezTo>
                <a:cubicBezTo>
                  <a:pt x="9818" y="5703"/>
                  <a:pt x="9089" y="3740"/>
                  <a:pt x="7633" y="2600"/>
                </a:cubicBezTo>
                <a:lnTo>
                  <a:pt x="7759" y="2156"/>
                </a:lnTo>
                <a:cubicBezTo>
                  <a:pt x="8044" y="1270"/>
                  <a:pt x="7538" y="351"/>
                  <a:pt x="6619" y="66"/>
                </a:cubicBezTo>
                <a:cubicBezTo>
                  <a:pt x="6465" y="22"/>
                  <a:pt x="6308" y="1"/>
                  <a:pt x="6154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7663070" y="1804834"/>
            <a:ext cx="2208292" cy="2011652"/>
          </a:xfrm>
          <a:custGeom>
            <a:avLst/>
            <a:gdLst/>
            <a:ahLst/>
            <a:cxnLst/>
            <a:rect l="l" t="t" r="r" b="b"/>
            <a:pathLst>
              <a:path w="35566" h="32399" extrusionOk="0">
                <a:moveTo>
                  <a:pt x="17771" y="1"/>
                </a:moveTo>
                <a:cubicBezTo>
                  <a:pt x="13626" y="1"/>
                  <a:pt x="9486" y="1584"/>
                  <a:pt x="6335" y="4751"/>
                </a:cubicBezTo>
                <a:cubicBezTo>
                  <a:pt x="1" y="11085"/>
                  <a:pt x="1" y="21346"/>
                  <a:pt x="6335" y="27648"/>
                </a:cubicBezTo>
                <a:cubicBezTo>
                  <a:pt x="9486" y="30815"/>
                  <a:pt x="13626" y="32398"/>
                  <a:pt x="17771" y="32398"/>
                </a:cubicBezTo>
                <a:cubicBezTo>
                  <a:pt x="21916" y="32398"/>
                  <a:pt x="26064" y="30815"/>
                  <a:pt x="29231" y="27648"/>
                </a:cubicBezTo>
                <a:cubicBezTo>
                  <a:pt x="35565" y="21346"/>
                  <a:pt x="35565" y="11085"/>
                  <a:pt x="29231" y="4751"/>
                </a:cubicBezTo>
                <a:cubicBezTo>
                  <a:pt x="26064" y="1584"/>
                  <a:pt x="21916" y="1"/>
                  <a:pt x="17771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7917732" y="2034039"/>
            <a:ext cx="1698968" cy="1553243"/>
          </a:xfrm>
          <a:custGeom>
            <a:avLst/>
            <a:gdLst/>
            <a:ahLst/>
            <a:cxnLst/>
            <a:rect l="l" t="t" r="r" b="b"/>
            <a:pathLst>
              <a:path w="27363" h="25016" extrusionOk="0">
                <a:moveTo>
                  <a:pt x="13668" y="1"/>
                </a:moveTo>
                <a:cubicBezTo>
                  <a:pt x="7907" y="1"/>
                  <a:pt x="2722" y="4020"/>
                  <a:pt x="1457" y="9880"/>
                </a:cubicBezTo>
                <a:cubicBezTo>
                  <a:pt x="0" y="16625"/>
                  <a:pt x="4307" y="23276"/>
                  <a:pt x="11053" y="24732"/>
                </a:cubicBezTo>
                <a:cubicBezTo>
                  <a:pt x="11943" y="24924"/>
                  <a:pt x="12831" y="25016"/>
                  <a:pt x="13705" y="25016"/>
                </a:cubicBezTo>
                <a:cubicBezTo>
                  <a:pt x="19487" y="25016"/>
                  <a:pt x="24667" y="20996"/>
                  <a:pt x="25905" y="15137"/>
                </a:cubicBezTo>
                <a:cubicBezTo>
                  <a:pt x="27362" y="8360"/>
                  <a:pt x="23055" y="1709"/>
                  <a:pt x="16310" y="284"/>
                </a:cubicBezTo>
                <a:cubicBezTo>
                  <a:pt x="15424" y="93"/>
                  <a:pt x="14539" y="1"/>
                  <a:pt x="13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7940346" y="1983653"/>
            <a:ext cx="1653741" cy="1654013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8015111" y="2059015"/>
            <a:ext cx="1504210" cy="1503900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BB28FC-CDBC-C239-C374-56531624C64D}"/>
              </a:ext>
            </a:extLst>
          </p:cNvPr>
          <p:cNvSpPr>
            <a:spLocks noEditPoints="1"/>
          </p:cNvSpPr>
          <p:nvPr/>
        </p:nvSpPr>
        <p:spPr bwMode="auto">
          <a:xfrm>
            <a:off x="8298500" y="2401143"/>
            <a:ext cx="937433" cy="819035"/>
          </a:xfrm>
          <a:custGeom>
            <a:avLst/>
            <a:gdLst>
              <a:gd name="T0" fmla="*/ 1643 w 1648"/>
              <a:gd name="T1" fmla="*/ 1076 h 1440"/>
              <a:gd name="T2" fmla="*/ 1513 w 1648"/>
              <a:gd name="T3" fmla="*/ 767 h 1440"/>
              <a:gd name="T4" fmla="*/ 1643 w 1648"/>
              <a:gd name="T5" fmla="*/ 528 h 1440"/>
              <a:gd name="T6" fmla="*/ 1517 w 1648"/>
              <a:gd name="T7" fmla="*/ 480 h 1440"/>
              <a:gd name="T8" fmla="*/ 1517 w 1648"/>
              <a:gd name="T9" fmla="*/ 288 h 1440"/>
              <a:gd name="T10" fmla="*/ 1643 w 1648"/>
              <a:gd name="T11" fmla="*/ 240 h 1440"/>
              <a:gd name="T12" fmla="*/ 1499 w 1648"/>
              <a:gd name="T13" fmla="*/ 0 h 1440"/>
              <a:gd name="T14" fmla="*/ 134 w 1648"/>
              <a:gd name="T15" fmla="*/ 102 h 1440"/>
              <a:gd name="T16" fmla="*/ 110 w 1648"/>
              <a:gd name="T17" fmla="*/ 648 h 1440"/>
              <a:gd name="T18" fmla="*/ 5 w 1648"/>
              <a:gd name="T19" fmla="*/ 816 h 1440"/>
              <a:gd name="T20" fmla="*/ 53 w 1648"/>
              <a:gd name="T21" fmla="*/ 960 h 1440"/>
              <a:gd name="T22" fmla="*/ 173 w 1648"/>
              <a:gd name="T23" fmla="*/ 1056 h 1440"/>
              <a:gd name="T24" fmla="*/ 53 w 1648"/>
              <a:gd name="T25" fmla="*/ 1152 h 1440"/>
              <a:gd name="T26" fmla="*/ 5 w 1648"/>
              <a:gd name="T27" fmla="*/ 1296 h 1440"/>
              <a:gd name="T28" fmla="*/ 1240 w 1648"/>
              <a:gd name="T29" fmla="*/ 1440 h 1440"/>
              <a:gd name="T30" fmla="*/ 101 w 1648"/>
              <a:gd name="T31" fmla="*/ 368 h 1440"/>
              <a:gd name="T32" fmla="*/ 1499 w 1648"/>
              <a:gd name="T33" fmla="*/ 96 h 1440"/>
              <a:gd name="T34" fmla="*/ 1547 w 1648"/>
              <a:gd name="T35" fmla="*/ 192 h 1440"/>
              <a:gd name="T36" fmla="*/ 197 w 1648"/>
              <a:gd name="T37" fmla="*/ 384 h 1440"/>
              <a:gd name="T38" fmla="*/ 1547 w 1648"/>
              <a:gd name="T39" fmla="*/ 576 h 1440"/>
              <a:gd name="T40" fmla="*/ 1499 w 1648"/>
              <a:gd name="T41" fmla="*/ 672 h 1440"/>
              <a:gd name="T42" fmla="*/ 180 w 1648"/>
              <a:gd name="T43" fmla="*/ 582 h 1440"/>
              <a:gd name="T44" fmla="*/ 1400 w 1648"/>
              <a:gd name="T45" fmla="*/ 480 h 1440"/>
              <a:gd name="T46" fmla="*/ 293 w 1648"/>
              <a:gd name="T47" fmla="*/ 384 h 1440"/>
              <a:gd name="T48" fmla="*/ 1400 w 1648"/>
              <a:gd name="T49" fmla="*/ 288 h 1440"/>
              <a:gd name="T50" fmla="*/ 1400 w 1648"/>
              <a:gd name="T51" fmla="*/ 480 h 1440"/>
              <a:gd name="T52" fmla="*/ 101 w 1648"/>
              <a:gd name="T53" fmla="*/ 1248 h 1440"/>
              <a:gd name="T54" fmla="*/ 149 w 1648"/>
              <a:gd name="T55" fmla="*/ 1248 h 1440"/>
              <a:gd name="T56" fmla="*/ 1259 w 1648"/>
              <a:gd name="T57" fmla="*/ 1248 h 1440"/>
              <a:gd name="T58" fmla="*/ 1259 w 1648"/>
              <a:gd name="T59" fmla="*/ 864 h 1440"/>
              <a:gd name="T60" fmla="*/ 101 w 1648"/>
              <a:gd name="T61" fmla="*/ 816 h 1440"/>
              <a:gd name="T62" fmla="*/ 1259 w 1648"/>
              <a:gd name="T63" fmla="*/ 768 h 1440"/>
              <a:gd name="T64" fmla="*/ 1547 w 1648"/>
              <a:gd name="T65" fmla="*/ 1071 h 1440"/>
              <a:gd name="T66" fmla="*/ 149 w 1648"/>
              <a:gd name="T67" fmla="*/ 1344 h 1440"/>
              <a:gd name="T68" fmla="*/ 248 w 1648"/>
              <a:gd name="T69" fmla="*/ 960 h 1440"/>
              <a:gd name="T70" fmla="*/ 1355 w 1648"/>
              <a:gd name="T71" fmla="*/ 1056 h 1440"/>
              <a:gd name="T72" fmla="*/ 248 w 1648"/>
              <a:gd name="T73" fmla="*/ 1152 h 1440"/>
              <a:gd name="T74" fmla="*/ 248 w 1648"/>
              <a:gd name="T75" fmla="*/ 96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8" h="1440">
                <a:moveTo>
                  <a:pt x="1514" y="1337"/>
                </a:moveTo>
                <a:cubicBezTo>
                  <a:pt x="1592" y="1269"/>
                  <a:pt x="1638" y="1176"/>
                  <a:pt x="1643" y="1076"/>
                </a:cubicBezTo>
                <a:cubicBezTo>
                  <a:pt x="1648" y="970"/>
                  <a:pt x="1611" y="868"/>
                  <a:pt x="1538" y="791"/>
                </a:cubicBezTo>
                <a:cubicBezTo>
                  <a:pt x="1530" y="783"/>
                  <a:pt x="1521" y="775"/>
                  <a:pt x="1513" y="767"/>
                </a:cubicBezTo>
                <a:cubicBezTo>
                  <a:pt x="1586" y="760"/>
                  <a:pt x="1643" y="699"/>
                  <a:pt x="1643" y="624"/>
                </a:cubicBezTo>
                <a:cubicBezTo>
                  <a:pt x="1643" y="528"/>
                  <a:pt x="1643" y="528"/>
                  <a:pt x="1643" y="528"/>
                </a:cubicBezTo>
                <a:cubicBezTo>
                  <a:pt x="1643" y="501"/>
                  <a:pt x="1622" y="480"/>
                  <a:pt x="1595" y="480"/>
                </a:cubicBezTo>
                <a:cubicBezTo>
                  <a:pt x="1517" y="480"/>
                  <a:pt x="1517" y="480"/>
                  <a:pt x="1517" y="480"/>
                </a:cubicBezTo>
                <a:cubicBezTo>
                  <a:pt x="1490" y="455"/>
                  <a:pt x="1475" y="421"/>
                  <a:pt x="1475" y="384"/>
                </a:cubicBezTo>
                <a:cubicBezTo>
                  <a:pt x="1475" y="347"/>
                  <a:pt x="1490" y="312"/>
                  <a:pt x="1517" y="288"/>
                </a:cubicBezTo>
                <a:cubicBezTo>
                  <a:pt x="1595" y="288"/>
                  <a:pt x="1595" y="288"/>
                  <a:pt x="1595" y="288"/>
                </a:cubicBezTo>
                <a:cubicBezTo>
                  <a:pt x="1622" y="288"/>
                  <a:pt x="1643" y="266"/>
                  <a:pt x="1643" y="240"/>
                </a:cubicBezTo>
                <a:cubicBezTo>
                  <a:pt x="1643" y="144"/>
                  <a:pt x="1643" y="144"/>
                  <a:pt x="1643" y="144"/>
                </a:cubicBezTo>
                <a:cubicBezTo>
                  <a:pt x="1643" y="64"/>
                  <a:pt x="1579" y="0"/>
                  <a:pt x="149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307" y="0"/>
                  <a:pt x="210" y="36"/>
                  <a:pt x="134" y="102"/>
                </a:cubicBezTo>
                <a:cubicBezTo>
                  <a:pt x="56" y="171"/>
                  <a:pt x="11" y="263"/>
                  <a:pt x="5" y="363"/>
                </a:cubicBezTo>
                <a:cubicBezTo>
                  <a:pt x="0" y="470"/>
                  <a:pt x="37" y="571"/>
                  <a:pt x="110" y="648"/>
                </a:cubicBezTo>
                <a:cubicBezTo>
                  <a:pt x="118" y="656"/>
                  <a:pt x="127" y="665"/>
                  <a:pt x="136" y="672"/>
                </a:cubicBezTo>
                <a:cubicBezTo>
                  <a:pt x="62" y="679"/>
                  <a:pt x="5" y="741"/>
                  <a:pt x="5" y="816"/>
                </a:cubicBezTo>
                <a:cubicBezTo>
                  <a:pt x="5" y="912"/>
                  <a:pt x="5" y="912"/>
                  <a:pt x="5" y="912"/>
                </a:cubicBezTo>
                <a:cubicBezTo>
                  <a:pt x="5" y="938"/>
                  <a:pt x="26" y="960"/>
                  <a:pt x="53" y="960"/>
                </a:cubicBezTo>
                <a:cubicBezTo>
                  <a:pt x="131" y="960"/>
                  <a:pt x="131" y="960"/>
                  <a:pt x="131" y="960"/>
                </a:cubicBezTo>
                <a:cubicBezTo>
                  <a:pt x="158" y="984"/>
                  <a:pt x="173" y="1019"/>
                  <a:pt x="173" y="1056"/>
                </a:cubicBezTo>
                <a:cubicBezTo>
                  <a:pt x="173" y="1093"/>
                  <a:pt x="158" y="1127"/>
                  <a:pt x="131" y="1152"/>
                </a:cubicBezTo>
                <a:cubicBezTo>
                  <a:pt x="53" y="1152"/>
                  <a:pt x="53" y="1152"/>
                  <a:pt x="53" y="1152"/>
                </a:cubicBezTo>
                <a:cubicBezTo>
                  <a:pt x="26" y="1152"/>
                  <a:pt x="5" y="1173"/>
                  <a:pt x="5" y="1200"/>
                </a:cubicBezTo>
                <a:cubicBezTo>
                  <a:pt x="5" y="1296"/>
                  <a:pt x="5" y="1296"/>
                  <a:pt x="5" y="1296"/>
                </a:cubicBezTo>
                <a:cubicBezTo>
                  <a:pt x="5" y="1375"/>
                  <a:pt x="69" y="1440"/>
                  <a:pt x="149" y="1440"/>
                </a:cubicBezTo>
                <a:cubicBezTo>
                  <a:pt x="1240" y="1440"/>
                  <a:pt x="1240" y="1440"/>
                  <a:pt x="1240" y="1440"/>
                </a:cubicBezTo>
                <a:cubicBezTo>
                  <a:pt x="1341" y="1440"/>
                  <a:pt x="1438" y="1403"/>
                  <a:pt x="1514" y="1337"/>
                </a:cubicBezTo>
                <a:close/>
                <a:moveTo>
                  <a:pt x="101" y="368"/>
                </a:moveTo>
                <a:cubicBezTo>
                  <a:pt x="109" y="218"/>
                  <a:pt x="247" y="96"/>
                  <a:pt x="408" y="96"/>
                </a:cubicBezTo>
                <a:cubicBezTo>
                  <a:pt x="1499" y="96"/>
                  <a:pt x="1499" y="96"/>
                  <a:pt x="1499" y="96"/>
                </a:cubicBezTo>
                <a:cubicBezTo>
                  <a:pt x="1526" y="96"/>
                  <a:pt x="1547" y="117"/>
                  <a:pt x="1547" y="144"/>
                </a:cubicBezTo>
                <a:cubicBezTo>
                  <a:pt x="1547" y="192"/>
                  <a:pt x="1547" y="192"/>
                  <a:pt x="1547" y="192"/>
                </a:cubicBezTo>
                <a:cubicBezTo>
                  <a:pt x="389" y="192"/>
                  <a:pt x="389" y="192"/>
                  <a:pt x="389" y="192"/>
                </a:cubicBezTo>
                <a:cubicBezTo>
                  <a:pt x="283" y="192"/>
                  <a:pt x="197" y="278"/>
                  <a:pt x="197" y="384"/>
                </a:cubicBezTo>
                <a:cubicBezTo>
                  <a:pt x="197" y="490"/>
                  <a:pt x="283" y="576"/>
                  <a:pt x="389" y="576"/>
                </a:cubicBezTo>
                <a:cubicBezTo>
                  <a:pt x="1547" y="576"/>
                  <a:pt x="1547" y="576"/>
                  <a:pt x="1547" y="576"/>
                </a:cubicBezTo>
                <a:cubicBezTo>
                  <a:pt x="1547" y="624"/>
                  <a:pt x="1547" y="624"/>
                  <a:pt x="1547" y="624"/>
                </a:cubicBezTo>
                <a:cubicBezTo>
                  <a:pt x="1547" y="650"/>
                  <a:pt x="1526" y="672"/>
                  <a:pt x="1499" y="672"/>
                </a:cubicBezTo>
                <a:cubicBezTo>
                  <a:pt x="389" y="672"/>
                  <a:pt x="389" y="672"/>
                  <a:pt x="389" y="672"/>
                </a:cubicBezTo>
                <a:cubicBezTo>
                  <a:pt x="309" y="672"/>
                  <a:pt x="235" y="640"/>
                  <a:pt x="180" y="582"/>
                </a:cubicBezTo>
                <a:cubicBezTo>
                  <a:pt x="125" y="524"/>
                  <a:pt x="97" y="448"/>
                  <a:pt x="101" y="368"/>
                </a:cubicBezTo>
                <a:close/>
                <a:moveTo>
                  <a:pt x="1400" y="480"/>
                </a:moveTo>
                <a:cubicBezTo>
                  <a:pt x="389" y="480"/>
                  <a:pt x="389" y="480"/>
                  <a:pt x="389" y="480"/>
                </a:cubicBezTo>
                <a:cubicBezTo>
                  <a:pt x="336" y="480"/>
                  <a:pt x="293" y="437"/>
                  <a:pt x="293" y="384"/>
                </a:cubicBezTo>
                <a:cubicBezTo>
                  <a:pt x="293" y="331"/>
                  <a:pt x="336" y="288"/>
                  <a:pt x="389" y="288"/>
                </a:cubicBezTo>
                <a:cubicBezTo>
                  <a:pt x="1400" y="288"/>
                  <a:pt x="1400" y="288"/>
                  <a:pt x="1400" y="288"/>
                </a:cubicBezTo>
                <a:cubicBezTo>
                  <a:pt x="1387" y="317"/>
                  <a:pt x="1379" y="350"/>
                  <a:pt x="1379" y="384"/>
                </a:cubicBezTo>
                <a:cubicBezTo>
                  <a:pt x="1379" y="418"/>
                  <a:pt x="1387" y="450"/>
                  <a:pt x="1400" y="480"/>
                </a:cubicBezTo>
                <a:close/>
                <a:moveTo>
                  <a:pt x="101" y="1296"/>
                </a:moveTo>
                <a:cubicBezTo>
                  <a:pt x="101" y="1248"/>
                  <a:pt x="101" y="1248"/>
                  <a:pt x="101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49" y="1248"/>
                  <a:pt x="149" y="1248"/>
                  <a:pt x="149" y="1248"/>
                </a:cubicBezTo>
                <a:cubicBezTo>
                  <a:pt x="1259" y="1248"/>
                  <a:pt x="1259" y="1248"/>
                  <a:pt x="1259" y="1248"/>
                </a:cubicBezTo>
                <a:cubicBezTo>
                  <a:pt x="1365" y="1248"/>
                  <a:pt x="1451" y="1161"/>
                  <a:pt x="1451" y="1056"/>
                </a:cubicBezTo>
                <a:cubicBezTo>
                  <a:pt x="1451" y="950"/>
                  <a:pt x="1365" y="864"/>
                  <a:pt x="1259" y="864"/>
                </a:cubicBezTo>
                <a:cubicBezTo>
                  <a:pt x="101" y="864"/>
                  <a:pt x="101" y="864"/>
                  <a:pt x="101" y="864"/>
                </a:cubicBezTo>
                <a:cubicBezTo>
                  <a:pt x="101" y="816"/>
                  <a:pt x="101" y="816"/>
                  <a:pt x="101" y="816"/>
                </a:cubicBezTo>
                <a:cubicBezTo>
                  <a:pt x="101" y="789"/>
                  <a:pt x="122" y="768"/>
                  <a:pt x="149" y="768"/>
                </a:cubicBezTo>
                <a:cubicBezTo>
                  <a:pt x="1259" y="768"/>
                  <a:pt x="1259" y="768"/>
                  <a:pt x="1259" y="768"/>
                </a:cubicBezTo>
                <a:cubicBezTo>
                  <a:pt x="1339" y="768"/>
                  <a:pt x="1413" y="800"/>
                  <a:pt x="1468" y="857"/>
                </a:cubicBezTo>
                <a:cubicBezTo>
                  <a:pt x="1523" y="915"/>
                  <a:pt x="1551" y="991"/>
                  <a:pt x="1547" y="1071"/>
                </a:cubicBezTo>
                <a:cubicBezTo>
                  <a:pt x="1539" y="1221"/>
                  <a:pt x="1401" y="1344"/>
                  <a:pt x="1240" y="1344"/>
                </a:cubicBezTo>
                <a:cubicBezTo>
                  <a:pt x="149" y="1344"/>
                  <a:pt x="149" y="1344"/>
                  <a:pt x="149" y="1344"/>
                </a:cubicBezTo>
                <a:cubicBezTo>
                  <a:pt x="122" y="1344"/>
                  <a:pt x="101" y="1322"/>
                  <a:pt x="101" y="1296"/>
                </a:cubicBezTo>
                <a:close/>
                <a:moveTo>
                  <a:pt x="248" y="960"/>
                </a:moveTo>
                <a:cubicBezTo>
                  <a:pt x="1259" y="960"/>
                  <a:pt x="1259" y="960"/>
                  <a:pt x="1259" y="960"/>
                </a:cubicBezTo>
                <a:cubicBezTo>
                  <a:pt x="1312" y="960"/>
                  <a:pt x="1355" y="1003"/>
                  <a:pt x="1355" y="1056"/>
                </a:cubicBezTo>
                <a:cubicBezTo>
                  <a:pt x="1355" y="1109"/>
                  <a:pt x="1312" y="1152"/>
                  <a:pt x="1259" y="1152"/>
                </a:cubicBezTo>
                <a:cubicBezTo>
                  <a:pt x="248" y="1152"/>
                  <a:pt x="248" y="1152"/>
                  <a:pt x="248" y="1152"/>
                </a:cubicBezTo>
                <a:cubicBezTo>
                  <a:pt x="262" y="1122"/>
                  <a:pt x="269" y="1090"/>
                  <a:pt x="269" y="1056"/>
                </a:cubicBezTo>
                <a:cubicBezTo>
                  <a:pt x="269" y="1022"/>
                  <a:pt x="262" y="989"/>
                  <a:pt x="248" y="9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6" name="Google Shape;793;p26">
            <a:extLst>
              <a:ext uri="{FF2B5EF4-FFF2-40B4-BE49-F238E27FC236}">
                <a16:creationId xmlns:a16="http://schemas.microsoft.com/office/drawing/2014/main" id="{CF8B6ED7-2FED-3354-86F9-3445755AED4A}"/>
              </a:ext>
            </a:extLst>
          </p:cNvPr>
          <p:cNvSpPr txBox="1"/>
          <p:nvPr/>
        </p:nvSpPr>
        <p:spPr>
          <a:xfrm>
            <a:off x="3349086" y="5338522"/>
            <a:ext cx="4867056" cy="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4400" b="1" dirty="0"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</a:p>
        </p:txBody>
      </p:sp>
      <p:sp>
        <p:nvSpPr>
          <p:cNvPr id="52" name="Google Shape;798;p26">
            <a:hlinkClick r:id="rId4" action="ppaction://hlinksldjump"/>
            <a:extLst>
              <a:ext uri="{FF2B5EF4-FFF2-40B4-BE49-F238E27FC236}">
                <a16:creationId xmlns:a16="http://schemas.microsoft.com/office/drawing/2014/main" id="{C6E15E17-7F61-6558-B695-23E01351710D}"/>
              </a:ext>
            </a:extLst>
          </p:cNvPr>
          <p:cNvSpPr/>
          <p:nvPr/>
        </p:nvSpPr>
        <p:spPr>
          <a:xfrm>
            <a:off x="5169400" y="1982900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53" name="Google Shape;794;p26">
            <a:hlinkClick r:id="rId5" action="ppaction://hlinksldjump"/>
            <a:extLst>
              <a:ext uri="{FF2B5EF4-FFF2-40B4-BE49-F238E27FC236}">
                <a16:creationId xmlns:a16="http://schemas.microsoft.com/office/drawing/2014/main" id="{38BFB988-BB17-A135-D1CA-C7D8D96A541D}"/>
              </a:ext>
            </a:extLst>
          </p:cNvPr>
          <p:cNvSpPr/>
          <p:nvPr/>
        </p:nvSpPr>
        <p:spPr>
          <a:xfrm>
            <a:off x="2880317" y="2059015"/>
            <a:ext cx="1853200" cy="7565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 و ارزیابی</a:t>
            </a:r>
          </a:p>
        </p:txBody>
      </p:sp>
      <p:sp>
        <p:nvSpPr>
          <p:cNvPr id="55" name="Google Shape;806;p26">
            <a:hlinkClick r:id="rId6" action="ppaction://hlinksldjump"/>
            <a:extLst>
              <a:ext uri="{FF2B5EF4-FFF2-40B4-BE49-F238E27FC236}">
                <a16:creationId xmlns:a16="http://schemas.microsoft.com/office/drawing/2014/main" id="{00E6BE4E-5422-770F-57C3-5C1BFAD8C98D}"/>
              </a:ext>
            </a:extLst>
          </p:cNvPr>
          <p:cNvSpPr/>
          <p:nvPr/>
        </p:nvSpPr>
        <p:spPr>
          <a:xfrm>
            <a:off x="539029" y="3297366"/>
            <a:ext cx="1853200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900" b="1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56" name="Google Shape;810;p26">
            <a:hlinkClick r:id="rId7" action="ppaction://hlinksldjump"/>
            <a:extLst>
              <a:ext uri="{FF2B5EF4-FFF2-40B4-BE49-F238E27FC236}">
                <a16:creationId xmlns:a16="http://schemas.microsoft.com/office/drawing/2014/main" id="{AE3105E6-2F53-5B08-118E-BC0FCA11EB48}"/>
              </a:ext>
            </a:extLst>
          </p:cNvPr>
          <p:cNvSpPr/>
          <p:nvPr/>
        </p:nvSpPr>
        <p:spPr>
          <a:xfrm flipH="1">
            <a:off x="9808667" y="3297366"/>
            <a:ext cx="1844304" cy="51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9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  <a:endParaRPr sz="19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8" name="Google Shape;733;p26">
            <a:extLst>
              <a:ext uri="{FF2B5EF4-FFF2-40B4-BE49-F238E27FC236}">
                <a16:creationId xmlns:a16="http://schemas.microsoft.com/office/drawing/2014/main" id="{15D42865-94BE-A066-C7C5-62A6BD6C14E4}"/>
              </a:ext>
            </a:extLst>
          </p:cNvPr>
          <p:cNvSpPr/>
          <p:nvPr/>
        </p:nvSpPr>
        <p:spPr>
          <a:xfrm>
            <a:off x="2069373" y="5059111"/>
            <a:ext cx="88681" cy="77943"/>
          </a:xfrm>
          <a:custGeom>
            <a:avLst/>
            <a:gdLst/>
            <a:ahLst/>
            <a:cxnLst/>
            <a:rect l="l" t="t" r="r" b="b"/>
            <a:pathLst>
              <a:path w="3675" h="3230" extrusionOk="0">
                <a:moveTo>
                  <a:pt x="1830" y="1"/>
                </a:moveTo>
                <a:cubicBezTo>
                  <a:pt x="1514" y="1"/>
                  <a:pt x="1196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22" y="2985"/>
                  <a:pt x="1331" y="3230"/>
                  <a:pt x="1846" y="3230"/>
                </a:cubicBezTo>
                <a:cubicBezTo>
                  <a:pt x="2161" y="3230"/>
                  <a:pt x="2479" y="3138"/>
                  <a:pt x="2756" y="2945"/>
                </a:cubicBezTo>
                <a:cubicBezTo>
                  <a:pt x="3485" y="2439"/>
                  <a:pt x="3675" y="1425"/>
                  <a:pt x="3168" y="697"/>
                </a:cubicBezTo>
                <a:cubicBezTo>
                  <a:pt x="2854" y="245"/>
                  <a:pt x="2345" y="1"/>
                  <a:pt x="183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9" name="Google Shape;734;p26">
            <a:extLst>
              <a:ext uri="{FF2B5EF4-FFF2-40B4-BE49-F238E27FC236}">
                <a16:creationId xmlns:a16="http://schemas.microsoft.com/office/drawing/2014/main" id="{236939B6-E438-9E40-2778-9F4F2341DBDC}"/>
              </a:ext>
            </a:extLst>
          </p:cNvPr>
          <p:cNvSpPr/>
          <p:nvPr/>
        </p:nvSpPr>
        <p:spPr>
          <a:xfrm>
            <a:off x="1944810" y="4878756"/>
            <a:ext cx="88681" cy="78160"/>
          </a:xfrm>
          <a:custGeom>
            <a:avLst/>
            <a:gdLst/>
            <a:ahLst/>
            <a:cxnLst/>
            <a:rect l="l" t="t" r="r" b="b"/>
            <a:pathLst>
              <a:path w="3675" h="3239" extrusionOk="0">
                <a:moveTo>
                  <a:pt x="1844" y="1"/>
                </a:moveTo>
                <a:cubicBezTo>
                  <a:pt x="1529" y="1"/>
                  <a:pt x="1208" y="93"/>
                  <a:pt x="919" y="285"/>
                </a:cubicBezTo>
                <a:cubicBezTo>
                  <a:pt x="191" y="792"/>
                  <a:pt x="1" y="1805"/>
                  <a:pt x="508" y="2534"/>
                </a:cubicBezTo>
                <a:cubicBezTo>
                  <a:pt x="818" y="2999"/>
                  <a:pt x="1317" y="3239"/>
                  <a:pt x="1826" y="3239"/>
                </a:cubicBezTo>
                <a:cubicBezTo>
                  <a:pt x="2148" y="3239"/>
                  <a:pt x="2473" y="3142"/>
                  <a:pt x="2756" y="2946"/>
                </a:cubicBezTo>
                <a:cubicBezTo>
                  <a:pt x="3516" y="2439"/>
                  <a:pt x="3675" y="1457"/>
                  <a:pt x="3168" y="697"/>
                </a:cubicBezTo>
                <a:cubicBezTo>
                  <a:pt x="2854" y="245"/>
                  <a:pt x="2357" y="1"/>
                  <a:pt x="184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0" name="Google Shape;735;p26">
            <a:extLst>
              <a:ext uri="{FF2B5EF4-FFF2-40B4-BE49-F238E27FC236}">
                <a16:creationId xmlns:a16="http://schemas.microsoft.com/office/drawing/2014/main" id="{A7B2501A-6618-A9A7-1626-E56C81D772C2}"/>
              </a:ext>
            </a:extLst>
          </p:cNvPr>
          <p:cNvSpPr/>
          <p:nvPr/>
        </p:nvSpPr>
        <p:spPr>
          <a:xfrm>
            <a:off x="1998308" y="4962273"/>
            <a:ext cx="231584" cy="248163"/>
          </a:xfrm>
          <a:custGeom>
            <a:avLst/>
            <a:gdLst/>
            <a:ahLst/>
            <a:cxnLst/>
            <a:rect l="l" t="t" r="r" b="b"/>
            <a:pathLst>
              <a:path w="9597" h="10284" extrusionOk="0">
                <a:moveTo>
                  <a:pt x="4783" y="2651"/>
                </a:moveTo>
                <a:cubicBezTo>
                  <a:pt x="4973" y="2651"/>
                  <a:pt x="5131" y="2683"/>
                  <a:pt x="5321" y="2715"/>
                </a:cubicBezTo>
                <a:cubicBezTo>
                  <a:pt x="6113" y="2841"/>
                  <a:pt x="6778" y="3285"/>
                  <a:pt x="7221" y="3950"/>
                </a:cubicBezTo>
                <a:cubicBezTo>
                  <a:pt x="7665" y="4583"/>
                  <a:pt x="7855" y="5375"/>
                  <a:pt x="7696" y="6167"/>
                </a:cubicBezTo>
                <a:cubicBezTo>
                  <a:pt x="7570" y="6927"/>
                  <a:pt x="7126" y="7623"/>
                  <a:pt x="6461" y="8067"/>
                </a:cubicBezTo>
                <a:cubicBezTo>
                  <a:pt x="5969" y="8412"/>
                  <a:pt x="5380" y="8584"/>
                  <a:pt x="4771" y="8584"/>
                </a:cubicBezTo>
                <a:cubicBezTo>
                  <a:pt x="4596" y="8584"/>
                  <a:pt x="4420" y="8570"/>
                  <a:pt x="4244" y="8542"/>
                </a:cubicBezTo>
                <a:cubicBezTo>
                  <a:pt x="3484" y="8383"/>
                  <a:pt x="2819" y="7940"/>
                  <a:pt x="2344" y="7307"/>
                </a:cubicBezTo>
                <a:cubicBezTo>
                  <a:pt x="1901" y="6642"/>
                  <a:pt x="1743" y="5882"/>
                  <a:pt x="1869" y="5090"/>
                </a:cubicBezTo>
                <a:cubicBezTo>
                  <a:pt x="2028" y="4330"/>
                  <a:pt x="2471" y="3633"/>
                  <a:pt x="3104" y="3190"/>
                </a:cubicBezTo>
                <a:cubicBezTo>
                  <a:pt x="3611" y="2841"/>
                  <a:pt x="4181" y="2651"/>
                  <a:pt x="4783" y="2651"/>
                </a:cubicBezTo>
                <a:close/>
                <a:moveTo>
                  <a:pt x="2079" y="1"/>
                </a:moveTo>
                <a:cubicBezTo>
                  <a:pt x="1743" y="1"/>
                  <a:pt x="1402" y="100"/>
                  <a:pt x="1109" y="308"/>
                </a:cubicBezTo>
                <a:cubicBezTo>
                  <a:pt x="349" y="846"/>
                  <a:pt x="159" y="1891"/>
                  <a:pt x="697" y="2651"/>
                </a:cubicBezTo>
                <a:lnTo>
                  <a:pt x="951" y="3031"/>
                </a:lnTo>
                <a:cubicBezTo>
                  <a:pt x="602" y="3570"/>
                  <a:pt x="349" y="4140"/>
                  <a:pt x="222" y="4805"/>
                </a:cubicBezTo>
                <a:cubicBezTo>
                  <a:pt x="1" y="6008"/>
                  <a:pt x="286" y="7243"/>
                  <a:pt x="983" y="8257"/>
                </a:cubicBezTo>
                <a:cubicBezTo>
                  <a:pt x="1679" y="9302"/>
                  <a:pt x="2724" y="9967"/>
                  <a:pt x="3959" y="10189"/>
                </a:cubicBezTo>
                <a:cubicBezTo>
                  <a:pt x="4244" y="10252"/>
                  <a:pt x="4529" y="10284"/>
                  <a:pt x="4814" y="10284"/>
                </a:cubicBezTo>
                <a:cubicBezTo>
                  <a:pt x="5733" y="10284"/>
                  <a:pt x="6651" y="9999"/>
                  <a:pt x="7443" y="9460"/>
                </a:cubicBezTo>
                <a:cubicBezTo>
                  <a:pt x="8456" y="8732"/>
                  <a:pt x="9153" y="7687"/>
                  <a:pt x="9375" y="6452"/>
                </a:cubicBezTo>
                <a:cubicBezTo>
                  <a:pt x="9597" y="5248"/>
                  <a:pt x="9311" y="4013"/>
                  <a:pt x="8615" y="3000"/>
                </a:cubicBezTo>
                <a:cubicBezTo>
                  <a:pt x="7918" y="1955"/>
                  <a:pt x="6841" y="1290"/>
                  <a:pt x="5638" y="1068"/>
                </a:cubicBezTo>
                <a:cubicBezTo>
                  <a:pt x="5346" y="1012"/>
                  <a:pt x="5061" y="987"/>
                  <a:pt x="4779" y="987"/>
                </a:cubicBezTo>
                <a:cubicBezTo>
                  <a:pt x="4417" y="987"/>
                  <a:pt x="4062" y="1029"/>
                  <a:pt x="3706" y="1100"/>
                </a:cubicBezTo>
                <a:lnTo>
                  <a:pt x="3453" y="720"/>
                </a:lnTo>
                <a:cubicBezTo>
                  <a:pt x="3141" y="253"/>
                  <a:pt x="2615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2" name="Google Shape;757;p26">
            <a:extLst>
              <a:ext uri="{FF2B5EF4-FFF2-40B4-BE49-F238E27FC236}">
                <a16:creationId xmlns:a16="http://schemas.microsoft.com/office/drawing/2014/main" id="{470F6AA0-941C-D70B-FD1A-0FC6EEA06F73}"/>
              </a:ext>
            </a:extLst>
          </p:cNvPr>
          <p:cNvSpPr/>
          <p:nvPr/>
        </p:nvSpPr>
        <p:spPr>
          <a:xfrm>
            <a:off x="1319607" y="4105145"/>
            <a:ext cx="793278" cy="782057"/>
          </a:xfrm>
          <a:custGeom>
            <a:avLst/>
            <a:gdLst/>
            <a:ahLst/>
            <a:cxnLst/>
            <a:rect l="l" t="t" r="r" b="b"/>
            <a:pathLst>
              <a:path w="32874" h="32409" extrusionOk="0">
                <a:moveTo>
                  <a:pt x="16434" y="1"/>
                </a:moveTo>
                <a:cubicBezTo>
                  <a:pt x="16298" y="1"/>
                  <a:pt x="16162" y="2"/>
                  <a:pt x="16025" y="6"/>
                </a:cubicBezTo>
                <a:cubicBezTo>
                  <a:pt x="7063" y="227"/>
                  <a:pt x="1" y="7670"/>
                  <a:pt x="254" y="16600"/>
                </a:cubicBezTo>
                <a:cubicBezTo>
                  <a:pt x="472" y="25425"/>
                  <a:pt x="7692" y="32408"/>
                  <a:pt x="16440" y="32408"/>
                </a:cubicBezTo>
                <a:cubicBezTo>
                  <a:pt x="16576" y="32408"/>
                  <a:pt x="16712" y="32406"/>
                  <a:pt x="16849" y="32403"/>
                </a:cubicBezTo>
                <a:cubicBezTo>
                  <a:pt x="25811" y="32150"/>
                  <a:pt x="32873" y="24739"/>
                  <a:pt x="32620" y="15777"/>
                </a:cubicBezTo>
                <a:cubicBezTo>
                  <a:pt x="32401" y="6983"/>
                  <a:pt x="25182" y="1"/>
                  <a:pt x="1643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3" name="Google Shape;758;p26">
            <a:extLst>
              <a:ext uri="{FF2B5EF4-FFF2-40B4-BE49-F238E27FC236}">
                <a16:creationId xmlns:a16="http://schemas.microsoft.com/office/drawing/2014/main" id="{2D64F518-5E7A-A01F-DD28-FBC89B0E9311}"/>
              </a:ext>
            </a:extLst>
          </p:cNvPr>
          <p:cNvSpPr/>
          <p:nvPr/>
        </p:nvSpPr>
        <p:spPr>
          <a:xfrm>
            <a:off x="1381515" y="4194236"/>
            <a:ext cx="669462" cy="603875"/>
          </a:xfrm>
          <a:custGeom>
            <a:avLst/>
            <a:gdLst/>
            <a:ahLst/>
            <a:cxnLst/>
            <a:rect l="l" t="t" r="r" b="b"/>
            <a:pathLst>
              <a:path w="27743" h="25025" extrusionOk="0">
                <a:moveTo>
                  <a:pt x="13911" y="1"/>
                </a:moveTo>
                <a:cubicBezTo>
                  <a:pt x="12832" y="1"/>
                  <a:pt x="11734" y="142"/>
                  <a:pt x="10641" y="437"/>
                </a:cubicBezTo>
                <a:cubicBezTo>
                  <a:pt x="3959" y="2211"/>
                  <a:pt x="0" y="9051"/>
                  <a:pt x="1774" y="15733"/>
                </a:cubicBezTo>
                <a:cubicBezTo>
                  <a:pt x="3261" y="21336"/>
                  <a:pt x="8332" y="25024"/>
                  <a:pt x="13870" y="25024"/>
                </a:cubicBezTo>
                <a:cubicBezTo>
                  <a:pt x="14937" y="25024"/>
                  <a:pt x="16022" y="24887"/>
                  <a:pt x="17101" y="24601"/>
                </a:cubicBezTo>
                <a:cubicBezTo>
                  <a:pt x="23752" y="22827"/>
                  <a:pt x="27742" y="15955"/>
                  <a:pt x="25937" y="9273"/>
                </a:cubicBezTo>
                <a:cubicBezTo>
                  <a:pt x="24454" y="3684"/>
                  <a:pt x="19426" y="1"/>
                  <a:pt x="139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05" name="Google Shape;760;p26">
            <a:extLst>
              <a:ext uri="{FF2B5EF4-FFF2-40B4-BE49-F238E27FC236}">
                <a16:creationId xmlns:a16="http://schemas.microsoft.com/office/drawing/2014/main" id="{2E3C4818-6045-D007-92DC-C55E35813755}"/>
              </a:ext>
            </a:extLst>
          </p:cNvPr>
          <p:cNvSpPr/>
          <p:nvPr/>
        </p:nvSpPr>
        <p:spPr>
          <a:xfrm>
            <a:off x="1394888" y="4174763"/>
            <a:ext cx="642715" cy="642822"/>
          </a:xfrm>
          <a:custGeom>
            <a:avLst/>
            <a:gdLst/>
            <a:ahLst/>
            <a:cxnLst/>
            <a:rect l="l" t="t" r="r" b="b"/>
            <a:pathLst>
              <a:path w="46074" h="46090" extrusionOk="0">
                <a:moveTo>
                  <a:pt x="23045" y="1"/>
                </a:moveTo>
                <a:cubicBezTo>
                  <a:pt x="10315" y="1"/>
                  <a:pt x="1" y="10315"/>
                  <a:pt x="1" y="23045"/>
                </a:cubicBezTo>
                <a:cubicBezTo>
                  <a:pt x="1" y="35776"/>
                  <a:pt x="10315" y="46090"/>
                  <a:pt x="23045" y="46090"/>
                </a:cubicBezTo>
                <a:cubicBezTo>
                  <a:pt x="35759" y="46090"/>
                  <a:pt x="46073" y="35776"/>
                  <a:pt x="46073" y="23045"/>
                </a:cubicBezTo>
                <a:cubicBezTo>
                  <a:pt x="46073" y="10315"/>
                  <a:pt x="35759" y="1"/>
                  <a:pt x="23045" y="1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06" name="Google Shape;761;p26">
            <a:extLst>
              <a:ext uri="{FF2B5EF4-FFF2-40B4-BE49-F238E27FC236}">
                <a16:creationId xmlns:a16="http://schemas.microsoft.com/office/drawing/2014/main" id="{0B9CFFEC-53DE-E62B-699A-9ED926812111}"/>
              </a:ext>
            </a:extLst>
          </p:cNvPr>
          <p:cNvSpPr/>
          <p:nvPr/>
        </p:nvSpPr>
        <p:spPr>
          <a:xfrm>
            <a:off x="1423945" y="4204052"/>
            <a:ext cx="584601" cy="584481"/>
          </a:xfrm>
          <a:custGeom>
            <a:avLst/>
            <a:gdLst/>
            <a:ahLst/>
            <a:cxnLst/>
            <a:rect l="l" t="t" r="r" b="b"/>
            <a:pathLst>
              <a:path w="41908" h="41907" extrusionOk="0">
                <a:moveTo>
                  <a:pt x="20962" y="0"/>
                </a:moveTo>
                <a:cubicBezTo>
                  <a:pt x="9382" y="0"/>
                  <a:pt x="1" y="9381"/>
                  <a:pt x="1" y="20945"/>
                </a:cubicBezTo>
                <a:cubicBezTo>
                  <a:pt x="1" y="32526"/>
                  <a:pt x="9382" y="41907"/>
                  <a:pt x="20962" y="41907"/>
                </a:cubicBezTo>
                <a:cubicBezTo>
                  <a:pt x="32526" y="41907"/>
                  <a:pt x="41907" y="32526"/>
                  <a:pt x="41907" y="20945"/>
                </a:cubicBezTo>
                <a:cubicBezTo>
                  <a:pt x="41907" y="9381"/>
                  <a:pt x="32526" y="0"/>
                  <a:pt x="20962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11372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07" name="Freeform 14">
            <a:extLst>
              <a:ext uri="{FF2B5EF4-FFF2-40B4-BE49-F238E27FC236}">
                <a16:creationId xmlns:a16="http://schemas.microsoft.com/office/drawing/2014/main" id="{90F41374-FE7F-E5DB-14DA-C39AEEE38273}"/>
              </a:ext>
            </a:extLst>
          </p:cNvPr>
          <p:cNvSpPr>
            <a:spLocks noEditPoints="1"/>
          </p:cNvSpPr>
          <p:nvPr/>
        </p:nvSpPr>
        <p:spPr bwMode="auto">
          <a:xfrm>
            <a:off x="1550789" y="4313916"/>
            <a:ext cx="362090" cy="358868"/>
          </a:xfrm>
          <a:custGeom>
            <a:avLst/>
            <a:gdLst>
              <a:gd name="T0" fmla="*/ 531 w 1652"/>
              <a:gd name="T1" fmla="*/ 288 h 1638"/>
              <a:gd name="T2" fmla="*/ 1062 w 1652"/>
              <a:gd name="T3" fmla="*/ 336 h 1638"/>
              <a:gd name="T4" fmla="*/ 531 w 1652"/>
              <a:gd name="T5" fmla="*/ 384 h 1638"/>
              <a:gd name="T6" fmla="*/ 1596 w 1652"/>
              <a:gd name="T7" fmla="*/ 138 h 1638"/>
              <a:gd name="T8" fmla="*/ 1254 w 1652"/>
              <a:gd name="T9" fmla="*/ 683 h 1638"/>
              <a:gd name="T10" fmla="*/ 1398 w 1652"/>
              <a:gd name="T11" fmla="*/ 1254 h 1638"/>
              <a:gd name="T12" fmla="*/ 1446 w 1652"/>
              <a:gd name="T13" fmla="*/ 1398 h 1638"/>
              <a:gd name="T14" fmla="*/ 240 w 1652"/>
              <a:gd name="T15" fmla="*/ 1638 h 1638"/>
              <a:gd name="T16" fmla="*/ 0 w 1652"/>
              <a:gd name="T17" fmla="*/ 336 h 1638"/>
              <a:gd name="T18" fmla="*/ 302 w 1652"/>
              <a:gd name="T19" fmla="*/ 14 h 1638"/>
              <a:gd name="T20" fmla="*/ 1206 w 1652"/>
              <a:gd name="T21" fmla="*/ 0 h 1638"/>
              <a:gd name="T22" fmla="*/ 1254 w 1652"/>
              <a:gd name="T23" fmla="*/ 276 h 1638"/>
              <a:gd name="T24" fmla="*/ 1596 w 1652"/>
              <a:gd name="T25" fmla="*/ 138 h 1638"/>
              <a:gd name="T26" fmla="*/ 288 w 1652"/>
              <a:gd name="T27" fmla="*/ 288 h 1638"/>
              <a:gd name="T28" fmla="*/ 164 w 1652"/>
              <a:gd name="T29" fmla="*/ 288 h 1638"/>
              <a:gd name="T30" fmla="*/ 1158 w 1652"/>
              <a:gd name="T31" fmla="*/ 1254 h 1638"/>
              <a:gd name="T32" fmla="*/ 915 w 1652"/>
              <a:gd name="T33" fmla="*/ 1023 h 1638"/>
              <a:gd name="T34" fmla="*/ 703 w 1652"/>
              <a:gd name="T35" fmla="*/ 1098 h 1638"/>
              <a:gd name="T36" fmla="*/ 624 w 1652"/>
              <a:gd name="T37" fmla="*/ 1152 h 1638"/>
              <a:gd name="T38" fmla="*/ 192 w 1652"/>
              <a:gd name="T39" fmla="*/ 1104 h 1638"/>
              <a:gd name="T40" fmla="*/ 611 w 1652"/>
              <a:gd name="T41" fmla="*/ 1056 h 1638"/>
              <a:gd name="T42" fmla="*/ 659 w 1652"/>
              <a:gd name="T43" fmla="*/ 960 h 1638"/>
              <a:gd name="T44" fmla="*/ 192 w 1652"/>
              <a:gd name="T45" fmla="*/ 912 h 1638"/>
              <a:gd name="T46" fmla="*/ 691 w 1652"/>
              <a:gd name="T47" fmla="*/ 864 h 1638"/>
              <a:gd name="T48" fmla="*/ 711 w 1652"/>
              <a:gd name="T49" fmla="*/ 819 h 1638"/>
              <a:gd name="T50" fmla="*/ 240 w 1652"/>
              <a:gd name="T51" fmla="*/ 768 h 1638"/>
              <a:gd name="T52" fmla="*/ 240 w 1652"/>
              <a:gd name="T53" fmla="*/ 672 h 1638"/>
              <a:gd name="T54" fmla="*/ 955 w 1652"/>
              <a:gd name="T55" fmla="*/ 576 h 1638"/>
              <a:gd name="T56" fmla="*/ 192 w 1652"/>
              <a:gd name="T57" fmla="*/ 528 h 1638"/>
              <a:gd name="T58" fmla="*/ 1051 w 1652"/>
              <a:gd name="T59" fmla="*/ 480 h 1638"/>
              <a:gd name="T60" fmla="*/ 1158 w 1652"/>
              <a:gd name="T61" fmla="*/ 96 h 1638"/>
              <a:gd name="T62" fmla="*/ 384 w 1652"/>
              <a:gd name="T63" fmla="*/ 336 h 1638"/>
              <a:gd name="T64" fmla="*/ 96 w 1652"/>
              <a:gd name="T65" fmla="*/ 384 h 1638"/>
              <a:gd name="T66" fmla="*/ 240 w 1652"/>
              <a:gd name="T67" fmla="*/ 1542 h 1638"/>
              <a:gd name="T68" fmla="*/ 384 w 1652"/>
              <a:gd name="T69" fmla="*/ 1302 h 1638"/>
              <a:gd name="T70" fmla="*/ 836 w 1652"/>
              <a:gd name="T71" fmla="*/ 830 h 1638"/>
              <a:gd name="T72" fmla="*/ 753 w 1652"/>
              <a:gd name="T73" fmla="*/ 981 h 1638"/>
              <a:gd name="T74" fmla="*/ 904 w 1652"/>
              <a:gd name="T75" fmla="*/ 897 h 1638"/>
              <a:gd name="T76" fmla="*/ 480 w 1652"/>
              <a:gd name="T77" fmla="*/ 1350 h 1638"/>
              <a:gd name="T78" fmla="*/ 432 w 1652"/>
              <a:gd name="T79" fmla="*/ 1542 h 1638"/>
              <a:gd name="T80" fmla="*/ 1350 w 1652"/>
              <a:gd name="T81" fmla="*/ 1398 h 1638"/>
              <a:gd name="T82" fmla="*/ 480 w 1652"/>
              <a:gd name="T83" fmla="*/ 1350 h 1638"/>
              <a:gd name="T84" fmla="*/ 1359 w 1652"/>
              <a:gd name="T85" fmla="*/ 307 h 1638"/>
              <a:gd name="T86" fmla="*/ 972 w 1652"/>
              <a:gd name="T87" fmla="*/ 830 h 1638"/>
              <a:gd name="T88" fmla="*/ 1528 w 1652"/>
              <a:gd name="T89" fmla="*/ 206 h 1638"/>
              <a:gd name="T90" fmla="*/ 1426 w 1652"/>
              <a:gd name="T91" fmla="*/ 240 h 1638"/>
              <a:gd name="T92" fmla="*/ 1528 w 1652"/>
              <a:gd name="T93" fmla="*/ 273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2" h="1638">
                <a:moveTo>
                  <a:pt x="483" y="336"/>
                </a:moveTo>
                <a:cubicBezTo>
                  <a:pt x="483" y="309"/>
                  <a:pt x="505" y="288"/>
                  <a:pt x="531" y="288"/>
                </a:cubicBezTo>
                <a:cubicBezTo>
                  <a:pt x="1014" y="288"/>
                  <a:pt x="1014" y="288"/>
                  <a:pt x="1014" y="288"/>
                </a:cubicBezTo>
                <a:cubicBezTo>
                  <a:pt x="1041" y="288"/>
                  <a:pt x="1062" y="309"/>
                  <a:pt x="1062" y="336"/>
                </a:cubicBezTo>
                <a:cubicBezTo>
                  <a:pt x="1062" y="362"/>
                  <a:pt x="1041" y="384"/>
                  <a:pt x="1014" y="384"/>
                </a:cubicBezTo>
                <a:cubicBezTo>
                  <a:pt x="531" y="384"/>
                  <a:pt x="531" y="384"/>
                  <a:pt x="531" y="384"/>
                </a:cubicBezTo>
                <a:cubicBezTo>
                  <a:pt x="505" y="384"/>
                  <a:pt x="483" y="362"/>
                  <a:pt x="483" y="336"/>
                </a:cubicBezTo>
                <a:close/>
                <a:moveTo>
                  <a:pt x="1596" y="138"/>
                </a:moveTo>
                <a:cubicBezTo>
                  <a:pt x="1652" y="194"/>
                  <a:pt x="1652" y="285"/>
                  <a:pt x="1596" y="341"/>
                </a:cubicBezTo>
                <a:cubicBezTo>
                  <a:pt x="1254" y="683"/>
                  <a:pt x="1254" y="683"/>
                  <a:pt x="1254" y="683"/>
                </a:cubicBezTo>
                <a:cubicBezTo>
                  <a:pt x="1254" y="1254"/>
                  <a:pt x="1254" y="1254"/>
                  <a:pt x="1254" y="1254"/>
                </a:cubicBezTo>
                <a:cubicBezTo>
                  <a:pt x="1398" y="1254"/>
                  <a:pt x="1398" y="1254"/>
                  <a:pt x="1398" y="1254"/>
                </a:cubicBezTo>
                <a:cubicBezTo>
                  <a:pt x="1425" y="1254"/>
                  <a:pt x="1446" y="1275"/>
                  <a:pt x="1446" y="1302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46" y="1530"/>
                  <a:pt x="1339" y="1638"/>
                  <a:pt x="1206" y="1638"/>
                </a:cubicBezTo>
                <a:cubicBezTo>
                  <a:pt x="240" y="1638"/>
                  <a:pt x="240" y="1638"/>
                  <a:pt x="240" y="1638"/>
                </a:cubicBezTo>
                <a:cubicBezTo>
                  <a:pt x="108" y="1638"/>
                  <a:pt x="0" y="1530"/>
                  <a:pt x="0" y="1398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3"/>
                  <a:pt x="5" y="311"/>
                  <a:pt x="14" y="302"/>
                </a:cubicBezTo>
                <a:cubicBezTo>
                  <a:pt x="302" y="14"/>
                  <a:pt x="302" y="14"/>
                  <a:pt x="302" y="14"/>
                </a:cubicBezTo>
                <a:cubicBezTo>
                  <a:pt x="311" y="5"/>
                  <a:pt x="323" y="0"/>
                  <a:pt x="336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33" y="0"/>
                  <a:pt x="1254" y="21"/>
                  <a:pt x="1254" y="48"/>
                </a:cubicBezTo>
                <a:cubicBezTo>
                  <a:pt x="1254" y="276"/>
                  <a:pt x="1254" y="276"/>
                  <a:pt x="1254" y="276"/>
                </a:cubicBezTo>
                <a:cubicBezTo>
                  <a:pt x="1393" y="138"/>
                  <a:pt x="1393" y="138"/>
                  <a:pt x="1393" y="138"/>
                </a:cubicBezTo>
                <a:cubicBezTo>
                  <a:pt x="1449" y="81"/>
                  <a:pt x="1540" y="81"/>
                  <a:pt x="1596" y="138"/>
                </a:cubicBezTo>
                <a:close/>
                <a:moveTo>
                  <a:pt x="164" y="288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88" y="163"/>
                  <a:pt x="288" y="163"/>
                  <a:pt x="288" y="163"/>
                </a:cubicBezTo>
                <a:lnTo>
                  <a:pt x="164" y="288"/>
                </a:lnTo>
                <a:close/>
                <a:moveTo>
                  <a:pt x="432" y="1254"/>
                </a:moveTo>
                <a:cubicBezTo>
                  <a:pt x="1158" y="1254"/>
                  <a:pt x="1158" y="1254"/>
                  <a:pt x="1158" y="1254"/>
                </a:cubicBezTo>
                <a:cubicBezTo>
                  <a:pt x="1158" y="779"/>
                  <a:pt x="1158" y="779"/>
                  <a:pt x="1158" y="779"/>
                </a:cubicBezTo>
                <a:cubicBezTo>
                  <a:pt x="915" y="1023"/>
                  <a:pt x="915" y="1023"/>
                  <a:pt x="915" y="1023"/>
                </a:cubicBezTo>
                <a:cubicBezTo>
                  <a:pt x="910" y="1028"/>
                  <a:pt x="903" y="1032"/>
                  <a:pt x="896" y="1034"/>
                </a:cubicBezTo>
                <a:cubicBezTo>
                  <a:pt x="703" y="1098"/>
                  <a:pt x="703" y="1098"/>
                  <a:pt x="703" y="1098"/>
                </a:cubicBezTo>
                <a:cubicBezTo>
                  <a:pt x="664" y="1137"/>
                  <a:pt x="664" y="1137"/>
                  <a:pt x="664" y="1137"/>
                </a:cubicBezTo>
                <a:cubicBezTo>
                  <a:pt x="652" y="1150"/>
                  <a:pt x="639" y="1152"/>
                  <a:pt x="624" y="1152"/>
                </a:cubicBezTo>
                <a:cubicBezTo>
                  <a:pt x="240" y="1152"/>
                  <a:pt x="240" y="1152"/>
                  <a:pt x="240" y="1152"/>
                </a:cubicBezTo>
                <a:cubicBezTo>
                  <a:pt x="213" y="1152"/>
                  <a:pt x="192" y="1130"/>
                  <a:pt x="192" y="1104"/>
                </a:cubicBezTo>
                <a:cubicBezTo>
                  <a:pt x="192" y="1077"/>
                  <a:pt x="213" y="1056"/>
                  <a:pt x="240" y="1056"/>
                </a:cubicBezTo>
                <a:cubicBezTo>
                  <a:pt x="611" y="1056"/>
                  <a:pt x="611" y="1056"/>
                  <a:pt x="611" y="1056"/>
                </a:cubicBezTo>
                <a:cubicBezTo>
                  <a:pt x="635" y="1031"/>
                  <a:pt x="635" y="1031"/>
                  <a:pt x="635" y="1031"/>
                </a:cubicBezTo>
                <a:cubicBezTo>
                  <a:pt x="659" y="960"/>
                  <a:pt x="659" y="960"/>
                  <a:pt x="659" y="960"/>
                </a:cubicBezTo>
                <a:cubicBezTo>
                  <a:pt x="240" y="960"/>
                  <a:pt x="240" y="960"/>
                  <a:pt x="240" y="960"/>
                </a:cubicBezTo>
                <a:cubicBezTo>
                  <a:pt x="213" y="960"/>
                  <a:pt x="192" y="938"/>
                  <a:pt x="192" y="912"/>
                </a:cubicBezTo>
                <a:cubicBezTo>
                  <a:pt x="192" y="885"/>
                  <a:pt x="213" y="864"/>
                  <a:pt x="240" y="864"/>
                </a:cubicBezTo>
                <a:cubicBezTo>
                  <a:pt x="691" y="864"/>
                  <a:pt x="691" y="864"/>
                  <a:pt x="691" y="864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02" y="831"/>
                  <a:pt x="706" y="824"/>
                  <a:pt x="711" y="819"/>
                </a:cubicBezTo>
                <a:cubicBezTo>
                  <a:pt x="763" y="768"/>
                  <a:pt x="763" y="768"/>
                  <a:pt x="763" y="768"/>
                </a:cubicBezTo>
                <a:cubicBezTo>
                  <a:pt x="240" y="768"/>
                  <a:pt x="240" y="768"/>
                  <a:pt x="240" y="768"/>
                </a:cubicBezTo>
                <a:cubicBezTo>
                  <a:pt x="213" y="768"/>
                  <a:pt x="192" y="746"/>
                  <a:pt x="192" y="720"/>
                </a:cubicBezTo>
                <a:cubicBezTo>
                  <a:pt x="192" y="693"/>
                  <a:pt x="213" y="672"/>
                  <a:pt x="240" y="672"/>
                </a:cubicBezTo>
                <a:cubicBezTo>
                  <a:pt x="859" y="672"/>
                  <a:pt x="859" y="672"/>
                  <a:pt x="859" y="672"/>
                </a:cubicBezTo>
                <a:cubicBezTo>
                  <a:pt x="955" y="576"/>
                  <a:pt x="955" y="576"/>
                  <a:pt x="955" y="576"/>
                </a:cubicBezTo>
                <a:cubicBezTo>
                  <a:pt x="240" y="576"/>
                  <a:pt x="240" y="576"/>
                  <a:pt x="240" y="576"/>
                </a:cubicBezTo>
                <a:cubicBezTo>
                  <a:pt x="213" y="576"/>
                  <a:pt x="192" y="554"/>
                  <a:pt x="192" y="528"/>
                </a:cubicBezTo>
                <a:cubicBezTo>
                  <a:pt x="192" y="501"/>
                  <a:pt x="213" y="480"/>
                  <a:pt x="240" y="480"/>
                </a:cubicBezTo>
                <a:cubicBezTo>
                  <a:pt x="1051" y="480"/>
                  <a:pt x="1051" y="480"/>
                  <a:pt x="1051" y="480"/>
                </a:cubicBezTo>
                <a:cubicBezTo>
                  <a:pt x="1158" y="372"/>
                  <a:pt x="1158" y="372"/>
                  <a:pt x="1158" y="372"/>
                </a:cubicBezTo>
                <a:cubicBezTo>
                  <a:pt x="1158" y="96"/>
                  <a:pt x="1158" y="96"/>
                  <a:pt x="1158" y="96"/>
                </a:cubicBezTo>
                <a:cubicBezTo>
                  <a:pt x="384" y="96"/>
                  <a:pt x="384" y="96"/>
                  <a:pt x="384" y="96"/>
                </a:cubicBezTo>
                <a:cubicBezTo>
                  <a:pt x="384" y="336"/>
                  <a:pt x="384" y="336"/>
                  <a:pt x="384" y="336"/>
                </a:cubicBezTo>
                <a:cubicBezTo>
                  <a:pt x="384" y="362"/>
                  <a:pt x="363" y="384"/>
                  <a:pt x="336" y="384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96" y="1398"/>
                  <a:pt x="96" y="1398"/>
                  <a:pt x="96" y="1398"/>
                </a:cubicBezTo>
                <a:cubicBezTo>
                  <a:pt x="96" y="1477"/>
                  <a:pt x="161" y="1542"/>
                  <a:pt x="240" y="1542"/>
                </a:cubicBezTo>
                <a:cubicBezTo>
                  <a:pt x="319" y="1542"/>
                  <a:pt x="384" y="1477"/>
                  <a:pt x="384" y="1398"/>
                </a:cubicBezTo>
                <a:cubicBezTo>
                  <a:pt x="384" y="1302"/>
                  <a:pt x="384" y="1302"/>
                  <a:pt x="384" y="1302"/>
                </a:cubicBezTo>
                <a:cubicBezTo>
                  <a:pt x="384" y="1275"/>
                  <a:pt x="405" y="1254"/>
                  <a:pt x="432" y="1254"/>
                </a:cubicBezTo>
                <a:close/>
                <a:moveTo>
                  <a:pt x="836" y="830"/>
                </a:moveTo>
                <a:cubicBezTo>
                  <a:pt x="787" y="879"/>
                  <a:pt x="787" y="879"/>
                  <a:pt x="787" y="879"/>
                </a:cubicBezTo>
                <a:cubicBezTo>
                  <a:pt x="753" y="981"/>
                  <a:pt x="753" y="981"/>
                  <a:pt x="753" y="981"/>
                </a:cubicBezTo>
                <a:cubicBezTo>
                  <a:pt x="855" y="947"/>
                  <a:pt x="855" y="947"/>
                  <a:pt x="855" y="947"/>
                </a:cubicBezTo>
                <a:cubicBezTo>
                  <a:pt x="904" y="897"/>
                  <a:pt x="904" y="897"/>
                  <a:pt x="904" y="897"/>
                </a:cubicBezTo>
                <a:lnTo>
                  <a:pt x="836" y="830"/>
                </a:lnTo>
                <a:close/>
                <a:moveTo>
                  <a:pt x="480" y="1350"/>
                </a:moveTo>
                <a:cubicBezTo>
                  <a:pt x="480" y="1398"/>
                  <a:pt x="480" y="1398"/>
                  <a:pt x="480" y="1398"/>
                </a:cubicBezTo>
                <a:cubicBezTo>
                  <a:pt x="480" y="1452"/>
                  <a:pt x="462" y="1502"/>
                  <a:pt x="432" y="1542"/>
                </a:cubicBezTo>
                <a:cubicBezTo>
                  <a:pt x="1206" y="1542"/>
                  <a:pt x="1206" y="1542"/>
                  <a:pt x="1206" y="1542"/>
                </a:cubicBezTo>
                <a:cubicBezTo>
                  <a:pt x="1286" y="1542"/>
                  <a:pt x="1350" y="1477"/>
                  <a:pt x="1350" y="1398"/>
                </a:cubicBezTo>
                <a:cubicBezTo>
                  <a:pt x="1350" y="1350"/>
                  <a:pt x="1350" y="1350"/>
                  <a:pt x="1350" y="1350"/>
                </a:cubicBezTo>
                <a:lnTo>
                  <a:pt x="480" y="1350"/>
                </a:lnTo>
                <a:close/>
                <a:moveTo>
                  <a:pt x="1426" y="375"/>
                </a:moveTo>
                <a:cubicBezTo>
                  <a:pt x="1359" y="307"/>
                  <a:pt x="1359" y="307"/>
                  <a:pt x="1359" y="307"/>
                </a:cubicBezTo>
                <a:cubicBezTo>
                  <a:pt x="904" y="762"/>
                  <a:pt x="904" y="762"/>
                  <a:pt x="904" y="762"/>
                </a:cubicBezTo>
                <a:cubicBezTo>
                  <a:pt x="972" y="830"/>
                  <a:pt x="972" y="830"/>
                  <a:pt x="972" y="830"/>
                </a:cubicBezTo>
                <a:lnTo>
                  <a:pt x="1426" y="375"/>
                </a:lnTo>
                <a:close/>
                <a:moveTo>
                  <a:pt x="1528" y="206"/>
                </a:moveTo>
                <a:cubicBezTo>
                  <a:pt x="1510" y="187"/>
                  <a:pt x="1479" y="187"/>
                  <a:pt x="1460" y="206"/>
                </a:cubicBezTo>
                <a:cubicBezTo>
                  <a:pt x="1426" y="240"/>
                  <a:pt x="1426" y="240"/>
                  <a:pt x="1426" y="240"/>
                </a:cubicBezTo>
                <a:cubicBezTo>
                  <a:pt x="1494" y="307"/>
                  <a:pt x="1494" y="307"/>
                  <a:pt x="1494" y="307"/>
                </a:cubicBezTo>
                <a:cubicBezTo>
                  <a:pt x="1528" y="273"/>
                  <a:pt x="1528" y="273"/>
                  <a:pt x="1528" y="273"/>
                </a:cubicBezTo>
                <a:cubicBezTo>
                  <a:pt x="1547" y="255"/>
                  <a:pt x="1547" y="224"/>
                  <a:pt x="1528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08" name="Rectangle: Rounded Corners 707">
            <a:hlinkClick r:id="rId8" action="ppaction://hlinksldjump"/>
            <a:extLst>
              <a:ext uri="{FF2B5EF4-FFF2-40B4-BE49-F238E27FC236}">
                <a16:creationId xmlns:a16="http://schemas.microsoft.com/office/drawing/2014/main" id="{C4AA4169-005D-778B-D735-F22DA6D4B220}"/>
              </a:ext>
            </a:extLst>
          </p:cNvPr>
          <p:cNvSpPr/>
          <p:nvPr/>
        </p:nvSpPr>
        <p:spPr>
          <a:xfrm>
            <a:off x="5624853" y="6111702"/>
            <a:ext cx="942294" cy="40957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1600" b="1" dirty="0"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433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20F57-45D8-F5D7-D41B-D9F305A9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20" y="174169"/>
            <a:ext cx="1615580" cy="56216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5A4A9CC-2670-23D5-5069-6957E85C0799}"/>
              </a:ext>
            </a:extLst>
          </p:cNvPr>
          <p:cNvSpPr/>
          <p:nvPr/>
        </p:nvSpPr>
        <p:spPr>
          <a:xfrm rot="16200000">
            <a:off x="9261908" y="2308898"/>
            <a:ext cx="4505931" cy="1354252"/>
          </a:xfrm>
          <a:custGeom>
            <a:avLst/>
            <a:gdLst>
              <a:gd name="connsiteX0" fmla="*/ 4505931 w 4505931"/>
              <a:gd name="connsiteY0" fmla="*/ 1201851 h 1201851"/>
              <a:gd name="connsiteX1" fmla="*/ 0 w 4505931"/>
              <a:gd name="connsiteY1" fmla="*/ 1201851 h 1201851"/>
              <a:gd name="connsiteX2" fmla="*/ 79601 w 4505931"/>
              <a:gd name="connsiteY2" fmla="*/ 1081079 h 1201851"/>
              <a:gd name="connsiteX3" fmla="*/ 878195 w 4505931"/>
              <a:gd name="connsiteY3" fmla="*/ 372220 h 1201851"/>
              <a:gd name="connsiteX4" fmla="*/ 3605550 w 4505931"/>
              <a:gd name="connsiteY4" fmla="*/ 359271 h 1201851"/>
              <a:gd name="connsiteX5" fmla="*/ 4410839 w 4505931"/>
              <a:gd name="connsiteY5" fmla="*/ 1060515 h 120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931" h="1201851">
                <a:moveTo>
                  <a:pt x="4505931" y="1201851"/>
                </a:moveTo>
                <a:lnTo>
                  <a:pt x="0" y="1201851"/>
                </a:lnTo>
                <a:lnTo>
                  <a:pt x="79601" y="1081079"/>
                </a:lnTo>
                <a:cubicBezTo>
                  <a:pt x="293051" y="798858"/>
                  <a:pt x="562663" y="556580"/>
                  <a:pt x="878195" y="372220"/>
                </a:cubicBezTo>
                <a:cubicBezTo>
                  <a:pt x="1719612" y="-119406"/>
                  <a:pt x="2759502" y="-124343"/>
                  <a:pt x="3605550" y="359271"/>
                </a:cubicBezTo>
                <a:cubicBezTo>
                  <a:pt x="3922818" y="540626"/>
                  <a:pt x="4194719" y="780333"/>
                  <a:pt x="4410839" y="10605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>
              <a:solidFill>
                <a:schemeClr val="tx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4" name="Google Shape;728;p26">
            <a:extLst>
              <a:ext uri="{FF2B5EF4-FFF2-40B4-BE49-F238E27FC236}">
                <a16:creationId xmlns:a16="http://schemas.microsoft.com/office/drawing/2014/main" id="{B35F93CC-E324-F701-DE82-0E999F40E551}"/>
              </a:ext>
            </a:extLst>
          </p:cNvPr>
          <p:cNvGrpSpPr/>
          <p:nvPr/>
        </p:nvGrpSpPr>
        <p:grpSpPr>
          <a:xfrm rot="16200000">
            <a:off x="10420792" y="2825584"/>
            <a:ext cx="184237" cy="304328"/>
            <a:chOff x="4408917" y="3272784"/>
            <a:chExt cx="294037" cy="485699"/>
          </a:xfrm>
        </p:grpSpPr>
        <p:sp>
          <p:nvSpPr>
            <p:cNvPr id="5" name="Google Shape;729;p26">
              <a:extLst>
                <a:ext uri="{FF2B5EF4-FFF2-40B4-BE49-F238E27FC236}">
                  <a16:creationId xmlns:a16="http://schemas.microsoft.com/office/drawing/2014/main" id="{F75BCA53-1B08-76E4-DA0C-1FF85E50BA01}"/>
                </a:ext>
              </a:extLst>
            </p:cNvPr>
            <p:cNvSpPr/>
            <p:nvPr/>
          </p:nvSpPr>
          <p:spPr>
            <a:xfrm>
              <a:off x="4504257" y="3559755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1"/>
                  </a:moveTo>
                  <a:cubicBezTo>
                    <a:pt x="729" y="1"/>
                    <a:pt x="0" y="729"/>
                    <a:pt x="0" y="1616"/>
                  </a:cubicBezTo>
                  <a:cubicBezTo>
                    <a:pt x="0" y="2503"/>
                    <a:pt x="729" y="3231"/>
                    <a:pt x="1615" y="3231"/>
                  </a:cubicBezTo>
                  <a:cubicBezTo>
                    <a:pt x="2534" y="3231"/>
                    <a:pt x="3231" y="2503"/>
                    <a:pt x="3231" y="1616"/>
                  </a:cubicBezTo>
                  <a:cubicBezTo>
                    <a:pt x="3231" y="729"/>
                    <a:pt x="2534" y="1"/>
                    <a:pt x="1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0" name="Google Shape;730;p26">
              <a:extLst>
                <a:ext uri="{FF2B5EF4-FFF2-40B4-BE49-F238E27FC236}">
                  <a16:creationId xmlns:a16="http://schemas.microsoft.com/office/drawing/2014/main" id="{7BF769B0-1BEC-9CAE-A005-2339FACE29B1}"/>
                </a:ext>
              </a:extLst>
            </p:cNvPr>
            <p:cNvSpPr/>
            <p:nvPr/>
          </p:nvSpPr>
          <p:spPr>
            <a:xfrm>
              <a:off x="4504257" y="3272784"/>
              <a:ext cx="102374" cy="102374"/>
            </a:xfrm>
            <a:custGeom>
              <a:avLst/>
              <a:gdLst/>
              <a:ahLst/>
              <a:cxnLst/>
              <a:rect l="l" t="t" r="r" b="b"/>
              <a:pathLst>
                <a:path w="3231" h="3231" extrusionOk="0">
                  <a:moveTo>
                    <a:pt x="1615" y="0"/>
                  </a:moveTo>
                  <a:cubicBezTo>
                    <a:pt x="729" y="0"/>
                    <a:pt x="0" y="729"/>
                    <a:pt x="0" y="1616"/>
                  </a:cubicBezTo>
                  <a:cubicBezTo>
                    <a:pt x="0" y="2502"/>
                    <a:pt x="729" y="3231"/>
                    <a:pt x="1615" y="3231"/>
                  </a:cubicBezTo>
                  <a:cubicBezTo>
                    <a:pt x="2534" y="3231"/>
                    <a:pt x="3231" y="2502"/>
                    <a:pt x="3231" y="1616"/>
                  </a:cubicBezTo>
                  <a:cubicBezTo>
                    <a:pt x="3231" y="729"/>
                    <a:pt x="2534" y="0"/>
                    <a:pt x="16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2" name="Google Shape;731;p26">
              <a:extLst>
                <a:ext uri="{FF2B5EF4-FFF2-40B4-BE49-F238E27FC236}">
                  <a16:creationId xmlns:a16="http://schemas.microsoft.com/office/drawing/2014/main" id="{9D61A4D6-3958-A7DF-8435-06812146A819}"/>
                </a:ext>
              </a:extLst>
            </p:cNvPr>
            <p:cNvSpPr/>
            <p:nvPr/>
          </p:nvSpPr>
          <p:spPr>
            <a:xfrm>
              <a:off x="4408917" y="3406241"/>
              <a:ext cx="294037" cy="352242"/>
            </a:xfrm>
            <a:custGeom>
              <a:avLst/>
              <a:gdLst/>
              <a:ahLst/>
              <a:cxnLst/>
              <a:rect l="l" t="t" r="r" b="b"/>
              <a:pathLst>
                <a:path w="9280" h="11117" extrusionOk="0">
                  <a:moveTo>
                    <a:pt x="4624" y="3516"/>
                  </a:moveTo>
                  <a:cubicBezTo>
                    <a:pt x="6271" y="3516"/>
                    <a:pt x="7601" y="4814"/>
                    <a:pt x="7601" y="6461"/>
                  </a:cubicBezTo>
                  <a:cubicBezTo>
                    <a:pt x="7601" y="8076"/>
                    <a:pt x="6271" y="9406"/>
                    <a:pt x="4624" y="9406"/>
                  </a:cubicBezTo>
                  <a:cubicBezTo>
                    <a:pt x="3009" y="9406"/>
                    <a:pt x="1679" y="8108"/>
                    <a:pt x="1679" y="6461"/>
                  </a:cubicBezTo>
                  <a:cubicBezTo>
                    <a:pt x="1679" y="4814"/>
                    <a:pt x="3009" y="3516"/>
                    <a:pt x="4624" y="3516"/>
                  </a:cubicBezTo>
                  <a:close/>
                  <a:moveTo>
                    <a:pt x="4624" y="0"/>
                  </a:moveTo>
                  <a:cubicBezTo>
                    <a:pt x="3706" y="0"/>
                    <a:pt x="2946" y="729"/>
                    <a:pt x="2946" y="1679"/>
                  </a:cubicBezTo>
                  <a:lnTo>
                    <a:pt x="2946" y="2122"/>
                  </a:lnTo>
                  <a:cubicBezTo>
                    <a:pt x="1236" y="2819"/>
                    <a:pt x="1" y="4497"/>
                    <a:pt x="1" y="6461"/>
                  </a:cubicBezTo>
                  <a:cubicBezTo>
                    <a:pt x="1" y="9026"/>
                    <a:pt x="2091" y="11116"/>
                    <a:pt x="4624" y="11116"/>
                  </a:cubicBezTo>
                  <a:cubicBezTo>
                    <a:pt x="7190" y="11116"/>
                    <a:pt x="9280" y="9026"/>
                    <a:pt x="9280" y="6461"/>
                  </a:cubicBezTo>
                  <a:cubicBezTo>
                    <a:pt x="9280" y="4497"/>
                    <a:pt x="8045" y="2819"/>
                    <a:pt x="6335" y="2122"/>
                  </a:cubicBezTo>
                  <a:lnTo>
                    <a:pt x="6335" y="1679"/>
                  </a:lnTo>
                  <a:cubicBezTo>
                    <a:pt x="6335" y="729"/>
                    <a:pt x="5575" y="0"/>
                    <a:pt x="46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4" name="Google Shape;732;p26">
            <a:extLst>
              <a:ext uri="{FF2B5EF4-FFF2-40B4-BE49-F238E27FC236}">
                <a16:creationId xmlns:a16="http://schemas.microsoft.com/office/drawing/2014/main" id="{DE9FE279-B35B-E9E3-5946-9BDBEA3C9145}"/>
              </a:ext>
            </a:extLst>
          </p:cNvPr>
          <p:cNvGrpSpPr/>
          <p:nvPr/>
        </p:nvGrpSpPr>
        <p:grpSpPr>
          <a:xfrm rot="16200000">
            <a:off x="10977545" y="4709155"/>
            <a:ext cx="234545" cy="272880"/>
            <a:chOff x="1418677" y="4145769"/>
            <a:chExt cx="374327" cy="435510"/>
          </a:xfrm>
        </p:grpSpPr>
        <p:sp>
          <p:nvSpPr>
            <p:cNvPr id="15" name="Google Shape;733;p26">
              <a:extLst>
                <a:ext uri="{FF2B5EF4-FFF2-40B4-BE49-F238E27FC236}">
                  <a16:creationId xmlns:a16="http://schemas.microsoft.com/office/drawing/2014/main" id="{2333D6F1-8A6D-391F-D1BC-A1C1E4E74A0C}"/>
                </a:ext>
              </a:extLst>
            </p:cNvPr>
            <p:cNvSpPr/>
            <p:nvPr/>
          </p:nvSpPr>
          <p:spPr>
            <a:xfrm>
              <a:off x="1582235" y="4382583"/>
              <a:ext cx="116442" cy="102343"/>
            </a:xfrm>
            <a:custGeom>
              <a:avLst/>
              <a:gdLst/>
              <a:ahLst/>
              <a:cxnLst/>
              <a:rect l="l" t="t" r="r" b="b"/>
              <a:pathLst>
                <a:path w="3675" h="3230" extrusionOk="0">
                  <a:moveTo>
                    <a:pt x="1830" y="1"/>
                  </a:moveTo>
                  <a:cubicBezTo>
                    <a:pt x="1514" y="1"/>
                    <a:pt x="1196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22" y="2985"/>
                    <a:pt x="1331" y="3230"/>
                    <a:pt x="1846" y="3230"/>
                  </a:cubicBezTo>
                  <a:cubicBezTo>
                    <a:pt x="2161" y="3230"/>
                    <a:pt x="2479" y="3138"/>
                    <a:pt x="2756" y="2945"/>
                  </a:cubicBezTo>
                  <a:cubicBezTo>
                    <a:pt x="3485" y="2439"/>
                    <a:pt x="3675" y="1425"/>
                    <a:pt x="3168" y="697"/>
                  </a:cubicBezTo>
                  <a:cubicBezTo>
                    <a:pt x="2854" y="245"/>
                    <a:pt x="2345" y="1"/>
                    <a:pt x="18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Google Shape;734;p26">
              <a:extLst>
                <a:ext uri="{FF2B5EF4-FFF2-40B4-BE49-F238E27FC236}">
                  <a16:creationId xmlns:a16="http://schemas.microsoft.com/office/drawing/2014/main" id="{CDC701B3-3982-A15D-33B3-F8733A737DA5}"/>
                </a:ext>
              </a:extLst>
            </p:cNvPr>
            <p:cNvSpPr/>
            <p:nvPr/>
          </p:nvSpPr>
          <p:spPr>
            <a:xfrm>
              <a:off x="1418677" y="4145769"/>
              <a:ext cx="116442" cy="102628"/>
            </a:xfrm>
            <a:custGeom>
              <a:avLst/>
              <a:gdLst/>
              <a:ahLst/>
              <a:cxnLst/>
              <a:rect l="l" t="t" r="r" b="b"/>
              <a:pathLst>
                <a:path w="3675" h="3239" extrusionOk="0">
                  <a:moveTo>
                    <a:pt x="1844" y="1"/>
                  </a:moveTo>
                  <a:cubicBezTo>
                    <a:pt x="1529" y="1"/>
                    <a:pt x="1208" y="93"/>
                    <a:pt x="919" y="285"/>
                  </a:cubicBezTo>
                  <a:cubicBezTo>
                    <a:pt x="191" y="792"/>
                    <a:pt x="1" y="1805"/>
                    <a:pt x="508" y="2534"/>
                  </a:cubicBezTo>
                  <a:cubicBezTo>
                    <a:pt x="818" y="2999"/>
                    <a:pt x="1317" y="3239"/>
                    <a:pt x="1826" y="3239"/>
                  </a:cubicBezTo>
                  <a:cubicBezTo>
                    <a:pt x="2148" y="3239"/>
                    <a:pt x="2473" y="3142"/>
                    <a:pt x="2756" y="2946"/>
                  </a:cubicBezTo>
                  <a:cubicBezTo>
                    <a:pt x="3516" y="2439"/>
                    <a:pt x="3675" y="1457"/>
                    <a:pt x="3168" y="697"/>
                  </a:cubicBezTo>
                  <a:cubicBezTo>
                    <a:pt x="2854" y="245"/>
                    <a:pt x="2357" y="1"/>
                    <a:pt x="184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8" name="Google Shape;735;p26">
              <a:extLst>
                <a:ext uri="{FF2B5EF4-FFF2-40B4-BE49-F238E27FC236}">
                  <a16:creationId xmlns:a16="http://schemas.microsoft.com/office/drawing/2014/main" id="{1354EB00-7B0C-BB38-227A-0A484C2949F6}"/>
                </a:ext>
              </a:extLst>
            </p:cNvPr>
            <p:cNvSpPr/>
            <p:nvPr/>
          </p:nvSpPr>
          <p:spPr>
            <a:xfrm>
              <a:off x="1488923" y="4255431"/>
              <a:ext cx="304081" cy="325849"/>
            </a:xfrm>
            <a:custGeom>
              <a:avLst/>
              <a:gdLst/>
              <a:ahLst/>
              <a:cxnLst/>
              <a:rect l="l" t="t" r="r" b="b"/>
              <a:pathLst>
                <a:path w="9597" h="10284" extrusionOk="0">
                  <a:moveTo>
                    <a:pt x="4783" y="2651"/>
                  </a:moveTo>
                  <a:cubicBezTo>
                    <a:pt x="4973" y="2651"/>
                    <a:pt x="5131" y="2683"/>
                    <a:pt x="5321" y="2715"/>
                  </a:cubicBezTo>
                  <a:cubicBezTo>
                    <a:pt x="6113" y="2841"/>
                    <a:pt x="6778" y="3285"/>
                    <a:pt x="7221" y="3950"/>
                  </a:cubicBezTo>
                  <a:cubicBezTo>
                    <a:pt x="7665" y="4583"/>
                    <a:pt x="7855" y="5375"/>
                    <a:pt x="7696" y="6167"/>
                  </a:cubicBezTo>
                  <a:cubicBezTo>
                    <a:pt x="7570" y="6927"/>
                    <a:pt x="7126" y="7623"/>
                    <a:pt x="6461" y="8067"/>
                  </a:cubicBezTo>
                  <a:cubicBezTo>
                    <a:pt x="5969" y="8412"/>
                    <a:pt x="5380" y="8584"/>
                    <a:pt x="4771" y="8584"/>
                  </a:cubicBezTo>
                  <a:cubicBezTo>
                    <a:pt x="4596" y="8584"/>
                    <a:pt x="4420" y="8570"/>
                    <a:pt x="4244" y="8542"/>
                  </a:cubicBezTo>
                  <a:cubicBezTo>
                    <a:pt x="3484" y="8383"/>
                    <a:pt x="2819" y="7940"/>
                    <a:pt x="2344" y="7307"/>
                  </a:cubicBezTo>
                  <a:cubicBezTo>
                    <a:pt x="1901" y="6642"/>
                    <a:pt x="1743" y="5882"/>
                    <a:pt x="1869" y="5090"/>
                  </a:cubicBezTo>
                  <a:cubicBezTo>
                    <a:pt x="2028" y="4330"/>
                    <a:pt x="2471" y="3633"/>
                    <a:pt x="3104" y="3190"/>
                  </a:cubicBezTo>
                  <a:cubicBezTo>
                    <a:pt x="3611" y="2841"/>
                    <a:pt x="4181" y="2651"/>
                    <a:pt x="4783" y="2651"/>
                  </a:cubicBezTo>
                  <a:close/>
                  <a:moveTo>
                    <a:pt x="2079" y="1"/>
                  </a:moveTo>
                  <a:cubicBezTo>
                    <a:pt x="1743" y="1"/>
                    <a:pt x="1402" y="100"/>
                    <a:pt x="1109" y="308"/>
                  </a:cubicBezTo>
                  <a:cubicBezTo>
                    <a:pt x="349" y="846"/>
                    <a:pt x="159" y="1891"/>
                    <a:pt x="697" y="2651"/>
                  </a:cubicBezTo>
                  <a:lnTo>
                    <a:pt x="951" y="3031"/>
                  </a:lnTo>
                  <a:cubicBezTo>
                    <a:pt x="602" y="3570"/>
                    <a:pt x="349" y="4140"/>
                    <a:pt x="222" y="4805"/>
                  </a:cubicBezTo>
                  <a:cubicBezTo>
                    <a:pt x="1" y="6008"/>
                    <a:pt x="286" y="7243"/>
                    <a:pt x="983" y="8257"/>
                  </a:cubicBezTo>
                  <a:cubicBezTo>
                    <a:pt x="1679" y="9302"/>
                    <a:pt x="2724" y="9967"/>
                    <a:pt x="3959" y="10189"/>
                  </a:cubicBezTo>
                  <a:cubicBezTo>
                    <a:pt x="4244" y="10252"/>
                    <a:pt x="4529" y="10284"/>
                    <a:pt x="4814" y="10284"/>
                  </a:cubicBezTo>
                  <a:cubicBezTo>
                    <a:pt x="5733" y="10284"/>
                    <a:pt x="6651" y="9999"/>
                    <a:pt x="7443" y="9460"/>
                  </a:cubicBezTo>
                  <a:cubicBezTo>
                    <a:pt x="8456" y="8732"/>
                    <a:pt x="9153" y="7687"/>
                    <a:pt x="9375" y="6452"/>
                  </a:cubicBezTo>
                  <a:cubicBezTo>
                    <a:pt x="9597" y="5248"/>
                    <a:pt x="9311" y="4013"/>
                    <a:pt x="8615" y="3000"/>
                  </a:cubicBezTo>
                  <a:cubicBezTo>
                    <a:pt x="7918" y="1955"/>
                    <a:pt x="6841" y="1290"/>
                    <a:pt x="5638" y="1068"/>
                  </a:cubicBezTo>
                  <a:cubicBezTo>
                    <a:pt x="5346" y="1012"/>
                    <a:pt x="5061" y="987"/>
                    <a:pt x="4779" y="987"/>
                  </a:cubicBezTo>
                  <a:cubicBezTo>
                    <a:pt x="4417" y="987"/>
                    <a:pt x="4062" y="1029"/>
                    <a:pt x="3706" y="1100"/>
                  </a:cubicBezTo>
                  <a:lnTo>
                    <a:pt x="3453" y="720"/>
                  </a:lnTo>
                  <a:cubicBezTo>
                    <a:pt x="3141" y="253"/>
                    <a:pt x="2615" y="1"/>
                    <a:pt x="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19" name="Google Shape;736;p26">
            <a:extLst>
              <a:ext uri="{FF2B5EF4-FFF2-40B4-BE49-F238E27FC236}">
                <a16:creationId xmlns:a16="http://schemas.microsoft.com/office/drawing/2014/main" id="{A67440B2-BB65-29B8-AC43-3FBE61340615}"/>
              </a:ext>
            </a:extLst>
          </p:cNvPr>
          <p:cNvGrpSpPr/>
          <p:nvPr/>
        </p:nvGrpSpPr>
        <p:grpSpPr>
          <a:xfrm rot="15902247">
            <a:off x="10559996" y="3750691"/>
            <a:ext cx="194908" cy="296808"/>
            <a:chOff x="2860630" y="3495466"/>
            <a:chExt cx="311083" cy="473722"/>
          </a:xfrm>
        </p:grpSpPr>
        <p:sp>
          <p:nvSpPr>
            <p:cNvPr id="20" name="Google Shape;737;p26">
              <a:extLst>
                <a:ext uri="{FF2B5EF4-FFF2-40B4-BE49-F238E27FC236}">
                  <a16:creationId xmlns:a16="http://schemas.microsoft.com/office/drawing/2014/main" id="{DDA37F2E-8529-83EC-5C10-B890111D0A76}"/>
                </a:ext>
              </a:extLst>
            </p:cNvPr>
            <p:cNvSpPr/>
            <p:nvPr/>
          </p:nvSpPr>
          <p:spPr>
            <a:xfrm>
              <a:off x="2962972" y="3771347"/>
              <a:ext cx="113432" cy="101677"/>
            </a:xfrm>
            <a:custGeom>
              <a:avLst/>
              <a:gdLst/>
              <a:ahLst/>
              <a:cxnLst/>
              <a:rect l="l" t="t" r="r" b="b"/>
              <a:pathLst>
                <a:path w="3580" h="3209" extrusionOk="0">
                  <a:moveTo>
                    <a:pt x="1799" y="0"/>
                  </a:moveTo>
                  <a:cubicBezTo>
                    <a:pt x="1644" y="0"/>
                    <a:pt x="1486" y="22"/>
                    <a:pt x="1331" y="68"/>
                  </a:cubicBezTo>
                  <a:cubicBezTo>
                    <a:pt x="476" y="322"/>
                    <a:pt x="1" y="1208"/>
                    <a:pt x="254" y="2063"/>
                  </a:cubicBezTo>
                  <a:cubicBezTo>
                    <a:pt x="461" y="2763"/>
                    <a:pt x="1093" y="3208"/>
                    <a:pt x="1784" y="3208"/>
                  </a:cubicBezTo>
                  <a:cubicBezTo>
                    <a:pt x="1937" y="3208"/>
                    <a:pt x="2094" y="3186"/>
                    <a:pt x="2249" y="3140"/>
                  </a:cubicBezTo>
                  <a:cubicBezTo>
                    <a:pt x="3104" y="2918"/>
                    <a:pt x="3579" y="2000"/>
                    <a:pt x="3358" y="1145"/>
                  </a:cubicBezTo>
                  <a:cubicBezTo>
                    <a:pt x="3150" y="445"/>
                    <a:pt x="2498" y="0"/>
                    <a:pt x="1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grpSp>
          <p:nvGrpSpPr>
            <p:cNvPr id="21" name="Google Shape;738;p26">
              <a:extLst>
                <a:ext uri="{FF2B5EF4-FFF2-40B4-BE49-F238E27FC236}">
                  <a16:creationId xmlns:a16="http://schemas.microsoft.com/office/drawing/2014/main" id="{C724AA74-561B-D2B2-9BF4-73BD079A5105}"/>
                </a:ext>
              </a:extLst>
            </p:cNvPr>
            <p:cNvGrpSpPr/>
            <p:nvPr/>
          </p:nvGrpSpPr>
          <p:grpSpPr>
            <a:xfrm>
              <a:off x="2860630" y="3495466"/>
              <a:ext cx="311083" cy="473722"/>
              <a:chOff x="2860630" y="3495466"/>
              <a:chExt cx="311083" cy="473722"/>
            </a:xfrm>
          </p:grpSpPr>
          <p:sp>
            <p:nvSpPr>
              <p:cNvPr id="22" name="Google Shape;739;p26">
                <a:extLst>
                  <a:ext uri="{FF2B5EF4-FFF2-40B4-BE49-F238E27FC236}">
                    <a16:creationId xmlns:a16="http://schemas.microsoft.com/office/drawing/2014/main" id="{5F8C3863-399B-63AC-8A77-C80A96ECA955}"/>
                  </a:ext>
                </a:extLst>
              </p:cNvPr>
              <p:cNvSpPr/>
              <p:nvPr/>
            </p:nvSpPr>
            <p:spPr>
              <a:xfrm>
                <a:off x="2881700" y="3495466"/>
                <a:ext cx="113432" cy="102596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238" extrusionOk="0">
                    <a:moveTo>
                      <a:pt x="1779" y="1"/>
                    </a:moveTo>
                    <a:cubicBezTo>
                      <a:pt x="1631" y="1"/>
                      <a:pt x="1480" y="22"/>
                      <a:pt x="1331" y="66"/>
                    </a:cubicBezTo>
                    <a:cubicBezTo>
                      <a:pt x="475" y="320"/>
                      <a:pt x="0" y="1238"/>
                      <a:pt x="254" y="2093"/>
                    </a:cubicBezTo>
                    <a:cubicBezTo>
                      <a:pt x="461" y="2793"/>
                      <a:pt x="1092" y="3238"/>
                      <a:pt x="1783" y="3238"/>
                    </a:cubicBezTo>
                    <a:cubicBezTo>
                      <a:pt x="1937" y="3238"/>
                      <a:pt x="2093" y="3216"/>
                      <a:pt x="2249" y="3170"/>
                    </a:cubicBezTo>
                    <a:cubicBezTo>
                      <a:pt x="3104" y="2916"/>
                      <a:pt x="3579" y="2030"/>
                      <a:pt x="3326" y="1175"/>
                    </a:cubicBezTo>
                    <a:cubicBezTo>
                      <a:pt x="3117" y="469"/>
                      <a:pt x="2477" y="1"/>
                      <a:pt x="17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  <p:sp>
            <p:nvSpPr>
              <p:cNvPr id="23" name="Google Shape;740;p26">
                <a:extLst>
                  <a:ext uri="{FF2B5EF4-FFF2-40B4-BE49-F238E27FC236}">
                    <a16:creationId xmlns:a16="http://schemas.microsoft.com/office/drawing/2014/main" id="{70A3C54F-5A7B-A72C-D4C8-AB42E1E506A4}"/>
                  </a:ext>
                </a:extLst>
              </p:cNvPr>
              <p:cNvSpPr/>
              <p:nvPr/>
            </p:nvSpPr>
            <p:spPr>
              <a:xfrm>
                <a:off x="2860630" y="3623568"/>
                <a:ext cx="311083" cy="34562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0908" extrusionOk="0">
                    <a:moveTo>
                      <a:pt x="5036" y="3307"/>
                    </a:moveTo>
                    <a:cubicBezTo>
                      <a:pt x="6303" y="3307"/>
                      <a:pt x="7474" y="4162"/>
                      <a:pt x="7854" y="5429"/>
                    </a:cubicBezTo>
                    <a:cubicBezTo>
                      <a:pt x="8076" y="6189"/>
                      <a:pt x="8013" y="6981"/>
                      <a:pt x="7633" y="7677"/>
                    </a:cubicBezTo>
                    <a:cubicBezTo>
                      <a:pt x="7253" y="8374"/>
                      <a:pt x="6619" y="8881"/>
                      <a:pt x="5859" y="9102"/>
                    </a:cubicBezTo>
                    <a:cubicBezTo>
                      <a:pt x="5570" y="9187"/>
                      <a:pt x="5276" y="9230"/>
                      <a:pt x="4984" y="9230"/>
                    </a:cubicBezTo>
                    <a:cubicBezTo>
                      <a:pt x="4510" y="9230"/>
                      <a:pt x="4042" y="9116"/>
                      <a:pt x="3611" y="8881"/>
                    </a:cubicBezTo>
                    <a:cubicBezTo>
                      <a:pt x="2914" y="8501"/>
                      <a:pt x="2407" y="7867"/>
                      <a:pt x="2186" y="7107"/>
                    </a:cubicBezTo>
                    <a:cubicBezTo>
                      <a:pt x="1742" y="5556"/>
                      <a:pt x="2629" y="3909"/>
                      <a:pt x="4181" y="3434"/>
                    </a:cubicBezTo>
                    <a:cubicBezTo>
                      <a:pt x="4466" y="3370"/>
                      <a:pt x="4751" y="3307"/>
                      <a:pt x="5036" y="3307"/>
                    </a:cubicBezTo>
                    <a:close/>
                    <a:moveTo>
                      <a:pt x="3687" y="0"/>
                    </a:moveTo>
                    <a:cubicBezTo>
                      <a:pt x="3525" y="0"/>
                      <a:pt x="3361" y="25"/>
                      <a:pt x="3199" y="77"/>
                    </a:cubicBezTo>
                    <a:cubicBezTo>
                      <a:pt x="2281" y="330"/>
                      <a:pt x="1774" y="1280"/>
                      <a:pt x="2059" y="2167"/>
                    </a:cubicBezTo>
                    <a:lnTo>
                      <a:pt x="2186" y="2610"/>
                    </a:lnTo>
                    <a:cubicBezTo>
                      <a:pt x="729" y="3750"/>
                      <a:pt x="0" y="5714"/>
                      <a:pt x="570" y="7582"/>
                    </a:cubicBezTo>
                    <a:cubicBezTo>
                      <a:pt x="919" y="8786"/>
                      <a:pt x="1711" y="9768"/>
                      <a:pt x="2819" y="10369"/>
                    </a:cubicBezTo>
                    <a:cubicBezTo>
                      <a:pt x="3484" y="10718"/>
                      <a:pt x="4244" y="10908"/>
                      <a:pt x="5004" y="10908"/>
                    </a:cubicBezTo>
                    <a:cubicBezTo>
                      <a:pt x="5447" y="10908"/>
                      <a:pt x="5891" y="10844"/>
                      <a:pt x="6334" y="10718"/>
                    </a:cubicBezTo>
                    <a:cubicBezTo>
                      <a:pt x="7538" y="10369"/>
                      <a:pt x="8519" y="9578"/>
                      <a:pt x="9121" y="8501"/>
                    </a:cubicBezTo>
                    <a:cubicBezTo>
                      <a:pt x="9691" y="7392"/>
                      <a:pt x="9818" y="6157"/>
                      <a:pt x="9469" y="4954"/>
                    </a:cubicBezTo>
                    <a:cubicBezTo>
                      <a:pt x="8931" y="3085"/>
                      <a:pt x="7253" y="1819"/>
                      <a:pt x="5416" y="1660"/>
                    </a:cubicBezTo>
                    <a:lnTo>
                      <a:pt x="5289" y="1217"/>
                    </a:lnTo>
                    <a:cubicBezTo>
                      <a:pt x="5082" y="492"/>
                      <a:pt x="4410" y="0"/>
                      <a:pt x="36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rtl="1"/>
                <a:endParaRPr sz="1500">
                  <a:solidFill>
                    <a:schemeClr val="tx1"/>
                  </a:solidFill>
                  <a:latin typeface="Shabnam" panose="020B0603030804020204" pitchFamily="34" charset="-78"/>
                  <a:cs typeface="Shabnam" panose="020B0603030804020204" pitchFamily="34" charset="-78"/>
                </a:endParaRPr>
              </a:p>
            </p:txBody>
          </p:sp>
        </p:grpSp>
      </p:grpSp>
      <p:grpSp>
        <p:nvGrpSpPr>
          <p:cNvPr id="24" name="Google Shape;741;p26">
            <a:extLst>
              <a:ext uri="{FF2B5EF4-FFF2-40B4-BE49-F238E27FC236}">
                <a16:creationId xmlns:a16="http://schemas.microsoft.com/office/drawing/2014/main" id="{0DB70425-D663-B80A-8A03-6FFACC6397E1}"/>
              </a:ext>
            </a:extLst>
          </p:cNvPr>
          <p:cNvGrpSpPr/>
          <p:nvPr/>
        </p:nvGrpSpPr>
        <p:grpSpPr>
          <a:xfrm rot="16200000">
            <a:off x="10975271" y="999257"/>
            <a:ext cx="233274" cy="272424"/>
            <a:chOff x="7340952" y="4141491"/>
            <a:chExt cx="372299" cy="434782"/>
          </a:xfrm>
        </p:grpSpPr>
        <p:sp>
          <p:nvSpPr>
            <p:cNvPr id="25" name="Google Shape;742;p26">
              <a:extLst>
                <a:ext uri="{FF2B5EF4-FFF2-40B4-BE49-F238E27FC236}">
                  <a16:creationId xmlns:a16="http://schemas.microsoft.com/office/drawing/2014/main" id="{B6AA1F88-6E44-9EA1-DB62-2061B18EB6CE}"/>
                </a:ext>
              </a:extLst>
            </p:cNvPr>
            <p:cNvSpPr/>
            <p:nvPr/>
          </p:nvSpPr>
          <p:spPr>
            <a:xfrm>
              <a:off x="7434296" y="4377576"/>
              <a:ext cx="116411" cy="102343"/>
            </a:xfrm>
            <a:custGeom>
              <a:avLst/>
              <a:gdLst/>
              <a:ahLst/>
              <a:cxnLst/>
              <a:rect l="l" t="t" r="r" b="b"/>
              <a:pathLst>
                <a:path w="3674" h="3230" extrusionOk="0">
                  <a:moveTo>
                    <a:pt x="1845" y="0"/>
                  </a:moveTo>
                  <a:cubicBezTo>
                    <a:pt x="1330" y="0"/>
                    <a:pt x="821" y="245"/>
                    <a:pt x="507" y="697"/>
                  </a:cubicBezTo>
                  <a:cubicBezTo>
                    <a:pt x="0" y="1425"/>
                    <a:pt x="190" y="2438"/>
                    <a:pt x="918" y="2945"/>
                  </a:cubicBezTo>
                  <a:cubicBezTo>
                    <a:pt x="1195" y="3138"/>
                    <a:pt x="1513" y="3230"/>
                    <a:pt x="1829" y="3230"/>
                  </a:cubicBezTo>
                  <a:cubicBezTo>
                    <a:pt x="2344" y="3230"/>
                    <a:pt x="2853" y="2985"/>
                    <a:pt x="3167" y="2533"/>
                  </a:cubicBezTo>
                  <a:cubicBezTo>
                    <a:pt x="3674" y="1805"/>
                    <a:pt x="3484" y="792"/>
                    <a:pt x="2755" y="285"/>
                  </a:cubicBezTo>
                  <a:cubicBezTo>
                    <a:pt x="2478" y="92"/>
                    <a:pt x="2160" y="0"/>
                    <a:pt x="18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6" name="Google Shape;743;p26">
              <a:extLst>
                <a:ext uri="{FF2B5EF4-FFF2-40B4-BE49-F238E27FC236}">
                  <a16:creationId xmlns:a16="http://schemas.microsoft.com/office/drawing/2014/main" id="{B39D4227-E56D-C958-1DD2-9290BF009FBE}"/>
                </a:ext>
              </a:extLst>
            </p:cNvPr>
            <p:cNvSpPr/>
            <p:nvPr/>
          </p:nvSpPr>
          <p:spPr>
            <a:xfrm>
              <a:off x="7597854" y="4141491"/>
              <a:ext cx="115397" cy="102628"/>
            </a:xfrm>
            <a:custGeom>
              <a:avLst/>
              <a:gdLst/>
              <a:ahLst/>
              <a:cxnLst/>
              <a:rect l="l" t="t" r="r" b="b"/>
              <a:pathLst>
                <a:path w="3642" h="3239" extrusionOk="0">
                  <a:moveTo>
                    <a:pt x="1825" y="1"/>
                  </a:moveTo>
                  <a:cubicBezTo>
                    <a:pt x="1317" y="1"/>
                    <a:pt x="817" y="240"/>
                    <a:pt x="507" y="705"/>
                  </a:cubicBezTo>
                  <a:cubicBezTo>
                    <a:pt x="0" y="1434"/>
                    <a:pt x="158" y="2447"/>
                    <a:pt x="918" y="2954"/>
                  </a:cubicBezTo>
                  <a:cubicBezTo>
                    <a:pt x="1195" y="3146"/>
                    <a:pt x="1513" y="3238"/>
                    <a:pt x="1829" y="3238"/>
                  </a:cubicBezTo>
                  <a:cubicBezTo>
                    <a:pt x="2344" y="3238"/>
                    <a:pt x="2853" y="2994"/>
                    <a:pt x="3167" y="2542"/>
                  </a:cubicBezTo>
                  <a:cubicBezTo>
                    <a:pt x="3642" y="1782"/>
                    <a:pt x="3484" y="800"/>
                    <a:pt x="2755" y="294"/>
                  </a:cubicBezTo>
                  <a:cubicBezTo>
                    <a:pt x="2473" y="97"/>
                    <a:pt x="2147" y="1"/>
                    <a:pt x="18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7" name="Google Shape;744;p26">
              <a:extLst>
                <a:ext uri="{FF2B5EF4-FFF2-40B4-BE49-F238E27FC236}">
                  <a16:creationId xmlns:a16="http://schemas.microsoft.com/office/drawing/2014/main" id="{6928E188-1FCE-4A53-080B-340358F5FFAB}"/>
                </a:ext>
              </a:extLst>
            </p:cNvPr>
            <p:cNvSpPr/>
            <p:nvPr/>
          </p:nvSpPr>
          <p:spPr>
            <a:xfrm>
              <a:off x="7340952" y="4250488"/>
              <a:ext cx="303067" cy="325785"/>
            </a:xfrm>
            <a:custGeom>
              <a:avLst/>
              <a:gdLst/>
              <a:ahLst/>
              <a:cxnLst/>
              <a:rect l="l" t="t" r="r" b="b"/>
              <a:pathLst>
                <a:path w="9565" h="10282" extrusionOk="0">
                  <a:moveTo>
                    <a:pt x="4783" y="2681"/>
                  </a:moveTo>
                  <a:cubicBezTo>
                    <a:pt x="5385" y="2681"/>
                    <a:pt x="5955" y="2871"/>
                    <a:pt x="6461" y="3187"/>
                  </a:cubicBezTo>
                  <a:cubicBezTo>
                    <a:pt x="7095" y="3662"/>
                    <a:pt x="7538" y="4328"/>
                    <a:pt x="7696" y="5088"/>
                  </a:cubicBezTo>
                  <a:cubicBezTo>
                    <a:pt x="7823" y="5879"/>
                    <a:pt x="7665" y="6671"/>
                    <a:pt x="7221" y="7304"/>
                  </a:cubicBezTo>
                  <a:cubicBezTo>
                    <a:pt x="6778" y="7969"/>
                    <a:pt x="6081" y="8381"/>
                    <a:pt x="5321" y="8539"/>
                  </a:cubicBezTo>
                  <a:cubicBezTo>
                    <a:pt x="5145" y="8568"/>
                    <a:pt x="4969" y="8582"/>
                    <a:pt x="4795" y="8582"/>
                  </a:cubicBezTo>
                  <a:cubicBezTo>
                    <a:pt x="4185" y="8582"/>
                    <a:pt x="3597" y="8409"/>
                    <a:pt x="3104" y="8064"/>
                  </a:cubicBezTo>
                  <a:cubicBezTo>
                    <a:pt x="2439" y="7621"/>
                    <a:pt x="2028" y="6924"/>
                    <a:pt x="1869" y="6164"/>
                  </a:cubicBezTo>
                  <a:cubicBezTo>
                    <a:pt x="1711" y="5373"/>
                    <a:pt x="1901" y="4613"/>
                    <a:pt x="2344" y="3948"/>
                  </a:cubicBezTo>
                  <a:cubicBezTo>
                    <a:pt x="2788" y="3314"/>
                    <a:pt x="3484" y="2871"/>
                    <a:pt x="4244" y="2712"/>
                  </a:cubicBezTo>
                  <a:cubicBezTo>
                    <a:pt x="4434" y="2681"/>
                    <a:pt x="4593" y="2681"/>
                    <a:pt x="4783" y="2681"/>
                  </a:cubicBezTo>
                  <a:close/>
                  <a:moveTo>
                    <a:pt x="7504" y="0"/>
                  </a:moveTo>
                  <a:cubicBezTo>
                    <a:pt x="6971" y="0"/>
                    <a:pt x="6445" y="260"/>
                    <a:pt x="6113" y="749"/>
                  </a:cubicBezTo>
                  <a:lnTo>
                    <a:pt x="5860" y="1097"/>
                  </a:lnTo>
                  <a:cubicBezTo>
                    <a:pt x="5504" y="1026"/>
                    <a:pt x="5148" y="985"/>
                    <a:pt x="4793" y="985"/>
                  </a:cubicBezTo>
                  <a:cubicBezTo>
                    <a:pt x="4515" y="985"/>
                    <a:pt x="4237" y="1010"/>
                    <a:pt x="3959" y="1066"/>
                  </a:cubicBezTo>
                  <a:cubicBezTo>
                    <a:pt x="2724" y="1287"/>
                    <a:pt x="1679" y="1952"/>
                    <a:pt x="951" y="2997"/>
                  </a:cubicBezTo>
                  <a:cubicBezTo>
                    <a:pt x="254" y="4011"/>
                    <a:pt x="1" y="5246"/>
                    <a:pt x="222" y="6449"/>
                  </a:cubicBezTo>
                  <a:cubicBezTo>
                    <a:pt x="444" y="7684"/>
                    <a:pt x="1109" y="8730"/>
                    <a:pt x="2154" y="9458"/>
                  </a:cubicBezTo>
                  <a:cubicBezTo>
                    <a:pt x="2914" y="9996"/>
                    <a:pt x="3833" y="10281"/>
                    <a:pt x="4783" y="10281"/>
                  </a:cubicBezTo>
                  <a:cubicBezTo>
                    <a:pt x="5068" y="10281"/>
                    <a:pt x="5321" y="10250"/>
                    <a:pt x="5606" y="10186"/>
                  </a:cubicBezTo>
                  <a:cubicBezTo>
                    <a:pt x="6841" y="9965"/>
                    <a:pt x="7886" y="9300"/>
                    <a:pt x="8583" y="8286"/>
                  </a:cubicBezTo>
                  <a:cubicBezTo>
                    <a:pt x="9311" y="7241"/>
                    <a:pt x="9565" y="6006"/>
                    <a:pt x="9343" y="4803"/>
                  </a:cubicBezTo>
                  <a:cubicBezTo>
                    <a:pt x="9216" y="4138"/>
                    <a:pt x="8995" y="3567"/>
                    <a:pt x="8615" y="3029"/>
                  </a:cubicBezTo>
                  <a:lnTo>
                    <a:pt x="8900" y="2649"/>
                  </a:lnTo>
                  <a:cubicBezTo>
                    <a:pt x="9406" y="1889"/>
                    <a:pt x="9216" y="844"/>
                    <a:pt x="8456" y="306"/>
                  </a:cubicBezTo>
                  <a:cubicBezTo>
                    <a:pt x="8166" y="100"/>
                    <a:pt x="7834" y="0"/>
                    <a:pt x="7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28" name="Google Shape;745;p26">
            <a:extLst>
              <a:ext uri="{FF2B5EF4-FFF2-40B4-BE49-F238E27FC236}">
                <a16:creationId xmlns:a16="http://schemas.microsoft.com/office/drawing/2014/main" id="{F90F16B0-6327-CCDD-F38C-055E94E724DA}"/>
              </a:ext>
            </a:extLst>
          </p:cNvPr>
          <p:cNvGrpSpPr/>
          <p:nvPr/>
        </p:nvGrpSpPr>
        <p:grpSpPr>
          <a:xfrm rot="16200000">
            <a:off x="10564275" y="1920449"/>
            <a:ext cx="194918" cy="296854"/>
            <a:chOff x="5947191" y="3504429"/>
            <a:chExt cx="311083" cy="473769"/>
          </a:xfrm>
        </p:grpSpPr>
        <p:sp>
          <p:nvSpPr>
            <p:cNvPr id="29" name="Google Shape;746;p26">
              <a:extLst>
                <a:ext uri="{FF2B5EF4-FFF2-40B4-BE49-F238E27FC236}">
                  <a16:creationId xmlns:a16="http://schemas.microsoft.com/office/drawing/2014/main" id="{4649EED5-8057-2C79-783C-35D8D2DEB1A6}"/>
                </a:ext>
              </a:extLst>
            </p:cNvPr>
            <p:cNvSpPr/>
            <p:nvPr/>
          </p:nvSpPr>
          <p:spPr>
            <a:xfrm>
              <a:off x="6041519" y="3779363"/>
              <a:ext cx="114415" cy="102691"/>
            </a:xfrm>
            <a:custGeom>
              <a:avLst/>
              <a:gdLst/>
              <a:ahLst/>
              <a:cxnLst/>
              <a:rect l="l" t="t" r="r" b="b"/>
              <a:pathLst>
                <a:path w="3611" h="3241" extrusionOk="0">
                  <a:moveTo>
                    <a:pt x="1814" y="1"/>
                  </a:moveTo>
                  <a:cubicBezTo>
                    <a:pt x="1115" y="1"/>
                    <a:pt x="461" y="451"/>
                    <a:pt x="254" y="1177"/>
                  </a:cubicBezTo>
                  <a:cubicBezTo>
                    <a:pt x="0" y="2032"/>
                    <a:pt x="507" y="2919"/>
                    <a:pt x="1362" y="3172"/>
                  </a:cubicBezTo>
                  <a:cubicBezTo>
                    <a:pt x="1518" y="3218"/>
                    <a:pt x="1674" y="3240"/>
                    <a:pt x="1828" y="3240"/>
                  </a:cubicBezTo>
                  <a:cubicBezTo>
                    <a:pt x="2519" y="3240"/>
                    <a:pt x="3150" y="2795"/>
                    <a:pt x="3357" y="2095"/>
                  </a:cubicBezTo>
                  <a:cubicBezTo>
                    <a:pt x="3611" y="1209"/>
                    <a:pt x="3136" y="322"/>
                    <a:pt x="2281" y="69"/>
                  </a:cubicBezTo>
                  <a:cubicBezTo>
                    <a:pt x="2126" y="23"/>
                    <a:pt x="1969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0" name="Google Shape;747;p26">
              <a:extLst>
                <a:ext uri="{FF2B5EF4-FFF2-40B4-BE49-F238E27FC236}">
                  <a16:creationId xmlns:a16="http://schemas.microsoft.com/office/drawing/2014/main" id="{35973CE8-7355-31C9-28FC-EA56BBFC64CB}"/>
                </a:ext>
              </a:extLst>
            </p:cNvPr>
            <p:cNvSpPr/>
            <p:nvPr/>
          </p:nvSpPr>
          <p:spPr>
            <a:xfrm>
              <a:off x="6123816" y="3504429"/>
              <a:ext cx="113402" cy="101676"/>
            </a:xfrm>
            <a:custGeom>
              <a:avLst/>
              <a:gdLst/>
              <a:ahLst/>
              <a:cxnLst/>
              <a:rect l="l" t="t" r="r" b="b"/>
              <a:pathLst>
                <a:path w="3579" h="3209" extrusionOk="0">
                  <a:moveTo>
                    <a:pt x="1783" y="0"/>
                  </a:moveTo>
                  <a:cubicBezTo>
                    <a:pt x="1092" y="0"/>
                    <a:pt x="461" y="445"/>
                    <a:pt x="254" y="1145"/>
                  </a:cubicBezTo>
                  <a:cubicBezTo>
                    <a:pt x="0" y="2000"/>
                    <a:pt x="475" y="2887"/>
                    <a:pt x="1330" y="3140"/>
                  </a:cubicBezTo>
                  <a:cubicBezTo>
                    <a:pt x="1486" y="3186"/>
                    <a:pt x="1643" y="3208"/>
                    <a:pt x="1799" y="3208"/>
                  </a:cubicBezTo>
                  <a:cubicBezTo>
                    <a:pt x="2497" y="3208"/>
                    <a:pt x="3150" y="2763"/>
                    <a:pt x="3357" y="2063"/>
                  </a:cubicBezTo>
                  <a:cubicBezTo>
                    <a:pt x="3579" y="1208"/>
                    <a:pt x="3104" y="322"/>
                    <a:pt x="2249" y="68"/>
                  </a:cubicBezTo>
                  <a:cubicBezTo>
                    <a:pt x="2093" y="22"/>
                    <a:pt x="1937" y="0"/>
                    <a:pt x="17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31" name="Google Shape;748;p26">
              <a:extLst>
                <a:ext uri="{FF2B5EF4-FFF2-40B4-BE49-F238E27FC236}">
                  <a16:creationId xmlns:a16="http://schemas.microsoft.com/office/drawing/2014/main" id="{1F7F3CD1-E7E5-D619-E295-FDDDE6AD994F}"/>
                </a:ext>
              </a:extLst>
            </p:cNvPr>
            <p:cNvSpPr/>
            <p:nvPr/>
          </p:nvSpPr>
          <p:spPr>
            <a:xfrm>
              <a:off x="5947191" y="3631913"/>
              <a:ext cx="311083" cy="346285"/>
            </a:xfrm>
            <a:custGeom>
              <a:avLst/>
              <a:gdLst/>
              <a:ahLst/>
              <a:cxnLst/>
              <a:rect l="l" t="t" r="r" b="b"/>
              <a:pathLst>
                <a:path w="9818" h="10929" extrusionOk="0">
                  <a:moveTo>
                    <a:pt x="4782" y="3328"/>
                  </a:moveTo>
                  <a:cubicBezTo>
                    <a:pt x="5068" y="3328"/>
                    <a:pt x="5353" y="3360"/>
                    <a:pt x="5638" y="3423"/>
                  </a:cubicBezTo>
                  <a:cubicBezTo>
                    <a:pt x="7189" y="3898"/>
                    <a:pt x="8108" y="5545"/>
                    <a:pt x="7633" y="7128"/>
                  </a:cubicBezTo>
                  <a:cubicBezTo>
                    <a:pt x="7411" y="7857"/>
                    <a:pt x="6904" y="8490"/>
                    <a:pt x="6208" y="8870"/>
                  </a:cubicBezTo>
                  <a:cubicBezTo>
                    <a:pt x="5759" y="9115"/>
                    <a:pt x="5271" y="9241"/>
                    <a:pt x="4778" y="9241"/>
                  </a:cubicBezTo>
                  <a:cubicBezTo>
                    <a:pt x="4505" y="9241"/>
                    <a:pt x="4230" y="9202"/>
                    <a:pt x="3959" y="9123"/>
                  </a:cubicBezTo>
                  <a:cubicBezTo>
                    <a:pt x="3199" y="8870"/>
                    <a:pt x="2566" y="8395"/>
                    <a:pt x="2186" y="7698"/>
                  </a:cubicBezTo>
                  <a:cubicBezTo>
                    <a:pt x="1806" y="7002"/>
                    <a:pt x="1742" y="6178"/>
                    <a:pt x="1964" y="5418"/>
                  </a:cubicBezTo>
                  <a:cubicBezTo>
                    <a:pt x="2344" y="4151"/>
                    <a:pt x="3516" y="3328"/>
                    <a:pt x="4782" y="3328"/>
                  </a:cubicBezTo>
                  <a:close/>
                  <a:moveTo>
                    <a:pt x="6154" y="1"/>
                  </a:moveTo>
                  <a:cubicBezTo>
                    <a:pt x="5423" y="1"/>
                    <a:pt x="4738" y="474"/>
                    <a:pt x="4529" y="1206"/>
                  </a:cubicBezTo>
                  <a:lnTo>
                    <a:pt x="4402" y="1650"/>
                  </a:lnTo>
                  <a:cubicBezTo>
                    <a:pt x="2566" y="1808"/>
                    <a:pt x="887" y="3075"/>
                    <a:pt x="349" y="4943"/>
                  </a:cubicBezTo>
                  <a:cubicBezTo>
                    <a:pt x="0" y="6147"/>
                    <a:pt x="127" y="7413"/>
                    <a:pt x="697" y="8490"/>
                  </a:cubicBezTo>
                  <a:cubicBezTo>
                    <a:pt x="1299" y="9567"/>
                    <a:pt x="2281" y="10390"/>
                    <a:pt x="3484" y="10739"/>
                  </a:cubicBezTo>
                  <a:cubicBezTo>
                    <a:pt x="3896" y="10865"/>
                    <a:pt x="4371" y="10929"/>
                    <a:pt x="4814" y="10929"/>
                  </a:cubicBezTo>
                  <a:cubicBezTo>
                    <a:pt x="5574" y="10929"/>
                    <a:pt x="6334" y="10739"/>
                    <a:pt x="6999" y="10359"/>
                  </a:cubicBezTo>
                  <a:cubicBezTo>
                    <a:pt x="8108" y="9757"/>
                    <a:pt x="8899" y="8775"/>
                    <a:pt x="9248" y="7603"/>
                  </a:cubicBezTo>
                  <a:cubicBezTo>
                    <a:pt x="9818" y="5703"/>
                    <a:pt x="9089" y="3740"/>
                    <a:pt x="7633" y="2600"/>
                  </a:cubicBezTo>
                  <a:lnTo>
                    <a:pt x="7759" y="2156"/>
                  </a:lnTo>
                  <a:cubicBezTo>
                    <a:pt x="8044" y="1270"/>
                    <a:pt x="7538" y="351"/>
                    <a:pt x="6619" y="66"/>
                  </a:cubicBezTo>
                  <a:cubicBezTo>
                    <a:pt x="6465" y="22"/>
                    <a:pt x="6308" y="1"/>
                    <a:pt x="615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rtl="1"/>
              <a:endParaRPr sz="150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32" name="Google Shape;810;p26">
            <a:hlinkClick r:id="rId4" action="ppaction://hlinksldjump"/>
            <a:extLst>
              <a:ext uri="{FF2B5EF4-FFF2-40B4-BE49-F238E27FC236}">
                <a16:creationId xmlns:a16="http://schemas.microsoft.com/office/drawing/2014/main" id="{0E6E31F5-EF1C-3673-862D-0F91B06EBE26}"/>
              </a:ext>
            </a:extLst>
          </p:cNvPr>
          <p:cNvSpPr/>
          <p:nvPr/>
        </p:nvSpPr>
        <p:spPr>
          <a:xfrm flipH="1">
            <a:off x="9911306" y="656034"/>
            <a:ext cx="103840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کلیات</a:t>
            </a:r>
          </a:p>
        </p:txBody>
      </p:sp>
      <p:sp>
        <p:nvSpPr>
          <p:cNvPr id="33" name="Google Shape;798;p26">
            <a:hlinkClick r:id="rId5" action="ppaction://hlinksldjump"/>
            <a:extLst>
              <a:ext uri="{FF2B5EF4-FFF2-40B4-BE49-F238E27FC236}">
                <a16:creationId xmlns:a16="http://schemas.microsoft.com/office/drawing/2014/main" id="{C589D928-0814-2808-0AE4-A9B6901CD688}"/>
              </a:ext>
            </a:extLst>
          </p:cNvPr>
          <p:cNvSpPr/>
          <p:nvPr/>
        </p:nvSpPr>
        <p:spPr>
          <a:xfrm>
            <a:off x="9260015" y="2697344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روش شناسی</a:t>
            </a:r>
          </a:p>
        </p:txBody>
      </p:sp>
      <p:sp>
        <p:nvSpPr>
          <p:cNvPr id="34" name="Google Shape;794;p26">
            <a:hlinkClick r:id="rId6" action="ppaction://hlinksldjump"/>
            <a:extLst>
              <a:ext uri="{FF2B5EF4-FFF2-40B4-BE49-F238E27FC236}">
                <a16:creationId xmlns:a16="http://schemas.microsoft.com/office/drawing/2014/main" id="{7698497F-04D8-2BEF-716D-64D3F67785C9}"/>
              </a:ext>
            </a:extLst>
          </p:cNvPr>
          <p:cNvSpPr/>
          <p:nvPr/>
        </p:nvSpPr>
        <p:spPr>
          <a:xfrm>
            <a:off x="9448805" y="3792348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تحلیل</a:t>
            </a:r>
          </a:p>
        </p:txBody>
      </p:sp>
      <p:sp>
        <p:nvSpPr>
          <p:cNvPr id="35" name="Google Shape;806;p26">
            <a:hlinkClick r:id="rId7" action="ppaction://hlinksldjump"/>
            <a:extLst>
              <a:ext uri="{FF2B5EF4-FFF2-40B4-BE49-F238E27FC236}">
                <a16:creationId xmlns:a16="http://schemas.microsoft.com/office/drawing/2014/main" id="{4595945D-4608-2B71-EB85-663B7CF1C0BE}"/>
              </a:ext>
            </a:extLst>
          </p:cNvPr>
          <p:cNvSpPr/>
          <p:nvPr/>
        </p:nvSpPr>
        <p:spPr>
          <a:xfrm>
            <a:off x="9915824" y="4821699"/>
            <a:ext cx="1043419" cy="57010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500" b="1" spc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منابع</a:t>
            </a:r>
            <a:endParaRPr lang="fa-IR" sz="15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36" name="Google Shape;802;p26">
            <a:hlinkClick r:id="rId8" action="ppaction://hlinksldjump"/>
            <a:extLst>
              <a:ext uri="{FF2B5EF4-FFF2-40B4-BE49-F238E27FC236}">
                <a16:creationId xmlns:a16="http://schemas.microsoft.com/office/drawing/2014/main" id="{25F3F133-F66C-5B1D-B4FD-0C8AC4015110}"/>
              </a:ext>
            </a:extLst>
          </p:cNvPr>
          <p:cNvSpPr/>
          <p:nvPr/>
        </p:nvSpPr>
        <p:spPr>
          <a:xfrm flipH="1">
            <a:off x="9088647" y="1650444"/>
            <a:ext cx="1403569" cy="570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r>
              <a:rPr lang="fa-IR" sz="1800" b="1" dirty="0">
                <a:solidFill>
                  <a:srgbClr val="FFFFFF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مارکتینگ در متاورس</a:t>
            </a:r>
            <a:endParaRPr lang="fa-IR" sz="1800" b="1" spc="0" dirty="0">
              <a:solidFill>
                <a:srgbClr val="FFFFFF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6019B4-5986-A075-FAB9-7F27153FF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1- غوطه‌وری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ایجاد فرصت برای تجربه همه‌جانبه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ایجاد روش منحصر به فرد</a:t>
            </a:r>
          </a:p>
          <a:p>
            <a:pPr marL="112883" indent="0">
              <a:buNone/>
            </a:pPr>
            <a:r>
              <a:rPr lang="fa-IR" dirty="0">
                <a:latin typeface="Sahel" panose="020B0603030804020204" pitchFamily="34" charset="-78"/>
                <a:cs typeface="Sahel" panose="020B0603030804020204" pitchFamily="34" charset="-78"/>
              </a:rPr>
              <a:t>2- شخصی‌سازی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امکان بازاریابی دقیق و هدفمند</a:t>
            </a:r>
          </a:p>
          <a:p>
            <a:r>
              <a:rPr lang="fa-IR" dirty="0">
                <a:solidFill>
                  <a:srgbClr val="FF0000"/>
                </a:solidFill>
                <a:latin typeface="Sahel" panose="020B0603030804020204" pitchFamily="34" charset="-78"/>
                <a:cs typeface="Sahel" panose="020B0603030804020204" pitchFamily="34" charset="-78"/>
              </a:rPr>
              <a:t>جمع‌آوری داده‌ها به روش خاص</a:t>
            </a:r>
            <a:endParaRPr lang="en-US" dirty="0">
              <a:solidFill>
                <a:srgbClr val="FF0000"/>
              </a:solidFill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7EE17A3-D380-F7E3-52BB-712F7E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ویژگی‌های اثرگذار متاورس در بازاریابی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E840424-2862-8768-1526-0F63A3CB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EFAA-A34F-4B1A-923B-840D046F275D}" type="slidenum">
              <a:rPr lang="fa-IR" smtClean="0"/>
              <a:pPr/>
              <a:t>9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84786-B297-8DF7-9B69-625FD0423FA6}"/>
              </a:ext>
            </a:extLst>
          </p:cNvPr>
          <p:cNvSpPr txBox="1"/>
          <p:nvPr/>
        </p:nvSpPr>
        <p:spPr>
          <a:xfrm>
            <a:off x="11136794" y="3290659"/>
            <a:ext cx="983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rtl="1"/>
            <a:r>
              <a:rPr lang="fa-IR" sz="1100" b="1" spc="0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دانشگاه </a:t>
            </a:r>
            <a:r>
              <a:rPr lang="fa-IR" sz="1100" b="1" dirty="0">
                <a:solidFill>
                  <a:schemeClr val="tx1"/>
                </a:solidFill>
                <a:latin typeface="Shabnam" panose="020B0603030804020204" pitchFamily="34" charset="-78"/>
                <a:ea typeface="Fira Sans Extra Condensed SemiBold"/>
                <a:cs typeface="Shabnam" panose="020B0603030804020204" pitchFamily="34" charset="-78"/>
                <a:sym typeface="Fira Sans Extra Condensed SemiBold"/>
              </a:rPr>
              <a:t>تهران</a:t>
            </a:r>
            <a:endParaRPr lang="fa-IR" sz="1100" b="1" spc="0" dirty="0">
              <a:solidFill>
                <a:schemeClr val="tx1"/>
              </a:solidFill>
              <a:latin typeface="Shabnam" panose="020B0603030804020204" pitchFamily="34" charset="-78"/>
              <a:ea typeface="Fira Sans Extra Condensed SemiBold"/>
              <a:cs typeface="Shabnam" panose="020B0603030804020204" pitchFamily="34" charset="-78"/>
              <a:sym typeface="Fira Sans Extra Condensed SemiBold"/>
            </a:endParaRPr>
          </a:p>
        </p:txBody>
      </p:sp>
      <p:sp>
        <p:nvSpPr>
          <p:cNvPr id="41" name="Google Shape;810;p26">
            <a:extLst>
              <a:ext uri="{FF2B5EF4-FFF2-40B4-BE49-F238E27FC236}">
                <a16:creationId xmlns:a16="http://schemas.microsoft.com/office/drawing/2014/main" id="{52488000-C7FC-D9B3-3200-CC7C2EF64A36}"/>
              </a:ext>
            </a:extLst>
          </p:cNvPr>
          <p:cNvSpPr/>
          <p:nvPr/>
        </p:nvSpPr>
        <p:spPr>
          <a:xfrm flipH="1">
            <a:off x="1428750" y="6014655"/>
            <a:ext cx="10160646" cy="540414"/>
          </a:xfrm>
          <a:prstGeom prst="roundRect">
            <a:avLst>
              <a:gd name="adj" fmla="val 30612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rtl="1"/>
            <a:endParaRPr lang="fa-IR" sz="1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6FD057-9A01-73F2-BDC0-6836E9246CEC}"/>
              </a:ext>
            </a:extLst>
          </p:cNvPr>
          <p:cNvCxnSpPr>
            <a:cxnSpLocks/>
          </p:cNvCxnSpPr>
          <p:nvPr/>
        </p:nvCxnSpPr>
        <p:spPr>
          <a:xfrm>
            <a:off x="6115050" y="6136698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CECF2226-6839-41F8-B64D-6BFB102E5A71}"/>
              </a:ext>
            </a:extLst>
          </p:cNvPr>
          <p:cNvSpPr txBox="1">
            <a:spLocks/>
          </p:cNvSpPr>
          <p:nvPr/>
        </p:nvSpPr>
        <p:spPr>
          <a:xfrm>
            <a:off x="6229355" y="6152229"/>
            <a:ext cx="5124445" cy="2748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عنوان ارائه: متاورس در بازاریابی</a:t>
            </a:r>
            <a:endParaRPr lang="en-US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97DB59-62AE-E7F2-0B15-EB661243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978" y="2179030"/>
            <a:ext cx="1053142" cy="1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sis template 33 by rashasite.ir">
  <a:themeElements>
    <a:clrScheme name="Custom 192">
      <a:dk1>
        <a:srgbClr val="000000"/>
      </a:dk1>
      <a:lt1>
        <a:srgbClr val="FFFFFF"/>
      </a:lt1>
      <a:dk2>
        <a:srgbClr val="C60A52"/>
      </a:dk2>
      <a:lt2>
        <a:srgbClr val="A01A58"/>
      </a:lt2>
      <a:accent1>
        <a:srgbClr val="892B64"/>
      </a:accent1>
      <a:accent2>
        <a:srgbClr val="723C70"/>
      </a:accent2>
      <a:accent3>
        <a:srgbClr val="5C4D7D"/>
      </a:accent3>
      <a:accent4>
        <a:srgbClr val="455E89"/>
      </a:accent4>
      <a:accent5>
        <a:srgbClr val="2E6F95"/>
      </a:accent5>
      <a:accent6>
        <a:srgbClr val="1780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ashasite.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1166</Words>
  <Application>Microsoft Office PowerPoint</Application>
  <PresentationFormat>Widescreen</PresentationFormat>
  <Paragraphs>275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Shabnam</vt:lpstr>
      <vt:lpstr>Arial</vt:lpstr>
      <vt:lpstr>Vazir</vt:lpstr>
      <vt:lpstr>Sahel</vt:lpstr>
      <vt:lpstr>Aldhabi</vt:lpstr>
      <vt:lpstr>thesis template 33 by rashasite.ir</vt:lpstr>
      <vt:lpstr>1_rashasite.ir</vt:lpstr>
      <vt:lpstr>PowerPoint Presentation</vt:lpstr>
      <vt:lpstr>PowerPoint Presentation</vt:lpstr>
      <vt:lpstr>PowerPoint Presentation</vt:lpstr>
      <vt:lpstr>PowerPoint Presentation</vt:lpstr>
      <vt:lpstr>مفهوم بازاریابی</vt:lpstr>
      <vt:lpstr>مفهوم متاورس</vt:lpstr>
      <vt:lpstr>ویژگی‌های متاورس</vt:lpstr>
      <vt:lpstr>PowerPoint Presentation</vt:lpstr>
      <vt:lpstr>ویژگی‌های اثرگذار متاورس در بازاریابی</vt:lpstr>
      <vt:lpstr>ویژگی‌های اثرگذار متاورس در بازاریابی</vt:lpstr>
      <vt:lpstr>انواع بازاریابی در متاورس</vt:lpstr>
      <vt:lpstr>بازاریابی پیشرفته‌تر با متاورس</vt:lpstr>
      <vt:lpstr>PowerPoint Presentation</vt:lpstr>
      <vt:lpstr>ابزارهای متاورس برای تبلیغات</vt:lpstr>
      <vt:lpstr>ابزارهای متاورس برای مشارکت کاربران</vt:lpstr>
      <vt:lpstr>ادغام واقعیت افزوده و مجازی برای تبلیغات فراگیر</vt:lpstr>
      <vt:lpstr>PowerPoint Presentation</vt:lpstr>
      <vt:lpstr>تاثیرات متاورس در بازاریابی</vt:lpstr>
      <vt:lpstr>مزایای استفاده از متاورس</vt:lpstr>
      <vt:lpstr>نمونه‌های خارجی</vt:lpstr>
      <vt:lpstr>نمونه‌های داخلی</vt:lpstr>
      <vt:lpstr>PowerPoint Presentation</vt:lpstr>
      <vt:lpstr>منابع تحقیق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 by rashasite.ir</dc:title>
  <dc:creator>rashasite.ir</dc:creator>
  <cp:keywords>rashasite.ir</cp:keywords>
  <cp:lastModifiedBy>سجاد غلامی</cp:lastModifiedBy>
  <cp:revision>489</cp:revision>
  <dcterms:modified xsi:type="dcterms:W3CDTF">2024-05-23T17:46:25Z</dcterms:modified>
</cp:coreProperties>
</file>