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slideLayouts/slideLayout14.xml" ContentType="application/vnd.openxmlformats-officedocument.presentationml.slideLayout+xml"/>
  <Override PartName="/ppt/theme/theme4.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5.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6.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7.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8.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9.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10.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11.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12.xml" ContentType="application/vnd.openxmlformats-officedocument.theme+xml"/>
  <Override PartName="/ppt/slideLayouts/slideLayout68.xml" ContentType="application/vnd.openxmlformats-officedocument.presentationml.slideLayout+xml"/>
  <Override PartName="/ppt/theme/theme13.xml" ContentType="application/vnd.openxmlformats-officedocument.theme+xml"/>
  <Override PartName="/ppt/slideLayouts/slideLayout69.xml" ContentType="application/vnd.openxmlformats-officedocument.presentationml.slideLayout+xml"/>
  <Override PartName="/ppt/theme/theme14.xml" ContentType="application/vnd.openxmlformats-officedocument.theme+xml"/>
  <Override PartName="/ppt/slideLayouts/slideLayout70.xml" ContentType="application/vnd.openxmlformats-officedocument.presentationml.slideLayout+xml"/>
  <Override PartName="/ppt/theme/theme15.xml" ContentType="application/vnd.openxmlformats-officedocument.theme+xml"/>
  <Override PartName="/ppt/theme/theme1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 id="2147483778" r:id="rId2"/>
    <p:sldMasterId id="2147483786" r:id="rId3"/>
    <p:sldMasterId id="2147483776" r:id="rId4"/>
    <p:sldMasterId id="2147483691" r:id="rId5"/>
    <p:sldMasterId id="2147483705" r:id="rId6"/>
    <p:sldMasterId id="2147483713" r:id="rId7"/>
    <p:sldMasterId id="2147483721" r:id="rId8"/>
    <p:sldMasterId id="2147483729" r:id="rId9"/>
    <p:sldMasterId id="2147483738" r:id="rId10"/>
    <p:sldMasterId id="2147483747" r:id="rId11"/>
    <p:sldMasterId id="2147483756" r:id="rId12"/>
    <p:sldMasterId id="2147483774" r:id="rId13"/>
    <p:sldMasterId id="2147483771" r:id="rId14"/>
    <p:sldMasterId id="2147483767" r:id="rId15"/>
  </p:sldMasterIdLst>
  <p:notesMasterIdLst>
    <p:notesMasterId r:id="rId61"/>
  </p:notesMasterIdLst>
  <p:sldIdLst>
    <p:sldId id="316" r:id="rId16"/>
    <p:sldId id="265" r:id="rId17"/>
    <p:sldId id="266" r:id="rId18"/>
    <p:sldId id="282" r:id="rId19"/>
    <p:sldId id="271" r:id="rId20"/>
    <p:sldId id="320" r:id="rId21"/>
    <p:sldId id="268" r:id="rId22"/>
    <p:sldId id="284" r:id="rId23"/>
    <p:sldId id="267" r:id="rId24"/>
    <p:sldId id="285" r:id="rId25"/>
    <p:sldId id="286" r:id="rId26"/>
    <p:sldId id="269" r:id="rId27"/>
    <p:sldId id="287" r:id="rId28"/>
    <p:sldId id="288" r:id="rId29"/>
    <p:sldId id="289" r:id="rId30"/>
    <p:sldId id="290" r:id="rId31"/>
    <p:sldId id="270" r:id="rId32"/>
    <p:sldId id="291" r:id="rId33"/>
    <p:sldId id="292" r:id="rId34"/>
    <p:sldId id="293" r:id="rId35"/>
    <p:sldId id="273" r:id="rId36"/>
    <p:sldId id="294" r:id="rId37"/>
    <p:sldId id="295" r:id="rId38"/>
    <p:sldId id="296" r:id="rId39"/>
    <p:sldId id="297" r:id="rId40"/>
    <p:sldId id="298" r:id="rId41"/>
    <p:sldId id="299" r:id="rId42"/>
    <p:sldId id="300" r:id="rId43"/>
    <p:sldId id="301" r:id="rId44"/>
    <p:sldId id="304" r:id="rId45"/>
    <p:sldId id="305" r:id="rId46"/>
    <p:sldId id="306" r:id="rId47"/>
    <p:sldId id="307" r:id="rId48"/>
    <p:sldId id="308" r:id="rId49"/>
    <p:sldId id="278" r:id="rId50"/>
    <p:sldId id="309" r:id="rId51"/>
    <p:sldId id="283" r:id="rId52"/>
    <p:sldId id="318" r:id="rId53"/>
    <p:sldId id="312" r:id="rId54"/>
    <p:sldId id="272" r:id="rId55"/>
    <p:sldId id="313" r:id="rId56"/>
    <p:sldId id="319" r:id="rId57"/>
    <p:sldId id="258" r:id="rId58"/>
    <p:sldId id="264" r:id="rId59"/>
    <p:sldId id="314"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5973D931-3BAC-4F30-9C16-B7461F574E40}">
          <p14:sldIdLst>
            <p14:sldId id="316"/>
            <p14:sldId id="265"/>
            <p14:sldId id="266"/>
            <p14:sldId id="282"/>
            <p14:sldId id="271"/>
            <p14:sldId id="320"/>
            <p14:sldId id="268"/>
            <p14:sldId id="284"/>
            <p14:sldId id="267"/>
            <p14:sldId id="285"/>
            <p14:sldId id="286"/>
            <p14:sldId id="269"/>
            <p14:sldId id="287"/>
            <p14:sldId id="288"/>
            <p14:sldId id="289"/>
            <p14:sldId id="290"/>
            <p14:sldId id="270"/>
            <p14:sldId id="291"/>
            <p14:sldId id="292"/>
            <p14:sldId id="293"/>
            <p14:sldId id="273"/>
            <p14:sldId id="294"/>
            <p14:sldId id="295"/>
            <p14:sldId id="296"/>
            <p14:sldId id="297"/>
            <p14:sldId id="298"/>
            <p14:sldId id="299"/>
            <p14:sldId id="300"/>
            <p14:sldId id="301"/>
            <p14:sldId id="304"/>
            <p14:sldId id="305"/>
            <p14:sldId id="306"/>
            <p14:sldId id="307"/>
            <p14:sldId id="308"/>
            <p14:sldId id="278"/>
            <p14:sldId id="309"/>
            <p14:sldId id="283"/>
            <p14:sldId id="318"/>
            <p14:sldId id="312"/>
            <p14:sldId id="272"/>
            <p14:sldId id="313"/>
          </p14:sldIdLst>
        </p14:section>
        <p14:section name="Appendix: Image Descriptions for Unsighted Students" id="{9E859B0B-078E-463E-89A6-21C20DD280C4}">
          <p14:sldIdLst>
            <p14:sldId id="319"/>
          </p14:sldIdLst>
        </p14:section>
        <p14:section name="Accessibility Content Alternative Text Descriptions of Images" id="{6591C612-A36D-0B45-ABCD-6E8DC7BC915D}">
          <p14:sldIdLst>
            <p14:sldId id="258"/>
            <p14:sldId id="264"/>
            <p14:sldId id="314"/>
          </p14:sldIdLst>
        </p14:section>
      </p14:sectionLst>
    </p:ext>
    <p:ext uri="{EFAFB233-063F-42B5-8137-9DF3F51BA10A}">
      <p15:sldGuideLst xmlns:p15="http://schemas.microsoft.com/office/powerpoint/2012/main">
        <p15:guide id="2" pos="3264" userDrawn="1">
          <p15:clr>
            <a:srgbClr val="A4A3A4"/>
          </p15:clr>
        </p15:guide>
        <p15:guide id="3" orient="horz" pos="2256" userDrawn="1">
          <p15:clr>
            <a:srgbClr val="A4A3A4"/>
          </p15:clr>
        </p15:guide>
        <p15:guide id="4" pos="56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extLst>
      <p:ext uri="{19B8F6BF-5375-455C-9EA6-DF929625EA0E}">
        <p15:presenceInfo xmlns:p15="http://schemas.microsoft.com/office/powerpoint/2012/main" userId="S-1-5-21-1645522239-1123561945-839522115-1006658" providerId="AD"/>
      </p:ext>
    </p:extLst>
  </p:cmAuthor>
  <p:cmAuthor id="2" name="Ciporen, Laura" initials="CL [2]" lastIdx="2" clrIdx="1">
    <p:extLst>
      <p:ext uri="{19B8F6BF-5375-455C-9EA6-DF929625EA0E}">
        <p15:presenceInfo xmlns:p15="http://schemas.microsoft.com/office/powerpoint/2012/main" userId="S::laura.ciporen@mheducation.com::567f631f-0624-4179-9d16-569ddce4882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1A23"/>
    <a:srgbClr val="3C648F"/>
    <a:srgbClr val="5F5A97"/>
    <a:srgbClr val="EC7700"/>
    <a:srgbClr val="A9DBD4"/>
    <a:srgbClr val="ED7D31"/>
    <a:srgbClr val="BF8800"/>
    <a:srgbClr val="7F7F7F"/>
    <a:srgbClr val="4472C4"/>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947" autoAdjust="0"/>
    <p:restoredTop sz="91973" autoAdjust="0"/>
  </p:normalViewPr>
  <p:slideViewPr>
    <p:cSldViewPr snapToGrid="0" showGuides="1">
      <p:cViewPr varScale="1">
        <p:scale>
          <a:sx n="113" d="100"/>
          <a:sy n="113" d="100"/>
        </p:scale>
        <p:origin x="1720" y="184"/>
      </p:cViewPr>
      <p:guideLst>
        <p:guide pos="3264"/>
        <p:guide orient="horz" pos="2256"/>
        <p:guide pos="564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5508"/>
    </p:cViewPr>
  </p:sorterViewPr>
  <p:notesViewPr>
    <p:cSldViewPr snapToGrid="0">
      <p:cViewPr varScale="1">
        <p:scale>
          <a:sx n="100" d="100"/>
          <a:sy n="100" d="100"/>
        </p:scale>
        <p:origin x="3468" y="96"/>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1.xml"/><Relationship Id="rId21" Type="http://schemas.openxmlformats.org/officeDocument/2006/relationships/slide" Target="slides/slide6.xml"/><Relationship Id="rId34" Type="http://schemas.openxmlformats.org/officeDocument/2006/relationships/slide" Target="slides/slide19.xml"/><Relationship Id="rId42" Type="http://schemas.openxmlformats.org/officeDocument/2006/relationships/slide" Target="slides/slide27.xml"/><Relationship Id="rId47" Type="http://schemas.openxmlformats.org/officeDocument/2006/relationships/slide" Target="slides/slide32.xml"/><Relationship Id="rId50" Type="http://schemas.openxmlformats.org/officeDocument/2006/relationships/slide" Target="slides/slide35.xml"/><Relationship Id="rId55" Type="http://schemas.openxmlformats.org/officeDocument/2006/relationships/slide" Target="slides/slide40.xml"/><Relationship Id="rId63" Type="http://schemas.openxmlformats.org/officeDocument/2006/relationships/presProps" Target="pres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1.xml"/><Relationship Id="rId29" Type="http://schemas.openxmlformats.org/officeDocument/2006/relationships/slide" Target="slides/slide14.xml"/><Relationship Id="rId11" Type="http://schemas.openxmlformats.org/officeDocument/2006/relationships/slideMaster" Target="slideMasters/slideMaster11.xml"/><Relationship Id="rId24" Type="http://schemas.openxmlformats.org/officeDocument/2006/relationships/slide" Target="slides/slide9.xml"/><Relationship Id="rId32" Type="http://schemas.openxmlformats.org/officeDocument/2006/relationships/slide" Target="slides/slide17.xml"/><Relationship Id="rId37" Type="http://schemas.openxmlformats.org/officeDocument/2006/relationships/slide" Target="slides/slide22.xml"/><Relationship Id="rId40" Type="http://schemas.openxmlformats.org/officeDocument/2006/relationships/slide" Target="slides/slide25.xml"/><Relationship Id="rId45" Type="http://schemas.openxmlformats.org/officeDocument/2006/relationships/slide" Target="slides/slide30.xml"/><Relationship Id="rId53" Type="http://schemas.openxmlformats.org/officeDocument/2006/relationships/slide" Target="slides/slide38.xml"/><Relationship Id="rId58" Type="http://schemas.openxmlformats.org/officeDocument/2006/relationships/slide" Target="slides/slide43.xml"/><Relationship Id="rId66" Type="http://schemas.openxmlformats.org/officeDocument/2006/relationships/tableStyles" Target="tableStyles.xml"/><Relationship Id="rId5" Type="http://schemas.openxmlformats.org/officeDocument/2006/relationships/slideMaster" Target="slideMasters/slideMaster5.xml"/><Relationship Id="rId61" Type="http://schemas.openxmlformats.org/officeDocument/2006/relationships/notesMaster" Target="notesMasters/notesMaster1.xml"/><Relationship Id="rId19" Type="http://schemas.openxmlformats.org/officeDocument/2006/relationships/slide" Target="slides/slide4.xml"/><Relationship Id="rId14" Type="http://schemas.openxmlformats.org/officeDocument/2006/relationships/slideMaster" Target="slideMasters/slideMaster14.xml"/><Relationship Id="rId22" Type="http://schemas.openxmlformats.org/officeDocument/2006/relationships/slide" Target="slides/slide7.xml"/><Relationship Id="rId27" Type="http://schemas.openxmlformats.org/officeDocument/2006/relationships/slide" Target="slides/slide12.xml"/><Relationship Id="rId30" Type="http://schemas.openxmlformats.org/officeDocument/2006/relationships/slide" Target="slides/slide15.xml"/><Relationship Id="rId35" Type="http://schemas.openxmlformats.org/officeDocument/2006/relationships/slide" Target="slides/slide20.xml"/><Relationship Id="rId43" Type="http://schemas.openxmlformats.org/officeDocument/2006/relationships/slide" Target="slides/slide28.xml"/><Relationship Id="rId48" Type="http://schemas.openxmlformats.org/officeDocument/2006/relationships/slide" Target="slides/slide33.xml"/><Relationship Id="rId56" Type="http://schemas.openxmlformats.org/officeDocument/2006/relationships/slide" Target="slides/slide41.xml"/><Relationship Id="rId64" Type="http://schemas.openxmlformats.org/officeDocument/2006/relationships/viewProps" Target="viewProps.xml"/><Relationship Id="rId8" Type="http://schemas.openxmlformats.org/officeDocument/2006/relationships/slideMaster" Target="slideMasters/slideMaster8.xml"/><Relationship Id="rId51" Type="http://schemas.openxmlformats.org/officeDocument/2006/relationships/slide" Target="slides/slide36.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2.xml"/><Relationship Id="rId25" Type="http://schemas.openxmlformats.org/officeDocument/2006/relationships/slide" Target="slides/slide10.xml"/><Relationship Id="rId33" Type="http://schemas.openxmlformats.org/officeDocument/2006/relationships/slide" Target="slides/slide18.xml"/><Relationship Id="rId38" Type="http://schemas.openxmlformats.org/officeDocument/2006/relationships/slide" Target="slides/slide23.xml"/><Relationship Id="rId46" Type="http://schemas.openxmlformats.org/officeDocument/2006/relationships/slide" Target="slides/slide31.xml"/><Relationship Id="rId59" Type="http://schemas.openxmlformats.org/officeDocument/2006/relationships/slide" Target="slides/slide44.xml"/><Relationship Id="rId20" Type="http://schemas.openxmlformats.org/officeDocument/2006/relationships/slide" Target="slides/slide5.xml"/><Relationship Id="rId41" Type="http://schemas.openxmlformats.org/officeDocument/2006/relationships/slide" Target="slides/slide26.xml"/><Relationship Id="rId54" Type="http://schemas.openxmlformats.org/officeDocument/2006/relationships/slide" Target="slides/slide39.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 Target="slides/slide8.xml"/><Relationship Id="rId28" Type="http://schemas.openxmlformats.org/officeDocument/2006/relationships/slide" Target="slides/slide13.xml"/><Relationship Id="rId36" Type="http://schemas.openxmlformats.org/officeDocument/2006/relationships/slide" Target="slides/slide21.xml"/><Relationship Id="rId49" Type="http://schemas.openxmlformats.org/officeDocument/2006/relationships/slide" Target="slides/slide34.xml"/><Relationship Id="rId57" Type="http://schemas.openxmlformats.org/officeDocument/2006/relationships/slide" Target="slides/slide42.xml"/><Relationship Id="rId10" Type="http://schemas.openxmlformats.org/officeDocument/2006/relationships/slideMaster" Target="slideMasters/slideMaster10.xml"/><Relationship Id="rId31" Type="http://schemas.openxmlformats.org/officeDocument/2006/relationships/slide" Target="slides/slide16.xml"/><Relationship Id="rId44" Type="http://schemas.openxmlformats.org/officeDocument/2006/relationships/slide" Target="slides/slide29.xml"/><Relationship Id="rId52" Type="http://schemas.openxmlformats.org/officeDocument/2006/relationships/slide" Target="slides/slide37.xml"/><Relationship Id="rId60" Type="http://schemas.openxmlformats.org/officeDocument/2006/relationships/slide" Target="slides/slide45.xml"/><Relationship Id="rId65"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 Target="slides/slide3.xml"/><Relationship Id="rId39" Type="http://schemas.openxmlformats.org/officeDocument/2006/relationships/slide" Target="slides/slide2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5F861D-5D93-4BD3-9834-1E76306D3F8F}" type="datetimeFigureOut">
              <a:rPr lang="en-US" smtClean="0"/>
              <a:t>3/6/20</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7B4520-1CB9-4106-81A0-1D8E9D46360E}" type="slidenum">
              <a:rPr lang="en-US" smtClean="0"/>
              <a:t>‹#›</a:t>
            </a:fld>
            <a:endParaRPr lang="en-US" dirty="0"/>
          </a:p>
        </p:txBody>
      </p:sp>
    </p:spTree>
    <p:extLst>
      <p:ext uri="{BB962C8B-B14F-4D97-AF65-F5344CB8AC3E}">
        <p14:creationId xmlns:p14="http://schemas.microsoft.com/office/powerpoint/2010/main" val="1819644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Chapter Two presents an overview of the managerial tasks associated with developing and executing company strategies. Special attention is given to the importance of a clear vision for the company and the strategic and financial objectives that will guide the way. The importance of setting objectives at all levels of the organization is explored along with the role of operating excellence in the successful execution of strategy. The chapter wraps up with an exploration of the role of the company’s board of directors in overseeing the strategic management process.</a:t>
            </a:r>
          </a:p>
        </p:txBody>
      </p:sp>
      <p:sp>
        <p:nvSpPr>
          <p:cNvPr id="4" name="Slide Number Placeholder 3"/>
          <p:cNvSpPr>
            <a:spLocks noGrp="1"/>
          </p:cNvSpPr>
          <p:nvPr>
            <p:ph type="sldNum" sz="quarter" idx="5"/>
          </p:nvPr>
        </p:nvSpPr>
        <p:spPr/>
        <p:txBody>
          <a:bodyPr/>
          <a:lstStyle/>
          <a:p>
            <a:fld id="{EF7B4520-1CB9-4106-81A0-1D8E9D46360E}" type="slidenum">
              <a:rPr lang="en-US" smtClean="0"/>
              <a:t>1</a:t>
            </a:fld>
            <a:endParaRPr lang="en-US" dirty="0"/>
          </a:p>
        </p:txBody>
      </p:sp>
    </p:spTree>
    <p:extLst>
      <p:ext uri="{BB962C8B-B14F-4D97-AF65-F5344CB8AC3E}">
        <p14:creationId xmlns:p14="http://schemas.microsoft.com/office/powerpoint/2010/main" val="976634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Table 2.2 lists some characteristics of effective vision statements that say something definitive about how the company’s leaders intend to position the company beyond where it is today.</a:t>
            </a:r>
          </a:p>
        </p:txBody>
      </p:sp>
      <p:sp>
        <p:nvSpPr>
          <p:cNvPr id="4" name="Slide Number Placeholder 3"/>
          <p:cNvSpPr>
            <a:spLocks noGrp="1"/>
          </p:cNvSpPr>
          <p:nvPr>
            <p:ph type="sldNum" sz="quarter" idx="5"/>
          </p:nvPr>
        </p:nvSpPr>
        <p:spPr/>
        <p:txBody>
          <a:bodyPr/>
          <a:lstStyle/>
          <a:p>
            <a:fld id="{EF7B4520-1CB9-4106-81A0-1D8E9D46360E}" type="slidenum">
              <a:rPr lang="en-US" smtClean="0"/>
              <a:t>10</a:t>
            </a:fld>
            <a:endParaRPr lang="en-US" dirty="0"/>
          </a:p>
        </p:txBody>
      </p:sp>
    </p:spTree>
    <p:extLst>
      <p:ext uri="{BB962C8B-B14F-4D97-AF65-F5344CB8AC3E}">
        <p14:creationId xmlns:p14="http://schemas.microsoft.com/office/powerpoint/2010/main" val="16100060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Table 2.3 provides a list of the most common shortcomings in company vision statements. Like any tool, vision statements can be used properly or improperly, either clearly conveying a company’s strategic course or not. </a:t>
            </a:r>
          </a:p>
        </p:txBody>
      </p:sp>
      <p:sp>
        <p:nvSpPr>
          <p:cNvPr id="4" name="Slide Number Placeholder 3"/>
          <p:cNvSpPr>
            <a:spLocks noGrp="1"/>
          </p:cNvSpPr>
          <p:nvPr>
            <p:ph type="sldNum" sz="quarter" idx="5"/>
          </p:nvPr>
        </p:nvSpPr>
        <p:spPr/>
        <p:txBody>
          <a:bodyPr/>
          <a:lstStyle/>
          <a:p>
            <a:fld id="{EF7B4520-1CB9-4106-81A0-1D8E9D46360E}" type="slidenum">
              <a:rPr lang="en-US" smtClean="0"/>
              <a:t>11</a:t>
            </a:fld>
            <a:endParaRPr lang="en-US" dirty="0"/>
          </a:p>
        </p:txBody>
      </p:sp>
    </p:spTree>
    <p:extLst>
      <p:ext uri="{BB962C8B-B14F-4D97-AF65-F5344CB8AC3E}">
        <p14:creationId xmlns:p14="http://schemas.microsoft.com/office/powerpoint/2010/main" val="10609575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strategic vision has little value to the organization unless it’s effectively communicated down the line to lower-level managers and employees. It would be difficult for a vision statement to provide direction to decision makers and energize employees toward achieving long-term strategic intent unless they know of the vision and observe management’s commitment to that vision. </a:t>
            </a:r>
          </a:p>
        </p:txBody>
      </p:sp>
      <p:sp>
        <p:nvSpPr>
          <p:cNvPr id="4" name="Slide Number Placeholder 3"/>
          <p:cNvSpPr>
            <a:spLocks noGrp="1"/>
          </p:cNvSpPr>
          <p:nvPr>
            <p:ph type="sldNum" sz="quarter" idx="5"/>
          </p:nvPr>
        </p:nvSpPr>
        <p:spPr/>
        <p:txBody>
          <a:bodyPr/>
          <a:lstStyle/>
          <a:p>
            <a:fld id="{EF7B4520-1CB9-4106-81A0-1D8E9D46360E}" type="slidenum">
              <a:rPr lang="en-US" smtClean="0"/>
              <a:t>12</a:t>
            </a:fld>
            <a:endParaRPr lang="en-US" dirty="0"/>
          </a:p>
        </p:txBody>
      </p:sp>
    </p:spTree>
    <p:extLst>
      <p:ext uri="{BB962C8B-B14F-4D97-AF65-F5344CB8AC3E}">
        <p14:creationId xmlns:p14="http://schemas.microsoft.com/office/powerpoint/2010/main" val="32009811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Creating a short slogan to illuminate an organization’s direction and then using it repeatedly as a reminder of “where we are headed and why” helps rally organization members to hurdle whatever obstacles lie in the company’s path and maintain their focus.</a:t>
            </a:r>
          </a:p>
        </p:txBody>
      </p:sp>
      <p:sp>
        <p:nvSpPr>
          <p:cNvPr id="4" name="Slide Number Placeholder 3"/>
          <p:cNvSpPr>
            <a:spLocks noGrp="1"/>
          </p:cNvSpPr>
          <p:nvPr>
            <p:ph type="sldNum" sz="quarter" idx="5"/>
          </p:nvPr>
        </p:nvSpPr>
        <p:spPr/>
        <p:txBody>
          <a:bodyPr/>
          <a:lstStyle/>
          <a:p>
            <a:fld id="{EF7B4520-1CB9-4106-81A0-1D8E9D46360E}" type="slidenum">
              <a:rPr lang="en-US" smtClean="0"/>
              <a:t>13</a:t>
            </a:fld>
            <a:endParaRPr lang="en-US" dirty="0"/>
          </a:p>
        </p:txBody>
      </p:sp>
    </p:spTree>
    <p:extLst>
      <p:ext uri="{BB962C8B-B14F-4D97-AF65-F5344CB8AC3E}">
        <p14:creationId xmlns:p14="http://schemas.microsoft.com/office/powerpoint/2010/main" val="16898628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effectively communicated vision is a valuable management tool for enlisting the commitment of company personnel to engage in actions that move the company in the intended direction. A well thought-out, forcefully communicated strategic vision pays off in several respects. When management is able to demonstrate significant progress in achieving these five benefits, it can count its efforts to create an effective vision for the company as successful.</a:t>
            </a:r>
          </a:p>
          <a:p>
            <a:endParaRPr lang="en-US" dirty="0"/>
          </a:p>
        </p:txBody>
      </p:sp>
      <p:sp>
        <p:nvSpPr>
          <p:cNvPr id="4" name="Slide Number Placeholder 3"/>
          <p:cNvSpPr>
            <a:spLocks noGrp="1"/>
          </p:cNvSpPr>
          <p:nvPr>
            <p:ph type="sldNum" sz="quarter" idx="5"/>
          </p:nvPr>
        </p:nvSpPr>
        <p:spPr/>
        <p:txBody>
          <a:bodyPr/>
          <a:lstStyle/>
          <a:p>
            <a:fld id="{EF7B4520-1CB9-4106-81A0-1D8E9D46360E}" type="slidenum">
              <a:rPr lang="en-US" smtClean="0"/>
              <a:t>14</a:t>
            </a:fld>
            <a:endParaRPr lang="en-US" dirty="0"/>
          </a:p>
        </p:txBody>
      </p:sp>
    </p:spTree>
    <p:extLst>
      <p:ext uri="{BB962C8B-B14F-4D97-AF65-F5344CB8AC3E}">
        <p14:creationId xmlns:p14="http://schemas.microsoft.com/office/powerpoint/2010/main" val="11622859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distinction between a strategic vision and a mission statement is fairly clear-cut: A strategic vision portrays a company’s future business scope (“where we are going”), whereas a company’s mission statement typically describes its present business and purpose (“who we are, what we do, and why we are here”).</a:t>
            </a:r>
          </a:p>
        </p:txBody>
      </p:sp>
      <p:sp>
        <p:nvSpPr>
          <p:cNvPr id="4" name="Slide Number Placeholder 3"/>
          <p:cNvSpPr>
            <a:spLocks noGrp="1"/>
          </p:cNvSpPr>
          <p:nvPr>
            <p:ph type="sldNum" sz="quarter" idx="5"/>
          </p:nvPr>
        </p:nvSpPr>
        <p:spPr/>
        <p:txBody>
          <a:bodyPr/>
          <a:lstStyle/>
          <a:p>
            <a:fld id="{EF7B4520-1CB9-4106-81A0-1D8E9D46360E}" type="slidenum">
              <a:rPr lang="en-US" smtClean="0"/>
              <a:t>15</a:t>
            </a:fld>
            <a:endParaRPr lang="en-US" dirty="0"/>
          </a:p>
        </p:txBody>
      </p:sp>
    </p:spTree>
    <p:extLst>
      <p:ext uri="{BB962C8B-B14F-4D97-AF65-F5344CB8AC3E}">
        <p14:creationId xmlns:p14="http://schemas.microsoft.com/office/powerpoint/2010/main" val="31224649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company mission statement ideally (1) identifies the company’s products/services, (2) specifies the buyer needs that it seeks to satisfy and (3) the customer groups or markets it serves, (4) its customer approach ,and (5) gives the company its own identity.</a:t>
            </a:r>
          </a:p>
        </p:txBody>
      </p:sp>
      <p:sp>
        <p:nvSpPr>
          <p:cNvPr id="4" name="Slide Number Placeholder 3"/>
          <p:cNvSpPr>
            <a:spLocks noGrp="1"/>
          </p:cNvSpPr>
          <p:nvPr>
            <p:ph type="sldNum" sz="quarter" idx="5"/>
          </p:nvPr>
        </p:nvSpPr>
        <p:spPr/>
        <p:txBody>
          <a:bodyPr/>
          <a:lstStyle/>
          <a:p>
            <a:fld id="{EF7B4520-1CB9-4106-81A0-1D8E9D46360E}" type="slidenum">
              <a:rPr lang="en-US" smtClean="0"/>
              <a:t>16</a:t>
            </a:fld>
            <a:endParaRPr lang="en-US" dirty="0"/>
          </a:p>
        </p:txBody>
      </p:sp>
    </p:spTree>
    <p:extLst>
      <p:ext uri="{BB962C8B-B14F-4D97-AF65-F5344CB8AC3E}">
        <p14:creationId xmlns:p14="http://schemas.microsoft.com/office/powerpoint/2010/main" val="27605711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7B4520-1CB9-4106-81A0-1D8E9D46360E}" type="slidenum">
              <a:rPr lang="en-US" smtClean="0"/>
              <a:t>17</a:t>
            </a:fld>
            <a:endParaRPr lang="en-US" dirty="0"/>
          </a:p>
        </p:txBody>
      </p:sp>
    </p:spTree>
    <p:extLst>
      <p:ext uri="{BB962C8B-B14F-4D97-AF65-F5344CB8AC3E}">
        <p14:creationId xmlns:p14="http://schemas.microsoft.com/office/powerpoint/2010/main" val="17834785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7B4520-1CB9-4106-81A0-1D8E9D46360E}" type="slidenum">
              <a:rPr lang="en-US" smtClean="0"/>
              <a:t>18</a:t>
            </a:fld>
            <a:endParaRPr lang="en-US" dirty="0"/>
          </a:p>
        </p:txBody>
      </p:sp>
    </p:spTree>
    <p:extLst>
      <p:ext uri="{BB962C8B-B14F-4D97-AF65-F5344CB8AC3E}">
        <p14:creationId xmlns:p14="http://schemas.microsoft.com/office/powerpoint/2010/main" val="3571651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Firms should properly focus on achieving financial and strategic objectives that result in an earned profit.</a:t>
            </a:r>
          </a:p>
        </p:txBody>
      </p:sp>
      <p:sp>
        <p:nvSpPr>
          <p:cNvPr id="4" name="Slide Number Placeholder 3"/>
          <p:cNvSpPr>
            <a:spLocks noGrp="1"/>
          </p:cNvSpPr>
          <p:nvPr>
            <p:ph type="sldNum" sz="quarter" idx="5"/>
          </p:nvPr>
        </p:nvSpPr>
        <p:spPr/>
        <p:txBody>
          <a:bodyPr/>
          <a:lstStyle/>
          <a:p>
            <a:fld id="{EF7B4520-1CB9-4106-81A0-1D8E9D46360E}" type="slidenum">
              <a:rPr lang="en-US" smtClean="0"/>
              <a:t>19</a:t>
            </a:fld>
            <a:endParaRPr lang="en-US" dirty="0"/>
          </a:p>
        </p:txBody>
      </p:sp>
    </p:spTree>
    <p:extLst>
      <p:ext uri="{BB962C8B-B14F-4D97-AF65-F5344CB8AC3E}">
        <p14:creationId xmlns:p14="http://schemas.microsoft.com/office/powerpoint/2010/main" val="2365986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nSpc>
                <a:spcPct val="150000"/>
              </a:lnSpc>
            </a:pPr>
            <a:r>
              <a:rPr lang="en-US" dirty="0"/>
              <a:t>This chapter focuses on management’s direction-setting responsibilities—charting a strategic course, setting performance targets, and choosing a strategy capable of producing the desired outcomes. There is coverage of why strategy making is a task for a company’s entire management team and which kinds of strategic decisions tend to be made at which levels of management. </a:t>
            </a:r>
          </a:p>
          <a:p>
            <a:pPr lvl="0">
              <a:lnSpc>
                <a:spcPct val="150000"/>
              </a:lnSpc>
            </a:pPr>
            <a:r>
              <a:rPr lang="en-US" dirty="0"/>
              <a:t>The chapter concludes with a look at the roles and responsibilities of a company’s board of directors and how good corporate governance protects shareholder interests and promotes good management.</a:t>
            </a:r>
          </a:p>
        </p:txBody>
      </p:sp>
      <p:sp>
        <p:nvSpPr>
          <p:cNvPr id="4" name="Slide Number Placeholder 3"/>
          <p:cNvSpPr>
            <a:spLocks noGrp="1"/>
          </p:cNvSpPr>
          <p:nvPr>
            <p:ph type="sldNum" sz="quarter" idx="5"/>
          </p:nvPr>
        </p:nvSpPr>
        <p:spPr/>
        <p:txBody>
          <a:bodyPr/>
          <a:lstStyle/>
          <a:p>
            <a:fld id="{EF7B4520-1CB9-4106-81A0-1D8E9D46360E}" type="slidenum">
              <a:rPr lang="en-US" smtClean="0"/>
              <a:t>2</a:t>
            </a:fld>
            <a:endParaRPr lang="en-US" dirty="0"/>
          </a:p>
        </p:txBody>
      </p:sp>
    </p:spTree>
    <p:extLst>
      <p:ext uri="{BB962C8B-B14F-4D97-AF65-F5344CB8AC3E}">
        <p14:creationId xmlns:p14="http://schemas.microsoft.com/office/powerpoint/2010/main" val="33880448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firm’s core values are the beliefs, traits, and behavioral norms that the firm’s personnel are expected to display in conducting the firm’s business and pursuing its strategic vision and mission.</a:t>
            </a:r>
          </a:p>
          <a:p>
            <a:endParaRPr lang="en-US" dirty="0"/>
          </a:p>
          <a:p>
            <a:r>
              <a:rPr lang="en-US" dirty="0"/>
              <a:t>Many companies have developed a statement of values (sometimes called core values) to guide the actions and behavior of company personnel in conducting the company’s business and pursuing its strategic vision and mission.</a:t>
            </a:r>
          </a:p>
        </p:txBody>
      </p:sp>
      <p:sp>
        <p:nvSpPr>
          <p:cNvPr id="4" name="Slide Number Placeholder 3"/>
          <p:cNvSpPr>
            <a:spLocks noGrp="1"/>
          </p:cNvSpPr>
          <p:nvPr>
            <p:ph type="sldNum" sz="quarter" idx="5"/>
          </p:nvPr>
        </p:nvSpPr>
        <p:spPr/>
        <p:txBody>
          <a:bodyPr/>
          <a:lstStyle/>
          <a:p>
            <a:fld id="{EF7B4520-1CB9-4106-81A0-1D8E9D46360E}" type="slidenum">
              <a:rPr lang="en-US" smtClean="0"/>
              <a:t>20</a:t>
            </a:fld>
            <a:endParaRPr lang="en-US" dirty="0"/>
          </a:p>
        </p:txBody>
      </p:sp>
    </p:spTree>
    <p:extLst>
      <p:ext uri="{BB962C8B-B14F-4D97-AF65-F5344CB8AC3E}">
        <p14:creationId xmlns:p14="http://schemas.microsoft.com/office/powerpoint/2010/main" val="10448139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7B4520-1CB9-4106-81A0-1D8E9D46360E}" type="slidenum">
              <a:rPr lang="en-US" smtClean="0"/>
              <a:t>21</a:t>
            </a:fld>
            <a:endParaRPr lang="en-US" dirty="0"/>
          </a:p>
        </p:txBody>
      </p:sp>
    </p:spTree>
    <p:extLst>
      <p:ext uri="{BB962C8B-B14F-4D97-AF65-F5344CB8AC3E}">
        <p14:creationId xmlns:p14="http://schemas.microsoft.com/office/powerpoint/2010/main" val="30094544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Concrete, measurable objectives are managerially valuable for three reasons: (1) They focus efforts and align actions throughout the organization, (2) they serve as </a:t>
            </a:r>
            <a:r>
              <a:rPr lang="en-US" i="1" dirty="0"/>
              <a:t>yardsticks </a:t>
            </a:r>
            <a:r>
              <a:rPr lang="en-US" dirty="0"/>
              <a:t>for tracking a company’s performance and progress, and (3) they motivate employees to expend greater effort and perform at a high level.</a:t>
            </a:r>
          </a:p>
        </p:txBody>
      </p:sp>
      <p:sp>
        <p:nvSpPr>
          <p:cNvPr id="4" name="Slide Number Placeholder 3"/>
          <p:cNvSpPr>
            <a:spLocks noGrp="1"/>
          </p:cNvSpPr>
          <p:nvPr>
            <p:ph type="sldNum" sz="quarter" idx="5"/>
          </p:nvPr>
        </p:nvSpPr>
        <p:spPr/>
        <p:txBody>
          <a:bodyPr/>
          <a:lstStyle/>
          <a:p>
            <a:fld id="{EF7B4520-1CB9-4106-81A0-1D8E9D46360E}" type="slidenum">
              <a:rPr lang="en-US" smtClean="0"/>
              <a:t>22</a:t>
            </a:fld>
            <a:endParaRPr lang="en-US" dirty="0"/>
          </a:p>
        </p:txBody>
      </p:sp>
    </p:spTree>
    <p:extLst>
      <p:ext uri="{BB962C8B-B14F-4D97-AF65-F5344CB8AC3E}">
        <p14:creationId xmlns:p14="http://schemas.microsoft.com/office/powerpoint/2010/main" val="19451490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Stretch objectives </a:t>
            </a:r>
            <a:r>
              <a:rPr lang="en-US" dirty="0"/>
              <a:t>set performance targets high enough to </a:t>
            </a:r>
            <a:r>
              <a:rPr lang="en-US" i="1" dirty="0"/>
              <a:t>stretch</a:t>
            </a:r>
            <a:r>
              <a:rPr lang="en-US" dirty="0"/>
              <a:t> an organization to reach its full potential and deliver the best possible results.</a:t>
            </a:r>
          </a:p>
          <a:p>
            <a:endParaRPr lang="en-US" dirty="0"/>
          </a:p>
          <a:p>
            <a:r>
              <a:rPr lang="en-US" dirty="0"/>
              <a:t>Challenging company personnel to go all out and deliver “stretch” gains in performance pushes an enterprise to be more inventive and to exhibit more urgency in improving its financial performance and business position. Stretch objectives spur exceptional performance and help build a firewall against contentment with modest gains in organizational performance.</a:t>
            </a:r>
          </a:p>
        </p:txBody>
      </p:sp>
      <p:sp>
        <p:nvSpPr>
          <p:cNvPr id="4" name="Slide Number Placeholder 3"/>
          <p:cNvSpPr>
            <a:spLocks noGrp="1"/>
          </p:cNvSpPr>
          <p:nvPr>
            <p:ph type="sldNum" sz="quarter" idx="5"/>
          </p:nvPr>
        </p:nvSpPr>
        <p:spPr/>
        <p:txBody>
          <a:bodyPr/>
          <a:lstStyle/>
          <a:p>
            <a:fld id="{EF7B4520-1CB9-4106-81A0-1D8E9D46360E}" type="slidenum">
              <a:rPr lang="en-US" smtClean="0"/>
              <a:t>23</a:t>
            </a:fld>
            <a:endParaRPr lang="en-US" dirty="0"/>
          </a:p>
        </p:txBody>
      </p:sp>
    </p:spTree>
    <p:extLst>
      <p:ext uri="{BB962C8B-B14F-4D97-AF65-F5344CB8AC3E}">
        <p14:creationId xmlns:p14="http://schemas.microsoft.com/office/powerpoint/2010/main" val="15700868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 difference, however, between stretch goals that are clearly reachable, with enough effort, and those that are well beyond the organization's current capabilities, regardless of the level of effort. Extreme stretch goals, involving radical expectations, fail more often than not, killing motivation, eroding employee confidence, and damaging both worker and company performance.</a:t>
            </a:r>
          </a:p>
          <a:p>
            <a:r>
              <a:rPr lang="en-US" dirty="0"/>
              <a:t>Extreme stretch goals can work as envisioned under circumstances where the company is a strong competitor with plentiful resources.</a:t>
            </a:r>
          </a:p>
          <a:p>
            <a:endParaRPr lang="en-US" dirty="0"/>
          </a:p>
        </p:txBody>
      </p:sp>
      <p:sp>
        <p:nvSpPr>
          <p:cNvPr id="4" name="Slide Number Placeholder 3"/>
          <p:cNvSpPr>
            <a:spLocks noGrp="1"/>
          </p:cNvSpPr>
          <p:nvPr>
            <p:ph type="sldNum" sz="quarter" idx="5"/>
          </p:nvPr>
        </p:nvSpPr>
        <p:spPr/>
        <p:txBody>
          <a:bodyPr/>
          <a:lstStyle/>
          <a:p>
            <a:fld id="{EF7B4520-1CB9-4106-81A0-1D8E9D46360E}" type="slidenum">
              <a:rPr lang="en-US" smtClean="0"/>
              <a:t>24</a:t>
            </a:fld>
            <a:endParaRPr lang="en-US" dirty="0"/>
          </a:p>
        </p:txBody>
      </p:sp>
    </p:spTree>
    <p:extLst>
      <p:ext uri="{BB962C8B-B14F-4D97-AF65-F5344CB8AC3E}">
        <p14:creationId xmlns:p14="http://schemas.microsoft.com/office/powerpoint/2010/main" val="35456356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results of past decisions and organizational activities are not reliable indicators of a company’s future prospects. Companies that have been poor financial performers are sometimes able to turn things around, and good financial performers on occasion fall upon hard times</a:t>
            </a:r>
          </a:p>
        </p:txBody>
      </p:sp>
      <p:sp>
        <p:nvSpPr>
          <p:cNvPr id="4" name="Slide Number Placeholder 3"/>
          <p:cNvSpPr>
            <a:spLocks noGrp="1"/>
          </p:cNvSpPr>
          <p:nvPr>
            <p:ph type="sldNum" sz="quarter" idx="5"/>
          </p:nvPr>
        </p:nvSpPr>
        <p:spPr/>
        <p:txBody>
          <a:bodyPr/>
          <a:lstStyle/>
          <a:p>
            <a:fld id="{EF7B4520-1CB9-4106-81A0-1D8E9D46360E}" type="slidenum">
              <a:rPr lang="en-US" smtClean="0"/>
              <a:t>25</a:t>
            </a:fld>
            <a:endParaRPr lang="en-US" dirty="0"/>
          </a:p>
        </p:txBody>
      </p:sp>
    </p:spTree>
    <p:extLst>
      <p:ext uri="{BB962C8B-B14F-4D97-AF65-F5344CB8AC3E}">
        <p14:creationId xmlns:p14="http://schemas.microsoft.com/office/powerpoint/2010/main" val="6539555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Strategic objectives </a:t>
            </a:r>
            <a:r>
              <a:rPr lang="en-US" dirty="0"/>
              <a:t>relate to target outcomes that indicate a company is strengthening its market standing, competitive position, and future business prospects.</a:t>
            </a:r>
          </a:p>
          <a:p>
            <a:r>
              <a:rPr lang="en-US" dirty="0"/>
              <a:t>If a company begins to lose competitive strength and fails to achieve important strategic objectives, then its ability to maintain its present profitability is highly suspect.</a:t>
            </a:r>
          </a:p>
        </p:txBody>
      </p:sp>
      <p:sp>
        <p:nvSpPr>
          <p:cNvPr id="4" name="Slide Number Placeholder 3"/>
          <p:cNvSpPr>
            <a:spLocks noGrp="1"/>
          </p:cNvSpPr>
          <p:nvPr>
            <p:ph type="sldNum" sz="quarter" idx="5"/>
          </p:nvPr>
        </p:nvSpPr>
        <p:spPr/>
        <p:txBody>
          <a:bodyPr/>
          <a:lstStyle/>
          <a:p>
            <a:fld id="{EF7B4520-1CB9-4106-81A0-1D8E9D46360E}" type="slidenum">
              <a:rPr lang="en-US" smtClean="0"/>
              <a:t>26</a:t>
            </a:fld>
            <a:endParaRPr lang="en-US" dirty="0"/>
          </a:p>
        </p:txBody>
      </p:sp>
    </p:spTree>
    <p:extLst>
      <p:ext uri="{BB962C8B-B14F-4D97-AF65-F5344CB8AC3E}">
        <p14:creationId xmlns:p14="http://schemas.microsoft.com/office/powerpoint/2010/main" val="2638207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b="1" dirty="0"/>
              <a:t>Financial objectives </a:t>
            </a:r>
            <a:r>
              <a:rPr lang="en-US" dirty="0"/>
              <a:t>relate to the financial performance targets management has established for the organization to achieve.</a:t>
            </a:r>
          </a:p>
          <a:p>
            <a:pPr lvl="0"/>
            <a:r>
              <a:rPr lang="en-US" b="1" dirty="0"/>
              <a:t>Strategic objectives </a:t>
            </a:r>
            <a:r>
              <a:rPr lang="en-US" dirty="0"/>
              <a:t>relate to target outcomes that indicate a company is strengthening its market standing, competitive position, and future business prospects.</a:t>
            </a:r>
          </a:p>
        </p:txBody>
      </p:sp>
      <p:sp>
        <p:nvSpPr>
          <p:cNvPr id="4" name="Slide Number Placeholder 3"/>
          <p:cNvSpPr>
            <a:spLocks noGrp="1"/>
          </p:cNvSpPr>
          <p:nvPr>
            <p:ph type="sldNum" sz="quarter" idx="5"/>
          </p:nvPr>
        </p:nvSpPr>
        <p:spPr/>
        <p:txBody>
          <a:bodyPr/>
          <a:lstStyle/>
          <a:p>
            <a:fld id="{EF7B4520-1CB9-4106-81A0-1D8E9D46360E}" type="slidenum">
              <a:rPr lang="en-US" smtClean="0"/>
              <a:t>27</a:t>
            </a:fld>
            <a:endParaRPr lang="en-US" dirty="0"/>
          </a:p>
        </p:txBody>
      </p:sp>
    </p:spTree>
    <p:extLst>
      <p:ext uri="{BB962C8B-B14F-4D97-AF65-F5344CB8AC3E}">
        <p14:creationId xmlns:p14="http://schemas.microsoft.com/office/powerpoint/2010/main" val="3274293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Utilizing a performance measurement system such as the balanced scorecard, management seeks to strike an optimal balance in the company’s pursuit of its objectives and strategic objectives.</a:t>
            </a:r>
          </a:p>
          <a:p>
            <a:r>
              <a:rPr lang="en-US" dirty="0"/>
              <a:t>The Balanced Scorecard is a widely used method for combining the use of both strategic and financial objectives, tracking their achievement, and giving management a more complete and balanced view of how well an organization is performing. Despite its popularity, the balanced scorecard is not without limitations. Importantly, it may not capture some of the most important priorities of a particular organization, such as resource acquisition or partnering with other organizations. Further, its value, as with most strategy tools, depends on implementation and follow through as much as on substance.  </a:t>
            </a:r>
          </a:p>
        </p:txBody>
      </p:sp>
      <p:sp>
        <p:nvSpPr>
          <p:cNvPr id="4" name="Slide Number Placeholder 3"/>
          <p:cNvSpPr>
            <a:spLocks noGrp="1"/>
          </p:cNvSpPr>
          <p:nvPr>
            <p:ph type="sldNum" sz="quarter" idx="5"/>
          </p:nvPr>
        </p:nvSpPr>
        <p:spPr/>
        <p:txBody>
          <a:bodyPr/>
          <a:lstStyle/>
          <a:p>
            <a:fld id="{EF7B4520-1CB9-4106-81A0-1D8E9D46360E}" type="slidenum">
              <a:rPr lang="en-US" smtClean="0"/>
              <a:t>28</a:t>
            </a:fld>
            <a:endParaRPr lang="en-US" dirty="0"/>
          </a:p>
        </p:txBody>
      </p:sp>
    </p:spTree>
    <p:extLst>
      <p:ext uri="{BB962C8B-B14F-4D97-AF65-F5344CB8AC3E}">
        <p14:creationId xmlns:p14="http://schemas.microsoft.com/office/powerpoint/2010/main" val="35576586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Representative examples of financial and strategic objectives that companies often include in a balanced scorecard approach to measuring their performance are displayed in Table 2.4</a:t>
            </a:r>
          </a:p>
        </p:txBody>
      </p:sp>
      <p:sp>
        <p:nvSpPr>
          <p:cNvPr id="4" name="Slide Number Placeholder 3"/>
          <p:cNvSpPr>
            <a:spLocks noGrp="1"/>
          </p:cNvSpPr>
          <p:nvPr>
            <p:ph type="sldNum" sz="quarter" idx="5"/>
          </p:nvPr>
        </p:nvSpPr>
        <p:spPr/>
        <p:txBody>
          <a:bodyPr/>
          <a:lstStyle/>
          <a:p>
            <a:fld id="{EF7B4520-1CB9-4106-81A0-1D8E9D46360E}" type="slidenum">
              <a:rPr lang="en-US" smtClean="0"/>
              <a:t>29</a:t>
            </a:fld>
            <a:endParaRPr lang="en-US" dirty="0"/>
          </a:p>
        </p:txBody>
      </p:sp>
    </p:spTree>
    <p:extLst>
      <p:ext uri="{BB962C8B-B14F-4D97-AF65-F5344CB8AC3E}">
        <p14:creationId xmlns:p14="http://schemas.microsoft.com/office/powerpoint/2010/main" val="8760595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managerial process of crafting and executing a company’s strategy is an ongoing, continuous process consisting of five integrated stages. Crafting and executing a company’s strategy is an ongoing process that consists of five interrelated stages. </a:t>
            </a:r>
          </a:p>
          <a:p>
            <a:endParaRPr lang="en-US" dirty="0"/>
          </a:p>
        </p:txBody>
      </p:sp>
      <p:sp>
        <p:nvSpPr>
          <p:cNvPr id="4" name="Slide Number Placeholder 3"/>
          <p:cNvSpPr>
            <a:spLocks noGrp="1"/>
          </p:cNvSpPr>
          <p:nvPr>
            <p:ph type="sldNum" sz="quarter" idx="5"/>
          </p:nvPr>
        </p:nvSpPr>
        <p:spPr/>
        <p:txBody>
          <a:bodyPr/>
          <a:lstStyle/>
          <a:p>
            <a:fld id="{EF7B4520-1CB9-4106-81A0-1D8E9D46360E}" type="slidenum">
              <a:rPr lang="en-US" smtClean="0"/>
              <a:t>3</a:t>
            </a:fld>
            <a:endParaRPr lang="en-US" dirty="0"/>
          </a:p>
        </p:txBody>
      </p:sp>
    </p:spTree>
    <p:extLst>
      <p:ext uri="{BB962C8B-B14F-4D97-AF65-F5344CB8AC3E}">
        <p14:creationId xmlns:p14="http://schemas.microsoft.com/office/powerpoint/2010/main" val="21022755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trade-offs have to be made between achieving long-run and short-run objectives, long-run objectives should take precedence (unless the achievement of one or more short-run performance targets has unique importance).</a:t>
            </a:r>
          </a:p>
        </p:txBody>
      </p:sp>
      <p:sp>
        <p:nvSpPr>
          <p:cNvPr id="4" name="Slide Number Placeholder 3"/>
          <p:cNvSpPr>
            <a:spLocks noGrp="1"/>
          </p:cNvSpPr>
          <p:nvPr>
            <p:ph type="sldNum" sz="quarter" idx="5"/>
          </p:nvPr>
        </p:nvSpPr>
        <p:spPr/>
        <p:txBody>
          <a:bodyPr/>
          <a:lstStyle/>
          <a:p>
            <a:fld id="{EF7B4520-1CB9-4106-81A0-1D8E9D46360E}" type="slidenum">
              <a:rPr lang="en-US" smtClean="0"/>
              <a:t>30</a:t>
            </a:fld>
            <a:endParaRPr lang="en-US" dirty="0"/>
          </a:p>
        </p:txBody>
      </p:sp>
    </p:spTree>
    <p:extLst>
      <p:ext uri="{BB962C8B-B14F-4D97-AF65-F5344CB8AC3E}">
        <p14:creationId xmlns:p14="http://schemas.microsoft.com/office/powerpoint/2010/main" val="8371261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The ideal situation is a team effort in which each organizational unit strives to produce results that contribute to the achievement of the company’s performance targets and strategic vision. Such consistency signals that organizational units know their strategic role and are on board in helping the company move down the chosen strategic path and produce the desired results. </a:t>
            </a:r>
          </a:p>
        </p:txBody>
      </p:sp>
      <p:sp>
        <p:nvSpPr>
          <p:cNvPr id="4" name="Slide Number Placeholder 3"/>
          <p:cNvSpPr>
            <a:spLocks noGrp="1"/>
          </p:cNvSpPr>
          <p:nvPr>
            <p:ph type="sldNum" sz="quarter" idx="5"/>
          </p:nvPr>
        </p:nvSpPr>
        <p:spPr/>
        <p:txBody>
          <a:bodyPr/>
          <a:lstStyle/>
          <a:p>
            <a:fld id="{EF7B4520-1CB9-4106-81A0-1D8E9D46360E}" type="slidenum">
              <a:rPr lang="en-US" smtClean="0"/>
              <a:t>31</a:t>
            </a:fld>
            <a:endParaRPr lang="en-US" dirty="0"/>
          </a:p>
        </p:txBody>
      </p:sp>
    </p:spTree>
    <p:extLst>
      <p:ext uri="{BB962C8B-B14F-4D97-AF65-F5344CB8AC3E}">
        <p14:creationId xmlns:p14="http://schemas.microsoft.com/office/powerpoint/2010/main" val="32433072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Asking “How” requires choosing among the various strategic alternatives and proactively searching for opportunities to do new things or to do existing things in new or better ways.</a:t>
            </a:r>
          </a:p>
        </p:txBody>
      </p:sp>
      <p:sp>
        <p:nvSpPr>
          <p:cNvPr id="4" name="Slide Number Placeholder 3"/>
          <p:cNvSpPr>
            <a:spLocks noGrp="1"/>
          </p:cNvSpPr>
          <p:nvPr>
            <p:ph type="sldNum" sz="quarter" idx="5"/>
          </p:nvPr>
        </p:nvSpPr>
        <p:spPr/>
        <p:txBody>
          <a:bodyPr/>
          <a:lstStyle/>
          <a:p>
            <a:fld id="{EF7B4520-1CB9-4106-81A0-1D8E9D46360E}" type="slidenum">
              <a:rPr lang="en-US" smtClean="0"/>
              <a:t>32</a:t>
            </a:fld>
            <a:endParaRPr lang="en-US" dirty="0"/>
          </a:p>
        </p:txBody>
      </p:sp>
    </p:spTree>
    <p:extLst>
      <p:ext uri="{BB962C8B-B14F-4D97-AF65-F5344CB8AC3E}">
        <p14:creationId xmlns:p14="http://schemas.microsoft.com/office/powerpoint/2010/main" val="38737293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more a company’s operations cut across different products, industries, and geographical areas, the more that headquarters executives have little option but to delegate considerable strategy-making authority to down-the-line managers. </a:t>
            </a:r>
          </a:p>
        </p:txBody>
      </p:sp>
      <p:sp>
        <p:nvSpPr>
          <p:cNvPr id="4" name="Slide Number Placeholder 3"/>
          <p:cNvSpPr>
            <a:spLocks noGrp="1"/>
          </p:cNvSpPr>
          <p:nvPr>
            <p:ph type="sldNum" sz="quarter" idx="5"/>
          </p:nvPr>
        </p:nvSpPr>
        <p:spPr/>
        <p:txBody>
          <a:bodyPr/>
          <a:lstStyle/>
          <a:p>
            <a:fld id="{EF7B4520-1CB9-4106-81A0-1D8E9D46360E}" type="slidenum">
              <a:rPr lang="en-US" smtClean="0"/>
              <a:t>33</a:t>
            </a:fld>
            <a:endParaRPr lang="en-US" dirty="0"/>
          </a:p>
        </p:txBody>
      </p:sp>
    </p:spTree>
    <p:extLst>
      <p:ext uri="{BB962C8B-B14F-4D97-AF65-F5344CB8AC3E}">
        <p14:creationId xmlns:p14="http://schemas.microsoft.com/office/powerpoint/2010/main" val="2116708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larger and more diverse the operations of an enterprise, the more points of strategic initiative it will have and the more managers at different organizational levels will have a relevant strategy-making role.</a:t>
            </a:r>
          </a:p>
        </p:txBody>
      </p:sp>
      <p:sp>
        <p:nvSpPr>
          <p:cNvPr id="4" name="Slide Number Placeholder 3"/>
          <p:cNvSpPr>
            <a:spLocks noGrp="1"/>
          </p:cNvSpPr>
          <p:nvPr>
            <p:ph type="sldNum" sz="quarter" idx="5"/>
          </p:nvPr>
        </p:nvSpPr>
        <p:spPr/>
        <p:txBody>
          <a:bodyPr/>
          <a:lstStyle/>
          <a:p>
            <a:fld id="{EF7B4520-1CB9-4106-81A0-1D8E9D46360E}" type="slidenum">
              <a:rPr lang="en-US" smtClean="0"/>
              <a:t>34</a:t>
            </a:fld>
            <a:endParaRPr lang="en-US" dirty="0"/>
          </a:p>
        </p:txBody>
      </p:sp>
    </p:spTree>
    <p:extLst>
      <p:ext uri="{BB962C8B-B14F-4D97-AF65-F5344CB8AC3E}">
        <p14:creationId xmlns:p14="http://schemas.microsoft.com/office/powerpoint/2010/main" val="15160235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b="1" dirty="0"/>
              <a:t>Corporate strategy </a:t>
            </a:r>
            <a:r>
              <a:rPr lang="en-US" dirty="0"/>
              <a:t>is strategy at the </a:t>
            </a:r>
            <a:r>
              <a:rPr lang="en-US" i="1" dirty="0"/>
              <a:t>multi-business level</a:t>
            </a:r>
            <a:r>
              <a:rPr lang="en-US" dirty="0"/>
              <a:t>, concerning how to improve company performance or gain competitive advantage by managing a set of businesses simultaneously.</a:t>
            </a:r>
          </a:p>
          <a:p>
            <a:pPr>
              <a:defRPr/>
            </a:pPr>
            <a:r>
              <a:rPr lang="en-US" b="1" dirty="0"/>
              <a:t>Business strategy</a:t>
            </a:r>
            <a:r>
              <a:rPr lang="en-US" dirty="0"/>
              <a:t> is strategy at the </a:t>
            </a:r>
            <a:r>
              <a:rPr lang="en-US" i="1" dirty="0"/>
              <a:t>single-business level</a:t>
            </a:r>
            <a:r>
              <a:rPr lang="en-US" dirty="0"/>
              <a:t>, concerning how to improve the performance or gain a competitive advantage in a particular line of business.</a:t>
            </a:r>
          </a:p>
        </p:txBody>
      </p:sp>
      <p:sp>
        <p:nvSpPr>
          <p:cNvPr id="4" name="Slide Number Placeholder 3"/>
          <p:cNvSpPr>
            <a:spLocks noGrp="1"/>
          </p:cNvSpPr>
          <p:nvPr>
            <p:ph type="sldNum" sz="quarter" idx="5"/>
          </p:nvPr>
        </p:nvSpPr>
        <p:spPr/>
        <p:txBody>
          <a:bodyPr/>
          <a:lstStyle/>
          <a:p>
            <a:fld id="{EF7B4520-1CB9-4106-81A0-1D8E9D46360E}" type="slidenum">
              <a:rPr lang="en-US" smtClean="0"/>
              <a:t>35</a:t>
            </a:fld>
            <a:endParaRPr lang="en-US" dirty="0"/>
          </a:p>
        </p:txBody>
      </p:sp>
    </p:spTree>
    <p:extLst>
      <p:ext uri="{BB962C8B-B14F-4D97-AF65-F5344CB8AC3E}">
        <p14:creationId xmlns:p14="http://schemas.microsoft.com/office/powerpoint/2010/main" val="41699779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shown in Figure 2.2, a company’s overall strategy is therefore a collection of strategic initiatives and actions devised by managers up and down the whole organizational hierarchy.</a:t>
            </a:r>
          </a:p>
        </p:txBody>
      </p:sp>
      <p:sp>
        <p:nvSpPr>
          <p:cNvPr id="4" name="Slide Number Placeholder 3"/>
          <p:cNvSpPr>
            <a:spLocks noGrp="1"/>
          </p:cNvSpPr>
          <p:nvPr>
            <p:ph type="sldNum" sz="quarter" idx="5"/>
          </p:nvPr>
        </p:nvSpPr>
        <p:spPr/>
        <p:txBody>
          <a:bodyPr/>
          <a:lstStyle/>
          <a:p>
            <a:fld id="{EF7B4520-1CB9-4106-81A0-1D8E9D46360E}" type="slidenum">
              <a:rPr lang="en-US" smtClean="0"/>
              <a:t>36</a:t>
            </a:fld>
            <a:endParaRPr lang="en-US" dirty="0"/>
          </a:p>
        </p:txBody>
      </p:sp>
    </p:spTree>
    <p:extLst>
      <p:ext uri="{BB962C8B-B14F-4D97-AF65-F5344CB8AC3E}">
        <p14:creationId xmlns:p14="http://schemas.microsoft.com/office/powerpoint/2010/main" val="38228033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7B4520-1CB9-4106-81A0-1D8E9D46360E}" type="slidenum">
              <a:rPr lang="en-US" smtClean="0"/>
              <a:t>37</a:t>
            </a:fld>
            <a:endParaRPr lang="en-US" dirty="0"/>
          </a:p>
        </p:txBody>
      </p:sp>
    </p:spTree>
    <p:extLst>
      <p:ext uri="{BB962C8B-B14F-4D97-AF65-F5344CB8AC3E}">
        <p14:creationId xmlns:p14="http://schemas.microsoft.com/office/powerpoint/2010/main" val="36551325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Managing the implementation and execution of strategy is easily the most demanding and time-consuming part of the strategic management process. Good strategy execution entails that managers pay careful attention to how key internal business processes are performed and see to it that employees’ efforts are directed toward the accomplishment of desired operational outcomes.</a:t>
            </a:r>
          </a:p>
        </p:txBody>
      </p:sp>
      <p:sp>
        <p:nvSpPr>
          <p:cNvPr id="4" name="Slide Number Placeholder 3"/>
          <p:cNvSpPr>
            <a:spLocks noGrp="1"/>
          </p:cNvSpPr>
          <p:nvPr>
            <p:ph type="sldNum" sz="quarter" idx="5"/>
          </p:nvPr>
        </p:nvSpPr>
        <p:spPr/>
        <p:txBody>
          <a:bodyPr/>
          <a:lstStyle/>
          <a:p>
            <a:fld id="{EF7B4520-1CB9-4106-81A0-1D8E9D46360E}" type="slidenum">
              <a:rPr lang="en-US" smtClean="0"/>
              <a:t>38</a:t>
            </a:fld>
            <a:endParaRPr lang="en-US" dirty="0"/>
          </a:p>
        </p:txBody>
      </p:sp>
    </p:spTree>
    <p:extLst>
      <p:ext uri="{BB962C8B-B14F-4D97-AF65-F5344CB8AC3E}">
        <p14:creationId xmlns:p14="http://schemas.microsoft.com/office/powerpoint/2010/main" val="37086921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fifth stage of the strategy management process—evaluating and analyzing the external environment and the company’s internal situation and performance to identify needed corrective adjustments—is the trigger point for deciding whether to continue or change the company’s vision, objectives, business model or strategy, As long as the company’s strategy continues to pass the three tests of a winning strategy, simply finetuning the strategic plan and continuing with efforts to improve strategy execution are sufficient.</a:t>
            </a:r>
          </a:p>
        </p:txBody>
      </p:sp>
      <p:sp>
        <p:nvSpPr>
          <p:cNvPr id="4" name="Slide Number Placeholder 3"/>
          <p:cNvSpPr>
            <a:spLocks noGrp="1"/>
          </p:cNvSpPr>
          <p:nvPr>
            <p:ph type="sldNum" sz="quarter" idx="5"/>
          </p:nvPr>
        </p:nvSpPr>
        <p:spPr/>
        <p:txBody>
          <a:bodyPr/>
          <a:lstStyle/>
          <a:p>
            <a:fld id="{EF7B4520-1CB9-4106-81A0-1D8E9D46360E}" type="slidenum">
              <a:rPr lang="en-US" smtClean="0"/>
              <a:t>39</a:t>
            </a:fld>
            <a:endParaRPr lang="en-US" dirty="0"/>
          </a:p>
        </p:txBody>
      </p:sp>
    </p:spTree>
    <p:extLst>
      <p:ext uri="{BB962C8B-B14F-4D97-AF65-F5344CB8AC3E}">
        <p14:creationId xmlns:p14="http://schemas.microsoft.com/office/powerpoint/2010/main" val="2707690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company’s strategic plan lays out its future direction, performance targets, and strategy. </a:t>
            </a:r>
          </a:p>
          <a:p>
            <a:endParaRPr lang="en-US" dirty="0"/>
          </a:p>
          <a:p>
            <a:r>
              <a:rPr lang="en-US" dirty="0"/>
              <a:t>Figure 2.1 displays this five-stage process, which we examine next in some detail. The first three stages of the strategic management process involve making a strategic plan. A strategic plan maps out where a company is headed, establishes strategic and financial targets, and outlines the competitive moves and approaches to be used in achieving the desired business results.</a:t>
            </a:r>
          </a:p>
        </p:txBody>
      </p:sp>
      <p:sp>
        <p:nvSpPr>
          <p:cNvPr id="4" name="Slide Number Placeholder 3"/>
          <p:cNvSpPr>
            <a:spLocks noGrp="1"/>
          </p:cNvSpPr>
          <p:nvPr>
            <p:ph type="sldNum" sz="quarter" idx="5"/>
          </p:nvPr>
        </p:nvSpPr>
        <p:spPr/>
        <p:txBody>
          <a:bodyPr/>
          <a:lstStyle/>
          <a:p>
            <a:fld id="{EF7B4520-1CB9-4106-81A0-1D8E9D46360E}" type="slidenum">
              <a:rPr lang="en-US" smtClean="0"/>
              <a:t>4</a:t>
            </a:fld>
            <a:endParaRPr lang="en-US" dirty="0"/>
          </a:p>
        </p:txBody>
      </p:sp>
    </p:spTree>
    <p:extLst>
      <p:ext uri="{BB962C8B-B14F-4D97-AF65-F5344CB8AC3E}">
        <p14:creationId xmlns:p14="http://schemas.microsoft.com/office/powerpoint/2010/main" val="164024960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senior managers have lead responsibility for crafting and executing a company’s strategy, it is the duty of the board of directors to exercise strong oversight and see that the five tasks of strategic management are done in a manner that benefits shareholders (in the case of investor-owned enterprises) or stakeholders (in the case of not-for-profit organizations).</a:t>
            </a:r>
          </a:p>
        </p:txBody>
      </p:sp>
      <p:sp>
        <p:nvSpPr>
          <p:cNvPr id="4" name="Slide Number Placeholder 3"/>
          <p:cNvSpPr>
            <a:spLocks noGrp="1"/>
          </p:cNvSpPr>
          <p:nvPr>
            <p:ph type="sldNum" sz="quarter" idx="5"/>
          </p:nvPr>
        </p:nvSpPr>
        <p:spPr/>
        <p:txBody>
          <a:bodyPr/>
          <a:lstStyle/>
          <a:p>
            <a:fld id="{EF7B4520-1CB9-4106-81A0-1D8E9D46360E}" type="slidenum">
              <a:rPr lang="en-US" smtClean="0"/>
              <a:t>40</a:t>
            </a:fld>
            <a:endParaRPr lang="en-US" dirty="0"/>
          </a:p>
        </p:txBody>
      </p:sp>
    </p:spTree>
    <p:extLst>
      <p:ext uri="{BB962C8B-B14F-4D97-AF65-F5344CB8AC3E}">
        <p14:creationId xmlns:p14="http://schemas.microsoft.com/office/powerpoint/2010/main" val="234576099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Effective corporate governance requires the board of directors to oversee the company’s strategic direction, evaluate its senior executives, handle executive compensation, and oversee financial reporting practices.</a:t>
            </a:r>
          </a:p>
          <a:p>
            <a:endParaRPr lang="en-US" dirty="0"/>
          </a:p>
          <a:p>
            <a:r>
              <a:rPr lang="en-US" dirty="0"/>
              <a:t>Boards of directors that lack the backbone to challenge a strong-willed or “imperial” CEO or that rubber-stamp most anything the CEO recommends without probing inquiry and debate abandon their duty to represent and protect shareholder interests.</a:t>
            </a:r>
          </a:p>
        </p:txBody>
      </p:sp>
      <p:sp>
        <p:nvSpPr>
          <p:cNvPr id="4" name="Slide Number Placeholder 3"/>
          <p:cNvSpPr>
            <a:spLocks noGrp="1"/>
          </p:cNvSpPr>
          <p:nvPr>
            <p:ph type="sldNum" sz="quarter" idx="5"/>
          </p:nvPr>
        </p:nvSpPr>
        <p:spPr/>
        <p:txBody>
          <a:bodyPr/>
          <a:lstStyle/>
          <a:p>
            <a:fld id="{EF7B4520-1CB9-4106-81A0-1D8E9D46360E}" type="slidenum">
              <a:rPr lang="en-US" smtClean="0"/>
              <a:t>41</a:t>
            </a:fld>
            <a:endParaRPr lang="en-US" dirty="0"/>
          </a:p>
        </p:txBody>
      </p:sp>
    </p:spTree>
    <p:extLst>
      <p:ext uri="{BB962C8B-B14F-4D97-AF65-F5344CB8AC3E}">
        <p14:creationId xmlns:p14="http://schemas.microsoft.com/office/powerpoint/2010/main" val="208964778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7B4520-1CB9-4106-81A0-1D8E9D46360E}" type="slidenum">
              <a:rPr lang="en-US" smtClean="0"/>
              <a:t>42</a:t>
            </a:fld>
            <a:endParaRPr lang="en-US" dirty="0"/>
          </a:p>
        </p:txBody>
      </p:sp>
    </p:spTree>
    <p:extLst>
      <p:ext uri="{BB962C8B-B14F-4D97-AF65-F5344CB8AC3E}">
        <p14:creationId xmlns:p14="http://schemas.microsoft.com/office/powerpoint/2010/main" val="119951582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7B4520-1CB9-4106-81A0-1D8E9D46360E}" type="slidenum">
              <a:rPr lang="en-US" smtClean="0"/>
              <a:t>43</a:t>
            </a:fld>
            <a:endParaRPr lang="en-US" dirty="0"/>
          </a:p>
        </p:txBody>
      </p:sp>
    </p:spTree>
    <p:extLst>
      <p:ext uri="{BB962C8B-B14F-4D97-AF65-F5344CB8AC3E}">
        <p14:creationId xmlns:p14="http://schemas.microsoft.com/office/powerpoint/2010/main" val="311782524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Stages 1, 2 and 3 are considered strategy making.</a:t>
            </a:r>
          </a:p>
          <a:p>
            <a:r>
              <a:rPr lang="en-US" dirty="0"/>
              <a:t>Stages 4 and 5 are where strategy execution occurs.</a:t>
            </a:r>
          </a:p>
          <a:p>
            <a:r>
              <a:rPr lang="en-US" dirty="0"/>
              <a:t>Additionally, stages 1 through 4 must be revised as needed in light of the firm's actual performance, changing conditions, new opportunities, and new ideas.</a:t>
            </a:r>
          </a:p>
        </p:txBody>
      </p:sp>
      <p:sp>
        <p:nvSpPr>
          <p:cNvPr id="4" name="Slide Number Placeholder 3"/>
          <p:cNvSpPr>
            <a:spLocks noGrp="1"/>
          </p:cNvSpPr>
          <p:nvPr>
            <p:ph type="sldNum" sz="quarter" idx="5"/>
          </p:nvPr>
        </p:nvSpPr>
        <p:spPr/>
        <p:txBody>
          <a:bodyPr/>
          <a:lstStyle/>
          <a:p>
            <a:fld id="{EF7B4520-1CB9-4106-81A0-1D8E9D46360E}" type="slidenum">
              <a:rPr lang="en-US" smtClean="0"/>
              <a:t>44</a:t>
            </a:fld>
            <a:endParaRPr lang="en-US" dirty="0"/>
          </a:p>
        </p:txBody>
      </p:sp>
    </p:spTree>
    <p:extLst>
      <p:ext uri="{BB962C8B-B14F-4D97-AF65-F5344CB8AC3E}">
        <p14:creationId xmlns:p14="http://schemas.microsoft.com/office/powerpoint/2010/main" val="412934432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7B4520-1CB9-4106-81A0-1D8E9D46360E}" type="slidenum">
              <a:rPr lang="en-US" smtClean="0"/>
              <a:t>45</a:t>
            </a:fld>
            <a:endParaRPr lang="en-US" dirty="0"/>
          </a:p>
        </p:txBody>
      </p:sp>
    </p:spTree>
    <p:extLst>
      <p:ext uri="{BB962C8B-B14F-4D97-AF65-F5344CB8AC3E}">
        <p14:creationId xmlns:p14="http://schemas.microsoft.com/office/powerpoint/2010/main" val="1914487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Management’s decisions that are made in the strategic management process must be shaped by the prevailing economic conditions and competitive environment and the company’s own internal resources and competitive capabilities.</a:t>
            </a:r>
          </a:p>
        </p:txBody>
      </p:sp>
      <p:sp>
        <p:nvSpPr>
          <p:cNvPr id="4" name="Slide Number Placeholder 3"/>
          <p:cNvSpPr>
            <a:spLocks noGrp="1"/>
          </p:cNvSpPr>
          <p:nvPr>
            <p:ph type="sldNum" sz="quarter" idx="5"/>
          </p:nvPr>
        </p:nvSpPr>
        <p:spPr/>
        <p:txBody>
          <a:bodyPr/>
          <a:lstStyle/>
          <a:p>
            <a:fld id="{EF7B4520-1CB9-4106-81A0-1D8E9D46360E}" type="slidenum">
              <a:rPr lang="en-US" smtClean="0"/>
              <a:t>5</a:t>
            </a:fld>
            <a:endParaRPr lang="en-US" dirty="0"/>
          </a:p>
        </p:txBody>
      </p:sp>
    </p:spTree>
    <p:extLst>
      <p:ext uri="{BB962C8B-B14F-4D97-AF65-F5344CB8AC3E}">
        <p14:creationId xmlns:p14="http://schemas.microsoft.com/office/powerpoint/2010/main" val="10141114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Concepts and Connections 2.1 provides a critique of the strategic visions of several prominent companies.</a:t>
            </a:r>
          </a:p>
          <a:p>
            <a:endParaRPr lang="en-US" dirty="0"/>
          </a:p>
          <a:p>
            <a:r>
              <a:rPr lang="en-US" dirty="0"/>
              <a:t>For which of these four businesses is it the most difficult to create a vision statement?</a:t>
            </a:r>
          </a:p>
          <a:p>
            <a:r>
              <a:rPr lang="en-US" dirty="0"/>
              <a:t>How does the scope of a business affect the language of its vision statement?</a:t>
            </a:r>
          </a:p>
          <a:p>
            <a:r>
              <a:rPr lang="en-US" dirty="0"/>
              <a:t>Considering the acquisition of Whole Foods by Amazon, how would you reword the Whole Foods mission statement to reduce it to less than 100 words? (Currently = 154 words)</a:t>
            </a:r>
          </a:p>
          <a:p>
            <a:endParaRPr lang="en-US" dirty="0"/>
          </a:p>
        </p:txBody>
      </p:sp>
      <p:sp>
        <p:nvSpPr>
          <p:cNvPr id="4" name="Slide Number Placeholder 3"/>
          <p:cNvSpPr>
            <a:spLocks noGrp="1"/>
          </p:cNvSpPr>
          <p:nvPr>
            <p:ph type="sldNum" sz="quarter" idx="5"/>
          </p:nvPr>
        </p:nvSpPr>
        <p:spPr/>
        <p:txBody>
          <a:bodyPr/>
          <a:lstStyle/>
          <a:p>
            <a:fld id="{11C7BFEC-69F3-4541-9DAD-D9E794CF3D8D}" type="slidenum">
              <a:rPr lang="en-US" smtClean="0"/>
              <a:t>6</a:t>
            </a:fld>
            <a:endParaRPr lang="en-US" dirty="0"/>
          </a:p>
        </p:txBody>
      </p:sp>
    </p:spTree>
    <p:extLst>
      <p:ext uri="{BB962C8B-B14F-4D97-AF65-F5344CB8AC3E}">
        <p14:creationId xmlns:p14="http://schemas.microsoft.com/office/powerpoint/2010/main" val="11604727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 company reaches a strategic inflection point, management has tough decisions to make about the company’s direction because abandoning an established course carries considerable risk. However, responding to unfolding changes in the marketplace in a timely fashion lessens a company’s chances of becoming trapped in a stagnant or declining business or letting attractive new growth opportunities slip away.</a:t>
            </a:r>
          </a:p>
          <a:p>
            <a:endParaRPr lang="en-US" dirty="0"/>
          </a:p>
          <a:p>
            <a:r>
              <a:rPr lang="en-US" dirty="0"/>
              <a:t>The first three stages of the strategic management process make up a strategic plan. A strategic plan maps out where a company is headed, establishes strategic and financial targets, and outlines the competitive moves and approaches to be used in achieving the desired business results.</a:t>
            </a:r>
          </a:p>
        </p:txBody>
      </p:sp>
      <p:sp>
        <p:nvSpPr>
          <p:cNvPr id="4" name="Slide Number Placeholder 3"/>
          <p:cNvSpPr>
            <a:spLocks noGrp="1"/>
          </p:cNvSpPr>
          <p:nvPr>
            <p:ph type="sldNum" sz="quarter" idx="5"/>
          </p:nvPr>
        </p:nvSpPr>
        <p:spPr/>
        <p:txBody>
          <a:bodyPr/>
          <a:lstStyle/>
          <a:p>
            <a:fld id="{EF7B4520-1CB9-4106-81A0-1D8E9D46360E}" type="slidenum">
              <a:rPr lang="en-US" smtClean="0"/>
              <a:t>7</a:t>
            </a:fld>
            <a:endParaRPr lang="en-US" dirty="0"/>
          </a:p>
        </p:txBody>
      </p:sp>
    </p:spTree>
    <p:extLst>
      <p:ext uri="{BB962C8B-B14F-4D97-AF65-F5344CB8AC3E}">
        <p14:creationId xmlns:p14="http://schemas.microsoft.com/office/powerpoint/2010/main" val="9960623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strategic vision describes top management’s aspirations for the company’s future and the course and direction charted to achieve them. A clearly articulated strategic vision communicates management’s aspirations to stakeholders (customers, employees, stockholders, suppliers, etc.) and helps steer the energies of company personnel in a common direction.</a:t>
            </a:r>
          </a:p>
          <a:p>
            <a:r>
              <a:rPr lang="en-US" dirty="0"/>
              <a:t>Well-conceived visions are distinctive and specific to a particular organization. As a valuable management tool, it must convey what top executives want the business to look like and provide managers at all organizational levels with a reference point in making strategic decisions and preparing the company for the future </a:t>
            </a:r>
          </a:p>
        </p:txBody>
      </p:sp>
      <p:sp>
        <p:nvSpPr>
          <p:cNvPr id="4" name="Slide Number Placeholder 3"/>
          <p:cNvSpPr>
            <a:spLocks noGrp="1"/>
          </p:cNvSpPr>
          <p:nvPr>
            <p:ph type="sldNum" sz="quarter" idx="5"/>
          </p:nvPr>
        </p:nvSpPr>
        <p:spPr/>
        <p:txBody>
          <a:bodyPr/>
          <a:lstStyle/>
          <a:p>
            <a:fld id="{EF7B4520-1CB9-4106-81A0-1D8E9D46360E}" type="slidenum">
              <a:rPr lang="en-US" smtClean="0"/>
              <a:t>8</a:t>
            </a:fld>
            <a:endParaRPr lang="en-US" dirty="0"/>
          </a:p>
        </p:txBody>
      </p:sp>
    </p:spTree>
    <p:extLst>
      <p:ext uri="{BB962C8B-B14F-4D97-AF65-F5344CB8AC3E}">
        <p14:creationId xmlns:p14="http://schemas.microsoft.com/office/powerpoint/2010/main" val="12139892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7B4520-1CB9-4106-81A0-1D8E9D46360E}" type="slidenum">
              <a:rPr lang="en-US" smtClean="0"/>
              <a:t>9</a:t>
            </a:fld>
            <a:endParaRPr lang="en-US" dirty="0"/>
          </a:p>
        </p:txBody>
      </p:sp>
    </p:spTree>
    <p:extLst>
      <p:ext uri="{BB962C8B-B14F-4D97-AF65-F5344CB8AC3E}">
        <p14:creationId xmlns:p14="http://schemas.microsoft.com/office/powerpoint/2010/main" val="18614888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Slide W/Cover">
    <p:bg>
      <p:bgPr>
        <a:solidFill>
          <a:schemeClr val="bg1"/>
        </a:solidFill>
        <a:effectLst/>
      </p:bgPr>
    </p:bg>
    <p:spTree>
      <p:nvGrpSpPr>
        <p:cNvPr id="1" name=""/>
        <p:cNvGrpSpPr/>
        <p:nvPr/>
      </p:nvGrpSpPr>
      <p:grpSpPr>
        <a:xfrm>
          <a:off x="0" y="0"/>
          <a:ext cx="0" cy="0"/>
          <a:chOff x="0" y="0"/>
          <a:chExt cx="0" cy="0"/>
        </a:xfrm>
      </p:grpSpPr>
      <p:sp>
        <p:nvSpPr>
          <p:cNvPr id="7" name="Title"/>
          <p:cNvSpPr>
            <a:spLocks noGrp="1"/>
          </p:cNvSpPr>
          <p:nvPr userDrawn="1">
            <p:ph type="ctrTitle" hasCustomPrompt="1"/>
          </p:nvPr>
        </p:nvSpPr>
        <p:spPr>
          <a:xfrm>
            <a:off x="411480" y="402148"/>
            <a:ext cx="4009320" cy="4879352"/>
          </a:xfrm>
          <a:prstGeom prst="rect">
            <a:avLst/>
          </a:prstGeom>
        </p:spPr>
        <p:txBody>
          <a:bodyPr anchor="t">
            <a:noAutofit/>
          </a:bodyPr>
          <a:lstStyle>
            <a:lvl1pPr algn="l">
              <a:lnSpc>
                <a:spcPct val="100000"/>
              </a:lnSpc>
              <a:defRPr sz="2800" b="1" i="0">
                <a:solidFill>
                  <a:schemeClr val="tx1"/>
                </a:solidFill>
                <a:latin typeface="Calibri" panose="020F0502020204030204" pitchFamily="34" charset="0"/>
                <a:cs typeface="Calibri" panose="020F0502020204030204" pitchFamily="34" charset="0"/>
              </a:defRPr>
            </a:lvl1pPr>
          </a:lstStyle>
          <a:p>
            <a:r>
              <a:rPr lang="en-US" dirty="0"/>
              <a:t>Chapter Title</a:t>
            </a:r>
          </a:p>
        </p:txBody>
      </p:sp>
      <p:sp>
        <p:nvSpPr>
          <p:cNvPr id="2" name="Long Copyright">
            <a:extLst>
              <a:ext uri="{FF2B5EF4-FFF2-40B4-BE49-F238E27FC236}">
                <a16:creationId xmlns:a16="http://schemas.microsoft.com/office/drawing/2014/main" id="{F4607C07-D864-4A1A-8061-D12997CC50CE}"/>
              </a:ext>
            </a:extLst>
          </p:cNvPr>
          <p:cNvSpPr>
            <a:spLocks noGrp="1"/>
          </p:cNvSpPr>
          <p:nvPr>
            <p:ph type="ftr" sz="quarter" idx="12"/>
          </p:nvPr>
        </p:nvSpPr>
        <p:spPr>
          <a:xfrm>
            <a:off x="0" y="6553619"/>
            <a:ext cx="9144000" cy="297181"/>
          </a:xfrm>
        </p:spPr>
        <p:txBody>
          <a:bodyPr/>
          <a:lstStyle>
            <a:lvl1pPr algn="ctr">
              <a:spcBef>
                <a:spcPts val="0"/>
              </a:spcBef>
              <a:defRPr b="1">
                <a:solidFill>
                  <a:schemeClr val="tx1"/>
                </a:solidFill>
              </a:defRPr>
            </a:lvl1pPr>
          </a:lstStyle>
          <a:p>
            <a:pPr defTabSz="457200">
              <a:defRPr/>
            </a:pPr>
            <a:r>
              <a:rPr lang="en-US" dirty="0"/>
              <a:t>© 2021 McGraw Hill. All rights reserved. Authorized only for instructor use in the classroom.</a:t>
            </a:r>
          </a:p>
          <a:p>
            <a:pPr defTabSz="457200">
              <a:defRPr/>
            </a:pPr>
            <a:r>
              <a:rPr lang="en-US" dirty="0"/>
              <a:t>No reproduction or further distribution permitted without the prior written consent of McGraw Hill.</a:t>
            </a:r>
          </a:p>
        </p:txBody>
      </p:sp>
      <p:sp>
        <p:nvSpPr>
          <p:cNvPr id="16" name="TextBox 15">
            <a:extLst>
              <a:ext uri="{FF2B5EF4-FFF2-40B4-BE49-F238E27FC236}">
                <a16:creationId xmlns:a16="http://schemas.microsoft.com/office/drawing/2014/main" id="{DB21EB17-15AC-471F-A378-C8AA4D8FBC6E}"/>
              </a:ext>
            </a:extLst>
          </p:cNvPr>
          <p:cNvSpPr txBox="1"/>
          <p:nvPr userDrawn="1"/>
        </p:nvSpPr>
        <p:spPr>
          <a:xfrm>
            <a:off x="5417919" y="2594306"/>
            <a:ext cx="2751826" cy="369332"/>
          </a:xfrm>
          <a:prstGeom prst="rect">
            <a:avLst/>
          </a:prstGeom>
          <a:solidFill>
            <a:schemeClr val="accent2"/>
          </a:solidFill>
        </p:spPr>
        <p:txBody>
          <a:bodyPr wrap="square" rtlCol="0">
            <a:spAutoFit/>
          </a:bodyPr>
          <a:lstStyle/>
          <a:p>
            <a:pPr algn="ctr"/>
            <a:r>
              <a:rPr lang="en-US" dirty="0">
                <a:latin typeface="Calibri" panose="020F0502020204030204" pitchFamily="34" charset="0"/>
              </a:rPr>
              <a:t>UPDATE TO 7e Cover</a:t>
            </a:r>
          </a:p>
        </p:txBody>
      </p:sp>
    </p:spTree>
    <p:extLst>
      <p:ext uri="{BB962C8B-B14F-4D97-AF65-F5344CB8AC3E}">
        <p14:creationId xmlns:p14="http://schemas.microsoft.com/office/powerpoint/2010/main" val="2489068921"/>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itle Slide W/Cover">
    <p:spTree>
      <p:nvGrpSpPr>
        <p:cNvPr id="1" name=""/>
        <p:cNvGrpSpPr/>
        <p:nvPr/>
      </p:nvGrpSpPr>
      <p:grpSpPr>
        <a:xfrm>
          <a:off x="0" y="0"/>
          <a:ext cx="0" cy="0"/>
          <a:chOff x="0" y="0"/>
          <a:chExt cx="0" cy="0"/>
        </a:xfrm>
      </p:grpSpPr>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rgbClr val="374A6D"/>
                </a:solidFill>
              </a:defRPr>
            </a:lvl1pPr>
          </a:lstStyle>
          <a:p>
            <a:r>
              <a:rPr lang="en-US" dirty="0"/>
              <a:t>Presentation Title</a:t>
            </a:r>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rgbClr val="374A6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rgbClr val="374A6D"/>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2" name="Long Copyright">
            <a:extLst>
              <a:ext uri="{FF2B5EF4-FFF2-40B4-BE49-F238E27FC236}">
                <a16:creationId xmlns:a16="http://schemas.microsoft.com/office/drawing/2014/main" id="{F4607C07-D864-4A1A-8061-D12997CC50CE}"/>
              </a:ext>
            </a:extLst>
          </p:cNvPr>
          <p:cNvSpPr>
            <a:spLocks noGrp="1"/>
          </p:cNvSpPr>
          <p:nvPr>
            <p:ph type="ftr" sz="quarter" idx="12"/>
          </p:nvPr>
        </p:nvSpPr>
        <p:spPr/>
        <p:txBody>
          <a:bodyPr/>
          <a:lstStyle>
            <a:lvl1pPr algn="ctr">
              <a:defRPr/>
            </a:lvl1pPr>
          </a:lstStyle>
          <a:p>
            <a:pPr defTabSz="457200">
              <a:spcBef>
                <a:spcPct val="20000"/>
              </a:spcBef>
              <a:defRPr/>
            </a:pPr>
            <a:r>
              <a:rPr lang="en-US" dirty="0"/>
              <a:t>© &lt; add the year&gt; McGraw Hill. All rights reserved. Authorized only for instructor use in the classroom.</a:t>
            </a:r>
          </a:p>
          <a:p>
            <a:pPr defTabSz="457200">
              <a:spcBef>
                <a:spcPct val="20000"/>
              </a:spcBef>
              <a:defRPr/>
            </a:pPr>
            <a:r>
              <a:rPr lang="en-US" dirty="0"/>
              <a:t>No reproduction or further distribution permitted without the prior written consent of McGraw Hill.</a:t>
            </a:r>
          </a:p>
        </p:txBody>
      </p:sp>
      <p:pic>
        <p:nvPicPr>
          <p:cNvPr id="5" name="Picture 4">
            <a:extLst>
              <a:ext uri="{FF2B5EF4-FFF2-40B4-BE49-F238E27FC236}">
                <a16:creationId xmlns:a16="http://schemas.microsoft.com/office/drawing/2014/main" id="{EBDC174A-F9D3-A047-83C3-905509393E5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47031" y="876301"/>
            <a:ext cx="4224903" cy="5327373"/>
          </a:xfrm>
          <a:prstGeom prst="rect">
            <a:avLst/>
          </a:prstGeom>
        </p:spPr>
      </p:pic>
    </p:spTree>
    <p:extLst>
      <p:ext uri="{BB962C8B-B14F-4D97-AF65-F5344CB8AC3E}">
        <p14:creationId xmlns:p14="http://schemas.microsoft.com/office/powerpoint/2010/main" val="3404484898"/>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a:extLst>
              <a:ext uri="{FF2B5EF4-FFF2-40B4-BE49-F238E27FC236}">
                <a16:creationId xmlns:a16="http://schemas.microsoft.com/office/drawing/2014/main" id="{E2D8ACCF-E5FC-4FE9-9E84-B2A0A6B1EEBA}"/>
              </a:ext>
              <a:ext uri="{C183D7F6-B498-43B3-948B-1728B52AA6E4}">
                <adec:decorative xmlns:adec="http://schemas.microsoft.com/office/drawing/2017/decorative" val="1"/>
              </a:ext>
            </a:extLst>
          </p:cNvPr>
          <p:cNvGrpSpPr/>
          <p:nvPr userDrawn="1"/>
        </p:nvGrpSpPr>
        <p:grpSpPr>
          <a:xfrm>
            <a:off x="342900" y="2095500"/>
            <a:ext cx="3886199" cy="3886199"/>
            <a:chOff x="342900" y="2095500"/>
            <a:chExt cx="3886199" cy="3886199"/>
          </a:xfrm>
        </p:grpSpPr>
        <p:sp>
          <p:nvSpPr>
            <p:cNvPr id="14" name="Rectangle 13">
              <a:extLst>
                <a:ext uri="{FF2B5EF4-FFF2-40B4-BE49-F238E27FC236}">
                  <a16:creationId xmlns:a16="http://schemas.microsoft.com/office/drawing/2014/main" id="{52AD1ADE-6D88-5C48-9EEF-7E081C733011}"/>
                </a:ext>
              </a:extLst>
            </p:cNvPr>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2" name="Long Copyright">
            <a:extLst>
              <a:ext uri="{FF2B5EF4-FFF2-40B4-BE49-F238E27FC236}">
                <a16:creationId xmlns:a16="http://schemas.microsoft.com/office/drawing/2014/main" id="{F4607C07-D864-4A1A-8061-D12997CC50CE}"/>
              </a:ext>
            </a:extLst>
          </p:cNvPr>
          <p:cNvSpPr>
            <a:spLocks noGrp="1"/>
          </p:cNvSpPr>
          <p:nvPr>
            <p:ph type="ftr" sz="quarter" idx="12"/>
          </p:nvPr>
        </p:nvSpPr>
        <p:spPr/>
        <p:txBody>
          <a:bodyPr/>
          <a:lstStyle>
            <a:lvl1pPr algn="ctr">
              <a:defRPr/>
            </a:lvl1pPr>
          </a:lstStyle>
          <a:p>
            <a:pPr defTabSz="457200">
              <a:spcBef>
                <a:spcPct val="20000"/>
              </a:spcBef>
              <a:defRPr/>
            </a:pPr>
            <a:r>
              <a:rPr lang="en-US" dirty="0"/>
              <a:t>© &lt; add the year&gt; McGraw Hill. All rights reserved. Authorized only for instructor use in the classroom.</a:t>
            </a:r>
          </a:p>
          <a:p>
            <a:pPr defTabSz="457200">
              <a:spcBef>
                <a:spcPct val="20000"/>
              </a:spcBef>
              <a:defRPr/>
            </a:pPr>
            <a:r>
              <a:rPr lang="en-US" dirty="0"/>
              <a:t>No reproduction or further distribution permitted without the prior written consent of McGraw Hill.</a:t>
            </a:r>
          </a:p>
        </p:txBody>
      </p:sp>
      <p:pic>
        <p:nvPicPr>
          <p:cNvPr id="11" name="Picture 10" descr="A screenshot of text&#10;&#10;Description automatically generated">
            <a:extLst>
              <a:ext uri="{FF2B5EF4-FFF2-40B4-BE49-F238E27FC236}">
                <a16:creationId xmlns:a16="http://schemas.microsoft.com/office/drawing/2014/main" id="{AC8C2B7E-A18D-DC4F-B42A-7D8284266AF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3037" t="1462" b="4062"/>
          <a:stretch/>
        </p:blipFill>
        <p:spPr>
          <a:xfrm>
            <a:off x="4196080" y="264160"/>
            <a:ext cx="4866458" cy="5905526"/>
          </a:xfrm>
          <a:prstGeom prst="rect">
            <a:avLst/>
          </a:prstGeom>
          <a:ln>
            <a:solidFill>
              <a:srgbClr val="692146"/>
            </a:solidFill>
          </a:ln>
        </p:spPr>
      </p:pic>
    </p:spTree>
    <p:extLst>
      <p:ext uri="{BB962C8B-B14F-4D97-AF65-F5344CB8AC3E}">
        <p14:creationId xmlns:p14="http://schemas.microsoft.com/office/powerpoint/2010/main" val="3960934012"/>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0" y="1452559"/>
            <a:ext cx="9144000" cy="4982750"/>
            <a:chOff x="0" y="1521567"/>
            <a:chExt cx="9144000" cy="4846438"/>
          </a:xfrm>
        </p:grpSpPr>
        <p:sp>
          <p:nvSpPr>
            <p:cNvPr id="11" name="Rectangle 10">
              <a:extLst>
                <a:ext uri="{FF2B5EF4-FFF2-40B4-BE49-F238E27FC236}">
                  <a16:creationId xmlns:a16="http://schemas.microsoft.com/office/drawing/2014/main" id="{23FD8DC8-1EF1-6B48-9F31-D9D254F85818}"/>
                </a:ext>
              </a:extLst>
            </p:cNvPr>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500492E-5EBE-C745-8EEE-F17D4BB4582E}"/>
                </a:ext>
              </a:extLst>
            </p:cNvPr>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777240" y="2985555"/>
            <a:ext cx="6521640" cy="873214"/>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p:ph type="subTitle" idx="1"/>
          </p:nvPr>
        </p:nvSpPr>
        <p:spPr>
          <a:xfrm>
            <a:off x="782058" y="3986784"/>
            <a:ext cx="4297680" cy="517585"/>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p:nvPr>
        </p:nvSpPr>
        <p:spPr>
          <a:xfrm>
            <a:off x="777240" y="4718304"/>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 Hill. All rights reserved. Authorized only for instructor use in the classroom.</a:t>
            </a:r>
          </a:p>
          <a:p>
            <a:pPr defTabSz="457200">
              <a:spcBef>
                <a:spcPct val="20000"/>
              </a:spcBef>
              <a:defRPr/>
            </a:pPr>
            <a:r>
              <a:rPr lang="en-US" dirty="0"/>
              <a:t>No reproduction or further distribution permitted without the prior written consent of McGraw Hill.</a:t>
            </a:r>
          </a:p>
        </p:txBody>
      </p:sp>
    </p:spTree>
    <p:extLst>
      <p:ext uri="{BB962C8B-B14F-4D97-AF65-F5344CB8AC3E}">
        <p14:creationId xmlns:p14="http://schemas.microsoft.com/office/powerpoint/2010/main" val="2488981748"/>
      </p:ext>
    </p:extLst>
  </p:cSld>
  <p:clrMapOvr>
    <a:masterClrMapping/>
  </p:clrMapOvr>
  <p:extLst>
    <p:ext uri="{DCECCB84-F9BA-43D5-87BE-67443E8EF086}">
      <p15:sldGuideLst xmlns:p15="http://schemas.microsoft.com/office/powerpoint/2012/main">
        <p15:guide id="1" orient="horz" pos="959">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a:extLst>
              <a:ext uri="{FF2B5EF4-FFF2-40B4-BE49-F238E27FC236}">
                <a16:creationId xmlns:a16="http://schemas.microsoft.com/office/drawing/2014/main" id="{7A14A7A9-A9D7-4A08-A24F-4D1C1F4C29CE}"/>
              </a:ext>
              <a:ext uri="{C183D7F6-B498-43B3-948B-1728B52AA6E4}">
                <adec:decorative xmlns:adec="http://schemas.microsoft.com/office/drawing/2017/decorative" val="1"/>
              </a:ext>
            </a:extLst>
          </p:cNvPr>
          <p:cNvGrpSpPr/>
          <p:nvPr userDrawn="1"/>
        </p:nvGrpSpPr>
        <p:grpSpPr>
          <a:xfrm>
            <a:off x="0" y="1446366"/>
            <a:ext cx="9143999" cy="4991100"/>
            <a:chOff x="0" y="1524000"/>
            <a:chExt cx="9143999" cy="4991100"/>
          </a:xfrm>
        </p:grpSpPr>
        <p:sp>
          <p:nvSpPr>
            <p:cNvPr id="12" name="Rectangle 11">
              <a:extLst>
                <a:ext uri="{FF2B5EF4-FFF2-40B4-BE49-F238E27FC236}">
                  <a16:creationId xmlns:a16="http://schemas.microsoft.com/office/drawing/2014/main" id="{9500492E-5EBE-C745-8EEE-F17D4BB4582E}"/>
                </a:ext>
              </a:extLst>
            </p:cNvPr>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567378" y="2593298"/>
            <a:ext cx="6980170" cy="1130559"/>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userDrawn="1">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 Hill. All rights reserved. Authorized only for instructor use in the classroom.</a:t>
            </a:r>
          </a:p>
          <a:p>
            <a:pPr defTabSz="457200">
              <a:spcBef>
                <a:spcPct val="20000"/>
              </a:spcBef>
              <a:defRPr/>
            </a:pPr>
            <a:r>
              <a:rPr lang="en-US" dirty="0"/>
              <a:t>No reproduction or further distribution permitted without the prior written consent of McGraw Hill.</a:t>
            </a:r>
          </a:p>
        </p:txBody>
      </p:sp>
    </p:spTree>
    <p:extLst>
      <p:ext uri="{BB962C8B-B14F-4D97-AF65-F5344CB8AC3E}">
        <p14:creationId xmlns:p14="http://schemas.microsoft.com/office/powerpoint/2010/main" val="2478359168"/>
      </p:ext>
    </p:extLst>
  </p:cSld>
  <p:clrMapOvr>
    <a:masterClrMapping/>
  </p:clrMapOvr>
  <p:extLst>
    <p:ext uri="{DCECCB84-F9BA-43D5-87BE-67443E8EF086}">
      <p15:sldGuideLst xmlns:p15="http://schemas.microsoft.com/office/powerpoint/2012/main">
        <p15:guide id="1" orient="horz" pos="1272">
          <p15:clr>
            <a:srgbClr val="FBAE40"/>
          </p15:clr>
        </p15:guide>
        <p15:guide id="2" orient="horz" pos="3960">
          <p15:clr>
            <a:srgbClr val="FBAE40"/>
          </p15:clr>
        </p15:guide>
        <p15:guide id="3" pos="120">
          <p15:clr>
            <a:srgbClr val="FBAE40"/>
          </p15:clr>
        </p15:guide>
        <p15:guide id="4" pos="5472">
          <p15:clr>
            <a:srgbClr val="FBAE40"/>
          </p15:clr>
        </p15:guide>
        <p15:guide id="5" orient="horz" pos="22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Slide W/Cover">
    <p:bg>
      <p:bgPr>
        <a:solidFill>
          <a:schemeClr val="bg1"/>
        </a:solidFill>
        <a:effectLst/>
      </p:bgPr>
    </p:bg>
    <p:spTree>
      <p:nvGrpSpPr>
        <p:cNvPr id="1" name=""/>
        <p:cNvGrpSpPr/>
        <p:nvPr/>
      </p:nvGrpSpPr>
      <p:grpSpPr>
        <a:xfrm>
          <a:off x="0" y="0"/>
          <a:ext cx="0" cy="0"/>
          <a:chOff x="0" y="0"/>
          <a:chExt cx="0" cy="0"/>
        </a:xfrm>
      </p:grpSpPr>
      <p:sp>
        <p:nvSpPr>
          <p:cNvPr id="7" name="Title"/>
          <p:cNvSpPr>
            <a:spLocks noGrp="1"/>
          </p:cNvSpPr>
          <p:nvPr userDrawn="1">
            <p:ph type="ctrTitle" hasCustomPrompt="1"/>
          </p:nvPr>
        </p:nvSpPr>
        <p:spPr>
          <a:xfrm>
            <a:off x="411480" y="402148"/>
            <a:ext cx="4009320" cy="4879352"/>
          </a:xfrm>
          <a:prstGeom prst="rect">
            <a:avLst/>
          </a:prstGeom>
        </p:spPr>
        <p:txBody>
          <a:bodyPr anchor="t">
            <a:noAutofit/>
          </a:bodyPr>
          <a:lstStyle>
            <a:lvl1pPr algn="l">
              <a:lnSpc>
                <a:spcPct val="100000"/>
              </a:lnSpc>
              <a:defRPr sz="2800" b="1" i="0">
                <a:solidFill>
                  <a:schemeClr val="tx1"/>
                </a:solidFill>
                <a:latin typeface="Calibri" panose="020F0502020204030204" pitchFamily="34" charset="0"/>
                <a:cs typeface="Calibri" panose="020F0502020204030204" pitchFamily="34" charset="0"/>
              </a:defRPr>
            </a:lvl1pPr>
          </a:lstStyle>
          <a:p>
            <a:r>
              <a:rPr lang="en-US" dirty="0"/>
              <a:t>Chapter Title</a:t>
            </a:r>
          </a:p>
        </p:txBody>
      </p:sp>
      <p:sp>
        <p:nvSpPr>
          <p:cNvPr id="2" name="Long Copyright">
            <a:extLst>
              <a:ext uri="{FF2B5EF4-FFF2-40B4-BE49-F238E27FC236}">
                <a16:creationId xmlns:a16="http://schemas.microsoft.com/office/drawing/2014/main" id="{F4607C07-D864-4A1A-8061-D12997CC50CE}"/>
              </a:ext>
            </a:extLst>
          </p:cNvPr>
          <p:cNvSpPr>
            <a:spLocks noGrp="1"/>
          </p:cNvSpPr>
          <p:nvPr>
            <p:ph type="ftr" sz="quarter" idx="12"/>
          </p:nvPr>
        </p:nvSpPr>
        <p:spPr>
          <a:xfrm>
            <a:off x="0" y="6553619"/>
            <a:ext cx="9144000" cy="297181"/>
          </a:xfrm>
        </p:spPr>
        <p:txBody>
          <a:bodyPr/>
          <a:lstStyle>
            <a:lvl1pPr algn="ctr">
              <a:spcBef>
                <a:spcPts val="0"/>
              </a:spcBef>
              <a:defRPr b="1">
                <a:solidFill>
                  <a:schemeClr val="tx1"/>
                </a:solidFill>
              </a:defRPr>
            </a:lvl1pPr>
          </a:lstStyle>
          <a:p>
            <a:pPr defTabSz="457200">
              <a:defRPr/>
            </a:pPr>
            <a:r>
              <a:rPr lang="en-US" dirty="0"/>
              <a:t>© 2021 McGraw Hill. All rights reserved. Authorized only for instructor use in the classroom.</a:t>
            </a:r>
          </a:p>
          <a:p>
            <a:pPr defTabSz="457200">
              <a:defRPr/>
            </a:pPr>
            <a:r>
              <a:rPr lang="en-US" dirty="0"/>
              <a:t>No reproduction or further distribution permitted without the prior written consent of McGraw Hill.</a:t>
            </a:r>
          </a:p>
        </p:txBody>
      </p:sp>
    </p:spTree>
    <p:extLst>
      <p:ext uri="{BB962C8B-B14F-4D97-AF65-F5344CB8AC3E}">
        <p14:creationId xmlns:p14="http://schemas.microsoft.com/office/powerpoint/2010/main" val="2949031687"/>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0" y="1"/>
            <a:ext cx="9144000" cy="658368"/>
          </a:xfrm>
          <a:prstGeom prst="rect">
            <a:avLst/>
          </a:prstGeom>
        </p:spPr>
        <p:txBody>
          <a:bodyPr anchor="ctr">
            <a:normAutofit/>
          </a:bodyPr>
          <a:lstStyle>
            <a:lvl1pPr algn="ctr">
              <a:defRPr sz="2400" b="1" i="0">
                <a:solidFill>
                  <a:schemeClr val="bg1"/>
                </a:solidFill>
                <a:latin typeface="Calibri" panose="020F0502020204030204" pitchFamily="34" charset="0"/>
                <a:cs typeface="Calibri" panose="020F0502020204030204" pitchFamily="34" charset="0"/>
              </a:defRPr>
            </a:lvl1pPr>
          </a:lstStyle>
          <a:p>
            <a:r>
              <a:rPr lang="en-US" dirty="0"/>
              <a:t>Table Slide Title</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Tree>
    <p:extLst>
      <p:ext uri="{BB962C8B-B14F-4D97-AF65-F5344CB8AC3E}">
        <p14:creationId xmlns:p14="http://schemas.microsoft.com/office/powerpoint/2010/main" val="283524463"/>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0" y="1"/>
            <a:ext cx="9144000" cy="791028"/>
          </a:xfrm>
          <a:prstGeom prst="rect">
            <a:avLst/>
          </a:prstGeom>
        </p:spPr>
        <p:txBody>
          <a:bodyPr anchor="ctr">
            <a:normAutofit/>
          </a:bodyPr>
          <a:lstStyle>
            <a:lvl1pPr algn="ctr">
              <a:defRPr sz="2800" b="1" i="0">
                <a:solidFill>
                  <a:schemeClr val="bg1"/>
                </a:solidFill>
                <a:latin typeface="Calibri" panose="020F0502020204030204" pitchFamily="34" charset="0"/>
                <a:cs typeface="Calibri" panose="020F0502020204030204" pitchFamily="34" charset="0"/>
              </a:defRPr>
            </a:lvl1pPr>
          </a:lstStyle>
          <a:p>
            <a:r>
              <a:rPr lang="en-US" dirty="0"/>
              <a:t>Table Slide Title</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705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Tree>
    <p:extLst>
      <p:ext uri="{BB962C8B-B14F-4D97-AF65-F5344CB8AC3E}">
        <p14:creationId xmlns:p14="http://schemas.microsoft.com/office/powerpoint/2010/main" val="96249710"/>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1" y="1"/>
            <a:ext cx="9144001" cy="609600"/>
          </a:xfrm>
          <a:prstGeom prst="rect">
            <a:avLst/>
          </a:prstGeom>
        </p:spPr>
        <p:txBody>
          <a:bodyPr anchor="ctr" anchorCtr="1">
            <a:noAutofit/>
          </a:bodyPr>
          <a:lstStyle>
            <a:lvl1pPr algn="l">
              <a:defRPr sz="2800" b="1" i="0">
                <a:latin typeface="Calibri" panose="020F0502020204030204" pitchFamily="34" charset="0"/>
                <a:cs typeface="Calibri" panose="020F0502020204030204" pitchFamily="34" charset="0"/>
              </a:defRPr>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703943"/>
            <a:ext cx="8458200" cy="5544457"/>
          </a:xfrm>
          <a:prstGeom prst="rect">
            <a:avLst/>
          </a:prstGeom>
        </p:spPr>
        <p:txBody>
          <a:bodyPr/>
          <a:lstStyle>
            <a:lvl1pPr>
              <a:spcBef>
                <a:spcPts val="0"/>
              </a:spcBef>
              <a:spcAft>
                <a:spcPts val="600"/>
              </a:spcAft>
              <a:defRPr/>
            </a:lvl1pPr>
            <a:lvl2pPr marL="230188" indent="-228600">
              <a:spcBef>
                <a:spcPts val="0"/>
              </a:spcBef>
              <a:spcAft>
                <a:spcPts val="600"/>
              </a:spcAft>
              <a:defRPr/>
            </a:lvl2pPr>
            <a:lvl3pPr>
              <a:spcBef>
                <a:spcPts val="0"/>
              </a:spcBef>
              <a:spcAft>
                <a:spcPts val="600"/>
              </a:spcAft>
              <a:defRPr sz="2000"/>
            </a:lvl3pPr>
          </a:lstStyle>
          <a:p>
            <a:pPr lvl="0"/>
            <a:r>
              <a:rPr lang="en-US" dirty="0"/>
              <a:t>Slide Content</a:t>
            </a:r>
          </a:p>
          <a:p>
            <a:pPr lvl="1"/>
            <a:r>
              <a:rPr lang="en-US" dirty="0"/>
              <a:t>Second level</a:t>
            </a:r>
          </a:p>
          <a:p>
            <a:pPr lvl="2"/>
            <a:r>
              <a:rPr lang="en-US" dirty="0"/>
              <a:t>Third level</a:t>
            </a:r>
          </a:p>
        </p:txBody>
      </p:sp>
    </p:spTree>
    <p:extLst>
      <p:ext uri="{BB962C8B-B14F-4D97-AF65-F5344CB8AC3E}">
        <p14:creationId xmlns:p14="http://schemas.microsoft.com/office/powerpoint/2010/main" val="745085821"/>
      </p:ext>
    </p:extLst>
  </p:cSld>
  <p:clrMapOvr>
    <a:masterClrMapping/>
  </p:clrMapOvr>
  <p:extLst>
    <p:ext uri="{DCECCB84-F9BA-43D5-87BE-67443E8EF086}">
      <p15:sldGuideLst xmlns:p15="http://schemas.microsoft.com/office/powerpoint/2012/main">
        <p15:guide id="1" pos="2880" userDrawn="1">
          <p15:clr>
            <a:srgbClr val="FBAE40"/>
          </p15:clr>
        </p15:guide>
        <p15:guide id="2" orient="horz" pos="360" userDrawn="1">
          <p15:clr>
            <a:srgbClr val="FBAE40"/>
          </p15:clr>
        </p15:guide>
        <p15:guide id="3" pos="264" userDrawn="1">
          <p15:clr>
            <a:srgbClr val="FBAE40"/>
          </p15:clr>
        </p15:guide>
        <p15:guide id="4" orient="horz" pos="216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1" y="1"/>
            <a:ext cx="9144001" cy="899886"/>
          </a:xfrm>
          <a:prstGeom prst="rect">
            <a:avLst/>
          </a:prstGeom>
        </p:spPr>
        <p:txBody>
          <a:bodyPr anchor="ctr" anchorCtr="1">
            <a:noAutofit/>
          </a:bodyPr>
          <a:lstStyle>
            <a:lvl1pPr algn="l">
              <a:defRPr sz="2800" b="1" i="0">
                <a:latin typeface="Calibri" panose="020F0502020204030204" pitchFamily="34" charset="0"/>
                <a:cs typeface="Calibri" panose="020F0502020204030204" pitchFamily="34" charset="0"/>
              </a:defRPr>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080000"/>
            <a:ext cx="8458200" cy="5168401"/>
          </a:xfrm>
          <a:prstGeom prst="rect">
            <a:avLst/>
          </a:prstGeom>
        </p:spPr>
        <p:txBody>
          <a:bodyPr vert="horz" lIns="91440" tIns="45720" rIns="91440" bIns="45720" rtlCol="0">
            <a:noAutofit/>
          </a:bodyPr>
          <a:lstStyle>
            <a:lvl1pPr>
              <a:defRPr lang="en-US" dirty="0"/>
            </a:lvl1pPr>
            <a:lvl2pPr>
              <a:defRPr lang="en-US" dirty="0"/>
            </a:lvl2pPr>
            <a:lvl3pPr>
              <a:defRPr lang="en-US" dirty="0"/>
            </a:lvl3pPr>
          </a:lstStyle>
          <a:p>
            <a:pPr lvl="0"/>
            <a:r>
              <a:rPr lang="en-US" dirty="0"/>
              <a:t>Slide Content</a:t>
            </a:r>
          </a:p>
          <a:p>
            <a:pPr lvl="1"/>
            <a:r>
              <a:rPr lang="en-US" dirty="0"/>
              <a:t>Second level</a:t>
            </a:r>
          </a:p>
          <a:p>
            <a:pPr lvl="2"/>
            <a:r>
              <a:rPr lang="en-US" dirty="0"/>
              <a:t>Third level</a:t>
            </a:r>
          </a:p>
        </p:txBody>
      </p:sp>
    </p:spTree>
    <p:extLst>
      <p:ext uri="{BB962C8B-B14F-4D97-AF65-F5344CB8AC3E}">
        <p14:creationId xmlns:p14="http://schemas.microsoft.com/office/powerpoint/2010/main" val="744498344"/>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0" y="9600"/>
            <a:ext cx="9144000" cy="678611"/>
          </a:xfrm>
          <a:prstGeom prst="rect">
            <a:avLst/>
          </a:prstGeom>
        </p:spPr>
        <p:txBody>
          <a:bodyPr anchor="ctr">
            <a:noAutofit/>
          </a:bodyPr>
          <a:lstStyle>
            <a:lvl1pPr>
              <a:defRPr sz="2800" b="1" i="0">
                <a:latin typeface="Calibri" panose="020F0502020204030204" pitchFamily="34" charset="0"/>
                <a:cs typeface="Calibri" panose="020F0502020204030204" pitchFamily="34" charset="0"/>
              </a:defRPr>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936001"/>
            <a:ext cx="8458200" cy="3178800"/>
          </a:xfrm>
          <a:prstGeom prst="rect">
            <a:avLst/>
          </a:prstGeom>
        </p:spPr>
        <p:txBody>
          <a:bodyPr vert="horz" lIns="91440" tIns="45720" rIns="91440" bIns="45720" rtlCol="0">
            <a:noAutofit/>
          </a:bodyPr>
          <a:lstStyle>
            <a:lvl1pPr>
              <a:defRPr lang="en-US" dirty="0"/>
            </a:lvl1pPr>
            <a:lvl2pPr>
              <a:defRPr lang="en-US" dirty="0"/>
            </a:lvl2pPr>
            <a:lvl3pPr>
              <a:defRPr lang="en-US" dirty="0"/>
            </a:lvl3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4343400"/>
            <a:ext cx="8458200" cy="1905000"/>
          </a:xfrm>
        </p:spPr>
        <p:txBody>
          <a:bodyPr vert="horz" lIns="91440" tIns="45720" rIns="91440" bIns="45720" rtlCol="0">
            <a:noAutofit/>
          </a:bodyPr>
          <a:lstStyle>
            <a:lvl1pPr>
              <a:defRPr lang="en-US" dirty="0"/>
            </a:lvl1pPr>
            <a:lvl2pPr>
              <a:defRPr lang="en-US" dirty="0"/>
            </a:lvl2pPr>
            <a:lvl3pPr>
              <a:defRPr lang="en-US" dirty="0"/>
            </a:lvl3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lumMod val="65000"/>
                    <a:lumOff val="35000"/>
                  </a:schemeClr>
                </a:solidFill>
              </a:defRPr>
            </a:lvl1pPr>
          </a:lstStyle>
          <a:p>
            <a:pPr lvl="0" algn="r"/>
            <a:r>
              <a:rPr lang="en-US" dirty="0"/>
              <a:t>Insert Image Credit Here</a:t>
            </a:r>
          </a:p>
        </p:txBody>
      </p:sp>
    </p:spTree>
    <p:extLst>
      <p:ext uri="{BB962C8B-B14F-4D97-AF65-F5344CB8AC3E}">
        <p14:creationId xmlns:p14="http://schemas.microsoft.com/office/powerpoint/2010/main" val="3422933013"/>
      </p:ext>
    </p:extLst>
  </p:cSld>
  <p:clrMapOvr>
    <a:masterClrMapping/>
  </p:clrMapOvr>
  <p:extLst>
    <p:ext uri="{DCECCB84-F9BA-43D5-87BE-67443E8EF086}">
      <p15:sldGuideLst xmlns:p15="http://schemas.microsoft.com/office/powerpoint/2012/main">
        <p15:guide id="1" orient="horz" pos="2592" userDrawn="1">
          <p15:clr>
            <a:srgbClr val="FBAE40"/>
          </p15:clr>
        </p15:guide>
        <p15:guide id="2" orient="horz" pos="2736"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Liine Title, 1 Main Placehol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BC394-AB7B-4833-9EC7-29FC262E51FE}"/>
              </a:ext>
            </a:extLst>
          </p:cNvPr>
          <p:cNvSpPr>
            <a:spLocks noGrp="1"/>
          </p:cNvSpPr>
          <p:nvPr>
            <p:ph type="title"/>
          </p:nvPr>
        </p:nvSpPr>
        <p:spPr>
          <a:xfrm>
            <a:off x="0" y="0"/>
            <a:ext cx="9144000" cy="691200"/>
          </a:xfrm>
        </p:spPr>
        <p:txBody>
          <a:bodyPr/>
          <a:lstStyle>
            <a:lvl1pPr>
              <a:defRPr sz="2800">
                <a:latin typeface="Calibri" panose="020F0502020204030204" pitchFamily="34" charset="0"/>
                <a:cs typeface="Calibri" panose="020F0502020204030204" pitchFamily="34" charset="0"/>
              </a:defRPr>
            </a:lvl1pPr>
          </a:lstStyle>
          <a:p>
            <a:r>
              <a:rPr lang="en-US"/>
              <a:t>Click to edit Master title style</a:t>
            </a:r>
          </a:p>
        </p:txBody>
      </p:sp>
      <p:sp>
        <p:nvSpPr>
          <p:cNvPr id="10" name="Text Placeholder 2">
            <a:extLst>
              <a:ext uri="{FF2B5EF4-FFF2-40B4-BE49-F238E27FC236}">
                <a16:creationId xmlns:a16="http://schemas.microsoft.com/office/drawing/2014/main" id="{20C0CCB6-1197-4BBB-95DF-7F5E2C3A1978}"/>
              </a:ext>
            </a:extLst>
          </p:cNvPr>
          <p:cNvSpPr>
            <a:spLocks noGrp="1"/>
          </p:cNvSpPr>
          <p:nvPr>
            <p:ph idx="1"/>
          </p:nvPr>
        </p:nvSpPr>
        <p:spPr>
          <a:xfrm>
            <a:off x="331200" y="1022400"/>
            <a:ext cx="8488800" cy="5132337"/>
          </a:xfrm>
          <a:prstGeom prst="rect">
            <a:avLst/>
          </a:prstGeom>
        </p:spPr>
        <p:txBody>
          <a:bodyPr vert="horz" lIns="91440" tIns="45720" rIns="91440" bIns="45720" rtlCol="0">
            <a:normAutofit/>
          </a:bodyPr>
          <a:lstStyle>
            <a:lvl1pPr>
              <a:defRPr>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02217004"/>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0" y="0"/>
            <a:ext cx="9144000" cy="678611"/>
          </a:xfrm>
          <a:prstGeom prst="rect">
            <a:avLst/>
          </a:prstGeom>
        </p:spPr>
        <p:txBody>
          <a:bodyPr anchor="ctr">
            <a:noAutofit/>
          </a:bodyPr>
          <a:lstStyle>
            <a:lvl1pPr>
              <a:defRPr sz="2800" b="1" i="0">
                <a:latin typeface="Calibri" panose="020F0502020204030204" pitchFamily="34" charset="0"/>
                <a:cs typeface="Calibri" panose="020F0502020204030204" pitchFamily="34" charset="0"/>
              </a:defRPr>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949487"/>
            <a:ext cx="4076700" cy="5298914"/>
          </a:xfrm>
          <a:prstGeom prst="rect">
            <a:avLst/>
          </a:prstGeom>
        </p:spPr>
        <p:txBody>
          <a:bodyPr vert="horz" lIns="91440" tIns="45720" rIns="91440" bIns="45720" rtlCol="0">
            <a:noAutofit/>
          </a:bodyPr>
          <a:lstStyle>
            <a:lvl1pPr>
              <a:defRPr lang="en-US" dirty="0"/>
            </a:lvl1pPr>
            <a:lvl2pPr>
              <a:defRPr lang="en-US" dirty="0"/>
            </a:lvl2pPr>
            <a:lvl3pPr>
              <a:defRPr lang="en-US" dirty="0"/>
            </a:lvl3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928800"/>
            <a:ext cx="4076700" cy="5319600"/>
          </a:xfrm>
        </p:spPr>
        <p:txBody>
          <a:bodyPr vert="horz" lIns="91440" tIns="45720" rIns="91440" bIns="45720" rtlCol="0">
            <a:noAutofit/>
          </a:bodyPr>
          <a:lstStyle>
            <a:lvl1pPr>
              <a:defRPr lang="en-US" dirty="0"/>
            </a:lvl1pPr>
            <a:lvl2pPr>
              <a:defRPr lang="en-US" dirty="0"/>
            </a:lvl2pPr>
            <a:lvl3pPr>
              <a:defRPr lang="en-US" dirty="0"/>
            </a:lvl3pPr>
          </a:lstStyle>
          <a:p>
            <a:pPr lvl="0"/>
            <a:r>
              <a:rPr lang="en-US" dirty="0"/>
              <a:t>Slide Content 2</a:t>
            </a:r>
          </a:p>
          <a:p>
            <a:pPr lvl="1"/>
            <a:r>
              <a:rPr lang="en-US" dirty="0"/>
              <a:t>Second level</a:t>
            </a:r>
          </a:p>
          <a:p>
            <a:pPr lvl="2"/>
            <a:r>
              <a:rPr lang="en-US" dirty="0"/>
              <a:t>Third level</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Tree>
    <p:extLst>
      <p:ext uri="{BB962C8B-B14F-4D97-AF65-F5344CB8AC3E}">
        <p14:creationId xmlns:p14="http://schemas.microsoft.com/office/powerpoint/2010/main" val="478815702"/>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wo Comparison Placeholders">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874D68A-5595-4E1B-988A-A5C1EDAD0FD4}"/>
              </a:ext>
            </a:extLst>
          </p:cNvPr>
          <p:cNvSpPr/>
          <p:nvPr userDrawn="1"/>
        </p:nvSpPr>
        <p:spPr>
          <a:xfrm>
            <a:off x="0" y="9600"/>
            <a:ext cx="9144000" cy="9192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0" y="9600"/>
            <a:ext cx="9144000" cy="919200"/>
          </a:xfrm>
          <a:prstGeom prst="rect">
            <a:avLst/>
          </a:prstGeom>
        </p:spPr>
        <p:txBody>
          <a:bodyPr anchor="ctr" anchorCtr="1">
            <a:noAutofit/>
          </a:bodyPr>
          <a:lstStyle>
            <a:lvl1pPr>
              <a:defRPr sz="2800" b="1" i="0">
                <a:latin typeface="Calibri" panose="020F0502020204030204" pitchFamily="34" charset="0"/>
                <a:cs typeface="Calibri" panose="020F0502020204030204" pitchFamily="34" charset="0"/>
              </a:defRPr>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118689"/>
            <a:ext cx="4076700" cy="5129712"/>
          </a:xfrm>
          <a:prstGeom prst="rect">
            <a:avLst/>
          </a:prstGeom>
        </p:spPr>
        <p:txBody>
          <a:bodyPr vert="horz" lIns="91440" tIns="45720" rIns="91440" bIns="45720" rtlCol="0">
            <a:noAutofit/>
          </a:bodyPr>
          <a:lstStyle>
            <a:lvl1pPr>
              <a:defRPr lang="en-US" dirty="0"/>
            </a:lvl1pPr>
            <a:lvl2pPr>
              <a:defRPr lang="en-US" dirty="0"/>
            </a:lvl2pPr>
            <a:lvl3pPr>
              <a:defRPr lang="en-US" dirty="0"/>
            </a:lvl3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098662"/>
            <a:ext cx="4076700" cy="5149737"/>
          </a:xfrm>
        </p:spPr>
        <p:txBody>
          <a:bodyPr vert="horz" lIns="91440" tIns="45720" rIns="91440" bIns="45720" rtlCol="0">
            <a:noAutofit/>
          </a:bodyPr>
          <a:lstStyle>
            <a:lvl1pPr>
              <a:defRPr lang="en-US" dirty="0"/>
            </a:lvl1pPr>
            <a:lvl2pPr>
              <a:defRPr lang="en-US" dirty="0"/>
            </a:lvl2pPr>
            <a:lvl3pPr>
              <a:defRPr lang="en-US" dirty="0"/>
            </a:lvl3pPr>
          </a:lstStyle>
          <a:p>
            <a:pPr lvl="0"/>
            <a:r>
              <a:rPr lang="en-US" dirty="0"/>
              <a:t>Slide Content 2</a:t>
            </a:r>
          </a:p>
          <a:p>
            <a:pPr lvl="1"/>
            <a:r>
              <a:rPr lang="en-US" dirty="0"/>
              <a:t>Second level</a:t>
            </a:r>
          </a:p>
          <a:p>
            <a:pPr lvl="2"/>
            <a:r>
              <a:rPr lang="en-US" dirty="0"/>
              <a:t>Third level</a:t>
            </a:r>
          </a:p>
        </p:txBody>
      </p:sp>
    </p:spTree>
    <p:extLst>
      <p:ext uri="{BB962C8B-B14F-4D97-AF65-F5344CB8AC3E}">
        <p14:creationId xmlns:p14="http://schemas.microsoft.com/office/powerpoint/2010/main" val="2816058086"/>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0" y="7263"/>
            <a:ext cx="9144000" cy="691137"/>
          </a:xfrm>
          <a:prstGeom prst="rect">
            <a:avLst/>
          </a:prstGeom>
          <a:solidFill>
            <a:schemeClr val="tx1"/>
          </a:solidFill>
        </p:spPr>
        <p:txBody>
          <a:bodyPr vert="horz" lIns="91440" tIns="45720" rIns="91440" bIns="45720" rtlCol="0" anchor="ctr" anchorCtr="1">
            <a:noAutofit/>
          </a:bodyPr>
          <a:lstStyle>
            <a:lvl1pPr>
              <a:defRPr lang="en-US" sz="2800" b="1" dirty="0"/>
            </a:lvl1pPr>
          </a:lstStyle>
          <a:p>
            <a:pPr lvl="0"/>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399559"/>
            <a:ext cx="4076700" cy="4843583"/>
          </a:xfrm>
          <a:prstGeom prst="rect">
            <a:avLst/>
          </a:prstGeom>
        </p:spPr>
        <p:txBody>
          <a:bodyPr/>
          <a:lstStyle>
            <a:lvl1pPr>
              <a:spcBef>
                <a:spcPts val="300"/>
              </a:spcBef>
              <a:spcAft>
                <a:spcPts val="0"/>
              </a:spcAft>
              <a:defRPr/>
            </a:lvl1pPr>
            <a:lvl2pPr>
              <a:spcBef>
                <a:spcPts val="300"/>
              </a:spcBef>
              <a:spcAft>
                <a:spcPts val="0"/>
              </a:spcAft>
              <a:defRPr/>
            </a:lvl2pPr>
            <a:lvl3pPr>
              <a:spcBef>
                <a:spcPts val="300"/>
              </a:spcBef>
              <a:spcAft>
                <a:spcPts val="0"/>
              </a:spcAft>
              <a:defRPr/>
            </a:lvl3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399560"/>
            <a:ext cx="4076700" cy="4843582"/>
          </a:xfrm>
        </p:spPr>
        <p:txBody>
          <a:bodyPr/>
          <a:lstStyle>
            <a:lvl1pPr>
              <a:spcBef>
                <a:spcPts val="300"/>
              </a:spcBef>
              <a:spcAft>
                <a:spcPts val="0"/>
              </a:spcAft>
              <a:defRPr/>
            </a:lvl1pPr>
            <a:lvl2pPr>
              <a:spcBef>
                <a:spcPts val="300"/>
              </a:spcBef>
              <a:spcAft>
                <a:spcPts val="0"/>
              </a:spcAft>
              <a:defRPr/>
            </a:lvl2pPr>
            <a:lvl3pPr>
              <a:spcBef>
                <a:spcPts val="300"/>
              </a:spcBef>
              <a:spcAft>
                <a:spcPts val="0"/>
              </a:spcAft>
              <a:defRPr/>
            </a:lvl3pPr>
          </a:lstStyle>
          <a:p>
            <a:pPr lvl="0"/>
            <a:r>
              <a:rPr lang="en-US" dirty="0"/>
              <a:t>Slide Content 2</a:t>
            </a:r>
          </a:p>
          <a:p>
            <a:pPr lvl="1"/>
            <a:r>
              <a:rPr lang="en-US" dirty="0"/>
              <a:t>Second level</a:t>
            </a:r>
          </a:p>
          <a:p>
            <a:pPr lvl="2"/>
            <a:r>
              <a:rPr lang="en-US" dirty="0"/>
              <a:t>Third level</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49767"/>
            <a:ext cx="355840" cy="208234"/>
          </a:xfrm>
          <a:prstGeom prst="rect">
            <a:avLst/>
          </a:prstGeom>
        </p:spPr>
        <p:txBody>
          <a:bodyPr/>
          <a:lstStyle/>
          <a:p>
            <a:fld id="{68151E55-6873-49E2-B8D5-2F265E6F1973}" type="slidenum">
              <a:rPr lang="en-US" smtClean="0"/>
              <a:t>‹#›</a:t>
            </a:fld>
            <a:endParaRPr lang="en-US" dirty="0"/>
          </a:p>
        </p:txBody>
      </p:sp>
      <p:sp>
        <p:nvSpPr>
          <p:cNvPr id="8" name="Content Placeholder 7">
            <a:extLst>
              <a:ext uri="{FF2B5EF4-FFF2-40B4-BE49-F238E27FC236}">
                <a16:creationId xmlns:a16="http://schemas.microsoft.com/office/drawing/2014/main" id="{D138D459-9254-2945-A6E3-4CF252EE415F}"/>
              </a:ext>
            </a:extLst>
          </p:cNvPr>
          <p:cNvSpPr>
            <a:spLocks noGrp="1"/>
          </p:cNvSpPr>
          <p:nvPr>
            <p:ph sz="quarter" idx="15"/>
          </p:nvPr>
        </p:nvSpPr>
        <p:spPr>
          <a:xfrm>
            <a:off x="342900" y="799201"/>
            <a:ext cx="4076700" cy="499558"/>
          </a:xfrm>
        </p:spPr>
        <p:txBody>
          <a:bodyPr anchor="ctr" anchorCtr="1"/>
          <a:lstStyle>
            <a:lvl1pPr>
              <a:defRPr b="1"/>
            </a:lvl1pPr>
            <a:lvl4pPr>
              <a:defRPr>
                <a:latin typeface="Calibri" panose="020F0502020204030204" pitchFamily="34" charset="0"/>
              </a:defRPr>
            </a:lvl4pPr>
            <a:lvl5pPr>
              <a:defRPr>
                <a:latin typeface="Calibri" panose="020F0502020204030204" pitchFamily="34" charset="0"/>
              </a:defRPr>
            </a:lvl5pPr>
          </a:lstStyle>
          <a:p>
            <a:pPr lvl="0"/>
            <a:r>
              <a:rPr lang="en-US" dirty="0"/>
              <a:t>Click to edit Master text styles</a:t>
            </a:r>
          </a:p>
        </p:txBody>
      </p:sp>
      <p:sp>
        <p:nvSpPr>
          <p:cNvPr id="11" name="Content Placeholder 10">
            <a:extLst>
              <a:ext uri="{FF2B5EF4-FFF2-40B4-BE49-F238E27FC236}">
                <a16:creationId xmlns:a16="http://schemas.microsoft.com/office/drawing/2014/main" id="{F6A83B69-0935-A54F-BC92-D3102C4909C9}"/>
              </a:ext>
            </a:extLst>
          </p:cNvPr>
          <p:cNvSpPr>
            <a:spLocks noGrp="1"/>
          </p:cNvSpPr>
          <p:nvPr>
            <p:ph sz="quarter" idx="16"/>
          </p:nvPr>
        </p:nvSpPr>
        <p:spPr>
          <a:xfrm>
            <a:off x="4721860" y="799201"/>
            <a:ext cx="4076700" cy="499558"/>
          </a:xfrm>
        </p:spPr>
        <p:txBody>
          <a:bodyPr anchor="ctr" anchorCtr="1"/>
          <a:lstStyle>
            <a:lvl1pPr>
              <a:defRPr b="1"/>
            </a:lvl1pPr>
            <a:lvl4pPr>
              <a:defRPr>
                <a:latin typeface="Calibri" panose="020F0502020204030204" pitchFamily="34" charset="0"/>
              </a:defRPr>
            </a:lvl4pPr>
            <a:lvl5pPr>
              <a:defRPr>
                <a:latin typeface="Calibri" panose="020F0502020204030204" pitchFamily="34" charset="0"/>
              </a:defRPr>
            </a:lvl5pPr>
          </a:lstStyle>
          <a:p>
            <a:pPr lvl="0"/>
            <a:r>
              <a:rPr lang="en-US" dirty="0"/>
              <a:t>Click to edit Master text styles</a:t>
            </a:r>
          </a:p>
        </p:txBody>
      </p:sp>
    </p:spTree>
    <p:extLst>
      <p:ext uri="{BB962C8B-B14F-4D97-AF65-F5344CB8AC3E}">
        <p14:creationId xmlns:p14="http://schemas.microsoft.com/office/powerpoint/2010/main" val="532189416"/>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_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0" y="7263"/>
            <a:ext cx="9144000" cy="902146"/>
          </a:xfrm>
          <a:prstGeom prst="rect">
            <a:avLst/>
          </a:prstGeom>
          <a:solidFill>
            <a:schemeClr val="tx1"/>
          </a:solidFill>
        </p:spPr>
        <p:txBody>
          <a:bodyPr vert="horz" lIns="91440" tIns="45720" rIns="91440" bIns="45720" rtlCol="0" anchor="ctr" anchorCtr="1">
            <a:noAutofit/>
          </a:bodyPr>
          <a:lstStyle>
            <a:lvl1pPr>
              <a:defRPr lang="en-US" sz="2800" b="1" dirty="0"/>
            </a:lvl1pPr>
          </a:lstStyle>
          <a:p>
            <a:pPr lvl="0"/>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574799"/>
            <a:ext cx="4076700" cy="4920343"/>
          </a:xfrm>
          <a:prstGeom prst="rect">
            <a:avLst/>
          </a:prstGeom>
        </p:spPr>
        <p:txBody>
          <a:bodyPr/>
          <a:lstStyle>
            <a:lvl1pPr>
              <a:spcBef>
                <a:spcPts val="300"/>
              </a:spcBef>
              <a:spcAft>
                <a:spcPts val="0"/>
              </a:spcAft>
              <a:defRPr/>
            </a:lvl1pPr>
            <a:lvl2pPr>
              <a:spcBef>
                <a:spcPts val="300"/>
              </a:spcBef>
              <a:spcAft>
                <a:spcPts val="0"/>
              </a:spcAft>
              <a:defRPr/>
            </a:lvl2pPr>
            <a:lvl3pPr>
              <a:spcBef>
                <a:spcPts val="300"/>
              </a:spcBef>
              <a:spcAft>
                <a:spcPts val="0"/>
              </a:spcAft>
              <a:defRPr/>
            </a:lvl3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574800"/>
            <a:ext cx="4076700" cy="4920342"/>
          </a:xfrm>
        </p:spPr>
        <p:txBody>
          <a:bodyPr/>
          <a:lstStyle>
            <a:lvl1pPr>
              <a:spcBef>
                <a:spcPts val="300"/>
              </a:spcBef>
              <a:spcAft>
                <a:spcPts val="0"/>
              </a:spcAft>
              <a:defRPr/>
            </a:lvl1pPr>
            <a:lvl2pPr>
              <a:spcBef>
                <a:spcPts val="300"/>
              </a:spcBef>
              <a:spcAft>
                <a:spcPts val="0"/>
              </a:spcAft>
              <a:defRPr/>
            </a:lvl2pPr>
            <a:lvl3pPr>
              <a:spcBef>
                <a:spcPts val="300"/>
              </a:spcBef>
              <a:spcAft>
                <a:spcPts val="0"/>
              </a:spcAft>
              <a:defRPr/>
            </a:lvl3pPr>
          </a:lstStyle>
          <a:p>
            <a:pPr lvl="0"/>
            <a:r>
              <a:rPr lang="en-US" dirty="0"/>
              <a:t>Slide Content 2</a:t>
            </a:r>
          </a:p>
          <a:p>
            <a:pPr lvl="1"/>
            <a:r>
              <a:rPr lang="en-US" dirty="0"/>
              <a:t>Second level</a:t>
            </a:r>
          </a:p>
          <a:p>
            <a:pPr lvl="2"/>
            <a:r>
              <a:rPr lang="en-US" dirty="0"/>
              <a:t>Third level</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49767"/>
            <a:ext cx="355840" cy="208234"/>
          </a:xfrm>
          <a:prstGeom prst="rect">
            <a:avLst/>
          </a:prstGeom>
        </p:spPr>
        <p:txBody>
          <a:bodyPr/>
          <a:lstStyle/>
          <a:p>
            <a:fld id="{68151E55-6873-49E2-B8D5-2F265E6F1973}" type="slidenum">
              <a:rPr lang="en-US" smtClean="0"/>
              <a:t>‹#›</a:t>
            </a:fld>
            <a:endParaRPr lang="en-US" dirty="0"/>
          </a:p>
        </p:txBody>
      </p:sp>
      <p:sp>
        <p:nvSpPr>
          <p:cNvPr id="8" name="Content Placeholder 7">
            <a:extLst>
              <a:ext uri="{FF2B5EF4-FFF2-40B4-BE49-F238E27FC236}">
                <a16:creationId xmlns:a16="http://schemas.microsoft.com/office/drawing/2014/main" id="{D138D459-9254-2945-A6E3-4CF252EE415F}"/>
              </a:ext>
            </a:extLst>
          </p:cNvPr>
          <p:cNvSpPr>
            <a:spLocks noGrp="1"/>
          </p:cNvSpPr>
          <p:nvPr>
            <p:ph sz="quarter" idx="15"/>
          </p:nvPr>
        </p:nvSpPr>
        <p:spPr>
          <a:xfrm>
            <a:off x="342900" y="1064033"/>
            <a:ext cx="4076700" cy="486725"/>
          </a:xfrm>
        </p:spPr>
        <p:txBody>
          <a:bodyPr anchor="ctr" anchorCtr="1"/>
          <a:lstStyle>
            <a:lvl1pPr>
              <a:defRPr b="1"/>
            </a:lvl1pPr>
            <a:lvl4pPr>
              <a:defRPr>
                <a:latin typeface="Calibri" panose="020F0502020204030204" pitchFamily="34" charset="0"/>
              </a:defRPr>
            </a:lvl4pPr>
            <a:lvl5pPr>
              <a:defRPr>
                <a:latin typeface="Calibri" panose="020F0502020204030204" pitchFamily="34" charset="0"/>
              </a:defRPr>
            </a:lvl5pPr>
          </a:lstStyle>
          <a:p>
            <a:pPr lvl="0"/>
            <a:r>
              <a:rPr lang="en-US" dirty="0"/>
              <a:t>Click to edit Master text styles</a:t>
            </a:r>
          </a:p>
        </p:txBody>
      </p:sp>
      <p:sp>
        <p:nvSpPr>
          <p:cNvPr id="11" name="Content Placeholder 10">
            <a:extLst>
              <a:ext uri="{FF2B5EF4-FFF2-40B4-BE49-F238E27FC236}">
                <a16:creationId xmlns:a16="http://schemas.microsoft.com/office/drawing/2014/main" id="{F6A83B69-0935-A54F-BC92-D3102C4909C9}"/>
              </a:ext>
            </a:extLst>
          </p:cNvPr>
          <p:cNvSpPr>
            <a:spLocks noGrp="1"/>
          </p:cNvSpPr>
          <p:nvPr>
            <p:ph sz="quarter" idx="16"/>
          </p:nvPr>
        </p:nvSpPr>
        <p:spPr>
          <a:xfrm>
            <a:off x="4721860" y="1064033"/>
            <a:ext cx="4076700" cy="486725"/>
          </a:xfrm>
        </p:spPr>
        <p:txBody>
          <a:bodyPr anchor="ctr" anchorCtr="1"/>
          <a:lstStyle>
            <a:lvl1pPr>
              <a:defRPr b="1"/>
            </a:lvl1pPr>
            <a:lvl4pPr>
              <a:defRPr>
                <a:latin typeface="Calibri" panose="020F0502020204030204" pitchFamily="34" charset="0"/>
              </a:defRPr>
            </a:lvl4pPr>
            <a:lvl5pPr>
              <a:defRPr>
                <a:latin typeface="Calibri" panose="020F0502020204030204" pitchFamily="34" charset="0"/>
              </a:defRPr>
            </a:lvl5pPr>
          </a:lstStyle>
          <a:p>
            <a:pPr lvl="0"/>
            <a:r>
              <a:rPr lang="en-US" dirty="0"/>
              <a:t>Click to edit Master text styles</a:t>
            </a:r>
          </a:p>
        </p:txBody>
      </p:sp>
    </p:spTree>
    <p:extLst>
      <p:ext uri="{BB962C8B-B14F-4D97-AF65-F5344CB8AC3E}">
        <p14:creationId xmlns:p14="http://schemas.microsoft.com/office/powerpoint/2010/main" val="3866754535"/>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0" y="9600"/>
            <a:ext cx="9144000" cy="678611"/>
          </a:xfrm>
          <a:prstGeom prst="rect">
            <a:avLst/>
          </a:prstGeom>
        </p:spPr>
        <p:txBody>
          <a:bodyPr anchor="ctr">
            <a:noAutofit/>
          </a:bodyPr>
          <a:lstStyle>
            <a:lvl1pPr>
              <a:defRPr sz="2800" b="1" i="0">
                <a:latin typeface="Calibri" panose="020F0502020204030204" pitchFamily="34" charset="0"/>
                <a:cs typeface="Calibri" panose="020F0502020204030204" pitchFamily="34" charset="0"/>
              </a:defRPr>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858075"/>
            <a:ext cx="5791200" cy="539032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6418052" y="858074"/>
            <a:ext cx="2383047" cy="5390326"/>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49767"/>
            <a:ext cx="355840" cy="208234"/>
          </a:xfrm>
          <a:prstGeom prst="rect">
            <a:avLst/>
          </a:prstGeom>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1446962700"/>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userDrawn="1">
          <p15:clr>
            <a:srgbClr val="FBAE40"/>
          </p15:clr>
        </p15:guide>
        <p15:guide id="5" pos="3864"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defRPr sz="2800" b="1" i="0">
                <a:latin typeface="Calibri" panose="020F0502020204030204" pitchFamily="34" charset="0"/>
                <a:cs typeface="Calibri" panose="020F0502020204030204" pitchFamily="34" charset="0"/>
              </a:defRPr>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vert="horz" lIns="91440" tIns="45720" rIns="91440" bIns="45720" rtlCol="0">
            <a:noAutofit/>
          </a:bodyPr>
          <a:lstStyle>
            <a:lvl1pPr>
              <a:defRPr lang="en-US" dirty="0"/>
            </a:lvl1pPr>
            <a:lvl2pPr>
              <a:defRPr lang="en-US" dirty="0"/>
            </a:lvl2pPr>
            <a:lvl3pPr>
              <a:defRPr lang="en-US" dirty="0"/>
            </a:lvl3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1" y="4343400"/>
            <a:ext cx="5791200" cy="1905000"/>
          </a:xfrm>
        </p:spPr>
        <p:txBody>
          <a:bodyPr vert="horz" lIns="91440" tIns="45720" rIns="91440" bIns="45720" rtlCol="0">
            <a:noAutofit/>
          </a:bodyPr>
          <a:lstStyle>
            <a:lvl1pPr>
              <a:defRPr lang="en-US" dirty="0"/>
            </a:lvl1pPr>
            <a:lvl2pPr>
              <a:defRPr lang="en-US" dirty="0"/>
            </a:lvl2pPr>
            <a:lvl3pPr>
              <a:defRPr lang="en-US" dirty="0"/>
            </a:lvl3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22432755-BCF5-451F-968D-CFFD10D87BE2}"/>
              </a:ext>
            </a:extLst>
          </p:cNvPr>
          <p:cNvSpPr>
            <a:spLocks noGrp="1"/>
          </p:cNvSpPr>
          <p:nvPr>
            <p:ph sz="quarter" idx="15" hasCustomPrompt="1"/>
          </p:nvPr>
        </p:nvSpPr>
        <p:spPr>
          <a:xfrm>
            <a:off x="6400800" y="4343400"/>
            <a:ext cx="2400300" cy="1905000"/>
          </a:xfrm>
        </p:spPr>
        <p:txBody>
          <a:bodyPr vert="horz" lIns="91440" tIns="45720" rIns="91440" bIns="45720" rtlCol="0">
            <a:noAutofit/>
          </a:bodyPr>
          <a:lstStyle>
            <a:lvl1pPr>
              <a:defRPr lang="en-US" dirty="0"/>
            </a:lvl1pPr>
            <a:lvl2pPr>
              <a:defRPr lang="en-US" dirty="0"/>
            </a:lvl2pPr>
            <a:lvl3pPr>
              <a:defRPr lang="en-US" dirty="0"/>
            </a:lvl3pPr>
          </a:lstStyle>
          <a:p>
            <a:pPr lvl="0"/>
            <a:r>
              <a:rPr lang="en-US" dirty="0"/>
              <a:t>Slide Content 3</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49767"/>
            <a:ext cx="355840" cy="208234"/>
          </a:xfrm>
          <a:prstGeom prst="rect">
            <a:avLst/>
          </a:prstGeom>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410000558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hree with Third as Acc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0" y="0"/>
            <a:ext cx="9144000" cy="678611"/>
          </a:xfrm>
          <a:prstGeom prst="rect">
            <a:avLst/>
          </a:prstGeom>
        </p:spPr>
        <p:txBody>
          <a:bodyPr anchor="ctr" anchorCtr="1">
            <a:noAutofit/>
          </a:bodyPr>
          <a:lstStyle>
            <a:lvl1pPr>
              <a:defRPr sz="2800" b="1" i="0">
                <a:latin typeface="Calibri" panose="020F0502020204030204" pitchFamily="34" charset="0"/>
                <a:cs typeface="Calibri" panose="020F0502020204030204" pitchFamily="34" charset="0"/>
              </a:defRPr>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746937"/>
            <a:ext cx="8458200" cy="501691"/>
          </a:xfrm>
          <a:prstGeom prst="rect">
            <a:avLst/>
          </a:prstGeom>
        </p:spPr>
        <p:txBody>
          <a:bodyPr anchor="ctr" anchorCtr="0">
            <a:noAutofit/>
          </a:bodyPr>
          <a:lstStyle>
            <a:lvl1pPr>
              <a:defRPr/>
            </a:lvl1pPr>
          </a:lstStyle>
          <a:p>
            <a:pPr lvl="0"/>
            <a:r>
              <a:rPr lang="en-US" dirty="0"/>
              <a:t>Slide Content</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1" y="1316953"/>
            <a:ext cx="4114800" cy="5186471"/>
          </a:xfrm>
        </p:spPr>
        <p:txBody>
          <a:bodyPr>
            <a:noAutofit/>
          </a:bodyPr>
          <a:lstStyle>
            <a:lvl1pPr>
              <a:spcBef>
                <a:spcPts val="600"/>
              </a:spcBef>
              <a:spcAft>
                <a:spcPts val="0"/>
              </a:spcAft>
              <a:defRPr sz="2000"/>
            </a:lvl1pPr>
            <a:lvl2pPr>
              <a:spcBef>
                <a:spcPts val="600"/>
              </a:spcBef>
              <a:spcAft>
                <a:spcPts val="0"/>
              </a:spcAft>
              <a:defRPr sz="1800"/>
            </a:lvl2pPr>
            <a:lvl3pPr>
              <a:spcBef>
                <a:spcPts val="600"/>
              </a:spcBef>
              <a:spcAft>
                <a:spcPts val="0"/>
              </a:spcAft>
              <a:defRPr sz="1600"/>
            </a:lvl3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22432755-BCF5-451F-968D-CFFD10D87BE2}"/>
              </a:ext>
            </a:extLst>
          </p:cNvPr>
          <p:cNvSpPr>
            <a:spLocks noGrp="1"/>
          </p:cNvSpPr>
          <p:nvPr>
            <p:ph sz="quarter" idx="15" hasCustomPrompt="1"/>
          </p:nvPr>
        </p:nvSpPr>
        <p:spPr>
          <a:xfrm>
            <a:off x="4717142" y="1316954"/>
            <a:ext cx="4083957" cy="5192703"/>
          </a:xfrm>
        </p:spPr>
        <p:txBody>
          <a:bodyPr>
            <a:noAutofit/>
          </a:bodyPr>
          <a:lstStyle>
            <a:lvl1pPr>
              <a:spcAft>
                <a:spcPts val="0"/>
              </a:spcAft>
              <a:defRPr sz="2000"/>
            </a:lvl1pPr>
            <a:lvl2pPr>
              <a:spcAft>
                <a:spcPts val="0"/>
              </a:spcAft>
              <a:defRPr sz="1800"/>
            </a:lvl2pPr>
            <a:lvl3pPr>
              <a:spcAft>
                <a:spcPts val="0"/>
              </a:spcAft>
              <a:defRPr sz="1600"/>
            </a:lvl3pPr>
          </a:lstStyle>
          <a:p>
            <a:pPr lvl="0"/>
            <a:r>
              <a:rPr lang="en-US" dirty="0"/>
              <a:t>Slide Content 3</a:t>
            </a:r>
          </a:p>
          <a:p>
            <a:pPr lvl="1"/>
            <a:r>
              <a:rPr lang="en-US" dirty="0"/>
              <a:t>Second level</a:t>
            </a:r>
          </a:p>
          <a:p>
            <a:pPr lvl="2"/>
            <a:r>
              <a:rPr lang="en-US" dirty="0"/>
              <a:t>Third level</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49767"/>
            <a:ext cx="355840" cy="208234"/>
          </a:xfrm>
          <a:prstGeom prst="rect">
            <a:avLst/>
          </a:prstGeom>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66519022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4_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0" y="1"/>
            <a:ext cx="9144000" cy="926274"/>
          </a:xfrm>
          <a:prstGeom prst="rect">
            <a:avLst/>
          </a:prstGeom>
        </p:spPr>
        <p:txBody>
          <a:bodyPr anchor="ctr">
            <a:normAutofit/>
          </a:bodyPr>
          <a:lstStyle>
            <a:lvl1pPr algn="ctr">
              <a:defRPr sz="2800" b="1" i="0">
                <a:solidFill>
                  <a:schemeClr val="bg1"/>
                </a:solidFill>
                <a:latin typeface="Calibri" panose="020F0502020204030204" pitchFamily="34" charset="0"/>
                <a:cs typeface="Calibri" panose="020F0502020204030204" pitchFamily="34" charset="0"/>
              </a:defRPr>
            </a:lvl1pPr>
          </a:lstStyle>
          <a:p>
            <a:r>
              <a:rPr lang="en-US" dirty="0"/>
              <a:t>Table Slide Title</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705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49767"/>
            <a:ext cx="355840" cy="208234"/>
          </a:xfrm>
          <a:prstGeom prst="rect">
            <a:avLst/>
          </a:prstGeom>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2892918666"/>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 Liine Title, 1 Main Placeholder">
    <p:spTree>
      <p:nvGrpSpPr>
        <p:cNvPr id="1" name=""/>
        <p:cNvGrpSpPr/>
        <p:nvPr/>
      </p:nvGrpSpPr>
      <p:grpSpPr>
        <a:xfrm>
          <a:off x="0" y="0"/>
          <a:ext cx="0" cy="0"/>
          <a:chOff x="0" y="0"/>
          <a:chExt cx="0" cy="0"/>
        </a:xfrm>
      </p:grpSpPr>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
        <p:nvSpPr>
          <p:cNvPr id="4" name="Title 3">
            <a:extLst>
              <a:ext uri="{FF2B5EF4-FFF2-40B4-BE49-F238E27FC236}">
                <a16:creationId xmlns:a16="http://schemas.microsoft.com/office/drawing/2014/main" id="{4BC6177A-94EF-4F5B-872B-1850ACDC2B98}"/>
              </a:ext>
            </a:extLst>
          </p:cNvPr>
          <p:cNvSpPr>
            <a:spLocks noGrp="1"/>
          </p:cNvSpPr>
          <p:nvPr>
            <p:ph type="title"/>
          </p:nvPr>
        </p:nvSpPr>
        <p:spPr>
          <a:xfrm>
            <a:off x="0" y="0"/>
            <a:ext cx="9144000" cy="705600"/>
          </a:xfr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lvl1pPr>
              <a:defRPr lang="en-US" sz="2800">
                <a:solidFill>
                  <a:schemeClr val="lt1"/>
                </a:solidFill>
                <a:latin typeface="Calibri" panose="020F0502020204030204" pitchFamily="34" charset="0"/>
              </a:defRPr>
            </a:lvl1pPr>
          </a:lstStyle>
          <a:p>
            <a:pPr marL="0" lvl="0"/>
            <a:r>
              <a:rPr lang="en-US" dirty="0"/>
              <a:t>Click to edit Master title style</a:t>
            </a:r>
          </a:p>
        </p:txBody>
      </p:sp>
      <p:sp>
        <p:nvSpPr>
          <p:cNvPr id="8" name="Text Placeholder">
            <a:extLst>
              <a:ext uri="{FF2B5EF4-FFF2-40B4-BE49-F238E27FC236}">
                <a16:creationId xmlns:a16="http://schemas.microsoft.com/office/drawing/2014/main" id="{E15ADD82-D253-497F-8AC5-574B683EC571}"/>
              </a:ext>
            </a:extLst>
          </p:cNvPr>
          <p:cNvSpPr>
            <a:spLocks noGrp="1"/>
          </p:cNvSpPr>
          <p:nvPr>
            <p:ph idx="1" hasCustomPrompt="1"/>
          </p:nvPr>
        </p:nvSpPr>
        <p:spPr>
          <a:xfrm>
            <a:off x="342900" y="849600"/>
            <a:ext cx="8458200" cy="5368651"/>
          </a:xfrm>
          <a:prstGeom prst="rect">
            <a:avLst/>
          </a:prstGeom>
        </p:spPr>
        <p:txBody>
          <a:bodyPr vert="horz" lIns="91440" tIns="45720" rIns="91440" bIns="45720" rtlCol="0">
            <a:noAutofit/>
          </a:bodyPr>
          <a:lstStyle>
            <a:lvl1pPr>
              <a:defRPr lang="en-US" dirty="0"/>
            </a:lvl1pPr>
            <a:lvl2pPr>
              <a:defRPr lang="en-US" dirty="0"/>
            </a:lvl2pPr>
            <a:lvl3pPr>
              <a:defRPr lang="en-US" dirty="0"/>
            </a:lvl3p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533037410"/>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 line Title_Red 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EAABD-EC51-466C-B78F-EB1B6D646BBD}"/>
              </a:ext>
            </a:extLst>
          </p:cNvPr>
          <p:cNvSpPr>
            <a:spLocks noGrp="1"/>
          </p:cNvSpPr>
          <p:nvPr>
            <p:ph type="title"/>
          </p:nvPr>
        </p:nvSpPr>
        <p:spPr>
          <a:xfrm>
            <a:off x="0" y="9534"/>
            <a:ext cx="9144000" cy="1034465"/>
          </a:xfr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lvl1pPr>
              <a:lnSpc>
                <a:spcPct val="100000"/>
              </a:lnSpc>
              <a:spcAft>
                <a:spcPts val="0"/>
              </a:spcAft>
              <a:defRPr lang="en-US" sz="2800">
                <a:solidFill>
                  <a:schemeClr val="lt1"/>
                </a:solidFill>
                <a:latin typeface="Calibri" panose="020F0502020204030204" pitchFamily="34" charset="0"/>
              </a:defRPr>
            </a:lvl1pPr>
          </a:lstStyle>
          <a:p>
            <a:pPr marL="0" lvl="0"/>
            <a:r>
              <a:rPr lang="en-US" dirty="0"/>
              <a:t>Click to edit Master title style</a:t>
            </a:r>
          </a:p>
        </p:txBody>
      </p:sp>
      <p:sp>
        <p:nvSpPr>
          <p:cNvPr id="3" name="Slide Number Placeholder 2">
            <a:extLst>
              <a:ext uri="{FF2B5EF4-FFF2-40B4-BE49-F238E27FC236}">
                <a16:creationId xmlns:a16="http://schemas.microsoft.com/office/drawing/2014/main" id="{0BC5F90A-12BD-4EBD-9DD6-B40251CD08BE}"/>
              </a:ext>
            </a:extLst>
          </p:cNvPr>
          <p:cNvSpPr>
            <a:spLocks noGrp="1"/>
          </p:cNvSpPr>
          <p:nvPr>
            <p:ph type="sldNum" sz="quarter" idx="10"/>
          </p:nvPr>
        </p:nvSpPr>
        <p:spPr/>
        <p:txBody>
          <a:bodyPr/>
          <a:lstStyle/>
          <a:p>
            <a:fld id="{68151E55-6873-49E2-B8D5-2F265E6F1973}" type="slidenum">
              <a:rPr lang="en-US" smtClean="0"/>
              <a:pPr/>
              <a:t>‹#›</a:t>
            </a:fld>
            <a:endParaRPr lang="en-US" dirty="0"/>
          </a:p>
        </p:txBody>
      </p:sp>
      <p:sp>
        <p:nvSpPr>
          <p:cNvPr id="6" name="Text Placeholder">
            <a:extLst>
              <a:ext uri="{FF2B5EF4-FFF2-40B4-BE49-F238E27FC236}">
                <a16:creationId xmlns:a16="http://schemas.microsoft.com/office/drawing/2014/main" id="{2C3D199C-6A03-4425-AFC0-108305FE7E0B}"/>
              </a:ext>
            </a:extLst>
          </p:cNvPr>
          <p:cNvSpPr>
            <a:spLocks noGrp="1"/>
          </p:cNvSpPr>
          <p:nvPr>
            <p:ph idx="1"/>
          </p:nvPr>
        </p:nvSpPr>
        <p:spPr>
          <a:xfrm>
            <a:off x="342900" y="1273877"/>
            <a:ext cx="8458200" cy="4944374"/>
          </a:xfrm>
          <a:prstGeom prst="rect">
            <a:avLst/>
          </a:prstGeom>
        </p:spPr>
        <p:txBody>
          <a:bodyPr vert="horz" lIns="91440" tIns="45720" rIns="91440" bIns="45720" rtlCol="0">
            <a:noAutofit/>
          </a:bodyPr>
          <a:lstStyle>
            <a:lvl1pPr>
              <a:defRPr lang="en-US" dirty="0"/>
            </a:lvl1pPr>
            <a:lvl2pPr>
              <a:defRPr lang="en-US" dirty="0"/>
            </a:lvl2pPr>
            <a:lvl3pPr>
              <a:defRPr lang="en-US" dirty="0"/>
            </a:lvl3p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643315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3CF91-BEF3-4478-8CC9-FB39A7B2AE25}"/>
              </a:ext>
            </a:extLst>
          </p:cNvPr>
          <p:cNvSpPr>
            <a:spLocks noGrp="1"/>
          </p:cNvSpPr>
          <p:nvPr>
            <p:ph type="title"/>
          </p:nvPr>
        </p:nvSpPr>
        <p:spPr>
          <a:xfrm>
            <a:off x="0" y="-14400"/>
            <a:ext cx="9144000" cy="1006944"/>
          </a:xfrm>
        </p:spPr>
        <p:txBody>
          <a:bodyPr/>
          <a:lstStyle/>
          <a:p>
            <a:r>
              <a:rPr lang="en-US"/>
              <a:t>Click to edit Master title style</a:t>
            </a:r>
          </a:p>
        </p:txBody>
      </p:sp>
      <p:sp>
        <p:nvSpPr>
          <p:cNvPr id="4" name="Text Placeholder 2">
            <a:extLst>
              <a:ext uri="{FF2B5EF4-FFF2-40B4-BE49-F238E27FC236}">
                <a16:creationId xmlns:a16="http://schemas.microsoft.com/office/drawing/2014/main" id="{F7007E8A-E732-4F83-870F-25734D4915D3}"/>
              </a:ext>
            </a:extLst>
          </p:cNvPr>
          <p:cNvSpPr>
            <a:spLocks noGrp="1"/>
          </p:cNvSpPr>
          <p:nvPr>
            <p:ph idx="1"/>
          </p:nvPr>
        </p:nvSpPr>
        <p:spPr>
          <a:xfrm>
            <a:off x="331200" y="1317600"/>
            <a:ext cx="8488800" cy="510190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0667307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 Line Title, No Placeholder, Red">
    <p:spTree>
      <p:nvGrpSpPr>
        <p:cNvPr id="1" name=""/>
        <p:cNvGrpSpPr/>
        <p:nvPr/>
      </p:nvGrpSpPr>
      <p:grpSpPr>
        <a:xfrm>
          <a:off x="0" y="0"/>
          <a:ext cx="0" cy="0"/>
          <a:chOff x="0" y="0"/>
          <a:chExt cx="0" cy="0"/>
        </a:xfrm>
      </p:grpSpPr>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
        <p:nvSpPr>
          <p:cNvPr id="5" name="Title 4">
            <a:extLst>
              <a:ext uri="{FF2B5EF4-FFF2-40B4-BE49-F238E27FC236}">
                <a16:creationId xmlns:a16="http://schemas.microsoft.com/office/drawing/2014/main" id="{7F8A1945-76EC-4E94-8DD8-D0CA8B4D0C89}"/>
              </a:ext>
            </a:extLst>
          </p:cNvPr>
          <p:cNvSpPr>
            <a:spLocks noGrp="1"/>
          </p:cNvSpPr>
          <p:nvPr>
            <p:ph type="title"/>
          </p:nvPr>
        </p:nvSpPr>
        <p:spPr>
          <a:xfrm>
            <a:off x="0" y="4827"/>
            <a:ext cx="9144000" cy="715173"/>
          </a:xfrm>
        </p:spPr>
        <p:txBody>
          <a:bodyPr anchor="ctr" anchorCtr="1"/>
          <a:lstStyle/>
          <a:p>
            <a:r>
              <a:rPr lang="en-US"/>
              <a:t>Click to edit Master title style</a:t>
            </a:r>
          </a:p>
        </p:txBody>
      </p:sp>
    </p:spTree>
    <p:extLst>
      <p:ext uri="{BB962C8B-B14F-4D97-AF65-F5344CB8AC3E}">
        <p14:creationId xmlns:p14="http://schemas.microsoft.com/office/powerpoint/2010/main" val="2726157581"/>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 Line Title_No Placehol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709A9-260C-4EAF-96DA-36F1E3965594}"/>
              </a:ext>
            </a:extLst>
          </p:cNvPr>
          <p:cNvSpPr>
            <a:spLocks noGrp="1"/>
          </p:cNvSpPr>
          <p:nvPr>
            <p:ph type="title"/>
          </p:nvPr>
        </p:nvSpPr>
        <p:spPr>
          <a:xfrm>
            <a:off x="0" y="-24061"/>
            <a:ext cx="9144000" cy="960061"/>
          </a:xfrm>
        </p:spPr>
        <p:txBody>
          <a:bodyPr anchor="ctr" anchorCtr="1"/>
          <a:lstStyle/>
          <a:p>
            <a:r>
              <a:rPr lang="en-US"/>
              <a:t>Click to edit Master title style</a:t>
            </a:r>
          </a:p>
        </p:txBody>
      </p:sp>
      <p:sp>
        <p:nvSpPr>
          <p:cNvPr id="3" name="Slide Number Placeholder 2">
            <a:extLst>
              <a:ext uri="{FF2B5EF4-FFF2-40B4-BE49-F238E27FC236}">
                <a16:creationId xmlns:a16="http://schemas.microsoft.com/office/drawing/2014/main" id="{DDB5B530-49DF-4E9D-8B96-F1919966A788}"/>
              </a:ext>
            </a:extLst>
          </p:cNvPr>
          <p:cNvSpPr>
            <a:spLocks noGrp="1"/>
          </p:cNvSpPr>
          <p:nvPr>
            <p:ph type="sldNum" sz="quarter" idx="10"/>
          </p:nvPr>
        </p:nvSpPr>
        <p:spPr/>
        <p:txBody>
          <a:body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117602636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100099"/>
            <a:ext cx="4076700" cy="5148302"/>
          </a:xfrm>
          <a:prstGeom prst="rect">
            <a:avLst/>
          </a:prstGeom>
        </p:spPr>
        <p:txBody>
          <a:bodyPr vert="horz" lIns="91440" tIns="45720" rIns="91440" bIns="45720" rtlCol="0">
            <a:noAutofit/>
          </a:bodyPr>
          <a:lstStyle>
            <a:lvl1pPr>
              <a:defRPr lang="en-US" dirty="0"/>
            </a:lvl1pPr>
            <a:lvl2pPr>
              <a:defRPr lang="en-US" dirty="0"/>
            </a:lvl2pPr>
            <a:lvl3pPr>
              <a:defRPr lang="en-US" dirty="0"/>
            </a:lvl3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080000"/>
            <a:ext cx="4076700" cy="5168400"/>
          </a:xfrm>
        </p:spPr>
        <p:txBody>
          <a:bodyPr vert="horz" lIns="91440" tIns="45720" rIns="91440" bIns="45720" rtlCol="0">
            <a:noAutofit/>
          </a:bodyPr>
          <a:lstStyle>
            <a:lvl1pPr>
              <a:defRPr lang="en-US" dirty="0"/>
            </a:lvl1pPr>
            <a:lvl2pPr>
              <a:defRPr lang="en-US" dirty="0"/>
            </a:lvl2pPr>
            <a:lvl3pPr>
              <a:defRPr lang="en-US" dirty="0"/>
            </a:lvl3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
        <p:nvSpPr>
          <p:cNvPr id="8" name="Title 3">
            <a:extLst>
              <a:ext uri="{FF2B5EF4-FFF2-40B4-BE49-F238E27FC236}">
                <a16:creationId xmlns:a16="http://schemas.microsoft.com/office/drawing/2014/main" id="{064ADFC9-A7C8-418C-96CB-BE3207BD6FBF}"/>
              </a:ext>
            </a:extLst>
          </p:cNvPr>
          <p:cNvSpPr>
            <a:spLocks noGrp="1"/>
          </p:cNvSpPr>
          <p:nvPr>
            <p:ph type="title"/>
          </p:nvPr>
        </p:nvSpPr>
        <p:spPr>
          <a:xfrm>
            <a:off x="0" y="0"/>
            <a:ext cx="9144000" cy="756000"/>
          </a:xfr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en-US" sz="2800">
                <a:solidFill>
                  <a:schemeClr val="lt1"/>
                </a:solidFill>
                <a:latin typeface="Calibri" panose="020F0502020204030204" pitchFamily="34" charset="0"/>
              </a:defRPr>
            </a:lvl1pPr>
          </a:lstStyle>
          <a:p>
            <a:pPr marL="0" lvl="0"/>
            <a:r>
              <a:rPr lang="en-US" dirty="0"/>
              <a:t>Click to edit Master title style</a:t>
            </a:r>
          </a:p>
        </p:txBody>
      </p:sp>
    </p:spTree>
    <p:extLst>
      <p:ext uri="{BB962C8B-B14F-4D97-AF65-F5344CB8AC3E}">
        <p14:creationId xmlns:p14="http://schemas.microsoft.com/office/powerpoint/2010/main" val="2793308063"/>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 Line Title_Two Comparison Placeholders">
    <p:spTree>
      <p:nvGrpSpPr>
        <p:cNvPr id="1" name=""/>
        <p:cNvGrpSpPr/>
        <p:nvPr/>
      </p:nvGrpSpPr>
      <p:grpSpPr>
        <a:xfrm>
          <a:off x="0" y="0"/>
          <a:ext cx="0" cy="0"/>
          <a:chOff x="0" y="0"/>
          <a:chExt cx="0" cy="0"/>
        </a:xfrm>
      </p:grpSpPr>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2235200"/>
            <a:ext cx="4076700" cy="4013200"/>
          </a:xfrm>
          <a:prstGeom prst="rect">
            <a:avLst/>
          </a:prstGeom>
        </p:spPr>
        <p:txBody>
          <a:bodyPr vert="horz" lIns="91440" tIns="45720" rIns="91440" bIns="45720" rtlCol="0">
            <a:noAutofit/>
          </a:bodyPr>
          <a:lstStyle>
            <a:lvl1pPr>
              <a:defRPr lang="en-US" dirty="0"/>
            </a:lvl1pPr>
            <a:lvl2pPr>
              <a:defRPr lang="en-US" dirty="0"/>
            </a:lvl2pPr>
            <a:lvl3pPr>
              <a:defRPr lang="en-US" dirty="0"/>
            </a:lvl3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2235200"/>
            <a:ext cx="4076700" cy="4013200"/>
          </a:xfrm>
        </p:spPr>
        <p:txBody>
          <a:bodyPr>
            <a:normAutofit/>
          </a:bodyPr>
          <a:lstStyle>
            <a:lvl1pPr>
              <a:defRPr sz="2400"/>
            </a:lvl1pPr>
            <a:lvl2pPr>
              <a:defRPr sz="2000"/>
            </a:lvl2pPr>
            <a:lvl3pPr>
              <a:defRPr sz="1800"/>
            </a:lvl3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
        <p:nvSpPr>
          <p:cNvPr id="8" name="Content Placeholder 7">
            <a:extLst>
              <a:ext uri="{FF2B5EF4-FFF2-40B4-BE49-F238E27FC236}">
                <a16:creationId xmlns:a16="http://schemas.microsoft.com/office/drawing/2014/main" id="{D138D459-9254-2945-A6E3-4CF252EE415F}"/>
              </a:ext>
            </a:extLst>
          </p:cNvPr>
          <p:cNvSpPr>
            <a:spLocks noGrp="1"/>
          </p:cNvSpPr>
          <p:nvPr>
            <p:ph sz="quarter" idx="15"/>
          </p:nvPr>
        </p:nvSpPr>
        <p:spPr>
          <a:xfrm>
            <a:off x="342900" y="1330325"/>
            <a:ext cx="4076700" cy="641350"/>
          </a:xfrm>
        </p:spPr>
        <p:txBody>
          <a:bodyPr/>
          <a:lstStyle>
            <a:lvl4pPr>
              <a:defRPr>
                <a:latin typeface="Calibri" panose="020F0502020204030204" pitchFamily="34" charset="0"/>
              </a:defRPr>
            </a:lvl4pPr>
            <a:lvl5pPr>
              <a:defRPr>
                <a:latin typeface="Calibri" panose="020F0502020204030204" pitchFamily="34" charset="0"/>
              </a:defRPr>
            </a:lvl5pPr>
          </a:lstStyle>
          <a:p>
            <a:pPr lvl="0"/>
            <a:r>
              <a:rPr lang="en-US" dirty="0"/>
              <a:t>Click to edit Master text styles</a:t>
            </a:r>
          </a:p>
        </p:txBody>
      </p:sp>
      <p:sp>
        <p:nvSpPr>
          <p:cNvPr id="11" name="Content Placeholder 10">
            <a:extLst>
              <a:ext uri="{FF2B5EF4-FFF2-40B4-BE49-F238E27FC236}">
                <a16:creationId xmlns:a16="http://schemas.microsoft.com/office/drawing/2014/main" id="{F6A83B69-0935-A54F-BC92-D3102C4909C9}"/>
              </a:ext>
            </a:extLst>
          </p:cNvPr>
          <p:cNvSpPr>
            <a:spLocks noGrp="1"/>
          </p:cNvSpPr>
          <p:nvPr>
            <p:ph sz="quarter" idx="16"/>
          </p:nvPr>
        </p:nvSpPr>
        <p:spPr>
          <a:xfrm>
            <a:off x="4721860" y="1330325"/>
            <a:ext cx="4076700" cy="641350"/>
          </a:xfrm>
        </p:spPr>
        <p:txBody>
          <a:bodyPr/>
          <a:lstStyle>
            <a:lvl4pPr>
              <a:defRPr>
                <a:latin typeface="Calibri" panose="020F0502020204030204" pitchFamily="34" charset="0"/>
              </a:defRPr>
            </a:lvl4pPr>
            <a:lvl5pPr>
              <a:defRPr>
                <a:latin typeface="Calibri" panose="020F0502020204030204" pitchFamily="34" charset="0"/>
              </a:defRPr>
            </a:lvl5pPr>
          </a:lstStyle>
          <a:p>
            <a:pPr lvl="0"/>
            <a:r>
              <a:rPr lang="en-US" dirty="0"/>
              <a:t>Click to edit Master text styles</a:t>
            </a:r>
          </a:p>
        </p:txBody>
      </p:sp>
      <p:sp>
        <p:nvSpPr>
          <p:cNvPr id="10" name="Title 3">
            <a:extLst>
              <a:ext uri="{FF2B5EF4-FFF2-40B4-BE49-F238E27FC236}">
                <a16:creationId xmlns:a16="http://schemas.microsoft.com/office/drawing/2014/main" id="{851C3850-8145-4DEB-8061-1C84A3F702E3}"/>
              </a:ext>
            </a:extLst>
          </p:cNvPr>
          <p:cNvSpPr>
            <a:spLocks noGrp="1"/>
          </p:cNvSpPr>
          <p:nvPr>
            <p:ph type="title"/>
          </p:nvPr>
        </p:nvSpPr>
        <p:spPr>
          <a:xfrm>
            <a:off x="0" y="0"/>
            <a:ext cx="9144000" cy="1006944"/>
          </a:xfr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en-US" sz="2800">
                <a:solidFill>
                  <a:schemeClr val="lt1"/>
                </a:solidFill>
                <a:latin typeface="Calibri" panose="020F0502020204030204" pitchFamily="34" charset="0"/>
              </a:defRPr>
            </a:lvl1pPr>
          </a:lstStyle>
          <a:p>
            <a:pPr marL="0" lvl="0"/>
            <a:r>
              <a:rPr lang="en-US" dirty="0"/>
              <a:t>Click to edit Master title style</a:t>
            </a:r>
          </a:p>
        </p:txBody>
      </p:sp>
    </p:spTree>
    <p:extLst>
      <p:ext uri="{BB962C8B-B14F-4D97-AF65-F5344CB8AC3E}">
        <p14:creationId xmlns:p14="http://schemas.microsoft.com/office/powerpoint/2010/main" val="13839945"/>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612476"/>
          </a:xfrm>
          <a:prstGeom prst="rect">
            <a:avLst/>
          </a:prstGeom>
        </p:spPr>
        <p:txBody>
          <a:bodyPr vert="horz" lIns="91440" tIns="45720" rIns="91440" bIns="45720" rtlCol="0">
            <a:noAutofit/>
          </a:bodyPr>
          <a:lstStyle>
            <a:lvl1pPr>
              <a:defRPr lang="en-US" dirty="0"/>
            </a:lvl1pPr>
            <a:lvl2pPr>
              <a:defRPr lang="en-US" dirty="0"/>
            </a:lvl2pPr>
            <a:lvl3pPr>
              <a:defRPr lang="en-US" dirty="0"/>
            </a:lvl3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070496"/>
            <a:ext cx="8458200" cy="649138"/>
          </a:xfrm>
        </p:spPr>
        <p:txBody>
          <a:bodyPr vert="horz" lIns="91440" tIns="45720" rIns="91440" bIns="45720" rtlCol="0">
            <a:noAutofit/>
          </a:bodyPr>
          <a:lstStyle>
            <a:lvl1pPr>
              <a:defRPr lang="en-US" dirty="0"/>
            </a:lvl1pPr>
            <a:lvl2pPr>
              <a:defRPr lang="en-US" dirty="0"/>
            </a:lvl2pPr>
            <a:lvl3pPr>
              <a:defRPr lang="en-US" dirty="0"/>
            </a:lvl3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900944"/>
            <a:ext cx="8458200" cy="673100"/>
          </a:xfrm>
        </p:spPr>
        <p:txBody>
          <a:bodyPr vert="horz" lIns="91440" tIns="45720" rIns="91440" bIns="45720" rtlCol="0">
            <a:noAutofit/>
          </a:bodyPr>
          <a:lstStyle>
            <a:lvl1pPr>
              <a:defRPr lang="en-US" dirty="0"/>
            </a:lvl1pPr>
            <a:lvl2pPr>
              <a:defRPr lang="en-US" dirty="0"/>
            </a:lvl2pPr>
            <a:lvl3pPr>
              <a:defRPr lang="en-US" dirty="0"/>
            </a:lvl3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755354"/>
            <a:ext cx="8458200" cy="698500"/>
          </a:xfrm>
        </p:spPr>
        <p:txBody>
          <a:bodyPr vert="horz" lIns="91440" tIns="45720" rIns="91440" bIns="45720" rtlCol="0">
            <a:noAutofit/>
          </a:bodyPr>
          <a:lstStyle>
            <a:lvl1pPr>
              <a:defRPr lang="en-US" dirty="0"/>
            </a:lvl1pPr>
            <a:lvl2pPr>
              <a:defRPr lang="en-US" dirty="0"/>
            </a:lvl2pPr>
            <a:lvl3pPr>
              <a:defRPr lang="en-US" dirty="0"/>
            </a:lvl3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635164"/>
            <a:ext cx="8458200" cy="698500"/>
          </a:xfrm>
        </p:spPr>
        <p:txBody>
          <a:bodyPr vert="horz" lIns="91440" tIns="45720" rIns="91440" bIns="45720" rtlCol="0">
            <a:noAutofit/>
          </a:bodyPr>
          <a:lstStyle>
            <a:lvl1pPr>
              <a:defRPr lang="en-US" dirty="0"/>
            </a:lvl1pPr>
            <a:lvl2pPr>
              <a:defRPr lang="en-US" dirty="0"/>
            </a:lvl2pPr>
            <a:lvl3pPr>
              <a:defRPr lang="en-US" dirty="0"/>
            </a:lvl3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514975"/>
            <a:ext cx="8458200" cy="733425"/>
          </a:xfrm>
        </p:spPr>
        <p:txBody>
          <a:bodyPr vert="horz" lIns="91440" tIns="45720" rIns="91440" bIns="45720" rtlCol="0">
            <a:noAutofit/>
          </a:bodyPr>
          <a:lstStyle>
            <a:lvl1pPr>
              <a:defRPr lang="en-US" dirty="0"/>
            </a:lvl1pPr>
            <a:lvl2pPr>
              <a:defRPr lang="en-US" dirty="0"/>
            </a:lvl2pPr>
            <a:lvl3pPr>
              <a:defRPr lang="en-US" dirty="0"/>
            </a:lvl3pPr>
          </a:lstStyle>
          <a:p>
            <a:pPr lvl="0"/>
            <a:r>
              <a:rPr lang="en-US" dirty="0"/>
              <a:t>Slide Content 6</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
        <p:nvSpPr>
          <p:cNvPr id="14" name="Title 3">
            <a:extLst>
              <a:ext uri="{FF2B5EF4-FFF2-40B4-BE49-F238E27FC236}">
                <a16:creationId xmlns:a16="http://schemas.microsoft.com/office/drawing/2014/main" id="{A8566613-D11D-4D00-A701-4897A3353D32}"/>
              </a:ext>
            </a:extLst>
          </p:cNvPr>
          <p:cNvSpPr>
            <a:spLocks noGrp="1"/>
          </p:cNvSpPr>
          <p:nvPr>
            <p:ph type="title"/>
          </p:nvPr>
        </p:nvSpPr>
        <p:spPr>
          <a:xfrm>
            <a:off x="0" y="0"/>
            <a:ext cx="9144000" cy="1006944"/>
          </a:xfr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en-US" sz="2800">
                <a:solidFill>
                  <a:schemeClr val="lt1"/>
                </a:solidFill>
                <a:latin typeface="Calibri" panose="020F0502020204030204" pitchFamily="34" charset="0"/>
              </a:defRPr>
            </a:lvl1pPr>
          </a:lstStyle>
          <a:p>
            <a:pPr marL="0" lvl="0"/>
            <a:r>
              <a:rPr lang="en-US" dirty="0"/>
              <a:t>Click to edit Master title style</a:t>
            </a:r>
          </a:p>
        </p:txBody>
      </p:sp>
    </p:spTree>
    <p:extLst>
      <p:ext uri="{BB962C8B-B14F-4D97-AF65-F5344CB8AC3E}">
        <p14:creationId xmlns:p14="http://schemas.microsoft.com/office/powerpoint/2010/main" val="1865819996"/>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 Liine Title, 1 Main Placeholder">
    <p:spTree>
      <p:nvGrpSpPr>
        <p:cNvPr id="1" name=""/>
        <p:cNvGrpSpPr/>
        <p:nvPr/>
      </p:nvGrpSpPr>
      <p:grpSpPr>
        <a:xfrm>
          <a:off x="0" y="0"/>
          <a:ext cx="0" cy="0"/>
          <a:chOff x="0" y="0"/>
          <a:chExt cx="0" cy="0"/>
        </a:xfrm>
      </p:grpSpPr>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
        <p:nvSpPr>
          <p:cNvPr id="4" name="Title 3">
            <a:extLst>
              <a:ext uri="{FF2B5EF4-FFF2-40B4-BE49-F238E27FC236}">
                <a16:creationId xmlns:a16="http://schemas.microsoft.com/office/drawing/2014/main" id="{4BC6177A-94EF-4F5B-872B-1850ACDC2B98}"/>
              </a:ext>
            </a:extLst>
          </p:cNvPr>
          <p:cNvSpPr>
            <a:spLocks noGrp="1"/>
          </p:cNvSpPr>
          <p:nvPr>
            <p:ph type="title"/>
          </p:nvPr>
        </p:nvSpPr>
        <p:spPr>
          <a:xfrm>
            <a:off x="0" y="0"/>
            <a:ext cx="9144000" cy="813600"/>
          </a:xfrm>
          <a:solidFill>
            <a:srgbClr val="C73E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lvl1pPr>
              <a:defRPr lang="en-US" sz="2800">
                <a:solidFill>
                  <a:schemeClr val="lt1"/>
                </a:solidFill>
                <a:latin typeface="Calibri" panose="020F0502020204030204" pitchFamily="34" charset="0"/>
              </a:defRPr>
            </a:lvl1pPr>
          </a:lstStyle>
          <a:p>
            <a:pPr marL="0" lvl="0"/>
            <a:r>
              <a:rPr lang="en-US" dirty="0"/>
              <a:t>Click to edit Master title style</a:t>
            </a:r>
          </a:p>
        </p:txBody>
      </p:sp>
      <p:sp>
        <p:nvSpPr>
          <p:cNvPr id="5" name="Text Placeholder">
            <a:extLst>
              <a:ext uri="{FF2B5EF4-FFF2-40B4-BE49-F238E27FC236}">
                <a16:creationId xmlns:a16="http://schemas.microsoft.com/office/drawing/2014/main" id="{8BA0ADAE-501A-4759-A879-BC9CEB0075E7}"/>
              </a:ext>
            </a:extLst>
          </p:cNvPr>
          <p:cNvSpPr>
            <a:spLocks noGrp="1"/>
          </p:cNvSpPr>
          <p:nvPr>
            <p:ph idx="1"/>
          </p:nvPr>
        </p:nvSpPr>
        <p:spPr>
          <a:xfrm>
            <a:off x="342900" y="1001143"/>
            <a:ext cx="8458200" cy="5260651"/>
          </a:xfrm>
          <a:prstGeom prst="rect">
            <a:avLst/>
          </a:prstGeom>
        </p:spPr>
        <p:txBody>
          <a:bodyPr vert="horz" lIns="91440" tIns="45720" rIns="91440" bIns="45720" rtlCol="0">
            <a:noAutofit/>
          </a:bodyPr>
          <a:lstStyle>
            <a:lvl1pPr>
              <a:defRPr lang="en-US" dirty="0"/>
            </a:lvl1pPr>
            <a:lvl2pPr>
              <a:defRPr lang="en-US" dirty="0"/>
            </a:lvl2pPr>
            <a:lvl3pPr>
              <a:defRPr lang="en-US" dirty="0"/>
            </a:lvl3pPr>
          </a:lstStyle>
          <a:p>
            <a:pPr lvl="0">
              <a:spcAft>
                <a:spcPts val="600"/>
              </a:spcAft>
            </a:pPr>
            <a:r>
              <a:rPr lang="en-US" dirty="0"/>
              <a:t>Edit Master text styles</a:t>
            </a:r>
          </a:p>
          <a:p>
            <a:pPr lvl="1">
              <a:spcAft>
                <a:spcPts val="600"/>
              </a:spcAft>
            </a:pPr>
            <a:r>
              <a:rPr lang="en-US" dirty="0"/>
              <a:t>Second level</a:t>
            </a:r>
          </a:p>
          <a:p>
            <a:pPr lvl="2">
              <a:spcAft>
                <a:spcPts val="600"/>
              </a:spcAft>
            </a:pPr>
            <a:r>
              <a:rPr lang="en-US" dirty="0"/>
              <a:t>Third level</a:t>
            </a:r>
          </a:p>
        </p:txBody>
      </p:sp>
    </p:spTree>
    <p:extLst>
      <p:ext uri="{BB962C8B-B14F-4D97-AF65-F5344CB8AC3E}">
        <p14:creationId xmlns:p14="http://schemas.microsoft.com/office/powerpoint/2010/main" val="2487269807"/>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 line Title_Red 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EAABD-EC51-466C-B78F-EB1B6D646BBD}"/>
              </a:ext>
            </a:extLst>
          </p:cNvPr>
          <p:cNvSpPr>
            <a:spLocks noGrp="1"/>
          </p:cNvSpPr>
          <p:nvPr>
            <p:ph type="title"/>
          </p:nvPr>
        </p:nvSpPr>
        <p:spPr>
          <a:xfrm>
            <a:off x="0" y="-2497"/>
            <a:ext cx="9144000" cy="981697"/>
          </a:xfrm>
          <a:solidFill>
            <a:srgbClr val="C73E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lvl1pPr>
              <a:defRPr lang="en-US" sz="2800">
                <a:solidFill>
                  <a:schemeClr val="lt1"/>
                </a:solidFill>
                <a:latin typeface="Calibri" panose="020F0502020204030204" pitchFamily="34" charset="0"/>
              </a:defRPr>
            </a:lvl1pPr>
          </a:lstStyle>
          <a:p>
            <a:pPr marL="0" lvl="0"/>
            <a:r>
              <a:rPr lang="en-US" dirty="0"/>
              <a:t>Click to edit Master title style</a:t>
            </a:r>
          </a:p>
        </p:txBody>
      </p:sp>
      <p:sp>
        <p:nvSpPr>
          <p:cNvPr id="3" name="Slide Number Placeholder 2">
            <a:extLst>
              <a:ext uri="{FF2B5EF4-FFF2-40B4-BE49-F238E27FC236}">
                <a16:creationId xmlns:a16="http://schemas.microsoft.com/office/drawing/2014/main" id="{0BC5F90A-12BD-4EBD-9DD6-B40251CD08BE}"/>
              </a:ext>
            </a:extLst>
          </p:cNvPr>
          <p:cNvSpPr>
            <a:spLocks noGrp="1"/>
          </p:cNvSpPr>
          <p:nvPr>
            <p:ph type="sldNum" sz="quarter" idx="10"/>
          </p:nvPr>
        </p:nvSpPr>
        <p:spPr/>
        <p:txBody>
          <a:bodyPr/>
          <a:lstStyle/>
          <a:p>
            <a:fld id="{68151E55-6873-49E2-B8D5-2F265E6F1973}" type="slidenum">
              <a:rPr lang="en-US" smtClean="0"/>
              <a:pPr/>
              <a:t>‹#›</a:t>
            </a:fld>
            <a:endParaRPr lang="en-US" dirty="0"/>
          </a:p>
        </p:txBody>
      </p:sp>
      <p:sp>
        <p:nvSpPr>
          <p:cNvPr id="6" name="Text Placeholder">
            <a:extLst>
              <a:ext uri="{FF2B5EF4-FFF2-40B4-BE49-F238E27FC236}">
                <a16:creationId xmlns:a16="http://schemas.microsoft.com/office/drawing/2014/main" id="{2C3D199C-6A03-4425-AFC0-108305FE7E0B}"/>
              </a:ext>
            </a:extLst>
          </p:cNvPr>
          <p:cNvSpPr>
            <a:spLocks noGrp="1"/>
          </p:cNvSpPr>
          <p:nvPr>
            <p:ph idx="1"/>
          </p:nvPr>
        </p:nvSpPr>
        <p:spPr>
          <a:xfrm>
            <a:off x="342900" y="1123200"/>
            <a:ext cx="8458200" cy="5095051"/>
          </a:xfrm>
          <a:prstGeom prst="rect">
            <a:avLst/>
          </a:prstGeom>
        </p:spPr>
        <p:txBody>
          <a:bodyPr vert="horz" lIns="91440" tIns="45720" rIns="91440" bIns="45720" rtlCol="0">
            <a:noAutofit/>
          </a:bodyPr>
          <a:lstStyle>
            <a:lvl1pPr>
              <a:defRPr lang="en-US" dirty="0"/>
            </a:lvl1pPr>
            <a:lvl2pPr>
              <a:defRPr lang="en-US" dirty="0"/>
            </a:lvl2pPr>
            <a:lvl3pPr>
              <a:defRPr lang="en-US" dirty="0"/>
            </a:lvl3pPr>
          </a:lstStyle>
          <a:p>
            <a:pPr lvl="0">
              <a:spcAft>
                <a:spcPts val="600"/>
              </a:spcAft>
            </a:pPr>
            <a:r>
              <a:rPr lang="en-US" dirty="0"/>
              <a:t>Edit Master text styles</a:t>
            </a:r>
          </a:p>
          <a:p>
            <a:pPr lvl="1">
              <a:spcAft>
                <a:spcPts val="600"/>
              </a:spcAft>
            </a:pPr>
            <a:r>
              <a:rPr lang="en-US" dirty="0"/>
              <a:t>Second level</a:t>
            </a:r>
          </a:p>
          <a:p>
            <a:pPr lvl="2">
              <a:spcAft>
                <a:spcPts val="600"/>
              </a:spcAft>
            </a:pPr>
            <a:r>
              <a:rPr lang="en-US" dirty="0"/>
              <a:t>Third level</a:t>
            </a:r>
          </a:p>
        </p:txBody>
      </p:sp>
    </p:spTree>
    <p:extLst>
      <p:ext uri="{BB962C8B-B14F-4D97-AF65-F5344CB8AC3E}">
        <p14:creationId xmlns:p14="http://schemas.microsoft.com/office/powerpoint/2010/main" val="282513611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 Line Title, No Placeholder, Re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255558C-C80A-40E6-9D49-02E3A141DF21}"/>
              </a:ext>
            </a:extLst>
          </p:cNvPr>
          <p:cNvSpPr/>
          <p:nvPr userDrawn="1"/>
        </p:nvSpPr>
        <p:spPr>
          <a:xfrm>
            <a:off x="0" y="-5928"/>
            <a:ext cx="9144000" cy="6786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
        <p:nvSpPr>
          <p:cNvPr id="5" name="Title 4">
            <a:extLst>
              <a:ext uri="{FF2B5EF4-FFF2-40B4-BE49-F238E27FC236}">
                <a16:creationId xmlns:a16="http://schemas.microsoft.com/office/drawing/2014/main" id="{580379DD-E3B9-46FE-9FC8-025C50BF557D}"/>
              </a:ext>
            </a:extLst>
          </p:cNvPr>
          <p:cNvSpPr>
            <a:spLocks noGrp="1"/>
          </p:cNvSpPr>
          <p:nvPr>
            <p:ph type="title"/>
          </p:nvPr>
        </p:nvSpPr>
        <p:spPr>
          <a:xfrm>
            <a:off x="0" y="0"/>
            <a:ext cx="9144000" cy="672683"/>
          </a:xfrm>
          <a:solidFill>
            <a:srgbClr val="C73E00"/>
          </a:solidFill>
        </p:spPr>
        <p:txBody>
          <a:bodyPr/>
          <a:lstStyle/>
          <a:p>
            <a:r>
              <a:rPr lang="en-US"/>
              <a:t>Click to edit Master title style</a:t>
            </a:r>
          </a:p>
        </p:txBody>
      </p:sp>
    </p:spTree>
    <p:extLst>
      <p:ext uri="{BB962C8B-B14F-4D97-AF65-F5344CB8AC3E}">
        <p14:creationId xmlns:p14="http://schemas.microsoft.com/office/powerpoint/2010/main" val="4044883290"/>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 Line Title_No Placehol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D0C4712-0CF7-4EB3-95E2-4794705E314D}"/>
              </a:ext>
            </a:extLst>
          </p:cNvPr>
          <p:cNvSpPr/>
          <p:nvPr userDrawn="1"/>
        </p:nvSpPr>
        <p:spPr>
          <a:xfrm>
            <a:off x="0" y="6"/>
            <a:ext cx="9144000" cy="10069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2" name="Title 1">
            <a:extLst>
              <a:ext uri="{FF2B5EF4-FFF2-40B4-BE49-F238E27FC236}">
                <a16:creationId xmlns:a16="http://schemas.microsoft.com/office/drawing/2014/main" id="{0E5709A9-260C-4EAF-96DA-36F1E3965594}"/>
              </a:ext>
            </a:extLst>
          </p:cNvPr>
          <p:cNvSpPr>
            <a:spLocks noGrp="1"/>
          </p:cNvSpPr>
          <p:nvPr>
            <p:ph type="title"/>
          </p:nvPr>
        </p:nvSpPr>
        <p:spPr>
          <a:xfrm>
            <a:off x="0" y="0"/>
            <a:ext cx="9144000" cy="1006944"/>
          </a:xfrm>
          <a:solidFill>
            <a:srgbClr val="C73E00"/>
          </a:solidFill>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DDB5B530-49DF-4E9D-8B96-F1919966A788}"/>
              </a:ext>
            </a:extLst>
          </p:cNvPr>
          <p:cNvSpPr>
            <a:spLocks noGrp="1"/>
          </p:cNvSpPr>
          <p:nvPr>
            <p:ph type="sldNum" sz="quarter" idx="10"/>
          </p:nvPr>
        </p:nvSpPr>
        <p:spPr/>
        <p:txBody>
          <a:body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273980351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4076700" cy="4971691"/>
          </a:xfrm>
          <a:prstGeom prst="rect">
            <a:avLst/>
          </a:prstGeom>
        </p:spPr>
        <p:txBody>
          <a:bodyPr vert="horz" lIns="91440" tIns="45720" rIns="91440" bIns="45720" rtlCol="0">
            <a:noAutofit/>
          </a:bodyPr>
          <a:lstStyle>
            <a:lvl1pPr>
              <a:defRPr lang="en-US" dirty="0"/>
            </a:lvl1pPr>
            <a:lvl2pPr>
              <a:defRPr lang="en-US" dirty="0"/>
            </a:lvl2pPr>
            <a:lvl3pPr>
              <a:defRPr lang="en-US" dirty="0"/>
            </a:lvl3pPr>
          </a:lstStyle>
          <a:p>
            <a:pPr lvl="0">
              <a:spcAft>
                <a:spcPts val="600"/>
              </a:spcAft>
            </a:pPr>
            <a:r>
              <a:rPr lang="en-US" dirty="0"/>
              <a:t>Slide Content</a:t>
            </a:r>
          </a:p>
          <a:p>
            <a:pPr lvl="1">
              <a:spcAft>
                <a:spcPts val="600"/>
              </a:spcAft>
            </a:pPr>
            <a:r>
              <a:rPr lang="en-US" dirty="0"/>
              <a:t>Second level</a:t>
            </a:r>
          </a:p>
          <a:p>
            <a:pPr lvl="2">
              <a:spcAft>
                <a:spcPts val="600"/>
              </a:spcAft>
            </a:pPr>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257300"/>
            <a:ext cx="4076700" cy="4991100"/>
          </a:xfrm>
          <a:prstGeom prst="rect">
            <a:avLst/>
          </a:prstGeom>
        </p:spPr>
        <p:txBody>
          <a:bodyPr vert="horz" lIns="91440" tIns="45720" rIns="91440" bIns="45720" rtlCol="0">
            <a:noAutofit/>
          </a:bodyPr>
          <a:lstStyle>
            <a:lvl1pPr>
              <a:defRPr lang="en-US" dirty="0"/>
            </a:lvl1pPr>
            <a:lvl2pPr>
              <a:defRPr lang="en-US" dirty="0"/>
            </a:lvl2pPr>
            <a:lvl3pPr>
              <a:defRPr lang="en-US" dirty="0"/>
            </a:lvl3pPr>
          </a:lstStyle>
          <a:p>
            <a:pPr lvl="0">
              <a:spcAft>
                <a:spcPts val="600"/>
              </a:spcAft>
            </a:pPr>
            <a:r>
              <a:rPr lang="en-US" dirty="0"/>
              <a:t>Slide Content 2</a:t>
            </a:r>
          </a:p>
          <a:p>
            <a:pPr lvl="1">
              <a:spcAft>
                <a:spcPts val="600"/>
              </a:spcAft>
            </a:pPr>
            <a:r>
              <a:rPr lang="en-US" dirty="0"/>
              <a:t>Second level</a:t>
            </a:r>
          </a:p>
          <a:p>
            <a:pPr lvl="2">
              <a:spcAft>
                <a:spcPts val="600"/>
              </a:spcAft>
            </a:pPr>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a:prstGeom prst="rect">
            <a:avLst/>
          </a:prstGeom>
        </p:spPr>
        <p:txBody>
          <a:bodyPr anchor="b">
            <a:noAutofit/>
          </a:bodyPr>
          <a:lstStyle>
            <a:lvl1pPr algn="ctr">
              <a:defRPr sz="900"/>
            </a:lvl1pPr>
          </a:lstStyle>
          <a:p>
            <a:pPr lvl="0"/>
            <a:r>
              <a:rPr lang="en-US" dirty="0"/>
              <a:t>Add text alternative link, if needed.</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
        <p:nvSpPr>
          <p:cNvPr id="8" name="Title 3">
            <a:extLst>
              <a:ext uri="{FF2B5EF4-FFF2-40B4-BE49-F238E27FC236}">
                <a16:creationId xmlns:a16="http://schemas.microsoft.com/office/drawing/2014/main" id="{064ADFC9-A7C8-418C-96CB-BE3207BD6FBF}"/>
              </a:ext>
            </a:extLst>
          </p:cNvPr>
          <p:cNvSpPr>
            <a:spLocks noGrp="1"/>
          </p:cNvSpPr>
          <p:nvPr>
            <p:ph type="title"/>
          </p:nvPr>
        </p:nvSpPr>
        <p:spPr>
          <a:xfrm>
            <a:off x="0" y="0"/>
            <a:ext cx="9144000" cy="1006944"/>
          </a:xfrm>
          <a:solidFill>
            <a:srgbClr val="C73E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en-US" sz="2800">
                <a:solidFill>
                  <a:schemeClr val="lt1"/>
                </a:solidFill>
                <a:latin typeface="Calibri" panose="020F0502020204030204" pitchFamily="34" charset="0"/>
              </a:defRPr>
            </a:lvl1pPr>
          </a:lstStyle>
          <a:p>
            <a:pPr marL="0" lvl="0"/>
            <a:r>
              <a:rPr lang="en-US" dirty="0"/>
              <a:t>Click to edit Master title style</a:t>
            </a:r>
          </a:p>
        </p:txBody>
      </p:sp>
    </p:spTree>
    <p:extLst>
      <p:ext uri="{BB962C8B-B14F-4D97-AF65-F5344CB8AC3E}">
        <p14:creationId xmlns:p14="http://schemas.microsoft.com/office/powerpoint/2010/main" val="3029293947"/>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97A39-C22F-4B82-B71C-0EDBE47D76AD}"/>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8504969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 Line Title_Two Comparison Placeholders">
    <p:spTree>
      <p:nvGrpSpPr>
        <p:cNvPr id="1" name=""/>
        <p:cNvGrpSpPr/>
        <p:nvPr/>
      </p:nvGrpSpPr>
      <p:grpSpPr>
        <a:xfrm>
          <a:off x="0" y="0"/>
          <a:ext cx="0" cy="0"/>
          <a:chOff x="0" y="0"/>
          <a:chExt cx="0" cy="0"/>
        </a:xfrm>
      </p:grpSpPr>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2235200"/>
            <a:ext cx="4076700" cy="4013200"/>
          </a:xfrm>
          <a:prstGeom prst="rect">
            <a:avLst/>
          </a:prstGeom>
        </p:spPr>
        <p:txBody>
          <a:bodyPr vert="horz" lIns="91440" tIns="45720" rIns="91440" bIns="45720" rtlCol="0">
            <a:noAutofit/>
          </a:bodyPr>
          <a:lstStyle>
            <a:lvl1pPr>
              <a:defRPr lang="en-US" dirty="0"/>
            </a:lvl1pPr>
            <a:lvl2pPr>
              <a:defRPr lang="en-US" dirty="0"/>
            </a:lvl2pPr>
            <a:lvl3pPr>
              <a:defRPr lang="en-US" dirty="0"/>
            </a:lvl3pPr>
          </a:lstStyle>
          <a:p>
            <a:pPr lvl="0">
              <a:spcAft>
                <a:spcPts val="600"/>
              </a:spcAft>
            </a:pPr>
            <a:r>
              <a:rPr lang="en-US" dirty="0"/>
              <a:t>Slide Content</a:t>
            </a:r>
          </a:p>
          <a:p>
            <a:pPr lvl="1">
              <a:spcAft>
                <a:spcPts val="600"/>
              </a:spcAft>
            </a:pPr>
            <a:r>
              <a:rPr lang="en-US" dirty="0"/>
              <a:t>Second level</a:t>
            </a:r>
          </a:p>
          <a:p>
            <a:pPr lvl="2">
              <a:spcAft>
                <a:spcPts val="600"/>
              </a:spcAft>
            </a:pPr>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2235200"/>
            <a:ext cx="4076700" cy="4013200"/>
          </a:xfrm>
          <a:prstGeom prst="rect">
            <a:avLst/>
          </a:prstGeom>
        </p:spPr>
        <p:txBody>
          <a:bodyPr vert="horz" lIns="91440" tIns="45720" rIns="91440" bIns="45720" rtlCol="0">
            <a:noAutofit/>
          </a:bodyPr>
          <a:lstStyle>
            <a:lvl1pPr>
              <a:defRPr lang="en-US" dirty="0"/>
            </a:lvl1pPr>
            <a:lvl2pPr>
              <a:defRPr lang="en-US" dirty="0"/>
            </a:lvl2pPr>
            <a:lvl3pPr>
              <a:defRPr lang="en-US" dirty="0"/>
            </a:lvl3pPr>
          </a:lstStyle>
          <a:p>
            <a:pPr lvl="0">
              <a:spcAft>
                <a:spcPts val="600"/>
              </a:spcAft>
            </a:pPr>
            <a:r>
              <a:rPr lang="en-US" dirty="0"/>
              <a:t>Slide Content 2</a:t>
            </a:r>
          </a:p>
          <a:p>
            <a:pPr lvl="1">
              <a:spcAft>
                <a:spcPts val="600"/>
              </a:spcAft>
            </a:pPr>
            <a:r>
              <a:rPr lang="en-US" dirty="0"/>
              <a:t>Second level</a:t>
            </a:r>
          </a:p>
          <a:p>
            <a:pPr lvl="2">
              <a:spcAft>
                <a:spcPts val="600"/>
              </a:spcAft>
            </a:pPr>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a:prstGeom prst="rect">
            <a:avLst/>
          </a:prstGeom>
        </p:spPr>
        <p:txBody>
          <a:bodyPr anchor="b">
            <a:noAutofit/>
          </a:bodyPr>
          <a:lstStyle>
            <a:lvl1pPr algn="ctr">
              <a:defRPr sz="900"/>
            </a:lvl1pPr>
          </a:lstStyle>
          <a:p>
            <a:pPr lvl="0"/>
            <a:r>
              <a:rPr lang="en-US" dirty="0"/>
              <a:t>Add text alternative link, if needed.</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
        <p:nvSpPr>
          <p:cNvPr id="8" name="Content Placeholder 7">
            <a:extLst>
              <a:ext uri="{FF2B5EF4-FFF2-40B4-BE49-F238E27FC236}">
                <a16:creationId xmlns:a16="http://schemas.microsoft.com/office/drawing/2014/main" id="{D138D459-9254-2945-A6E3-4CF252EE415F}"/>
              </a:ext>
            </a:extLst>
          </p:cNvPr>
          <p:cNvSpPr>
            <a:spLocks noGrp="1"/>
          </p:cNvSpPr>
          <p:nvPr>
            <p:ph sz="quarter" idx="15"/>
          </p:nvPr>
        </p:nvSpPr>
        <p:spPr>
          <a:xfrm>
            <a:off x="342900" y="1330325"/>
            <a:ext cx="4076700" cy="641350"/>
          </a:xfrm>
          <a:prstGeom prst="rect">
            <a:avLst/>
          </a:prstGeom>
        </p:spPr>
        <p:txBody>
          <a:bodyPr/>
          <a:lstStyle/>
          <a:p>
            <a:pPr lvl="0"/>
            <a:r>
              <a:rPr lang="en-US" dirty="0"/>
              <a:t>Click to edit Master text styles</a:t>
            </a:r>
          </a:p>
        </p:txBody>
      </p:sp>
      <p:sp>
        <p:nvSpPr>
          <p:cNvPr id="11" name="Content Placeholder 10">
            <a:extLst>
              <a:ext uri="{FF2B5EF4-FFF2-40B4-BE49-F238E27FC236}">
                <a16:creationId xmlns:a16="http://schemas.microsoft.com/office/drawing/2014/main" id="{F6A83B69-0935-A54F-BC92-D3102C4909C9}"/>
              </a:ext>
            </a:extLst>
          </p:cNvPr>
          <p:cNvSpPr>
            <a:spLocks noGrp="1"/>
          </p:cNvSpPr>
          <p:nvPr>
            <p:ph sz="quarter" idx="16"/>
          </p:nvPr>
        </p:nvSpPr>
        <p:spPr>
          <a:xfrm>
            <a:off x="4721860" y="1330325"/>
            <a:ext cx="4076700" cy="641350"/>
          </a:xfrm>
          <a:prstGeom prst="rect">
            <a:avLst/>
          </a:prstGeom>
        </p:spPr>
        <p:txBody>
          <a:bodyPr/>
          <a:lstStyle/>
          <a:p>
            <a:pPr lvl="0"/>
            <a:r>
              <a:rPr lang="en-US" dirty="0"/>
              <a:t>Click to edit Master text styles</a:t>
            </a:r>
          </a:p>
        </p:txBody>
      </p:sp>
      <p:sp>
        <p:nvSpPr>
          <p:cNvPr id="10" name="Title 3">
            <a:extLst>
              <a:ext uri="{FF2B5EF4-FFF2-40B4-BE49-F238E27FC236}">
                <a16:creationId xmlns:a16="http://schemas.microsoft.com/office/drawing/2014/main" id="{851C3850-8145-4DEB-8061-1C84A3F702E3}"/>
              </a:ext>
            </a:extLst>
          </p:cNvPr>
          <p:cNvSpPr>
            <a:spLocks noGrp="1"/>
          </p:cNvSpPr>
          <p:nvPr>
            <p:ph type="title"/>
          </p:nvPr>
        </p:nvSpPr>
        <p:spPr>
          <a:xfrm>
            <a:off x="0" y="0"/>
            <a:ext cx="9144000" cy="1006944"/>
          </a:xfrm>
          <a:solidFill>
            <a:srgbClr val="C73E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en-US" sz="2800">
                <a:solidFill>
                  <a:schemeClr val="lt1"/>
                </a:solidFill>
                <a:latin typeface="Calibri" panose="020F0502020204030204" pitchFamily="34" charset="0"/>
              </a:defRPr>
            </a:lvl1pPr>
          </a:lstStyle>
          <a:p>
            <a:pPr marL="0" lvl="0"/>
            <a:r>
              <a:rPr lang="en-US" dirty="0"/>
              <a:t>Click to edit Master title style</a:t>
            </a:r>
          </a:p>
        </p:txBody>
      </p:sp>
    </p:spTree>
    <p:extLst>
      <p:ext uri="{BB962C8B-B14F-4D97-AF65-F5344CB8AC3E}">
        <p14:creationId xmlns:p14="http://schemas.microsoft.com/office/powerpoint/2010/main" val="3138717531"/>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 Liine Title, 1 Main Placeholder">
    <p:spTree>
      <p:nvGrpSpPr>
        <p:cNvPr id="1" name=""/>
        <p:cNvGrpSpPr/>
        <p:nvPr/>
      </p:nvGrpSpPr>
      <p:grpSpPr>
        <a:xfrm>
          <a:off x="0" y="0"/>
          <a:ext cx="0" cy="0"/>
          <a:chOff x="0" y="0"/>
          <a:chExt cx="0" cy="0"/>
        </a:xfrm>
      </p:grpSpPr>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
        <p:nvSpPr>
          <p:cNvPr id="8" name="Text Placeholder">
            <a:extLst>
              <a:ext uri="{FF2B5EF4-FFF2-40B4-BE49-F238E27FC236}">
                <a16:creationId xmlns:a16="http://schemas.microsoft.com/office/drawing/2014/main" id="{E15ADD82-D253-497F-8AC5-574B683EC571}"/>
              </a:ext>
            </a:extLst>
          </p:cNvPr>
          <p:cNvSpPr>
            <a:spLocks noGrp="1"/>
          </p:cNvSpPr>
          <p:nvPr>
            <p:ph idx="1"/>
          </p:nvPr>
        </p:nvSpPr>
        <p:spPr>
          <a:xfrm>
            <a:off x="342900" y="1273877"/>
            <a:ext cx="8458200" cy="4944374"/>
          </a:xfrm>
          <a:prstGeom prst="rect">
            <a:avLst/>
          </a:prstGeom>
        </p:spPr>
        <p:txBody>
          <a:bodyPr vert="horz" lIns="91440" tIns="45720" rIns="91440" bIns="45720" rtlCol="0">
            <a:noAutofit/>
          </a:bodyPr>
          <a:lstStyle>
            <a:lvl1pPr>
              <a:defRPr lang="en-US" dirty="0"/>
            </a:lvl1pPr>
            <a:lvl2pPr>
              <a:defRPr lang="en-US" dirty="0"/>
            </a:lvl2pPr>
            <a:lvl3pPr>
              <a:defRPr lang="en-US" dirty="0"/>
            </a:lvl3pPr>
          </a:lstStyle>
          <a:p>
            <a:pPr lvl="0"/>
            <a:r>
              <a:rPr lang="en-US" dirty="0"/>
              <a:t>Edit Master text styles</a:t>
            </a:r>
          </a:p>
          <a:p>
            <a:pPr lvl="1"/>
            <a:r>
              <a:rPr lang="en-US" dirty="0"/>
              <a:t>Second level</a:t>
            </a:r>
          </a:p>
          <a:p>
            <a:pPr lvl="2"/>
            <a:r>
              <a:rPr lang="en-US" dirty="0"/>
              <a:t>Third level</a:t>
            </a:r>
          </a:p>
        </p:txBody>
      </p:sp>
      <p:sp>
        <p:nvSpPr>
          <p:cNvPr id="2" name="Title 1">
            <a:extLst>
              <a:ext uri="{FF2B5EF4-FFF2-40B4-BE49-F238E27FC236}">
                <a16:creationId xmlns:a16="http://schemas.microsoft.com/office/drawing/2014/main" id="{02ABC394-AB7B-4833-9EC7-29FC262E51F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587285"/>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3CF91-BEF3-4478-8CC9-FB39A7B2AE25}"/>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2998A4AC-7F3F-4188-B964-3E2BCA408FD7}"/>
              </a:ext>
            </a:extLst>
          </p:cNvPr>
          <p:cNvSpPr>
            <a:spLocks noGrp="1"/>
          </p:cNvSpPr>
          <p:nvPr>
            <p:ph type="sldNum" sz="quarter" idx="10"/>
          </p:nvPr>
        </p:nvSpPr>
        <p:spPr/>
        <p:txBody>
          <a:body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31202136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97A39-C22F-4B82-B71C-0EDBE47D76AD}"/>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B607C988-15C1-48CC-9CCA-CB11B4F15083}"/>
              </a:ext>
            </a:extLst>
          </p:cNvPr>
          <p:cNvSpPr>
            <a:spLocks noGrp="1"/>
          </p:cNvSpPr>
          <p:nvPr>
            <p:ph type="sldNum" sz="quarter" idx="10"/>
          </p:nvPr>
        </p:nvSpPr>
        <p:spPr/>
        <p:txBody>
          <a:body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116463303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 line Title_Red Custom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BC288E1-AF40-4739-BA08-266A00045C1F}"/>
              </a:ext>
            </a:extLst>
          </p:cNvPr>
          <p:cNvSpPr/>
          <p:nvPr userDrawn="1"/>
        </p:nvSpPr>
        <p:spPr>
          <a:xfrm>
            <a:off x="0" y="0"/>
            <a:ext cx="9144000" cy="1130977"/>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2" name="Title 1">
            <a:extLst>
              <a:ext uri="{FF2B5EF4-FFF2-40B4-BE49-F238E27FC236}">
                <a16:creationId xmlns:a16="http://schemas.microsoft.com/office/drawing/2014/main" id="{EDCEAABD-EC51-466C-B78F-EB1B6D646BBD}"/>
              </a:ext>
            </a:extLst>
          </p:cNvPr>
          <p:cNvSpPr>
            <a:spLocks noGrp="1"/>
          </p:cNvSpPr>
          <p:nvPr>
            <p:ph type="title"/>
          </p:nvPr>
        </p:nvSpPr>
        <p:spPr>
          <a:xfrm>
            <a:off x="0" y="-2495"/>
            <a:ext cx="9144000" cy="1125003"/>
          </a:xfr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en-US" sz="2800">
                <a:solidFill>
                  <a:schemeClr val="lt1"/>
                </a:solidFill>
                <a:latin typeface="Calibri" panose="020F0502020204030204" pitchFamily="34" charset="0"/>
              </a:defRPr>
            </a:lvl1pPr>
          </a:lstStyle>
          <a:p>
            <a:pPr marL="0" lvl="0"/>
            <a:r>
              <a:rPr lang="en-US" dirty="0"/>
              <a:t>Click to edit Master title style</a:t>
            </a:r>
          </a:p>
        </p:txBody>
      </p:sp>
      <p:sp>
        <p:nvSpPr>
          <p:cNvPr id="3" name="Slide Number Placeholder 2">
            <a:extLst>
              <a:ext uri="{FF2B5EF4-FFF2-40B4-BE49-F238E27FC236}">
                <a16:creationId xmlns:a16="http://schemas.microsoft.com/office/drawing/2014/main" id="{0BC5F90A-12BD-4EBD-9DD6-B40251CD08BE}"/>
              </a:ext>
            </a:extLst>
          </p:cNvPr>
          <p:cNvSpPr>
            <a:spLocks noGrp="1"/>
          </p:cNvSpPr>
          <p:nvPr>
            <p:ph type="sldNum" sz="quarter" idx="10"/>
          </p:nvPr>
        </p:nvSpPr>
        <p:spPr/>
        <p:txBody>
          <a:bodyPr/>
          <a:lstStyle/>
          <a:p>
            <a:fld id="{68151E55-6873-49E2-B8D5-2F265E6F1973}" type="slidenum">
              <a:rPr lang="en-US" smtClean="0"/>
              <a:pPr/>
              <a:t>‹#›</a:t>
            </a:fld>
            <a:endParaRPr lang="en-US" dirty="0"/>
          </a:p>
        </p:txBody>
      </p:sp>
      <p:sp>
        <p:nvSpPr>
          <p:cNvPr id="6" name="Text Placeholder">
            <a:extLst>
              <a:ext uri="{FF2B5EF4-FFF2-40B4-BE49-F238E27FC236}">
                <a16:creationId xmlns:a16="http://schemas.microsoft.com/office/drawing/2014/main" id="{2C3D199C-6A03-4425-AFC0-108305FE7E0B}"/>
              </a:ext>
            </a:extLst>
          </p:cNvPr>
          <p:cNvSpPr>
            <a:spLocks noGrp="1"/>
          </p:cNvSpPr>
          <p:nvPr>
            <p:ph idx="1"/>
          </p:nvPr>
        </p:nvSpPr>
        <p:spPr>
          <a:xfrm>
            <a:off x="342900" y="1273877"/>
            <a:ext cx="8458200" cy="4944374"/>
          </a:xfrm>
          <a:prstGeom prst="rect">
            <a:avLst/>
          </a:prstGeom>
        </p:spPr>
        <p:txBody>
          <a:bodyPr vert="horz" lIns="91440" tIns="45720" rIns="91440" bIns="45720" rtlCol="0">
            <a:noAutofit/>
          </a:bodyPr>
          <a:lstStyle>
            <a:lvl1pPr>
              <a:defRPr lang="en-US" dirty="0"/>
            </a:lvl1pPr>
            <a:lvl2pPr>
              <a:defRPr lang="en-US" dirty="0"/>
            </a:lvl2pPr>
            <a:lvl3pPr>
              <a:defRPr lang="en-US" dirty="0"/>
            </a:lvl3p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98597656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 Line Title, No Placeholder, Re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255558C-C80A-40E6-9D49-02E3A141DF21}"/>
              </a:ext>
            </a:extLst>
          </p:cNvPr>
          <p:cNvSpPr/>
          <p:nvPr userDrawn="1"/>
        </p:nvSpPr>
        <p:spPr>
          <a:xfrm>
            <a:off x="0" y="-5929"/>
            <a:ext cx="9144000" cy="1036927"/>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
        <p:nvSpPr>
          <p:cNvPr id="5" name="Title 4">
            <a:extLst>
              <a:ext uri="{FF2B5EF4-FFF2-40B4-BE49-F238E27FC236}">
                <a16:creationId xmlns:a16="http://schemas.microsoft.com/office/drawing/2014/main" id="{B3FE0BD7-F524-4F11-BA07-B9E02A61D9AC}"/>
              </a:ext>
            </a:extLst>
          </p:cNvPr>
          <p:cNvSpPr>
            <a:spLocks noGrp="1"/>
          </p:cNvSpPr>
          <p:nvPr>
            <p:ph type="title"/>
          </p:nvPr>
        </p:nvSpPr>
        <p:spPr>
          <a:xfrm>
            <a:off x="0" y="24055"/>
            <a:ext cx="9144000" cy="1006944"/>
          </a:xfrm>
        </p:spPr>
        <p:txBody>
          <a:bodyPr/>
          <a:lstStyle/>
          <a:p>
            <a:r>
              <a:rPr lang="en-US"/>
              <a:t>Click to edit Master title style</a:t>
            </a:r>
          </a:p>
        </p:txBody>
      </p:sp>
    </p:spTree>
    <p:extLst>
      <p:ext uri="{BB962C8B-B14F-4D97-AF65-F5344CB8AC3E}">
        <p14:creationId xmlns:p14="http://schemas.microsoft.com/office/powerpoint/2010/main" val="1229852278"/>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 Line Title_No Placehol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D0C4712-0CF7-4EB3-95E2-4794705E314D}"/>
              </a:ext>
            </a:extLst>
          </p:cNvPr>
          <p:cNvSpPr/>
          <p:nvPr userDrawn="1"/>
        </p:nvSpPr>
        <p:spPr>
          <a:xfrm>
            <a:off x="0" y="6"/>
            <a:ext cx="9144000" cy="10069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2" name="Title 1">
            <a:extLst>
              <a:ext uri="{FF2B5EF4-FFF2-40B4-BE49-F238E27FC236}">
                <a16:creationId xmlns:a16="http://schemas.microsoft.com/office/drawing/2014/main" id="{0E5709A9-260C-4EAF-96DA-36F1E3965594}"/>
              </a:ext>
            </a:extLst>
          </p:cNvPr>
          <p:cNvSpPr>
            <a:spLocks noGrp="1"/>
          </p:cNvSpPr>
          <p:nvPr>
            <p:ph type="title"/>
          </p:nvPr>
        </p:nvSpPr>
        <p:spPr>
          <a:xfrm>
            <a:off x="0" y="0"/>
            <a:ext cx="9144000" cy="1006944"/>
          </a:xfrm>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DDB5B530-49DF-4E9D-8B96-F1919966A788}"/>
              </a:ext>
            </a:extLst>
          </p:cNvPr>
          <p:cNvSpPr>
            <a:spLocks noGrp="1"/>
          </p:cNvSpPr>
          <p:nvPr>
            <p:ph type="sldNum" sz="quarter" idx="10"/>
          </p:nvPr>
        </p:nvSpPr>
        <p:spPr/>
        <p:txBody>
          <a:body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178087507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4076700" cy="4971691"/>
          </a:xfrm>
          <a:prstGeom prst="rect">
            <a:avLst/>
          </a:prstGeom>
        </p:spPr>
        <p:txBody>
          <a:bodyPr vert="horz" lIns="91440" tIns="45720" rIns="91440" bIns="45720" rtlCol="0">
            <a:noAutofit/>
          </a:bodyPr>
          <a:lstStyle>
            <a:lvl1pPr>
              <a:defRPr lang="en-US" dirty="0"/>
            </a:lvl1pPr>
            <a:lvl2pPr>
              <a:defRPr lang="en-US" dirty="0"/>
            </a:lvl2pPr>
            <a:lvl3pPr>
              <a:defRPr lang="en-US" dirty="0"/>
            </a:lvl3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
        <p:nvSpPr>
          <p:cNvPr id="2" name="Title 1">
            <a:extLst>
              <a:ext uri="{FF2B5EF4-FFF2-40B4-BE49-F238E27FC236}">
                <a16:creationId xmlns:a16="http://schemas.microsoft.com/office/drawing/2014/main" id="{7BC52FA6-617B-4BB6-847A-B48027E71A4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12804717"/>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 Liine Title, 1 Main Placeholder">
    <p:spTree>
      <p:nvGrpSpPr>
        <p:cNvPr id="1" name=""/>
        <p:cNvGrpSpPr/>
        <p:nvPr/>
      </p:nvGrpSpPr>
      <p:grpSpPr>
        <a:xfrm>
          <a:off x="0" y="0"/>
          <a:ext cx="0" cy="0"/>
          <a:chOff x="0" y="0"/>
          <a:chExt cx="0" cy="0"/>
        </a:xfrm>
      </p:grpSpPr>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
        <p:nvSpPr>
          <p:cNvPr id="2" name="Title 1">
            <a:extLst>
              <a:ext uri="{FF2B5EF4-FFF2-40B4-BE49-F238E27FC236}">
                <a16:creationId xmlns:a16="http://schemas.microsoft.com/office/drawing/2014/main" id="{02ABC394-AB7B-4833-9EC7-29FC262E51FE}"/>
              </a:ext>
            </a:extLst>
          </p:cNvPr>
          <p:cNvSpPr>
            <a:spLocks noGrp="1"/>
          </p:cNvSpPr>
          <p:nvPr>
            <p:ph type="title"/>
          </p:nvPr>
        </p:nvSpPr>
        <p:spPr>
          <a:xfrm>
            <a:off x="0" y="0"/>
            <a:ext cx="9144000" cy="691200"/>
          </a:xfrm>
        </p:spPr>
        <p:txBody>
          <a:bodyPr/>
          <a:lstStyle>
            <a:lvl1pPr>
              <a:defRPr sz="2800">
                <a:latin typeface="Calibri" panose="020F0502020204030204" pitchFamily="34" charset="0"/>
                <a:cs typeface="Calibri" panose="020F0502020204030204" pitchFamily="34" charset="0"/>
              </a:defRPr>
            </a:lvl1pPr>
          </a:lstStyle>
          <a:p>
            <a:r>
              <a:rPr lang="en-US"/>
              <a:t>Click to edit Master title style</a:t>
            </a:r>
          </a:p>
        </p:txBody>
      </p:sp>
      <p:sp>
        <p:nvSpPr>
          <p:cNvPr id="10" name="Text Placeholder 2">
            <a:extLst>
              <a:ext uri="{FF2B5EF4-FFF2-40B4-BE49-F238E27FC236}">
                <a16:creationId xmlns:a16="http://schemas.microsoft.com/office/drawing/2014/main" id="{20C0CCB6-1197-4BBB-95DF-7F5E2C3A1978}"/>
              </a:ext>
            </a:extLst>
          </p:cNvPr>
          <p:cNvSpPr>
            <a:spLocks noGrp="1"/>
          </p:cNvSpPr>
          <p:nvPr>
            <p:ph idx="1"/>
          </p:nvPr>
        </p:nvSpPr>
        <p:spPr>
          <a:xfrm>
            <a:off x="331200" y="861064"/>
            <a:ext cx="8488800" cy="5582936"/>
          </a:xfrm>
          <a:prstGeom prst="rect">
            <a:avLst/>
          </a:prstGeom>
        </p:spPr>
        <p:txBody>
          <a:bodyPr vert="horz" lIns="91440" tIns="45720" rIns="91440" bIns="45720" rtlCol="0">
            <a:noAutofit/>
          </a:bodyPr>
          <a:lstStyle>
            <a:lvl1pPr>
              <a:defRPr>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391343316"/>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3CF91-BEF3-4478-8CC9-FB39A7B2AE25}"/>
              </a:ext>
            </a:extLst>
          </p:cNvPr>
          <p:cNvSpPr>
            <a:spLocks noGrp="1"/>
          </p:cNvSpPr>
          <p:nvPr>
            <p:ph type="title"/>
          </p:nvPr>
        </p:nvSpPr>
        <p:spPr>
          <a:xfrm>
            <a:off x="0" y="-14400"/>
            <a:ext cx="9144000" cy="1006944"/>
          </a:xfrm>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2998A4AC-7F3F-4188-B964-3E2BCA408FD7}"/>
              </a:ext>
            </a:extLst>
          </p:cNvPr>
          <p:cNvSpPr>
            <a:spLocks noGrp="1"/>
          </p:cNvSpPr>
          <p:nvPr>
            <p:ph type="sldNum" sz="quarter" idx="10"/>
          </p:nvPr>
        </p:nvSpPr>
        <p:spPr/>
        <p:txBody>
          <a:bodyPr/>
          <a:lstStyle/>
          <a:p>
            <a:fld id="{68151E55-6873-49E2-B8D5-2F265E6F1973}" type="slidenum">
              <a:rPr lang="en-US" smtClean="0"/>
              <a:pPr/>
              <a:t>‹#›</a:t>
            </a:fld>
            <a:endParaRPr lang="en-US" dirty="0"/>
          </a:p>
        </p:txBody>
      </p:sp>
      <p:sp>
        <p:nvSpPr>
          <p:cNvPr id="4" name="Text Placeholder 2">
            <a:extLst>
              <a:ext uri="{FF2B5EF4-FFF2-40B4-BE49-F238E27FC236}">
                <a16:creationId xmlns:a16="http://schemas.microsoft.com/office/drawing/2014/main" id="{F7007E8A-E732-4F83-870F-25734D4915D3}"/>
              </a:ext>
            </a:extLst>
          </p:cNvPr>
          <p:cNvSpPr>
            <a:spLocks noGrp="1"/>
          </p:cNvSpPr>
          <p:nvPr>
            <p:ph idx="1"/>
          </p:nvPr>
        </p:nvSpPr>
        <p:spPr>
          <a:xfrm>
            <a:off x="331200" y="1137600"/>
            <a:ext cx="8488800" cy="5281907"/>
          </a:xfrm>
          <a:prstGeom prst="rect">
            <a:avLst/>
          </a:prstGeom>
        </p:spPr>
        <p:txBody>
          <a:bodyPr vert="horz" lIns="91440" tIns="45720" rIns="91440" bIns="45720" rtlCol="0">
            <a:noAutofit/>
          </a:bodyPr>
          <a:lstStyle>
            <a:lvl4pPr marL="455613" indent="0">
              <a:buNone/>
              <a:defRPr/>
            </a:lvl4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158984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line Title_Red Custom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BC288E1-AF40-4739-BA08-266A00045C1F}"/>
              </a:ext>
            </a:extLst>
          </p:cNvPr>
          <p:cNvSpPr/>
          <p:nvPr userDrawn="1"/>
        </p:nvSpPr>
        <p:spPr>
          <a:xfrm>
            <a:off x="0" y="0"/>
            <a:ext cx="9144000" cy="1130977"/>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4" name="Title 3">
            <a:extLst>
              <a:ext uri="{FF2B5EF4-FFF2-40B4-BE49-F238E27FC236}">
                <a16:creationId xmlns:a16="http://schemas.microsoft.com/office/drawing/2014/main" id="{473DDB5E-112F-40D4-A58F-C530D0558EC5}"/>
              </a:ext>
            </a:extLst>
          </p:cNvPr>
          <p:cNvSpPr>
            <a:spLocks noGrp="1"/>
          </p:cNvSpPr>
          <p:nvPr>
            <p:ph type="title"/>
          </p:nvPr>
        </p:nvSpPr>
        <p:spPr>
          <a:xfrm>
            <a:off x="0" y="-1"/>
            <a:ext cx="9144000" cy="1130977"/>
          </a:xfrm>
        </p:spPr>
        <p:txBody>
          <a:bodyPr/>
          <a:lstStyle/>
          <a:p>
            <a:r>
              <a:rPr lang="en-US"/>
              <a:t>Click to edit Master title style</a:t>
            </a:r>
          </a:p>
        </p:txBody>
      </p:sp>
      <p:sp>
        <p:nvSpPr>
          <p:cNvPr id="8" name="Text Placeholder 2">
            <a:extLst>
              <a:ext uri="{FF2B5EF4-FFF2-40B4-BE49-F238E27FC236}">
                <a16:creationId xmlns:a16="http://schemas.microsoft.com/office/drawing/2014/main" id="{CD0A933B-0C59-4365-A529-5F2B1269D3BD}"/>
              </a:ext>
            </a:extLst>
          </p:cNvPr>
          <p:cNvSpPr>
            <a:spLocks noGrp="1"/>
          </p:cNvSpPr>
          <p:nvPr>
            <p:ph idx="1"/>
          </p:nvPr>
        </p:nvSpPr>
        <p:spPr>
          <a:xfrm>
            <a:off x="331200" y="1317600"/>
            <a:ext cx="8488800" cy="510190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4288035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2 line Title_Red Custom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BC288E1-AF40-4739-BA08-266A00045C1F}"/>
              </a:ext>
            </a:extLst>
          </p:cNvPr>
          <p:cNvSpPr/>
          <p:nvPr userDrawn="1"/>
        </p:nvSpPr>
        <p:spPr>
          <a:xfrm>
            <a:off x="0" y="0"/>
            <a:ext cx="9144000" cy="1130977"/>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3" name="Slide Number Placeholder 2">
            <a:extLst>
              <a:ext uri="{FF2B5EF4-FFF2-40B4-BE49-F238E27FC236}">
                <a16:creationId xmlns:a16="http://schemas.microsoft.com/office/drawing/2014/main" id="{0BC5F90A-12BD-4EBD-9DD6-B40251CD08BE}"/>
              </a:ext>
            </a:extLst>
          </p:cNvPr>
          <p:cNvSpPr>
            <a:spLocks noGrp="1"/>
          </p:cNvSpPr>
          <p:nvPr>
            <p:ph type="sldNum" sz="quarter" idx="10"/>
          </p:nvPr>
        </p:nvSpPr>
        <p:spPr/>
        <p:txBody>
          <a:bodyPr/>
          <a:lstStyle/>
          <a:p>
            <a:fld id="{68151E55-6873-49E2-B8D5-2F265E6F1973}" type="slidenum">
              <a:rPr lang="en-US" smtClean="0"/>
              <a:pPr/>
              <a:t>‹#›</a:t>
            </a:fld>
            <a:endParaRPr lang="en-US" dirty="0"/>
          </a:p>
        </p:txBody>
      </p:sp>
      <p:sp>
        <p:nvSpPr>
          <p:cNvPr id="4" name="Title 3">
            <a:extLst>
              <a:ext uri="{FF2B5EF4-FFF2-40B4-BE49-F238E27FC236}">
                <a16:creationId xmlns:a16="http://schemas.microsoft.com/office/drawing/2014/main" id="{473DDB5E-112F-40D4-A58F-C530D0558EC5}"/>
              </a:ext>
            </a:extLst>
          </p:cNvPr>
          <p:cNvSpPr>
            <a:spLocks noGrp="1"/>
          </p:cNvSpPr>
          <p:nvPr>
            <p:ph type="title"/>
          </p:nvPr>
        </p:nvSpPr>
        <p:spPr>
          <a:xfrm>
            <a:off x="0" y="-1"/>
            <a:ext cx="9144000" cy="1130977"/>
          </a:xfrm>
        </p:spPr>
        <p:txBody>
          <a:bodyPr/>
          <a:lstStyle/>
          <a:p>
            <a:r>
              <a:rPr lang="en-US"/>
              <a:t>Click to edit Master title style</a:t>
            </a:r>
          </a:p>
        </p:txBody>
      </p:sp>
      <p:sp>
        <p:nvSpPr>
          <p:cNvPr id="8" name="Text Placeholder 2">
            <a:extLst>
              <a:ext uri="{FF2B5EF4-FFF2-40B4-BE49-F238E27FC236}">
                <a16:creationId xmlns:a16="http://schemas.microsoft.com/office/drawing/2014/main" id="{CD0A933B-0C59-4365-A529-5F2B1269D3BD}"/>
              </a:ext>
            </a:extLst>
          </p:cNvPr>
          <p:cNvSpPr>
            <a:spLocks noGrp="1"/>
          </p:cNvSpPr>
          <p:nvPr>
            <p:ph idx="1"/>
          </p:nvPr>
        </p:nvSpPr>
        <p:spPr>
          <a:xfrm>
            <a:off x="331200" y="1317600"/>
            <a:ext cx="8488800" cy="5101907"/>
          </a:xfrm>
          <a:prstGeom prst="rect">
            <a:avLst/>
          </a:prstGeom>
        </p:spPr>
        <p:txBody>
          <a:bodyPr vert="horz" lIns="91440" tIns="45720" rIns="91440" bIns="45720" rtlCol="0">
            <a:noAutofit/>
          </a:bodyPr>
          <a:lstStyle>
            <a:lvl4pPr marL="455613" indent="0">
              <a:buNone/>
              <a:defRPr/>
            </a:lvl4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57375395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97A39-C22F-4B82-B71C-0EDBE47D76AD}"/>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B607C988-15C1-48CC-9CCA-CB11B4F15083}"/>
              </a:ext>
            </a:extLst>
          </p:cNvPr>
          <p:cNvSpPr>
            <a:spLocks noGrp="1"/>
          </p:cNvSpPr>
          <p:nvPr>
            <p:ph type="sldNum" sz="quarter" idx="10"/>
          </p:nvPr>
        </p:nvSpPr>
        <p:spPr/>
        <p:txBody>
          <a:body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145171710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 Line Title, No Placeholder, Red">
    <p:spTree>
      <p:nvGrpSpPr>
        <p:cNvPr id="1" name=""/>
        <p:cNvGrpSpPr/>
        <p:nvPr/>
      </p:nvGrpSpPr>
      <p:grpSpPr>
        <a:xfrm>
          <a:off x="0" y="0"/>
          <a:ext cx="0" cy="0"/>
          <a:chOff x="0" y="0"/>
          <a:chExt cx="0" cy="0"/>
        </a:xfrm>
      </p:grpSpPr>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
        <p:nvSpPr>
          <p:cNvPr id="5" name="Title 4">
            <a:extLst>
              <a:ext uri="{FF2B5EF4-FFF2-40B4-BE49-F238E27FC236}">
                <a16:creationId xmlns:a16="http://schemas.microsoft.com/office/drawing/2014/main" id="{0453BFD1-3CD0-451E-A479-940E6E2BF64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11803402"/>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 Line Title_No Placehol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D0C4712-0CF7-4EB3-95E2-4794705E314D}"/>
              </a:ext>
            </a:extLst>
          </p:cNvPr>
          <p:cNvSpPr/>
          <p:nvPr userDrawn="1"/>
        </p:nvSpPr>
        <p:spPr>
          <a:xfrm>
            <a:off x="0" y="6"/>
            <a:ext cx="9144000" cy="10069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2" name="Title 1">
            <a:extLst>
              <a:ext uri="{FF2B5EF4-FFF2-40B4-BE49-F238E27FC236}">
                <a16:creationId xmlns:a16="http://schemas.microsoft.com/office/drawing/2014/main" id="{0E5709A9-260C-4EAF-96DA-36F1E3965594}"/>
              </a:ext>
            </a:extLst>
          </p:cNvPr>
          <p:cNvSpPr>
            <a:spLocks noGrp="1"/>
          </p:cNvSpPr>
          <p:nvPr>
            <p:ph type="title"/>
          </p:nvPr>
        </p:nvSpPr>
        <p:spPr>
          <a:xfrm>
            <a:off x="0" y="0"/>
            <a:ext cx="9144000" cy="1006944"/>
          </a:xfrm>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DDB5B530-49DF-4E9D-8B96-F1919966A788}"/>
              </a:ext>
            </a:extLst>
          </p:cNvPr>
          <p:cNvSpPr>
            <a:spLocks noGrp="1"/>
          </p:cNvSpPr>
          <p:nvPr>
            <p:ph type="sldNum" sz="quarter" idx="10"/>
          </p:nvPr>
        </p:nvSpPr>
        <p:spPr/>
        <p:txBody>
          <a:body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78167169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257300"/>
            <a:ext cx="4076700" cy="4991100"/>
          </a:xfrm>
          <a:prstGeom prst="rect">
            <a:avLst/>
          </a:prstGeo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a:prstGeom prst="rect">
            <a:avLst/>
          </a:prstGeo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
        <p:nvSpPr>
          <p:cNvPr id="2" name="Title 1">
            <a:extLst>
              <a:ext uri="{FF2B5EF4-FFF2-40B4-BE49-F238E27FC236}">
                <a16:creationId xmlns:a16="http://schemas.microsoft.com/office/drawing/2014/main" id="{7BC52FA6-617B-4BB6-847A-B48027E71A4F}"/>
              </a:ext>
            </a:extLst>
          </p:cNvPr>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44621426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 Liine Title, 1 Main Placeholder">
    <p:spTree>
      <p:nvGrpSpPr>
        <p:cNvPr id="1" name=""/>
        <p:cNvGrpSpPr/>
        <p:nvPr/>
      </p:nvGrpSpPr>
      <p:grpSpPr>
        <a:xfrm>
          <a:off x="0" y="0"/>
          <a:ext cx="0" cy="0"/>
          <a:chOff x="0" y="0"/>
          <a:chExt cx="0" cy="0"/>
        </a:xfrm>
      </p:grpSpPr>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
        <p:nvSpPr>
          <p:cNvPr id="8" name="Text Placeholder">
            <a:extLst>
              <a:ext uri="{FF2B5EF4-FFF2-40B4-BE49-F238E27FC236}">
                <a16:creationId xmlns:a16="http://schemas.microsoft.com/office/drawing/2014/main" id="{E15ADD82-D253-497F-8AC5-574B683EC571}"/>
              </a:ext>
            </a:extLst>
          </p:cNvPr>
          <p:cNvSpPr>
            <a:spLocks noGrp="1"/>
          </p:cNvSpPr>
          <p:nvPr>
            <p:ph idx="1" hasCustomPrompt="1"/>
          </p:nvPr>
        </p:nvSpPr>
        <p:spPr>
          <a:xfrm>
            <a:off x="342900" y="1273877"/>
            <a:ext cx="8458200" cy="4944374"/>
          </a:xfrm>
          <a:prstGeom prst="rect">
            <a:avLst/>
          </a:prstGeom>
        </p:spPr>
        <p:txBody>
          <a:bodyPr vert="horz" lIns="91440" tIns="45720" rIns="91440" bIns="45720" rtlCol="0">
            <a:noAutofit/>
          </a:bodyPr>
          <a:lstStyle>
            <a:lvl1pPr>
              <a:defRPr lang="en-US" dirty="0"/>
            </a:lvl1pPr>
            <a:lvl2pPr>
              <a:defRPr lang="en-US" dirty="0"/>
            </a:lvl2pPr>
            <a:lvl3pPr>
              <a:defRPr lang="en-US" dirty="0"/>
            </a:lvl3pPr>
          </a:lstStyle>
          <a:p>
            <a:pPr lvl="0">
              <a:spcAft>
                <a:spcPts val="600"/>
              </a:spcAft>
            </a:pPr>
            <a:r>
              <a:rPr lang="en-US" dirty="0"/>
              <a:t>Edit Master text styles</a:t>
            </a:r>
          </a:p>
          <a:p>
            <a:pPr lvl="1">
              <a:spcAft>
                <a:spcPts val="600"/>
              </a:spcAft>
            </a:pPr>
            <a:r>
              <a:rPr lang="en-US" dirty="0"/>
              <a:t>Second level</a:t>
            </a:r>
          </a:p>
          <a:p>
            <a:pPr lvl="2">
              <a:spcAft>
                <a:spcPts val="600"/>
              </a:spcAft>
            </a:pPr>
            <a:r>
              <a:rPr lang="en-US" dirty="0"/>
              <a:t>Third level</a:t>
            </a:r>
          </a:p>
        </p:txBody>
      </p:sp>
      <p:sp>
        <p:nvSpPr>
          <p:cNvPr id="2" name="Title 1">
            <a:extLst>
              <a:ext uri="{FF2B5EF4-FFF2-40B4-BE49-F238E27FC236}">
                <a16:creationId xmlns:a16="http://schemas.microsoft.com/office/drawing/2014/main" id="{02ABC394-AB7B-4833-9EC7-29FC262E51F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59911299"/>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2 line Title_Red Custom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BC288E1-AF40-4739-BA08-266A00045C1F}"/>
              </a:ext>
            </a:extLst>
          </p:cNvPr>
          <p:cNvSpPr/>
          <p:nvPr userDrawn="1"/>
        </p:nvSpPr>
        <p:spPr>
          <a:xfrm>
            <a:off x="0" y="0"/>
            <a:ext cx="9144000" cy="1130977"/>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3" name="Slide Number Placeholder 2">
            <a:extLst>
              <a:ext uri="{FF2B5EF4-FFF2-40B4-BE49-F238E27FC236}">
                <a16:creationId xmlns:a16="http://schemas.microsoft.com/office/drawing/2014/main" id="{0BC5F90A-12BD-4EBD-9DD6-B40251CD08BE}"/>
              </a:ext>
            </a:extLst>
          </p:cNvPr>
          <p:cNvSpPr>
            <a:spLocks noGrp="1"/>
          </p:cNvSpPr>
          <p:nvPr>
            <p:ph type="sldNum" sz="quarter" idx="10"/>
          </p:nvPr>
        </p:nvSpPr>
        <p:spPr/>
        <p:txBody>
          <a:bodyPr/>
          <a:lstStyle/>
          <a:p>
            <a:fld id="{68151E55-6873-49E2-B8D5-2F265E6F1973}" type="slidenum">
              <a:rPr lang="en-US" smtClean="0"/>
              <a:pPr/>
              <a:t>‹#›</a:t>
            </a:fld>
            <a:endParaRPr lang="en-US" dirty="0"/>
          </a:p>
        </p:txBody>
      </p:sp>
      <p:sp>
        <p:nvSpPr>
          <p:cNvPr id="6" name="Text Placeholder">
            <a:extLst>
              <a:ext uri="{FF2B5EF4-FFF2-40B4-BE49-F238E27FC236}">
                <a16:creationId xmlns:a16="http://schemas.microsoft.com/office/drawing/2014/main" id="{2C3D199C-6A03-4425-AFC0-108305FE7E0B}"/>
              </a:ext>
            </a:extLst>
          </p:cNvPr>
          <p:cNvSpPr>
            <a:spLocks noGrp="1"/>
          </p:cNvSpPr>
          <p:nvPr>
            <p:ph idx="1" hasCustomPrompt="1"/>
          </p:nvPr>
        </p:nvSpPr>
        <p:spPr>
          <a:xfrm>
            <a:off x="342900" y="1273877"/>
            <a:ext cx="8458200" cy="4944374"/>
          </a:xfrm>
          <a:prstGeom prst="rect">
            <a:avLst/>
          </a:prstGeom>
        </p:spPr>
        <p:txBody>
          <a:bodyPr vert="horz" lIns="91440" tIns="45720" rIns="91440" bIns="45720" rtlCol="0">
            <a:noAutofit/>
          </a:bodyPr>
          <a:lstStyle>
            <a:lvl1pPr>
              <a:defRPr lang="en-US" dirty="0"/>
            </a:lvl1pPr>
            <a:lvl2pPr>
              <a:defRPr lang="en-US" dirty="0"/>
            </a:lvl2pPr>
            <a:lvl3pPr>
              <a:defRPr lang="en-US" dirty="0"/>
            </a:lvl3pPr>
          </a:lstStyle>
          <a:p>
            <a:pPr lvl="0">
              <a:spcAft>
                <a:spcPts val="600"/>
              </a:spcAft>
            </a:pPr>
            <a:r>
              <a:rPr lang="en-US" dirty="0"/>
              <a:t>Edit Master text styles</a:t>
            </a:r>
          </a:p>
          <a:p>
            <a:pPr lvl="1">
              <a:spcAft>
                <a:spcPts val="600"/>
              </a:spcAft>
            </a:pPr>
            <a:r>
              <a:rPr lang="en-US" dirty="0"/>
              <a:t>Second level</a:t>
            </a:r>
          </a:p>
          <a:p>
            <a:pPr lvl="2">
              <a:spcAft>
                <a:spcPts val="600"/>
              </a:spcAft>
            </a:pPr>
            <a:r>
              <a:rPr lang="en-US" dirty="0"/>
              <a:t>Third level</a:t>
            </a:r>
          </a:p>
        </p:txBody>
      </p:sp>
      <p:sp>
        <p:nvSpPr>
          <p:cNvPr id="4" name="Title 3">
            <a:extLst>
              <a:ext uri="{FF2B5EF4-FFF2-40B4-BE49-F238E27FC236}">
                <a16:creationId xmlns:a16="http://schemas.microsoft.com/office/drawing/2014/main" id="{473DDB5E-112F-40D4-A58F-C530D0558EC5}"/>
              </a:ext>
            </a:extLst>
          </p:cNvPr>
          <p:cNvSpPr>
            <a:spLocks noGrp="1"/>
          </p:cNvSpPr>
          <p:nvPr>
            <p:ph type="title"/>
          </p:nvPr>
        </p:nvSpPr>
        <p:spPr>
          <a:xfrm>
            <a:off x="0" y="-1"/>
            <a:ext cx="9144000" cy="1130977"/>
          </a:xfrm>
        </p:spPr>
        <p:txBody>
          <a:bodyPr/>
          <a:lstStyle/>
          <a:p>
            <a:r>
              <a:rPr lang="en-US"/>
              <a:t>Click to edit Master title style</a:t>
            </a:r>
          </a:p>
        </p:txBody>
      </p:sp>
    </p:spTree>
    <p:extLst>
      <p:ext uri="{BB962C8B-B14F-4D97-AF65-F5344CB8AC3E}">
        <p14:creationId xmlns:p14="http://schemas.microsoft.com/office/powerpoint/2010/main" val="257703105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3D629-A8AE-4D58-BDA9-ABE906B14E66}"/>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1E11B056-B972-4290-A40E-17BA3572FBA2}"/>
              </a:ext>
            </a:extLst>
          </p:cNvPr>
          <p:cNvSpPr>
            <a:spLocks noGrp="1"/>
          </p:cNvSpPr>
          <p:nvPr>
            <p:ph type="sldNum" sz="quarter" idx="10"/>
          </p:nvPr>
        </p:nvSpPr>
        <p:spPr/>
        <p:txBody>
          <a:body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260056422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3CF91-BEF3-4478-8CC9-FB39A7B2AE25}"/>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2998A4AC-7F3F-4188-B964-3E2BCA408FD7}"/>
              </a:ext>
            </a:extLst>
          </p:cNvPr>
          <p:cNvSpPr>
            <a:spLocks noGrp="1"/>
          </p:cNvSpPr>
          <p:nvPr>
            <p:ph type="sldNum" sz="quarter" idx="10"/>
          </p:nvPr>
        </p:nvSpPr>
        <p:spPr/>
        <p:txBody>
          <a:body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419968646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4076700" cy="4971691"/>
          </a:xfrm>
          <a:prstGeom prst="rect">
            <a:avLst/>
          </a:prstGeom>
        </p:spPr>
        <p:txBody>
          <a:bodyPr vert="horz" lIns="91440" tIns="45720" rIns="91440" bIns="45720" rtlCol="0">
            <a:noAutofit/>
          </a:bodyPr>
          <a:lstStyle>
            <a:lvl1pPr>
              <a:defRPr lang="en-US" dirty="0"/>
            </a:lvl1pPr>
            <a:lvl2pPr>
              <a:defRPr lang="en-US" dirty="0"/>
            </a:lvl2pPr>
            <a:lvl3pPr>
              <a:defRPr lang="en-US" dirty="0"/>
            </a:lvl3pPr>
          </a:lstStyle>
          <a:p>
            <a:pPr lvl="0">
              <a:spcAft>
                <a:spcPts val="600"/>
              </a:spcAft>
            </a:pPr>
            <a:r>
              <a:rPr lang="en-US" dirty="0"/>
              <a:t>Slide Content</a:t>
            </a:r>
          </a:p>
          <a:p>
            <a:pPr lvl="1">
              <a:spcAft>
                <a:spcPts val="600"/>
              </a:spcAft>
            </a:pPr>
            <a:r>
              <a:rPr lang="en-US" dirty="0"/>
              <a:t>Second level</a:t>
            </a:r>
          </a:p>
          <a:p>
            <a:pPr lvl="2">
              <a:spcAft>
                <a:spcPts val="600"/>
              </a:spcAft>
            </a:pPr>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257300"/>
            <a:ext cx="4076700" cy="4991100"/>
          </a:xfrm>
        </p:spPr>
        <p:txBody>
          <a:bodyPr vert="horz" lIns="91440" tIns="45720" rIns="91440" bIns="45720" rtlCol="0">
            <a:noAutofit/>
          </a:bodyPr>
          <a:lstStyle>
            <a:lvl1pPr>
              <a:defRPr lang="en-US" dirty="0"/>
            </a:lvl1pPr>
            <a:lvl2pPr>
              <a:defRPr lang="en-US" dirty="0"/>
            </a:lvl2pPr>
            <a:lvl3pPr>
              <a:defRPr lang="en-US" dirty="0"/>
            </a:lvl3pPr>
          </a:lstStyle>
          <a:p>
            <a:pPr lvl="0">
              <a:spcAft>
                <a:spcPts val="600"/>
              </a:spcAft>
            </a:pPr>
            <a:r>
              <a:rPr lang="en-US" dirty="0"/>
              <a:t>Slide Content 2</a:t>
            </a:r>
          </a:p>
          <a:p>
            <a:pPr lvl="1">
              <a:spcAft>
                <a:spcPts val="600"/>
              </a:spcAft>
            </a:pPr>
            <a:r>
              <a:rPr lang="en-US" dirty="0"/>
              <a:t>Second level</a:t>
            </a:r>
          </a:p>
          <a:p>
            <a:pPr lvl="2">
              <a:spcAft>
                <a:spcPts val="600"/>
              </a:spcAft>
            </a:pPr>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
        <p:nvSpPr>
          <p:cNvPr id="2" name="Title 1">
            <a:extLst>
              <a:ext uri="{FF2B5EF4-FFF2-40B4-BE49-F238E27FC236}">
                <a16:creationId xmlns:a16="http://schemas.microsoft.com/office/drawing/2014/main" id="{7BC52FA6-617B-4BB6-847A-B48027E71A4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38814081"/>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 Line Title, No Placeholder, Red">
    <p:spTree>
      <p:nvGrpSpPr>
        <p:cNvPr id="1" name=""/>
        <p:cNvGrpSpPr/>
        <p:nvPr/>
      </p:nvGrpSpPr>
      <p:grpSpPr>
        <a:xfrm>
          <a:off x="0" y="0"/>
          <a:ext cx="0" cy="0"/>
          <a:chOff x="0" y="0"/>
          <a:chExt cx="0" cy="0"/>
        </a:xfrm>
      </p:grpSpPr>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a:prstGeom prst="rect">
            <a:avLst/>
          </a:prstGeo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5" name="Title 4">
            <a:extLst>
              <a:ext uri="{FF2B5EF4-FFF2-40B4-BE49-F238E27FC236}">
                <a16:creationId xmlns:a16="http://schemas.microsoft.com/office/drawing/2014/main" id="{0453BFD1-3CD0-451E-A479-940E6E2BF64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47378687"/>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 Liine Title, 1 Main Placeholder">
    <p:spTree>
      <p:nvGrpSpPr>
        <p:cNvPr id="1" name=""/>
        <p:cNvGrpSpPr/>
        <p:nvPr/>
      </p:nvGrpSpPr>
      <p:grpSpPr>
        <a:xfrm>
          <a:off x="0" y="0"/>
          <a:ext cx="0" cy="0"/>
          <a:chOff x="0" y="0"/>
          <a:chExt cx="0" cy="0"/>
        </a:xfrm>
      </p:grpSpPr>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
        <p:nvSpPr>
          <p:cNvPr id="8" name="Text Placeholder">
            <a:extLst>
              <a:ext uri="{FF2B5EF4-FFF2-40B4-BE49-F238E27FC236}">
                <a16:creationId xmlns:a16="http://schemas.microsoft.com/office/drawing/2014/main" id="{E15ADD82-D253-497F-8AC5-574B683EC571}"/>
              </a:ext>
            </a:extLst>
          </p:cNvPr>
          <p:cNvSpPr>
            <a:spLocks noGrp="1"/>
          </p:cNvSpPr>
          <p:nvPr>
            <p:ph idx="1" hasCustomPrompt="1"/>
          </p:nvPr>
        </p:nvSpPr>
        <p:spPr>
          <a:xfrm>
            <a:off x="333829" y="1176807"/>
            <a:ext cx="8467271" cy="5041444"/>
          </a:xfrm>
          <a:prstGeom prst="rect">
            <a:avLst/>
          </a:prstGeom>
        </p:spPr>
        <p:txBody>
          <a:bodyPr vert="horz" lIns="91440" tIns="45720" rIns="91440" bIns="45720" rtlCol="0">
            <a:noAutofit/>
          </a:bodyPr>
          <a:lstStyle>
            <a:lvl1pPr>
              <a:defRPr lang="en-US" dirty="0"/>
            </a:lvl1pPr>
            <a:lvl2pPr>
              <a:defRPr lang="en-US" dirty="0"/>
            </a:lvl2pPr>
            <a:lvl3pPr>
              <a:defRPr lang="en-US" dirty="0"/>
            </a:lvl3pPr>
          </a:lstStyle>
          <a:p>
            <a:pPr lvl="0"/>
            <a:r>
              <a:rPr lang="en-US" dirty="0"/>
              <a:t>Edit Master text styles</a:t>
            </a:r>
          </a:p>
          <a:p>
            <a:pPr lvl="1"/>
            <a:r>
              <a:rPr lang="en-US" dirty="0"/>
              <a:t>Second level</a:t>
            </a:r>
          </a:p>
          <a:p>
            <a:pPr lvl="2"/>
            <a:r>
              <a:rPr lang="en-US" dirty="0"/>
              <a:t>Third level</a:t>
            </a:r>
          </a:p>
        </p:txBody>
      </p:sp>
      <p:sp>
        <p:nvSpPr>
          <p:cNvPr id="2" name="Title 1">
            <a:extLst>
              <a:ext uri="{FF2B5EF4-FFF2-40B4-BE49-F238E27FC236}">
                <a16:creationId xmlns:a16="http://schemas.microsoft.com/office/drawing/2014/main" id="{02ABC394-AB7B-4833-9EC7-29FC262E51FE}"/>
              </a:ext>
            </a:extLst>
          </p:cNvPr>
          <p:cNvSpPr>
            <a:spLocks noGrp="1"/>
          </p:cNvSpPr>
          <p:nvPr>
            <p:ph type="title"/>
          </p:nvPr>
        </p:nvSpPr>
        <p:spPr>
          <a:solidFill>
            <a:srgbClr val="BF8800"/>
          </a:solidFill>
        </p:spPr>
        <p:txBody>
          <a:bodyPr/>
          <a:lstStyle>
            <a:lvl1pPr>
              <a:defRPr sz="2800" b="1">
                <a:latin typeface="Calibri" panose="020F0502020204030204" pitchFamily="34" charset="0"/>
                <a:cs typeface="Calibri" panose="020F0502020204030204" pitchFamily="34" charset="0"/>
              </a:defRPr>
            </a:lvl1pPr>
          </a:lstStyle>
          <a:p>
            <a:r>
              <a:rPr lang="en-US"/>
              <a:t>Click to edit Master title style</a:t>
            </a:r>
          </a:p>
        </p:txBody>
      </p:sp>
    </p:spTree>
    <p:extLst>
      <p:ext uri="{BB962C8B-B14F-4D97-AF65-F5344CB8AC3E}">
        <p14:creationId xmlns:p14="http://schemas.microsoft.com/office/powerpoint/2010/main" val="2271122015"/>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2 line Title_Red Custom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BC288E1-AF40-4739-BA08-266A00045C1F}"/>
              </a:ext>
            </a:extLst>
          </p:cNvPr>
          <p:cNvSpPr/>
          <p:nvPr userDrawn="1"/>
        </p:nvSpPr>
        <p:spPr>
          <a:xfrm>
            <a:off x="0" y="0"/>
            <a:ext cx="9144000" cy="1130977"/>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3" name="Slide Number Placeholder 2">
            <a:extLst>
              <a:ext uri="{FF2B5EF4-FFF2-40B4-BE49-F238E27FC236}">
                <a16:creationId xmlns:a16="http://schemas.microsoft.com/office/drawing/2014/main" id="{0BC5F90A-12BD-4EBD-9DD6-B40251CD08BE}"/>
              </a:ext>
            </a:extLst>
          </p:cNvPr>
          <p:cNvSpPr>
            <a:spLocks noGrp="1"/>
          </p:cNvSpPr>
          <p:nvPr>
            <p:ph type="sldNum" sz="quarter" idx="10"/>
          </p:nvPr>
        </p:nvSpPr>
        <p:spPr/>
        <p:txBody>
          <a:bodyPr/>
          <a:lstStyle/>
          <a:p>
            <a:fld id="{68151E55-6873-49E2-B8D5-2F265E6F1973}" type="slidenum">
              <a:rPr lang="en-US" smtClean="0"/>
              <a:pPr/>
              <a:t>‹#›</a:t>
            </a:fld>
            <a:endParaRPr lang="en-US" dirty="0"/>
          </a:p>
        </p:txBody>
      </p:sp>
      <p:sp>
        <p:nvSpPr>
          <p:cNvPr id="6" name="Text Placeholder">
            <a:extLst>
              <a:ext uri="{FF2B5EF4-FFF2-40B4-BE49-F238E27FC236}">
                <a16:creationId xmlns:a16="http://schemas.microsoft.com/office/drawing/2014/main" id="{2C3D199C-6A03-4425-AFC0-108305FE7E0B}"/>
              </a:ext>
            </a:extLst>
          </p:cNvPr>
          <p:cNvSpPr>
            <a:spLocks noGrp="1"/>
          </p:cNvSpPr>
          <p:nvPr>
            <p:ph idx="1" hasCustomPrompt="1"/>
          </p:nvPr>
        </p:nvSpPr>
        <p:spPr>
          <a:xfrm>
            <a:off x="342900" y="1273877"/>
            <a:ext cx="8458200" cy="4944374"/>
          </a:xfrm>
          <a:prstGeom prst="rect">
            <a:avLst/>
          </a:prstGeom>
        </p:spPr>
        <p:txBody>
          <a:bodyPr vert="horz" lIns="91440" tIns="45720" rIns="91440" bIns="45720" rtlCol="0">
            <a:noAutofit/>
          </a:bodyPr>
          <a:lstStyle>
            <a:lvl1pPr>
              <a:defRPr lang="en-US" dirty="0"/>
            </a:lvl1pPr>
            <a:lvl2pPr>
              <a:defRPr lang="en-US" dirty="0"/>
            </a:lvl2pPr>
            <a:lvl3pPr>
              <a:defRPr lang="en-US" dirty="0"/>
            </a:lvl3pPr>
          </a:lstStyle>
          <a:p>
            <a:pPr lvl="0"/>
            <a:r>
              <a:rPr lang="en-US" dirty="0"/>
              <a:t>Edit Master text styles</a:t>
            </a:r>
          </a:p>
          <a:p>
            <a:pPr lvl="1"/>
            <a:r>
              <a:rPr lang="en-US" dirty="0"/>
              <a:t>Second level</a:t>
            </a:r>
          </a:p>
          <a:p>
            <a:pPr lvl="2"/>
            <a:r>
              <a:rPr lang="en-US" dirty="0"/>
              <a:t>Third level</a:t>
            </a:r>
          </a:p>
        </p:txBody>
      </p:sp>
      <p:sp>
        <p:nvSpPr>
          <p:cNvPr id="4" name="Title 3">
            <a:extLst>
              <a:ext uri="{FF2B5EF4-FFF2-40B4-BE49-F238E27FC236}">
                <a16:creationId xmlns:a16="http://schemas.microsoft.com/office/drawing/2014/main" id="{473DDB5E-112F-40D4-A58F-C530D0558EC5}"/>
              </a:ext>
            </a:extLst>
          </p:cNvPr>
          <p:cNvSpPr>
            <a:spLocks noGrp="1"/>
          </p:cNvSpPr>
          <p:nvPr>
            <p:ph type="title"/>
          </p:nvPr>
        </p:nvSpPr>
        <p:spPr>
          <a:xfrm>
            <a:off x="0" y="-1"/>
            <a:ext cx="9144000" cy="1130977"/>
          </a:xfrm>
        </p:spPr>
        <p:txBody>
          <a:bodyPr/>
          <a:lstStyle/>
          <a:p>
            <a:r>
              <a:rPr lang="en-US"/>
              <a:t>Click to edit Master title style</a:t>
            </a:r>
          </a:p>
        </p:txBody>
      </p:sp>
    </p:spTree>
    <p:extLst>
      <p:ext uri="{BB962C8B-B14F-4D97-AF65-F5344CB8AC3E}">
        <p14:creationId xmlns:p14="http://schemas.microsoft.com/office/powerpoint/2010/main" val="112788660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2 Line Title_No Placehol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D0C4712-0CF7-4EB3-95E2-4794705E314D}"/>
              </a:ext>
            </a:extLst>
          </p:cNvPr>
          <p:cNvSpPr/>
          <p:nvPr userDrawn="1"/>
        </p:nvSpPr>
        <p:spPr>
          <a:xfrm>
            <a:off x="0" y="6"/>
            <a:ext cx="9144000" cy="10069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2" name="Title 1">
            <a:extLst>
              <a:ext uri="{FF2B5EF4-FFF2-40B4-BE49-F238E27FC236}">
                <a16:creationId xmlns:a16="http://schemas.microsoft.com/office/drawing/2014/main" id="{0E5709A9-260C-4EAF-96DA-36F1E3965594}"/>
              </a:ext>
            </a:extLst>
          </p:cNvPr>
          <p:cNvSpPr>
            <a:spLocks noGrp="1"/>
          </p:cNvSpPr>
          <p:nvPr>
            <p:ph type="title"/>
          </p:nvPr>
        </p:nvSpPr>
        <p:spPr>
          <a:xfrm>
            <a:off x="0" y="0"/>
            <a:ext cx="9144000" cy="1006944"/>
          </a:xfrm>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DDB5B530-49DF-4E9D-8B96-F1919966A788}"/>
              </a:ext>
            </a:extLst>
          </p:cNvPr>
          <p:cNvSpPr>
            <a:spLocks noGrp="1"/>
          </p:cNvSpPr>
          <p:nvPr>
            <p:ph type="sldNum" sz="quarter" idx="10"/>
          </p:nvPr>
        </p:nvSpPr>
        <p:spPr/>
        <p:txBody>
          <a:body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19408052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4076700" cy="4971691"/>
          </a:xfrm>
          <a:prstGeom prst="rect">
            <a:avLst/>
          </a:prstGeom>
        </p:spPr>
        <p:txBody>
          <a:bodyPr vert="horz" lIns="91440" tIns="45720" rIns="91440" bIns="45720" rtlCol="0">
            <a:noAutofit/>
          </a:bodyPr>
          <a:lstStyle>
            <a:lvl1pPr>
              <a:defRPr lang="en-US" dirty="0" smtClean="0"/>
            </a:lvl1pPr>
            <a:lvl2pPr>
              <a:defRPr lang="en-US" dirty="0" smtClean="0"/>
            </a:lvl2pPr>
            <a:lvl3pPr>
              <a:defRPr lang="en-US" dirty="0"/>
            </a:lvl3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
        <p:nvSpPr>
          <p:cNvPr id="2" name="Title 1">
            <a:extLst>
              <a:ext uri="{FF2B5EF4-FFF2-40B4-BE49-F238E27FC236}">
                <a16:creationId xmlns:a16="http://schemas.microsoft.com/office/drawing/2014/main" id="{7BC52FA6-617B-4BB6-847A-B48027E71A4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41630406"/>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 Liine Title, 1 Main Placeholder">
    <p:spTree>
      <p:nvGrpSpPr>
        <p:cNvPr id="1" name=""/>
        <p:cNvGrpSpPr/>
        <p:nvPr/>
      </p:nvGrpSpPr>
      <p:grpSpPr>
        <a:xfrm>
          <a:off x="0" y="0"/>
          <a:ext cx="0" cy="0"/>
          <a:chOff x="0" y="0"/>
          <a:chExt cx="0" cy="0"/>
        </a:xfrm>
      </p:grpSpPr>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151E55-6873-49E2-B8D5-2F265E6F1973}" type="slidenum">
              <a:rPr kumimoji="0" lang="en-US" sz="800" b="0" i="0" u="none" strike="noStrike" kern="1200" cap="none" spc="0" normalizeH="0" baseline="0" noProof="0" smtClean="0">
                <a:ln>
                  <a:noFill/>
                </a:ln>
                <a:solidFill>
                  <a:srgbClr val="000000">
                    <a:lumMod val="65000"/>
                    <a:lumOff val="35000"/>
                  </a:srgbClr>
                </a:solidFill>
                <a:effectLst/>
                <a:uLnTx/>
                <a:uFillTx/>
                <a:latin typeface="Calibri" panose="020F050202020403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rgbClr val="000000">
                  <a:lumMod val="65000"/>
                  <a:lumOff val="35000"/>
                </a:srgbClr>
              </a:solidFill>
              <a:effectLst/>
              <a:uLnTx/>
              <a:uFillTx/>
              <a:latin typeface="Calibri" panose="020F0502020204030204" pitchFamily="34" charset="0"/>
              <a:ea typeface="+mn-ea"/>
              <a:cs typeface="+mn-cs"/>
            </a:endParaRPr>
          </a:p>
        </p:txBody>
      </p:sp>
      <p:sp>
        <p:nvSpPr>
          <p:cNvPr id="8" name="Text Placeholder">
            <a:extLst>
              <a:ext uri="{FF2B5EF4-FFF2-40B4-BE49-F238E27FC236}">
                <a16:creationId xmlns:a16="http://schemas.microsoft.com/office/drawing/2014/main" id="{E15ADD82-D253-497F-8AC5-574B683EC571}"/>
              </a:ext>
            </a:extLst>
          </p:cNvPr>
          <p:cNvSpPr>
            <a:spLocks noGrp="1"/>
          </p:cNvSpPr>
          <p:nvPr>
            <p:ph idx="1" hasCustomPrompt="1"/>
          </p:nvPr>
        </p:nvSpPr>
        <p:spPr>
          <a:xfrm>
            <a:off x="342900" y="914400"/>
            <a:ext cx="8458200" cy="5303851"/>
          </a:xfrm>
          <a:prstGeom prst="rect">
            <a:avLst/>
          </a:prstGeom>
        </p:spPr>
        <p:txBody>
          <a:bodyPr vert="horz" lIns="91440" tIns="45720" rIns="91440" bIns="45720" rtlCol="0">
            <a:noAutofit/>
          </a:bodyPr>
          <a:lstStyle>
            <a:lvl1pPr>
              <a:defRPr lang="en-US" dirty="0"/>
            </a:lvl1pPr>
            <a:lvl2pPr>
              <a:defRPr lang="en-US" dirty="0"/>
            </a:lvl2pPr>
            <a:lvl3pPr>
              <a:defRPr lang="en-US" dirty="0"/>
            </a:lvl3pPr>
          </a:lstStyle>
          <a:p>
            <a:pPr lvl="0"/>
            <a:r>
              <a:rPr lang="en-US" dirty="0"/>
              <a:t>Edit Master text styles</a:t>
            </a:r>
          </a:p>
          <a:p>
            <a:pPr lvl="1"/>
            <a:r>
              <a:rPr lang="en-US" dirty="0"/>
              <a:t>Second level</a:t>
            </a:r>
          </a:p>
          <a:p>
            <a:pPr lvl="2"/>
            <a:r>
              <a:rPr lang="en-US" dirty="0"/>
              <a:t>Third level</a:t>
            </a:r>
          </a:p>
        </p:txBody>
      </p:sp>
      <p:sp>
        <p:nvSpPr>
          <p:cNvPr id="2" name="Title 1">
            <a:extLst>
              <a:ext uri="{FF2B5EF4-FFF2-40B4-BE49-F238E27FC236}">
                <a16:creationId xmlns:a16="http://schemas.microsoft.com/office/drawing/2014/main" id="{02ABC394-AB7B-4833-9EC7-29FC262E51FE}"/>
              </a:ext>
            </a:extLst>
          </p:cNvPr>
          <p:cNvSpPr>
            <a:spLocks noGrp="1"/>
          </p:cNvSpPr>
          <p:nvPr>
            <p:ph type="title" hasCustomPrompt="1"/>
          </p:nvPr>
        </p:nvSpPr>
        <p:spPr>
          <a:xfrm>
            <a:off x="0" y="0"/>
            <a:ext cx="9144000" cy="639749"/>
          </a:xfrm>
          <a:solidFill>
            <a:srgbClr val="A9DBD4"/>
          </a:solidFill>
          <a:ln>
            <a:noFill/>
          </a:ln>
        </p:spPr>
        <p:txBody>
          <a:bodyPr anchor="ctr" anchorCtr="1"/>
          <a:lstStyle>
            <a:lvl1pPr>
              <a:defRPr sz="2800" b="1">
                <a:latin typeface="Calibri" panose="020F0502020204030204" pitchFamily="34" charset="0"/>
                <a:cs typeface="Calibri" panose="020F0502020204030204" pitchFamily="34" charset="0"/>
              </a:defRPr>
            </a:lvl1pPr>
          </a:lstStyle>
          <a:p>
            <a:r>
              <a:rPr lang="en-US" dirty="0"/>
              <a:t>CLICK TO EDIT MASTER TITLE STYLE</a:t>
            </a:r>
          </a:p>
        </p:txBody>
      </p:sp>
    </p:spTree>
    <p:extLst>
      <p:ext uri="{BB962C8B-B14F-4D97-AF65-F5344CB8AC3E}">
        <p14:creationId xmlns:p14="http://schemas.microsoft.com/office/powerpoint/2010/main" val="4110246140"/>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2 line Title_Red 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BC5F90A-12BD-4EBD-9DD6-B40251CD08BE}"/>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151E55-6873-49E2-B8D5-2F265E6F1973}" type="slidenum">
              <a:rPr kumimoji="0" lang="en-US" sz="800" b="0" i="0" u="none" strike="noStrike" kern="1200" cap="none" spc="0" normalizeH="0" baseline="0" noProof="0" smtClean="0">
                <a:ln>
                  <a:noFill/>
                </a:ln>
                <a:solidFill>
                  <a:srgbClr val="000000">
                    <a:lumMod val="65000"/>
                    <a:lumOff val="35000"/>
                  </a:srgbClr>
                </a:solidFill>
                <a:effectLst/>
                <a:uLnTx/>
                <a:uFillTx/>
                <a:latin typeface="Calibri" panose="020F050202020403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rgbClr val="000000">
                  <a:lumMod val="65000"/>
                  <a:lumOff val="35000"/>
                </a:srgbClr>
              </a:solidFill>
              <a:effectLst/>
              <a:uLnTx/>
              <a:uFillTx/>
              <a:latin typeface="Calibri" panose="020F0502020204030204" pitchFamily="34" charset="0"/>
              <a:ea typeface="+mn-ea"/>
              <a:cs typeface="+mn-cs"/>
            </a:endParaRPr>
          </a:p>
        </p:txBody>
      </p:sp>
      <p:sp>
        <p:nvSpPr>
          <p:cNvPr id="6" name="Text Placeholder">
            <a:extLst>
              <a:ext uri="{FF2B5EF4-FFF2-40B4-BE49-F238E27FC236}">
                <a16:creationId xmlns:a16="http://schemas.microsoft.com/office/drawing/2014/main" id="{2C3D199C-6A03-4425-AFC0-108305FE7E0B}"/>
              </a:ext>
            </a:extLst>
          </p:cNvPr>
          <p:cNvSpPr>
            <a:spLocks noGrp="1"/>
          </p:cNvSpPr>
          <p:nvPr>
            <p:ph idx="1"/>
          </p:nvPr>
        </p:nvSpPr>
        <p:spPr>
          <a:xfrm>
            <a:off x="342900" y="1080000"/>
            <a:ext cx="8458200" cy="5138251"/>
          </a:xfrm>
          <a:prstGeom prst="rect">
            <a:avLst/>
          </a:prstGeom>
        </p:spPr>
        <p:txBody>
          <a:bodyPr vert="horz" lIns="91440" tIns="45720" rIns="91440" bIns="45720" rtlCol="0">
            <a:noAutofit/>
          </a:bodyPr>
          <a:lstStyle>
            <a:lvl1pPr>
              <a:defRPr lang="en-US" dirty="0"/>
            </a:lvl1pPr>
            <a:lvl2pPr>
              <a:defRPr lang="en-US" dirty="0"/>
            </a:lvl2pPr>
            <a:lvl3pPr>
              <a:defRPr lang="en-US" dirty="0"/>
            </a:lvl3pPr>
          </a:lstStyle>
          <a:p>
            <a:pPr lvl="0"/>
            <a:r>
              <a:rPr lang="en-US" dirty="0"/>
              <a:t>Edit Master text styles</a:t>
            </a:r>
          </a:p>
          <a:p>
            <a:pPr lvl="1"/>
            <a:r>
              <a:rPr lang="en-US" dirty="0"/>
              <a:t>Second level</a:t>
            </a:r>
          </a:p>
          <a:p>
            <a:pPr lvl="2"/>
            <a:r>
              <a:rPr lang="en-US" dirty="0"/>
              <a:t>Third level</a:t>
            </a:r>
          </a:p>
        </p:txBody>
      </p:sp>
      <p:sp>
        <p:nvSpPr>
          <p:cNvPr id="4" name="Title 3">
            <a:extLst>
              <a:ext uri="{FF2B5EF4-FFF2-40B4-BE49-F238E27FC236}">
                <a16:creationId xmlns:a16="http://schemas.microsoft.com/office/drawing/2014/main" id="{473DDB5E-112F-40D4-A58F-C530D0558EC5}"/>
              </a:ext>
            </a:extLst>
          </p:cNvPr>
          <p:cNvSpPr>
            <a:spLocks noGrp="1"/>
          </p:cNvSpPr>
          <p:nvPr>
            <p:ph type="title"/>
          </p:nvPr>
        </p:nvSpPr>
        <p:spPr>
          <a:xfrm>
            <a:off x="0" y="-1"/>
            <a:ext cx="9144000" cy="928801"/>
          </a:xfrm>
        </p:spPr>
        <p:txBody>
          <a:bodyPr/>
          <a:lstStyle>
            <a:lvl1pPr>
              <a:defRPr sz="2800"/>
            </a:lvl1pPr>
          </a:lstStyle>
          <a:p>
            <a:r>
              <a:rPr lang="en-US" dirty="0"/>
              <a:t>Click to edit Master title style</a:t>
            </a:r>
          </a:p>
        </p:txBody>
      </p:sp>
    </p:spTree>
    <p:extLst>
      <p:ext uri="{BB962C8B-B14F-4D97-AF65-F5344CB8AC3E}">
        <p14:creationId xmlns:p14="http://schemas.microsoft.com/office/powerpoint/2010/main" val="32486205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2 Line Title_No Placehol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D0C4712-0CF7-4EB3-95E2-4794705E314D}"/>
              </a:ext>
            </a:extLst>
          </p:cNvPr>
          <p:cNvSpPr/>
          <p:nvPr userDrawn="1"/>
        </p:nvSpPr>
        <p:spPr>
          <a:xfrm>
            <a:off x="0" y="6"/>
            <a:ext cx="9144000" cy="10069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p:txBody>
      </p:sp>
      <p:sp>
        <p:nvSpPr>
          <p:cNvPr id="2" name="Title 1">
            <a:extLst>
              <a:ext uri="{FF2B5EF4-FFF2-40B4-BE49-F238E27FC236}">
                <a16:creationId xmlns:a16="http://schemas.microsoft.com/office/drawing/2014/main" id="{0E5709A9-260C-4EAF-96DA-36F1E3965594}"/>
              </a:ext>
            </a:extLst>
          </p:cNvPr>
          <p:cNvSpPr>
            <a:spLocks noGrp="1"/>
          </p:cNvSpPr>
          <p:nvPr>
            <p:ph type="title"/>
          </p:nvPr>
        </p:nvSpPr>
        <p:spPr>
          <a:xfrm>
            <a:off x="0" y="0"/>
            <a:ext cx="9144000" cy="1006944"/>
          </a:xfrm>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DDB5B530-49DF-4E9D-8B96-F1919966A788}"/>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151E55-6873-49E2-B8D5-2F265E6F1973}" type="slidenum">
              <a:rPr kumimoji="0" lang="en-US" sz="800" b="0" i="0" u="none" strike="noStrike" kern="1200" cap="none" spc="0" normalizeH="0" baseline="0" noProof="0" smtClean="0">
                <a:ln>
                  <a:noFill/>
                </a:ln>
                <a:solidFill>
                  <a:srgbClr val="000000">
                    <a:lumMod val="65000"/>
                    <a:lumOff val="35000"/>
                  </a:srgbClr>
                </a:solidFill>
                <a:effectLst/>
                <a:uLnTx/>
                <a:uFillTx/>
                <a:latin typeface="Calibri" panose="020F050202020403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rgbClr val="000000">
                  <a:lumMod val="65000"/>
                  <a:lumOff val="35000"/>
                </a:srgbClr>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123699992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151E55-6873-49E2-B8D5-2F265E6F1973}" type="slidenum">
              <a:rPr kumimoji="0" lang="en-US" sz="800" b="0" i="0" u="none" strike="noStrike" kern="1200" cap="none" spc="0" normalizeH="0" baseline="0" noProof="0" smtClean="0">
                <a:ln>
                  <a:noFill/>
                </a:ln>
                <a:solidFill>
                  <a:srgbClr val="000000">
                    <a:lumMod val="65000"/>
                    <a:lumOff val="35000"/>
                  </a:srgbClr>
                </a:solidFill>
                <a:effectLst/>
                <a:uLnTx/>
                <a:uFillTx/>
                <a:latin typeface="Calibri" panose="020F050202020403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rgbClr val="000000">
                  <a:lumMod val="65000"/>
                  <a:lumOff val="35000"/>
                </a:srgbClr>
              </a:solidFill>
              <a:effectLst/>
              <a:uLnTx/>
              <a:uFillTx/>
              <a:latin typeface="Calibri" panose="020F0502020204030204" pitchFamily="34" charset="0"/>
              <a:ea typeface="+mn-ea"/>
              <a:cs typeface="+mn-cs"/>
            </a:endParaRPr>
          </a:p>
        </p:txBody>
      </p:sp>
      <p:sp>
        <p:nvSpPr>
          <p:cNvPr id="2" name="Title 1">
            <a:extLst>
              <a:ext uri="{FF2B5EF4-FFF2-40B4-BE49-F238E27FC236}">
                <a16:creationId xmlns:a16="http://schemas.microsoft.com/office/drawing/2014/main" id="{7BC52FA6-617B-4BB6-847A-B48027E71A4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71319169"/>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userDrawn="1">
  <p:cSld name="1_Appendix-One Placeholder">
    <p:spTree>
      <p:nvGrpSpPr>
        <p:cNvPr id="1" name=""/>
        <p:cNvGrpSpPr/>
        <p:nvPr/>
      </p:nvGrpSpPr>
      <p:grpSpPr>
        <a:xfrm>
          <a:off x="0" y="0"/>
          <a:ext cx="0" cy="0"/>
          <a:chOff x="0" y="0"/>
          <a:chExt cx="0" cy="0"/>
        </a:xfrm>
      </p:grpSpPr>
      <p:sp>
        <p:nvSpPr>
          <p:cNvPr id="6" name="Return to main slide Link 1">
            <a:extLst>
              <a:ext uri="{FF2B5EF4-FFF2-40B4-BE49-F238E27FC236}">
                <a16:creationId xmlns:a16="http://schemas.microsoft.com/office/drawing/2014/main" id="{F538FEEA-434F-404A-8A40-5F717D6CB596}"/>
              </a:ext>
            </a:extLst>
          </p:cNvPr>
          <p:cNvSpPr>
            <a:spLocks noGrp="1"/>
          </p:cNvSpPr>
          <p:nvPr>
            <p:ph type="body" sz="quarter" idx="14" hasCustomPrompt="1"/>
          </p:nvPr>
        </p:nvSpPr>
        <p:spPr>
          <a:xfrm>
            <a:off x="3081587" y="1068234"/>
            <a:ext cx="2980826" cy="225425"/>
          </a:xfrm>
          <a:prstGeom prst="rect">
            <a:avLst/>
          </a:prstGeom>
        </p:spPr>
        <p:txBody>
          <a:bodyPr anchor="ctr">
            <a:noAutofit/>
          </a:bodyPr>
          <a:lstStyle>
            <a:lvl1pPr algn="ctr">
              <a:defRPr sz="1200">
                <a:latin typeface="Calibri" panose="020F0502020204030204" pitchFamily="34" charset="0"/>
                <a:cs typeface="Calibri" panose="020F0502020204030204" pitchFamily="34" charset="0"/>
              </a:defRPr>
            </a:lvl1pPr>
          </a:lstStyle>
          <a:p>
            <a:pPr lvl="0"/>
            <a:r>
              <a:rPr lang="en-US" dirty="0"/>
              <a:t>Return to parent-slide containing images.</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899" y="1371601"/>
            <a:ext cx="8406522" cy="4695370"/>
          </a:xfrm>
          <a:prstGeom prst="rect">
            <a:avLst/>
          </a:prstGeom>
        </p:spPr>
        <p:txBody>
          <a:bodyPr vert="horz" lIns="91440" tIns="45720" rIns="91440" bIns="45720" rtlCol="0">
            <a:noAutofit/>
          </a:bodyPr>
          <a:lstStyle>
            <a:lvl1pPr>
              <a:defRPr lang="en-US" sz="2400" dirty="0"/>
            </a:lvl1pPr>
            <a:lvl2pPr>
              <a:defRPr lang="en-US" dirty="0"/>
            </a:lvl2pPr>
            <a:lvl3pPr>
              <a:defRPr lang="en-US" dirty="0"/>
            </a:lvl3pPr>
          </a:lstStyle>
          <a:p>
            <a:pPr lvl="0"/>
            <a:r>
              <a:rPr lang="en-US" dirty="0"/>
              <a:t>Slide Content</a:t>
            </a:r>
          </a:p>
          <a:p>
            <a:pPr lvl="1"/>
            <a:r>
              <a:rPr lang="en-US" dirty="0"/>
              <a:t>Second level</a:t>
            </a:r>
          </a:p>
          <a:p>
            <a:pPr lvl="2"/>
            <a:r>
              <a:rPr lang="en-US" dirty="0"/>
              <a:t>Third level</a:t>
            </a:r>
          </a:p>
        </p:txBody>
      </p:sp>
      <p:sp>
        <p:nvSpPr>
          <p:cNvPr id="10" name="Return to main slide Link 2">
            <a:extLst>
              <a:ext uri="{FF2B5EF4-FFF2-40B4-BE49-F238E27FC236}">
                <a16:creationId xmlns:a16="http://schemas.microsoft.com/office/drawing/2014/main" id="{D8AF3780-479B-4486-8AEE-B0E29BE2F870}"/>
              </a:ext>
            </a:extLst>
          </p:cNvPr>
          <p:cNvSpPr>
            <a:spLocks noGrp="1"/>
          </p:cNvSpPr>
          <p:nvPr>
            <p:ph type="body" sz="quarter" idx="15" hasCustomPrompt="1"/>
          </p:nvPr>
        </p:nvSpPr>
        <p:spPr>
          <a:xfrm>
            <a:off x="3092111" y="6350211"/>
            <a:ext cx="2959779" cy="228600"/>
          </a:xfrm>
          <a:prstGeom prst="rect">
            <a:avLst/>
          </a:prstGeom>
        </p:spPr>
        <p:txBody>
          <a:bodyPr vert="horz" lIns="91440" tIns="45720" rIns="91440" bIns="45720" rtlCol="0" anchor="ctr">
            <a:noAutofit/>
          </a:bodyPr>
          <a:lstStyle>
            <a:lvl1pPr>
              <a:defRPr lang="en-US" sz="1200" dirty="0">
                <a:latin typeface="Calibri" panose="020F0502020204030204" pitchFamily="34" charset="0"/>
                <a:cs typeface="Calibri" panose="020F0502020204030204" pitchFamily="34" charset="0"/>
              </a:defRPr>
            </a:lvl1pPr>
          </a:lstStyle>
          <a:p>
            <a:pPr lvl="0" algn="ctr"/>
            <a:r>
              <a:rPr lang="en-US" dirty="0"/>
              <a:t>Return to parent-slide containing images.</a:t>
            </a:r>
          </a:p>
        </p:txBody>
      </p:sp>
      <p:sp>
        <p:nvSpPr>
          <p:cNvPr id="3" name="Title 2">
            <a:extLst>
              <a:ext uri="{FF2B5EF4-FFF2-40B4-BE49-F238E27FC236}">
                <a16:creationId xmlns:a16="http://schemas.microsoft.com/office/drawing/2014/main" id="{6B7C39F3-FBB8-493F-889A-2A4A28B66DAC}"/>
              </a:ext>
            </a:extLst>
          </p:cNvPr>
          <p:cNvSpPr>
            <a:spLocks noGrp="1"/>
          </p:cNvSpPr>
          <p:nvPr>
            <p:ph type="title"/>
          </p:nvPr>
        </p:nvSpPr>
        <p:spPr>
          <a:xfrm>
            <a:off x="342900" y="365126"/>
            <a:ext cx="8172450" cy="418646"/>
          </a:xfrm>
          <a:prstGeom prst="rect">
            <a:avLst/>
          </a:prstGeom>
        </p:spPr>
        <p:txBody>
          <a:bodyPr/>
          <a:lstStyle>
            <a:lvl1pPr>
              <a:defRPr>
                <a:latin typeface="Calibri" panose="020F0502020204030204" pitchFamily="34" charset="0"/>
                <a:cs typeface="Calibri" panose="020F0502020204030204" pitchFamily="34" charset="0"/>
              </a:defRPr>
            </a:lvl1pPr>
          </a:lstStyle>
          <a:p>
            <a:r>
              <a:rPr lang="en-US" dirty="0"/>
              <a:t>Click to edit Master title style</a:t>
            </a:r>
          </a:p>
        </p:txBody>
      </p:sp>
    </p:spTree>
    <p:extLst>
      <p:ext uri="{BB962C8B-B14F-4D97-AF65-F5344CB8AC3E}">
        <p14:creationId xmlns:p14="http://schemas.microsoft.com/office/powerpoint/2010/main" val="3006099792"/>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pic>
        <p:nvPicPr>
          <p:cNvPr id="6" name="MGH Logo">
            <a:extLst>
              <a:ext uri="{FF2B5EF4-FFF2-40B4-BE49-F238E27FC236}">
                <a16:creationId xmlns:a16="http://schemas.microsoft.com/office/drawing/2014/main" id="{60DCFDF5-2A5B-440E-888A-BC0BFEF9FF5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50211" y="1005697"/>
            <a:ext cx="2443579" cy="2443579"/>
          </a:xfrm>
          <a:prstGeom prst="rect">
            <a:avLst/>
          </a:prstGeom>
        </p:spPr>
      </p:pic>
      <p:sp>
        <p:nvSpPr>
          <p:cNvPr id="3" name="Long Copyright">
            <a:extLst>
              <a:ext uri="{FF2B5EF4-FFF2-40B4-BE49-F238E27FC236}">
                <a16:creationId xmlns:a16="http://schemas.microsoft.com/office/drawing/2014/main" id="{9AB572CE-E262-4FA6-8D47-02F068ADD1BE}"/>
              </a:ext>
            </a:extLst>
          </p:cNvPr>
          <p:cNvSpPr>
            <a:spLocks noGrp="1"/>
          </p:cNvSpPr>
          <p:nvPr>
            <p:ph type="ftr" sz="quarter" idx="10"/>
          </p:nvPr>
        </p:nvSpPr>
        <p:spPr>
          <a:xfrm>
            <a:off x="2114550" y="5917032"/>
            <a:ext cx="4914900" cy="370936"/>
          </a:xfrm>
        </p:spPr>
        <p:txBody>
          <a:bodyPr/>
          <a:lstStyle>
            <a:lvl1pPr algn="ctr">
              <a:spcBef>
                <a:spcPts val="0"/>
              </a:spcBef>
              <a:defRPr b="1"/>
            </a:lvl1pPr>
          </a:lstStyle>
          <a:p>
            <a:pPr defTabSz="457200">
              <a:defRPr/>
            </a:pPr>
            <a:r>
              <a:rPr lang="en-US" dirty="0"/>
              <a:t>© 2021 McGraw Hill. All rights reserved. Authorized only for instructor use in the classroom.</a:t>
            </a:r>
          </a:p>
          <a:p>
            <a:pPr defTabSz="457200">
              <a:defRPr/>
            </a:pPr>
            <a:r>
              <a:rPr lang="en-US" dirty="0"/>
              <a:t>No reproduction or further distribution permitted without the prior written consent of McGraw Hill.</a:t>
            </a:r>
          </a:p>
        </p:txBody>
      </p:sp>
      <p:sp>
        <p:nvSpPr>
          <p:cNvPr id="9" name="MGH Tagline">
            <a:extLst>
              <a:ext uri="{FF2B5EF4-FFF2-40B4-BE49-F238E27FC236}">
                <a16:creationId xmlns:a16="http://schemas.microsoft.com/office/drawing/2014/main" id="{F040BF5C-A78D-440C-93DF-72F3F641F3F1}"/>
              </a:ext>
            </a:extLst>
          </p:cNvPr>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Calibri" panose="020F050202020403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Calibri" panose="020F050202020403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Calibri" panose="020F0502020204030204" pitchFamily="34" charset="0"/>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2232001" y="4645121"/>
            <a:ext cx="4680000"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E21A23"/>
                </a:solidFill>
                <a:effectLst/>
                <a:uLnTx/>
                <a:uFillTx/>
                <a:latin typeface="Calibri" panose="020F0502020204030204" pitchFamily="34" charset="0"/>
                <a:ea typeface="+mn-ea"/>
                <a:cs typeface="+mn-cs"/>
              </a:rPr>
              <a:t>www.mheducation.com</a:t>
            </a:r>
            <a:endParaRPr kumimoji="0" lang="en-US" sz="3200" b="1" i="0" u="none" strike="noStrike" kern="1200" cap="none" spc="0" normalizeH="0" baseline="0" noProof="0" dirty="0">
              <a:ln>
                <a:noFill/>
              </a:ln>
              <a:solidFill>
                <a:srgbClr val="E21A23"/>
              </a:solidFill>
              <a:effectLst/>
              <a:uLnTx/>
              <a:uFillTx/>
              <a:latin typeface="Calibri" panose="020F0502020204030204" pitchFamily="34" charset="0"/>
              <a:ea typeface="+mn-ea"/>
              <a:cs typeface="+mn-cs"/>
            </a:endParaRPr>
          </a:p>
        </p:txBody>
      </p:sp>
      <p:sp>
        <p:nvSpPr>
          <p:cNvPr id="7" name="Slide Number Placeholder">
            <a:extLst>
              <a:ext uri="{FF2B5EF4-FFF2-40B4-BE49-F238E27FC236}">
                <a16:creationId xmlns:a16="http://schemas.microsoft.com/office/drawing/2014/main" id="{840E60A0-7AB6-46F3-86C2-A340DF56C1D1}"/>
              </a:ext>
            </a:extLst>
          </p:cNvPr>
          <p:cNvSpPr>
            <a:spLocks noGrp="1"/>
          </p:cNvSpPr>
          <p:nvPr>
            <p:ph type="sldNum" sz="quarter" idx="4"/>
          </p:nvPr>
        </p:nvSpPr>
        <p:spPr>
          <a:xfrm>
            <a:off x="8626412" y="6659131"/>
            <a:ext cx="355840" cy="161396"/>
          </a:xfrm>
          <a:prstGeom prst="rect">
            <a:avLst/>
          </a:prstGeom>
        </p:spPr>
        <p:txBody>
          <a:bodyPr vert="horz" lIns="45720" tIns="45720" rIns="45720" bIns="45720" rtlCol="0" anchor="ctr"/>
          <a:lstStyle>
            <a:lvl1pPr algn="r">
              <a:defRPr sz="800" b="1" i="0">
                <a:solidFill>
                  <a:schemeClr val="tx1">
                    <a:lumMod val="65000"/>
                    <a:lumOff val="35000"/>
                  </a:schemeClr>
                </a:solidFill>
                <a:latin typeface="Calibri" panose="020F0502020204030204" pitchFamily="34" charset="0"/>
              </a:defRPr>
            </a:lvl1pPr>
          </a:lstStyle>
          <a:p>
            <a:fld id="{68151E55-6873-49E2-B8D5-2F265E6F1973}" type="slidenum">
              <a:rPr lang="en-US" smtClean="0"/>
              <a:pPr/>
              <a:t>‹#›</a:t>
            </a:fld>
            <a:endParaRPr lang="en-US" dirty="0"/>
          </a:p>
        </p:txBody>
      </p:sp>
      <p:sp>
        <p:nvSpPr>
          <p:cNvPr id="8" name="Short Copyright">
            <a:extLst>
              <a:ext uri="{FF2B5EF4-FFF2-40B4-BE49-F238E27FC236}">
                <a16:creationId xmlns:a16="http://schemas.microsoft.com/office/drawing/2014/main" id="{08A55315-A5E2-4AA5-BF2C-71FC0270B55C}"/>
              </a:ext>
            </a:extLst>
          </p:cNvPr>
          <p:cNvSpPr txBox="1"/>
          <p:nvPr userDrawn="1"/>
        </p:nvSpPr>
        <p:spPr>
          <a:xfrm>
            <a:off x="215658" y="6642680"/>
            <a:ext cx="1233578" cy="215444"/>
          </a:xfrm>
          <a:prstGeom prst="rect">
            <a:avLst/>
          </a:prstGeom>
          <a:noFill/>
        </p:spPr>
        <p:txBody>
          <a:bodyPr wrap="square" lIns="45720" rIns="45720" rtlCol="0" anchor="ctr">
            <a:spAutoFit/>
          </a:bodyPr>
          <a:lstStyle/>
          <a:p>
            <a:r>
              <a:rPr lang="en-US" sz="800" b="1" i="0" dirty="0">
                <a:solidFill>
                  <a:schemeClr val="tx1">
                    <a:lumMod val="65000"/>
                    <a:lumOff val="35000"/>
                  </a:schemeClr>
                </a:solidFill>
                <a:latin typeface="Calibri" panose="020F0502020204030204" pitchFamily="34" charset="0"/>
              </a:rPr>
              <a:t>© McGraw Hill</a:t>
            </a:r>
          </a:p>
        </p:txBody>
      </p:sp>
      <p:sp>
        <p:nvSpPr>
          <p:cNvPr id="2" name="Title 1">
            <a:extLst>
              <a:ext uri="{FF2B5EF4-FFF2-40B4-BE49-F238E27FC236}">
                <a16:creationId xmlns:a16="http://schemas.microsoft.com/office/drawing/2014/main" id="{D5E3FDFC-9BF1-E845-84EE-9AC3D463AE46}"/>
              </a:ext>
            </a:extLst>
          </p:cNvPr>
          <p:cNvSpPr>
            <a:spLocks noGrp="1"/>
          </p:cNvSpPr>
          <p:nvPr>
            <p:ph type="title" hasCustomPrompt="1"/>
          </p:nvPr>
        </p:nvSpPr>
        <p:spPr>
          <a:xfrm>
            <a:off x="628650" y="365126"/>
            <a:ext cx="7886700" cy="293166"/>
          </a:xfrm>
          <a:prstGeom prst="rect">
            <a:avLst/>
          </a:prstGeom>
        </p:spPr>
        <p:txBody>
          <a:bodyPr/>
          <a:lstStyle/>
          <a:p>
            <a:r>
              <a:rPr lang="en-US" dirty="0"/>
              <a:t>End of Slides</a:t>
            </a:r>
          </a:p>
        </p:txBody>
      </p:sp>
    </p:spTree>
    <p:extLst>
      <p:ext uri="{BB962C8B-B14F-4D97-AF65-F5344CB8AC3E}">
        <p14:creationId xmlns:p14="http://schemas.microsoft.com/office/powerpoint/2010/main" val="1130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Line Title_No Placehol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D0C4712-0CF7-4EB3-95E2-4794705E314D}"/>
              </a:ext>
            </a:extLst>
          </p:cNvPr>
          <p:cNvSpPr/>
          <p:nvPr userDrawn="1"/>
        </p:nvSpPr>
        <p:spPr>
          <a:xfrm>
            <a:off x="0" y="6"/>
            <a:ext cx="9144000" cy="10069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2" name="Title 1">
            <a:extLst>
              <a:ext uri="{FF2B5EF4-FFF2-40B4-BE49-F238E27FC236}">
                <a16:creationId xmlns:a16="http://schemas.microsoft.com/office/drawing/2014/main" id="{0E5709A9-260C-4EAF-96DA-36F1E3965594}"/>
              </a:ext>
            </a:extLst>
          </p:cNvPr>
          <p:cNvSpPr>
            <a:spLocks noGrp="1"/>
          </p:cNvSpPr>
          <p:nvPr>
            <p:ph type="title"/>
          </p:nvPr>
        </p:nvSpPr>
        <p:spPr>
          <a:xfrm>
            <a:off x="0" y="0"/>
            <a:ext cx="9144000" cy="1006944"/>
          </a:xfrm>
        </p:spPr>
        <p:txBody>
          <a:bodyPr/>
          <a:lstStyle/>
          <a:p>
            <a:r>
              <a:rPr lang="en-US"/>
              <a:t>Click to edit Master title style</a:t>
            </a:r>
          </a:p>
        </p:txBody>
      </p:sp>
    </p:spTree>
    <p:extLst>
      <p:ext uri="{BB962C8B-B14F-4D97-AF65-F5344CB8AC3E}">
        <p14:creationId xmlns:p14="http://schemas.microsoft.com/office/powerpoint/2010/main" val="98228692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6CA9270-FD0E-4B64-B0D8-24095E6A2959}"/>
              </a:ext>
            </a:extLst>
          </p:cNvPr>
          <p:cNvSpPr>
            <a:spLocks noGrp="1"/>
          </p:cNvSpPr>
          <p:nvPr>
            <p:ph type="title" hasCustomPrompt="1"/>
          </p:nvPr>
        </p:nvSpPr>
        <p:spPr>
          <a:xfrm>
            <a:off x="342899" y="2366309"/>
            <a:ext cx="7696919" cy="526936"/>
          </a:xfrm>
          <a:prstGeom prst="rect">
            <a:avLst/>
          </a:prstGeom>
        </p:spPr>
        <p:txBody>
          <a:bodyPr anchor="ctr"/>
          <a:lstStyle>
            <a:lvl1pPr>
              <a:defRPr/>
            </a:lvl1pPr>
          </a:lstStyle>
          <a:p>
            <a:r>
              <a:rPr lang="en-US" dirty="0"/>
              <a:t>Accessibility Content: Text Alternatives for Images</a:t>
            </a:r>
          </a:p>
        </p:txBody>
      </p:sp>
      <p:sp>
        <p:nvSpPr>
          <p:cNvPr id="3" name="Slide Number Placeholder">
            <a:extLst>
              <a:ext uri="{FF2B5EF4-FFF2-40B4-BE49-F238E27FC236}">
                <a16:creationId xmlns:a16="http://schemas.microsoft.com/office/drawing/2014/main" id="{0B6E1DCB-9B8A-423D-B48B-2CCDE624B45C}"/>
              </a:ext>
            </a:extLst>
          </p:cNvPr>
          <p:cNvSpPr>
            <a:spLocks noGrp="1"/>
          </p:cNvSpPr>
          <p:nvPr>
            <p:ph type="sldNum" sz="quarter" idx="10"/>
          </p:nvPr>
        </p:nvSpPr>
        <p:spPr>
          <a:xfrm>
            <a:off x="8637202" y="6682314"/>
            <a:ext cx="342900" cy="143831"/>
          </a:xfrm>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2039933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257300"/>
            <a:ext cx="4076700" cy="4991100"/>
          </a:xfrm>
          <a:prstGeom prst="rect">
            <a:avLst/>
          </a:prstGeo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a:prstGeom prst="rect">
            <a:avLst/>
          </a:prstGeo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a:prstGeom prst="rect">
            <a:avLst/>
          </a:prstGeo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2" name="Title 1">
            <a:extLst>
              <a:ext uri="{FF2B5EF4-FFF2-40B4-BE49-F238E27FC236}">
                <a16:creationId xmlns:a16="http://schemas.microsoft.com/office/drawing/2014/main" id="{7BC52FA6-617B-4BB6-847A-B48027E71A4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5855929"/>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346105" y="2099014"/>
            <a:ext cx="3863458" cy="3863458"/>
            <a:chOff x="331115" y="2099014"/>
            <a:chExt cx="3863458" cy="3863458"/>
          </a:xfrm>
        </p:grpSpPr>
        <p:sp>
          <p:nvSpPr>
            <p:cNvPr id="13" name="Rectangle 12">
              <a:extLst>
                <a:ext uri="{FF2B5EF4-FFF2-40B4-BE49-F238E27FC236}">
                  <a16:creationId xmlns:a16="http://schemas.microsoft.com/office/drawing/2014/main" id="{FD9DDEA9-6897-2B48-BA6A-9075880AA615}"/>
                </a:ext>
              </a:extLst>
            </p:cNvPr>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2AD1ADE-6D88-5C48-9EEF-7E081C733011}"/>
                </a:ext>
              </a:extLst>
            </p:cNvPr>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8AC4EEC4-5547-4185-92E7-A6CAF888043F}"/>
              </a:ext>
            </a:extLst>
          </p:cNvPr>
          <p:cNvSpPr>
            <a:spLocks noGrp="1"/>
          </p:cNvSpPr>
          <p:nvPr>
            <p:ph type="ftr" sz="quarter" idx="12"/>
          </p:nvPr>
        </p:nvSpPr>
        <p:spPr>
          <a:xfrm>
            <a:off x="0" y="6478438"/>
            <a:ext cx="9144000" cy="374266"/>
          </a:xfrm>
        </p:spPr>
        <p:txBody>
          <a:bodyPr/>
          <a:lstStyle>
            <a:lvl1pPr algn="ctr">
              <a:defRPr>
                <a:solidFill>
                  <a:schemeClr val="tx1">
                    <a:lumMod val="50000"/>
                    <a:lumOff val="50000"/>
                  </a:schemeClr>
                </a:solidFill>
              </a:defRPr>
            </a:lvl1pPr>
          </a:lstStyle>
          <a:p>
            <a:pPr defTabSz="457200">
              <a:spcBef>
                <a:spcPct val="20000"/>
              </a:spcBef>
              <a:defRPr/>
            </a:pPr>
            <a:r>
              <a:rPr lang="en-US" dirty="0"/>
              <a:t>© &lt; add the year&gt; McGraw Hill. All rights reserved. Authorized only for instructor use in the classroom.</a:t>
            </a:r>
          </a:p>
          <a:p>
            <a:pPr defTabSz="457200">
              <a:spcBef>
                <a:spcPct val="20000"/>
              </a:spcBef>
              <a:defRPr/>
            </a:pPr>
            <a:r>
              <a:rPr lang="en-US" dirty="0"/>
              <a:t>No reproduction or further distribution permitted without the prior written consent of McGraw Hill.</a:t>
            </a:r>
          </a:p>
        </p:txBody>
      </p:sp>
    </p:spTree>
    <p:extLst>
      <p:ext uri="{BB962C8B-B14F-4D97-AF65-F5344CB8AC3E}">
        <p14:creationId xmlns:p14="http://schemas.microsoft.com/office/powerpoint/2010/main" val="2383390019"/>
      </p:ext>
    </p:extLst>
  </p:cSld>
  <p:clrMapOvr>
    <a:masterClrMapping/>
  </p:clrMapOvr>
  <p:extLst>
    <p:ext uri="{DCECCB84-F9BA-43D5-87BE-67443E8EF086}">
      <p15:sldGuideLst xmlns:p15="http://schemas.microsoft.com/office/powerpoint/2012/main">
        <p15:guide id="1" orient="horz" pos="957">
          <p15:clr>
            <a:srgbClr val="FBAE40"/>
          </p15:clr>
        </p15:guide>
        <p15:guide id="2" orient="horz" pos="4104">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g"/></Relationships>
</file>

<file path=ppt/slideMasters/_rels/slideMaster10.xml.rels><?xml version="1.0" encoding="UTF-8" standalone="yes"?>
<Relationships xmlns="http://schemas.openxmlformats.org/package/2006/relationships"><Relationship Id="rId3" Type="http://schemas.openxmlformats.org/officeDocument/2006/relationships/slideLayout" Target="../slideLayouts/slideLayout57.xml"/><Relationship Id="rId2" Type="http://schemas.openxmlformats.org/officeDocument/2006/relationships/slideLayout" Target="../slideLayouts/slideLayout56.xml"/><Relationship Id="rId1" Type="http://schemas.openxmlformats.org/officeDocument/2006/relationships/slideLayout" Target="../slideLayouts/slideLayout55.xml"/><Relationship Id="rId6" Type="http://schemas.openxmlformats.org/officeDocument/2006/relationships/theme" Target="../theme/theme10.xml"/><Relationship Id="rId5" Type="http://schemas.openxmlformats.org/officeDocument/2006/relationships/slideLayout" Target="../slideLayouts/slideLayout59.xml"/><Relationship Id="rId4" Type="http://schemas.openxmlformats.org/officeDocument/2006/relationships/slideLayout" Target="../slideLayouts/slideLayout58.xml"/></Relationships>
</file>

<file path=ppt/slideMasters/_rels/slideMaster11.xml.rels><?xml version="1.0" encoding="UTF-8" standalone="yes"?>
<Relationships xmlns="http://schemas.openxmlformats.org/package/2006/relationships"><Relationship Id="rId3" Type="http://schemas.openxmlformats.org/officeDocument/2006/relationships/slideLayout" Target="../slideLayouts/slideLayout62.xml"/><Relationship Id="rId2" Type="http://schemas.openxmlformats.org/officeDocument/2006/relationships/slideLayout" Target="../slideLayouts/slideLayout61.xml"/><Relationship Id="rId1" Type="http://schemas.openxmlformats.org/officeDocument/2006/relationships/slideLayout" Target="../slideLayouts/slideLayout60.xml"/><Relationship Id="rId5" Type="http://schemas.openxmlformats.org/officeDocument/2006/relationships/theme" Target="../theme/theme11.xml"/><Relationship Id="rId4" Type="http://schemas.openxmlformats.org/officeDocument/2006/relationships/slideLayout" Target="../slideLayouts/slideLayout63.xml"/></Relationships>
</file>

<file path=ppt/slideMasters/_rels/slideMaster12.xml.rels><?xml version="1.0" encoding="UTF-8" standalone="yes"?>
<Relationships xmlns="http://schemas.openxmlformats.org/package/2006/relationships"><Relationship Id="rId3" Type="http://schemas.openxmlformats.org/officeDocument/2006/relationships/slideLayout" Target="../slideLayouts/slideLayout66.xml"/><Relationship Id="rId2" Type="http://schemas.openxmlformats.org/officeDocument/2006/relationships/slideLayout" Target="../slideLayouts/slideLayout65.xml"/><Relationship Id="rId1" Type="http://schemas.openxmlformats.org/officeDocument/2006/relationships/slideLayout" Target="../slideLayouts/slideLayout64.xml"/><Relationship Id="rId5" Type="http://schemas.openxmlformats.org/officeDocument/2006/relationships/theme" Target="../theme/theme12.xml"/><Relationship Id="rId4" Type="http://schemas.openxmlformats.org/officeDocument/2006/relationships/slideLayout" Target="../slideLayouts/slideLayout67.xml"/></Relationships>
</file>

<file path=ppt/slideMasters/_rels/slideMaster13.xml.rels><?xml version="1.0" encoding="UTF-8" standalone="yes"?>
<Relationships xmlns="http://schemas.openxmlformats.org/package/2006/relationships"><Relationship Id="rId2" Type="http://schemas.openxmlformats.org/officeDocument/2006/relationships/theme" Target="../theme/theme13.xml"/><Relationship Id="rId1" Type="http://schemas.openxmlformats.org/officeDocument/2006/relationships/slideLayout" Target="../slideLayouts/slideLayout68.xml"/></Relationships>
</file>

<file path=ppt/slideMasters/_rels/slideMaster14.xml.rels><?xml version="1.0" encoding="UTF-8" standalone="yes"?>
<Relationships xmlns="http://schemas.openxmlformats.org/package/2006/relationships"><Relationship Id="rId2" Type="http://schemas.openxmlformats.org/officeDocument/2006/relationships/theme" Target="../theme/theme14.xml"/><Relationship Id="rId1" Type="http://schemas.openxmlformats.org/officeDocument/2006/relationships/slideLayout" Target="../slideLayouts/slideLayout69.xml"/></Relationships>
</file>

<file path=ppt/slideMasters/_rels/slideMaster15.xml.rels><?xml version="1.0" encoding="UTF-8" standalone="yes"?>
<Relationships xmlns="http://schemas.openxmlformats.org/package/2006/relationships"><Relationship Id="rId2" Type="http://schemas.openxmlformats.org/officeDocument/2006/relationships/theme" Target="../theme/theme15.xml"/><Relationship Id="rId1" Type="http://schemas.openxmlformats.org/officeDocument/2006/relationships/slideLayout" Target="../slideLayouts/slideLayout70.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4"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1.xml"/><Relationship Id="rId7" Type="http://schemas.openxmlformats.org/officeDocument/2006/relationships/image" Target="../media/image1.png"/><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theme" Target="../theme/theme3.xml"/><Relationship Id="rId5" Type="http://schemas.openxmlformats.org/officeDocument/2006/relationships/slideLayout" Target="../slideLayouts/slideLayout13.xml"/><Relationship Id="rId4" Type="http://schemas.openxmlformats.org/officeDocument/2006/relationships/slideLayout" Target="../slideLayouts/slideLayout12.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14.xml"/><Relationship Id="rId4" Type="http://schemas.openxmlformats.org/officeDocument/2006/relationships/image" Target="../media/image4.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30.xml"/><Relationship Id="rId7" Type="http://schemas.openxmlformats.org/officeDocument/2006/relationships/slideLayout" Target="../slideLayouts/slideLayout34.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5" Type="http://schemas.openxmlformats.org/officeDocument/2006/relationships/slideLayout" Target="../slideLayouts/slideLayout32.xml"/><Relationship Id="rId4" Type="http://schemas.openxmlformats.org/officeDocument/2006/relationships/slideLayout" Target="../slideLayouts/slideLayout31.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37.xml"/><Relationship Id="rId7" Type="http://schemas.openxmlformats.org/officeDocument/2006/relationships/theme" Target="../theme/theme7.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5" Type="http://schemas.openxmlformats.org/officeDocument/2006/relationships/slideLayout" Target="../slideLayouts/slideLayout39.xml"/><Relationship Id="rId4" Type="http://schemas.openxmlformats.org/officeDocument/2006/relationships/slideLayout" Target="../slideLayouts/slideLayout38.xml"/></Relationships>
</file>

<file path=ppt/slideMasters/_rels/slideMaster8.xml.rels><?xml version="1.0" encoding="UTF-8" standalone="yes"?>
<Relationships xmlns="http://schemas.openxmlformats.org/package/2006/relationships"><Relationship Id="rId8" Type="http://schemas.openxmlformats.org/officeDocument/2006/relationships/theme" Target="../theme/theme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5" Type="http://schemas.openxmlformats.org/officeDocument/2006/relationships/slideLayout" Target="../slideLayouts/slideLayout45.xml"/><Relationship Id="rId4" Type="http://schemas.openxmlformats.org/officeDocument/2006/relationships/slideLayout" Target="../slideLayouts/slideLayout44.xml"/></Relationships>
</file>

<file path=ppt/slideMasters/_rels/slideMaster9.xml.rels><?xml version="1.0" encoding="UTF-8" standalone="yes"?>
<Relationships xmlns="http://schemas.openxmlformats.org/package/2006/relationships"><Relationship Id="rId8" Type="http://schemas.openxmlformats.org/officeDocument/2006/relationships/theme" Target="../theme/theme9.xml"/><Relationship Id="rId3" Type="http://schemas.openxmlformats.org/officeDocument/2006/relationships/slideLayout" Target="../slideLayouts/slideLayout50.xml"/><Relationship Id="rId7" Type="http://schemas.openxmlformats.org/officeDocument/2006/relationships/slideLayout" Target="../slideLayouts/slideLayout54.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5" Type="http://schemas.openxmlformats.org/officeDocument/2006/relationships/slideLayout" Target="../slideLayouts/slideLayout52.xml"/><Relationship Id="rId4"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a:extLst>
              <a:ext uri="{FF2B5EF4-FFF2-40B4-BE49-F238E27FC236}">
                <a16:creationId xmlns:a16="http://schemas.microsoft.com/office/drawing/2014/main" id="{BF372B49-B6F5-4826-B4F8-2F8A4FFF889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6008842"/>
            <a:ext cx="502920" cy="502920"/>
          </a:xfrm>
          <a:prstGeom prst="rect">
            <a:avLst/>
          </a:prstGeom>
        </p:spPr>
      </p:pic>
      <p:sp>
        <p:nvSpPr>
          <p:cNvPr id="3" name="MGH Tagline">
            <a:extLst>
              <a:ext uri="{FF2B5EF4-FFF2-40B4-BE49-F238E27FC236}">
                <a16:creationId xmlns:a16="http://schemas.microsoft.com/office/drawing/2014/main" id="{70E12349-CEA7-4006-B6E3-3E283BDBD258}"/>
              </a:ext>
            </a:extLst>
          </p:cNvPr>
          <p:cNvSpPr txBox="1"/>
          <p:nvPr userDrawn="1"/>
        </p:nvSpPr>
        <p:spPr>
          <a:xfrm>
            <a:off x="601193" y="6169686"/>
            <a:ext cx="3132607" cy="307777"/>
          </a:xfrm>
          <a:prstGeom prst="rect">
            <a:avLst/>
          </a:prstGeom>
          <a:noFill/>
        </p:spPr>
        <p:txBody>
          <a:bodyPr wrap="square" lIns="45720" r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spc="40" dirty="0">
                <a:effectLst/>
                <a:latin typeface="Calibri" panose="020F0502020204030204" pitchFamily="34" charset="0"/>
                <a:ea typeface="Calibri" panose="020F0502020204030204" pitchFamily="34" charset="0"/>
              </a:rPr>
              <a:t>Because learning changes everything.</a:t>
            </a:r>
            <a:r>
              <a:rPr lang="en-US" sz="1800" b="1" i="0" spc="40" baseline="10000" dirty="0">
                <a:effectLst/>
                <a:latin typeface="Calibri" panose="020F0502020204030204" pitchFamily="34" charset="0"/>
                <a:ea typeface="Calibri" panose="020F0502020204030204" pitchFamily="34" charset="0"/>
              </a:rPr>
              <a:t>®</a:t>
            </a:r>
            <a:endParaRPr lang="en-US" sz="1400" b="1" i="0" spc="0" normalizeH="0" baseline="10000" dirty="0">
              <a:latin typeface="Calibri" panose="020F0502020204030204" pitchFamily="34" charset="0"/>
            </a:endParaRPr>
          </a:p>
        </p:txBody>
      </p:sp>
      <p:sp>
        <p:nvSpPr>
          <p:cNvPr id="5" name="Long Copyright"/>
          <p:cNvSpPr>
            <a:spLocks noGrp="1"/>
          </p:cNvSpPr>
          <p:nvPr>
            <p:ph type="ftr" sz="quarter" idx="3"/>
          </p:nvPr>
        </p:nvSpPr>
        <p:spPr>
          <a:xfrm>
            <a:off x="0" y="6515439"/>
            <a:ext cx="9144000" cy="342561"/>
          </a:xfrm>
          <a:prstGeom prst="rect">
            <a:avLst/>
          </a:prstGeom>
        </p:spPr>
        <p:txBody>
          <a:bodyPr vert="horz" lIns="91440" tIns="45720" rIns="91440" bIns="45720" rtlCol="0" anchor="ctr"/>
          <a:lstStyle>
            <a:lvl1pPr algn="ctr">
              <a:defRPr sz="800" b="0" i="0">
                <a:solidFill>
                  <a:schemeClr val="tx1">
                    <a:lumMod val="50000"/>
                    <a:lumOff val="50000"/>
                  </a:schemeClr>
                </a:solidFill>
                <a:latin typeface="Calibri" panose="020F0502020204030204" pitchFamily="34" charset="0"/>
              </a:defRPr>
            </a:lvl1pPr>
          </a:lstStyle>
          <a:p>
            <a:pPr defTabSz="457200">
              <a:spcBef>
                <a:spcPct val="20000"/>
              </a:spcBef>
              <a:defRPr/>
            </a:pPr>
            <a:r>
              <a:rPr lang="en-US" dirty="0"/>
              <a:t>Add long copyright</a:t>
            </a:r>
          </a:p>
        </p:txBody>
      </p:sp>
      <p:cxnSp>
        <p:nvCxnSpPr>
          <p:cNvPr id="4" name="Straight Connector 3">
            <a:extLst>
              <a:ext uri="{FF2B5EF4-FFF2-40B4-BE49-F238E27FC236}">
                <a16:creationId xmlns:a16="http://schemas.microsoft.com/office/drawing/2014/main" id="{7FD73E74-385B-44B7-91B9-68C98EA4E97D}"/>
              </a:ext>
            </a:extLst>
          </p:cNvPr>
          <p:cNvCxnSpPr/>
          <p:nvPr userDrawn="1"/>
        </p:nvCxnSpPr>
        <p:spPr>
          <a:xfrm>
            <a:off x="0" y="6515440"/>
            <a:ext cx="9144000" cy="0"/>
          </a:xfrm>
          <a:prstGeom prst="line">
            <a:avLst/>
          </a:prstGeom>
          <a:ln w="44450">
            <a:solidFill>
              <a:srgbClr val="E21A23"/>
            </a:solidFill>
          </a:ln>
        </p:spPr>
        <p:style>
          <a:lnRef idx="1">
            <a:schemeClr val="accent1"/>
          </a:lnRef>
          <a:fillRef idx="0">
            <a:schemeClr val="accent1"/>
          </a:fillRef>
          <a:effectRef idx="0">
            <a:schemeClr val="accent1"/>
          </a:effectRef>
          <a:fontRef idx="minor">
            <a:schemeClr val="tx1"/>
          </a:fontRef>
        </p:style>
      </p:cxnSp>
      <p:pic>
        <p:nvPicPr>
          <p:cNvPr id="9" name="Picture Placeholder 4">
            <a:extLst>
              <a:ext uri="{FF2B5EF4-FFF2-40B4-BE49-F238E27FC236}">
                <a16:creationId xmlns:a16="http://schemas.microsoft.com/office/drawing/2014/main" id="{9DA363F2-E763-4D35-90DC-C69881D7405B}"/>
              </a:ext>
            </a:extLst>
          </p:cNvPr>
          <p:cNvPicPr>
            <a:picLocks noChangeAspect="1"/>
          </p:cNvPicPr>
          <p:nvPr userDrawn="1"/>
        </p:nvPicPr>
        <p:blipFill>
          <a:blip r:embed="rId4">
            <a:extLst>
              <a:ext uri="{28A0092B-C50C-407E-A947-70E740481C1C}">
                <a14:useLocalDpi xmlns:a14="http://schemas.microsoft.com/office/drawing/2010/main" val="0"/>
              </a:ext>
            </a:extLst>
          </a:blip>
          <a:srcRect l="3147" r="3147"/>
          <a:stretch>
            <a:fillRect/>
          </a:stretch>
        </p:blipFill>
        <p:spPr>
          <a:xfrm>
            <a:off x="4448429" y="377218"/>
            <a:ext cx="4229100" cy="5665442"/>
          </a:xfrm>
          <a:prstGeom prst="rect">
            <a:avLst/>
          </a:prstGeom>
        </p:spPr>
      </p:pic>
      <p:sp>
        <p:nvSpPr>
          <p:cNvPr id="10" name="TextBox 9">
            <a:extLst>
              <a:ext uri="{FF2B5EF4-FFF2-40B4-BE49-F238E27FC236}">
                <a16:creationId xmlns:a16="http://schemas.microsoft.com/office/drawing/2014/main" id="{FF5E5D2E-4196-42A5-8A91-1FD5A68D08AD}"/>
              </a:ext>
            </a:extLst>
          </p:cNvPr>
          <p:cNvSpPr txBox="1"/>
          <p:nvPr userDrawn="1"/>
        </p:nvSpPr>
        <p:spPr>
          <a:xfrm>
            <a:off x="5417919" y="2594306"/>
            <a:ext cx="2751826" cy="369332"/>
          </a:xfrm>
          <a:prstGeom prst="rect">
            <a:avLst/>
          </a:prstGeom>
          <a:solidFill>
            <a:schemeClr val="accent2"/>
          </a:solidFill>
        </p:spPr>
        <p:txBody>
          <a:bodyPr wrap="square" rtlCol="0">
            <a:spAutoFit/>
          </a:bodyPr>
          <a:lstStyle/>
          <a:p>
            <a:r>
              <a:rPr lang="en-US" dirty="0">
                <a:latin typeface="Calibri" panose="020F0502020204030204" pitchFamily="34" charset="0"/>
              </a:rPr>
              <a:t>UPDATE TO 7e Cover</a:t>
            </a:r>
          </a:p>
        </p:txBody>
      </p:sp>
    </p:spTree>
    <p:extLst>
      <p:ext uri="{BB962C8B-B14F-4D97-AF65-F5344CB8AC3E}">
        <p14:creationId xmlns:p14="http://schemas.microsoft.com/office/powerpoint/2010/main" val="895458715"/>
      </p:ext>
    </p:extLst>
  </p:cSld>
  <p:clrMap bg1="lt1" tx1="dk1" bg2="lt2" tx2="dk2" accent1="accent1" accent2="accent2" accent3="accent3" accent4="accent4" accent5="accent5" accent6="accent6" hlink="hlink" folHlink="folHlink"/>
  <p:sldLayoutIdLst>
    <p:sldLayoutId id="2147483681" r:id="rId1"/>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400" kern="1200" baseline="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880">
          <p15:clr>
            <a:srgbClr val="F26B43"/>
          </p15:clr>
        </p15:guide>
        <p15:guide id="6" pos="216">
          <p15:clr>
            <a:srgbClr val="F26B43"/>
          </p15:clr>
        </p15:guide>
        <p15:guide id="7" pos="5544">
          <p15:clr>
            <a:srgbClr val="F26B43"/>
          </p15:clr>
        </p15:guide>
        <p15:guide id="9" orient="horz" pos="4211">
          <p15:clr>
            <a:srgbClr val="F26B43"/>
          </p15:clr>
        </p15:guide>
        <p15:guide id="10" orient="horz" pos="960">
          <p15:clr>
            <a:srgbClr val="F26B43"/>
          </p15:clr>
        </p15:guide>
        <p15:guide id="11" orient="horz" pos="4104">
          <p15:clr>
            <a:srgbClr val="F26B43"/>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82041"/>
            <a:ext cx="8458200" cy="4944374"/>
          </a:xfrm>
          <a:prstGeom prst="rect">
            <a:avLst/>
          </a:prstGeom>
        </p:spPr>
        <p:txBody>
          <a:bodyPr vert="horz" lIns="91440" tIns="45720" rIns="91440" bIns="45720" rtlCol="0">
            <a:noAutofit/>
          </a:bodyPr>
          <a:lstStyle/>
          <a:p>
            <a:pPr lvl="0">
              <a:spcAft>
                <a:spcPts val="600"/>
              </a:spcAft>
            </a:pPr>
            <a:r>
              <a:rPr lang="en-US" dirty="0"/>
              <a:t>Edit Master text styles</a:t>
            </a:r>
          </a:p>
          <a:p>
            <a:pPr lvl="1">
              <a:spcAft>
                <a:spcPts val="600"/>
              </a:spcAft>
            </a:pPr>
            <a:r>
              <a:rPr lang="en-US" dirty="0"/>
              <a:t>Second level</a:t>
            </a:r>
          </a:p>
          <a:p>
            <a:pPr lvl="2">
              <a:spcAft>
                <a:spcPts val="600"/>
              </a:spcAft>
            </a:pPr>
            <a:r>
              <a:rPr lang="en-US" dirty="0"/>
              <a:t>Third level</a:t>
            </a:r>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49766"/>
            <a:ext cx="1233578" cy="215444"/>
          </a:xfrm>
          <a:prstGeom prst="rect">
            <a:avLst/>
          </a:prstGeom>
          <a:noFill/>
        </p:spPr>
        <p:txBody>
          <a:bodyPr wrap="square" lIns="45720" rIns="45720" rtlCol="0" anchor="ctr">
            <a:spAutoFit/>
          </a:bodyPr>
          <a:lstStyle/>
          <a:p>
            <a:r>
              <a:rPr lang="en-US" sz="800" b="1" i="0" dirty="0">
                <a:solidFill>
                  <a:schemeClr val="tx1">
                    <a:lumMod val="65000"/>
                    <a:lumOff val="35000"/>
                  </a:schemeClr>
                </a:solidFill>
                <a:latin typeface="Calibri" panose="020F0502020204030204" pitchFamily="34" charset="0"/>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59017"/>
            <a:ext cx="355840" cy="161396"/>
          </a:xfrm>
          <a:prstGeom prst="rect">
            <a:avLst/>
          </a:prstGeom>
        </p:spPr>
        <p:txBody>
          <a:bodyPr vert="horz" lIns="45720" tIns="45720" rIns="45720" bIns="45720" rtlCol="0" anchor="ctr"/>
          <a:lstStyle>
            <a:lvl1pPr algn="r">
              <a:defRPr sz="800" b="1" i="0">
                <a:solidFill>
                  <a:schemeClr val="tx1">
                    <a:lumMod val="65000"/>
                    <a:lumOff val="35000"/>
                  </a:schemeClr>
                </a:solidFill>
                <a:latin typeface="Calibri" panose="020F0502020204030204" pitchFamily="34" charset="0"/>
              </a:defRPr>
            </a:lvl1pPr>
          </a:lstStyle>
          <a:p>
            <a:fld id="{68151E55-6873-49E2-B8D5-2F265E6F1973}" type="slidenum">
              <a:rPr lang="en-US" smtClean="0"/>
              <a:pPr/>
              <a:t>‹#›</a:t>
            </a:fld>
            <a:endParaRPr lang="en-US" dirty="0"/>
          </a:p>
        </p:txBody>
      </p:sp>
      <p:sp>
        <p:nvSpPr>
          <p:cNvPr id="6" name="Title Placeholder 5">
            <a:extLst>
              <a:ext uri="{FF2B5EF4-FFF2-40B4-BE49-F238E27FC236}">
                <a16:creationId xmlns:a16="http://schemas.microsoft.com/office/drawing/2014/main" id="{458D1C2F-D78D-4301-BE1D-C3EC1206FB02}"/>
              </a:ext>
            </a:extLst>
          </p:cNvPr>
          <p:cNvSpPr>
            <a:spLocks noGrp="1"/>
          </p:cNvSpPr>
          <p:nvPr>
            <p:ph type="title"/>
          </p:nvPr>
        </p:nvSpPr>
        <p:spPr>
          <a:xfrm>
            <a:off x="0" y="0"/>
            <a:ext cx="9144000" cy="100694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none"/>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marL="0" lvl="0"/>
            <a:r>
              <a:rPr lang="en-US" dirty="0"/>
              <a:t>Click to edit Master title style</a:t>
            </a:r>
          </a:p>
        </p:txBody>
      </p:sp>
      <p:cxnSp>
        <p:nvCxnSpPr>
          <p:cNvPr id="4" name="Straight Connector 3">
            <a:extLst>
              <a:ext uri="{FF2B5EF4-FFF2-40B4-BE49-F238E27FC236}">
                <a16:creationId xmlns:a16="http://schemas.microsoft.com/office/drawing/2014/main" id="{B093CDBA-43B6-453B-8879-F28979341AA7}"/>
              </a:ext>
            </a:extLst>
          </p:cNvPr>
          <p:cNvCxnSpPr/>
          <p:nvPr userDrawn="1"/>
        </p:nvCxnSpPr>
        <p:spPr>
          <a:xfrm flipV="1">
            <a:off x="0" y="6664280"/>
            <a:ext cx="9144000" cy="9251"/>
          </a:xfrm>
          <a:prstGeom prst="line">
            <a:avLst/>
          </a:prstGeom>
          <a:ln w="44450">
            <a:solidFill>
              <a:srgbClr val="7F7F7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5337369"/>
      </p:ext>
    </p:extLst>
  </p:cSld>
  <p:clrMap bg1="lt1" tx1="dk1" bg2="lt2" tx2="dk2" accent1="accent1" accent2="accent2" accent3="accent3" accent4="accent4" accent5="accent5" accent6="accent6" hlink="hlink" folHlink="folHlink"/>
  <p:sldLayoutIdLst>
    <p:sldLayoutId id="2147483739" r:id="rId1"/>
    <p:sldLayoutId id="2147483743" r:id="rId2"/>
    <p:sldLayoutId id="2147483740" r:id="rId3"/>
    <p:sldLayoutId id="2147483741" r:id="rId4"/>
    <p:sldLayoutId id="2147483746" r:id="rId5"/>
  </p:sldLayoutIdLst>
  <p:hf hdr="0" dt="0"/>
  <p:txStyles>
    <p:titleStyle>
      <a:lvl1pPr algn="ctr" defTabSz="914400" rtl="0" eaLnBrk="1" latinLnBrk="0" hangingPunct="1">
        <a:lnSpc>
          <a:spcPct val="90000"/>
        </a:lnSpc>
        <a:spcBef>
          <a:spcPct val="0"/>
        </a:spcBef>
        <a:buNone/>
        <a:defRPr lang="en-US" sz="2800" b="1" i="0" kern="1200" dirty="0" smtClean="0">
          <a:solidFill>
            <a:schemeClr val="bg1"/>
          </a:solidFill>
          <a:latin typeface="Calibri" panose="020F0502020204030204" pitchFamily="34" charset="0"/>
          <a:ea typeface="+mn-ea"/>
          <a:cs typeface="+mn-cs"/>
        </a:defRPr>
      </a:lvl1pPr>
    </p:titleStyle>
    <p:bodyStyle>
      <a:lvl1pPr marL="0" marR="0" indent="0" algn="l" defTabSz="914400" rtl="0" eaLnBrk="1" fontAlgn="auto" latinLnBrk="0" hangingPunct="1">
        <a:lnSpc>
          <a:spcPct val="100000"/>
        </a:lnSpc>
        <a:spcBef>
          <a:spcPts val="0"/>
        </a:spcBef>
        <a:spcAft>
          <a:spcPts val="1200"/>
        </a:spcAft>
        <a:buClrTx/>
        <a:buSzTx/>
        <a:buFont typeface="Arial" panose="020B0604020202020204" pitchFamily="34" charset="0"/>
        <a:buNone/>
        <a:tabLst/>
        <a:defRPr lang="en-US" sz="2400" b="0" i="0" kern="1200" dirty="0">
          <a:solidFill>
            <a:schemeClr val="tx2"/>
          </a:solidFill>
          <a:latin typeface="Calibri" panose="020F0502020204030204" pitchFamily="34" charset="0"/>
          <a:ea typeface="+mn-ea"/>
          <a:cs typeface="+mn-cs"/>
        </a:defRPr>
      </a:lvl1pPr>
      <a:lvl2pPr marL="344488" indent="-342900" algn="l" defTabSz="914400" rtl="0" eaLnBrk="1" latinLnBrk="0" hangingPunct="1">
        <a:lnSpc>
          <a:spcPct val="100000"/>
        </a:lnSpc>
        <a:spcBef>
          <a:spcPts val="0"/>
        </a:spcBef>
        <a:spcAft>
          <a:spcPts val="1200"/>
        </a:spcAft>
        <a:buClrTx/>
        <a:buFont typeface="Arial" panose="020B0604020202020204" pitchFamily="34" charset="0"/>
        <a:buChar char="•"/>
        <a:defRPr lang="en-US" sz="2000" b="0" i="0" kern="1200" dirty="0">
          <a:solidFill>
            <a:schemeClr val="tx2"/>
          </a:solidFill>
          <a:latin typeface="Calibri" panose="020F0502020204030204" pitchFamily="34" charset="0"/>
          <a:ea typeface="+mn-ea"/>
          <a:cs typeface="+mn-cs"/>
        </a:defRPr>
      </a:lvl2pPr>
      <a:lvl3pPr marL="517525" indent="-285750" algn="l" defTabSz="914400" rtl="0" eaLnBrk="1" latinLnBrk="0" hangingPunct="1">
        <a:lnSpc>
          <a:spcPct val="100000"/>
        </a:lnSpc>
        <a:spcBef>
          <a:spcPts val="0"/>
        </a:spcBef>
        <a:spcAft>
          <a:spcPts val="1200"/>
        </a:spcAft>
        <a:buFont typeface="Arial" panose="020B0604020202020204" pitchFamily="34" charset="0"/>
        <a:buChar char="•"/>
        <a:defRPr lang="en-US" sz="1800" b="0" i="0" kern="1200" dirty="0">
          <a:solidFill>
            <a:schemeClr val="tx2"/>
          </a:solidFill>
          <a:latin typeface="Calibri" panose="020F0502020204030204" pitchFamily="34" charset="0"/>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09602"/>
            <a:ext cx="8458200" cy="5008649"/>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1" i="0" dirty="0">
                <a:solidFill>
                  <a:schemeClr val="tx1">
                    <a:lumMod val="65000"/>
                    <a:lumOff val="35000"/>
                  </a:schemeClr>
                </a:solidFill>
                <a:latin typeface="Calibri" panose="020F0502020204030204" pitchFamily="34" charset="0"/>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b="1" i="0">
                <a:solidFill>
                  <a:schemeClr val="tx1">
                    <a:lumMod val="65000"/>
                    <a:lumOff val="35000"/>
                  </a:schemeClr>
                </a:solidFill>
                <a:latin typeface="Calibri" panose="020F0502020204030204" pitchFamily="34" charset="0"/>
              </a:defRPr>
            </a:lvl1pPr>
          </a:lstStyle>
          <a:p>
            <a:fld id="{68151E55-6873-49E2-B8D5-2F265E6F1973}" type="slidenum">
              <a:rPr lang="en-US" smtClean="0"/>
              <a:pPr/>
              <a:t>‹#›</a:t>
            </a:fld>
            <a:endParaRPr lang="en-US" dirty="0"/>
          </a:p>
        </p:txBody>
      </p:sp>
      <p:sp>
        <p:nvSpPr>
          <p:cNvPr id="6" name="Title Placeholder 5">
            <a:extLst>
              <a:ext uri="{FF2B5EF4-FFF2-40B4-BE49-F238E27FC236}">
                <a16:creationId xmlns:a16="http://schemas.microsoft.com/office/drawing/2014/main" id="{458D1C2F-D78D-4301-BE1D-C3EC1206FB02}"/>
              </a:ext>
            </a:extLst>
          </p:cNvPr>
          <p:cNvSpPr>
            <a:spLocks noGrp="1"/>
          </p:cNvSpPr>
          <p:nvPr>
            <p:ph type="title"/>
          </p:nvPr>
        </p:nvSpPr>
        <p:spPr>
          <a:xfrm>
            <a:off x="0" y="0"/>
            <a:ext cx="9144000" cy="100694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none">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lvl="0"/>
            <a:r>
              <a:rPr lang="en-US" dirty="0"/>
              <a:t>Click to edit Master title style</a:t>
            </a:r>
          </a:p>
        </p:txBody>
      </p:sp>
      <p:cxnSp>
        <p:nvCxnSpPr>
          <p:cNvPr id="4" name="Straight Connector 3">
            <a:extLst>
              <a:ext uri="{FF2B5EF4-FFF2-40B4-BE49-F238E27FC236}">
                <a16:creationId xmlns:a16="http://schemas.microsoft.com/office/drawing/2014/main" id="{41C6C3BB-FB88-4B30-8AF7-86640674E1D3}"/>
              </a:ext>
            </a:extLst>
          </p:cNvPr>
          <p:cNvCxnSpPr/>
          <p:nvPr userDrawn="1"/>
        </p:nvCxnSpPr>
        <p:spPr>
          <a:xfrm>
            <a:off x="0" y="6664280"/>
            <a:ext cx="9144000" cy="0"/>
          </a:xfrm>
          <a:prstGeom prst="line">
            <a:avLst/>
          </a:prstGeom>
          <a:ln w="44450">
            <a:solidFill>
              <a:srgbClr val="BF88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176948"/>
      </p:ext>
    </p:extLst>
  </p:cSld>
  <p:clrMap bg1="lt1" tx1="dk1" bg2="lt2" tx2="dk2" accent1="accent1" accent2="accent2" accent3="accent3" accent4="accent4" accent5="accent5" accent6="accent6" hlink="hlink" folHlink="folHlink"/>
  <p:sldLayoutIdLst>
    <p:sldLayoutId id="2147483748" r:id="rId1"/>
    <p:sldLayoutId id="2147483751" r:id="rId2"/>
    <p:sldLayoutId id="2147483753" r:id="rId3"/>
    <p:sldLayoutId id="2147483754" r:id="rId4"/>
  </p:sldLayoutIdLst>
  <p:hf hdr="0" dt="0"/>
  <p:txStyles>
    <p:titleStyle>
      <a:lvl1pPr algn="ctr" defTabSz="914400" rtl="0" eaLnBrk="1" latinLnBrk="0" hangingPunct="1">
        <a:lnSpc>
          <a:spcPct val="90000"/>
        </a:lnSpc>
        <a:spcBef>
          <a:spcPct val="0"/>
        </a:spcBef>
        <a:buNone/>
        <a:defRPr lang="en-US" sz="2800" b="1" i="0" kern="1200" dirty="0" smtClean="0">
          <a:solidFill>
            <a:schemeClr val="lt1"/>
          </a:solidFill>
          <a:latin typeface="Calibri" panose="020F0502020204030204" pitchFamily="34" charset="0"/>
          <a:ea typeface="+mn-ea"/>
          <a:cs typeface="+mn-cs"/>
        </a:defRPr>
      </a:lvl1pPr>
    </p:titleStyle>
    <p:bodyStyle>
      <a:lvl1pPr marL="0" marR="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lang="en-US" sz="2400" b="0" i="0" kern="1200" dirty="0">
          <a:solidFill>
            <a:schemeClr val="tx2"/>
          </a:solidFill>
          <a:latin typeface="Calibri" panose="020F0502020204030204" pitchFamily="34" charset="0"/>
          <a:ea typeface="+mn-ea"/>
          <a:cs typeface="+mn-cs"/>
        </a:defRPr>
      </a:lvl1pPr>
      <a:lvl2pPr marL="344488" indent="-342900" algn="l" defTabSz="914400" rtl="0" eaLnBrk="1" latinLnBrk="0" hangingPunct="1">
        <a:lnSpc>
          <a:spcPct val="100000"/>
        </a:lnSpc>
        <a:spcBef>
          <a:spcPts val="0"/>
        </a:spcBef>
        <a:spcAft>
          <a:spcPts val="600"/>
        </a:spcAft>
        <a:buClrTx/>
        <a:buFont typeface="Arial" panose="020B0604020202020204" pitchFamily="34" charset="0"/>
        <a:buChar char="•"/>
        <a:defRPr lang="en-US" sz="2000" b="0" i="0" kern="1200" dirty="0">
          <a:solidFill>
            <a:schemeClr val="tx2"/>
          </a:solidFill>
          <a:latin typeface="Calibri" panose="020F0502020204030204" pitchFamily="34" charset="0"/>
          <a:ea typeface="+mn-ea"/>
          <a:cs typeface="+mn-cs"/>
        </a:defRPr>
      </a:lvl2pPr>
      <a:lvl3pPr marL="517525" indent="-285750" algn="l" defTabSz="914400" rtl="0" eaLnBrk="1" latinLnBrk="0" hangingPunct="1">
        <a:lnSpc>
          <a:spcPct val="100000"/>
        </a:lnSpc>
        <a:spcBef>
          <a:spcPts val="0"/>
        </a:spcBef>
        <a:spcAft>
          <a:spcPts val="600"/>
        </a:spcAft>
        <a:buFont typeface="Arial" panose="020B0604020202020204" pitchFamily="34" charset="0"/>
        <a:buChar char="•"/>
        <a:defRPr lang="en-US" sz="1800" b="0" i="0" kern="1200" dirty="0">
          <a:solidFill>
            <a:schemeClr val="tx2"/>
          </a:solidFill>
          <a:latin typeface="Calibri" panose="020F0502020204030204" pitchFamily="34" charset="0"/>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42509"/>
            <a:ext cx="1233578" cy="215444"/>
          </a:xfrm>
          <a:prstGeom prst="rect">
            <a:avLst/>
          </a:prstGeom>
          <a:noFill/>
        </p:spPr>
        <p:txBody>
          <a:bodyPr wrap="square" lIns="45720" rIns="4572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000000">
                    <a:lumMod val="65000"/>
                    <a:lumOff val="35000"/>
                  </a:srgbClr>
                </a:solidFill>
                <a:effectLst/>
                <a:uLnTx/>
                <a:uFillTx/>
                <a:latin typeface="Calibri" panose="020F0502020204030204" pitchFamily="34" charset="0"/>
                <a:ea typeface="+mn-ea"/>
                <a:cs typeface="+mn-cs"/>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18514"/>
            <a:ext cx="355840" cy="246736"/>
          </a:xfrm>
          <a:prstGeom prst="rect">
            <a:avLst/>
          </a:prstGeom>
        </p:spPr>
        <p:txBody>
          <a:bodyPr vert="horz" lIns="45720" tIns="45720" rIns="45720" bIns="45720" rtlCol="0" anchor="ctr"/>
          <a:lstStyle>
            <a:lvl1pPr algn="r">
              <a:defRPr sz="800" b="1" i="0">
                <a:solidFill>
                  <a:schemeClr val="tx1">
                    <a:lumMod val="65000"/>
                    <a:lumOff val="35000"/>
                  </a:schemeClr>
                </a:solidFill>
                <a:latin typeface="Calibri" panose="020F0502020204030204" pitchFamily="34" charset="0"/>
              </a:defRPr>
            </a:lvl1pPr>
          </a:lstStyle>
          <a:p>
            <a:fld id="{68151E55-6873-49E2-B8D5-2F265E6F1973}" type="slidenum">
              <a:rPr lang="en-US" smtClean="0">
                <a:solidFill>
                  <a:srgbClr val="000000">
                    <a:lumMod val="65000"/>
                    <a:lumOff val="35000"/>
                  </a:srgbClr>
                </a:solidFill>
              </a:rPr>
              <a:pPr/>
              <a:t>‹#›</a:t>
            </a:fld>
            <a:endParaRPr lang="en-US" dirty="0">
              <a:solidFill>
                <a:srgbClr val="000000">
                  <a:lumMod val="65000"/>
                  <a:lumOff val="35000"/>
                </a:srgbClr>
              </a:solidFill>
            </a:endParaRPr>
          </a:p>
        </p:txBody>
      </p:sp>
      <p:sp>
        <p:nvSpPr>
          <p:cNvPr id="6" name="Title Placeholder 5">
            <a:extLst>
              <a:ext uri="{FF2B5EF4-FFF2-40B4-BE49-F238E27FC236}">
                <a16:creationId xmlns:a16="http://schemas.microsoft.com/office/drawing/2014/main" id="{458D1C2F-D78D-4301-BE1D-C3EC1206FB02}"/>
              </a:ext>
            </a:extLst>
          </p:cNvPr>
          <p:cNvSpPr>
            <a:spLocks noGrp="1"/>
          </p:cNvSpPr>
          <p:nvPr>
            <p:ph type="title"/>
          </p:nvPr>
        </p:nvSpPr>
        <p:spPr>
          <a:xfrm>
            <a:off x="0" y="0"/>
            <a:ext cx="9144000" cy="1006944"/>
          </a:xfrm>
          <a:prstGeom prst="rect">
            <a:avLst/>
          </a:prstGeom>
          <a:solidFill>
            <a:srgbClr val="A9DBD4"/>
          </a:solidFill>
          <a:ln>
            <a:noFill/>
          </a:ln>
        </p:spPr>
        <p:style>
          <a:lnRef idx="2">
            <a:schemeClr val="accent1">
              <a:shade val="50000"/>
            </a:schemeClr>
          </a:lnRef>
          <a:fillRef idx="1">
            <a:schemeClr val="accent1"/>
          </a:fillRef>
          <a:effectRef idx="0">
            <a:schemeClr val="accent1"/>
          </a:effectRef>
          <a:fontRef idx="none"/>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marL="0" lvl="0"/>
            <a:r>
              <a:rPr lang="en-US" dirty="0"/>
              <a:t>Click to edit Master title style</a:t>
            </a:r>
          </a:p>
        </p:txBody>
      </p:sp>
      <p:cxnSp>
        <p:nvCxnSpPr>
          <p:cNvPr id="4" name="Straight Connector 3">
            <a:extLst>
              <a:ext uri="{FF2B5EF4-FFF2-40B4-BE49-F238E27FC236}">
                <a16:creationId xmlns:a16="http://schemas.microsoft.com/office/drawing/2014/main" id="{31CAD065-C9A5-45D7-B1A5-552C3F493E1D}"/>
              </a:ext>
            </a:extLst>
          </p:cNvPr>
          <p:cNvCxnSpPr/>
          <p:nvPr userDrawn="1"/>
        </p:nvCxnSpPr>
        <p:spPr>
          <a:xfrm>
            <a:off x="0" y="6632914"/>
            <a:ext cx="9144000" cy="0"/>
          </a:xfrm>
          <a:prstGeom prst="line">
            <a:avLst/>
          </a:prstGeom>
          <a:ln w="44450">
            <a:solidFill>
              <a:srgbClr val="A9DBD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939826"/>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Lst>
  <p:hf hdr="0" dt="0"/>
  <p:txStyles>
    <p:titleStyle>
      <a:lvl1pPr algn="ctr" defTabSz="914400" rtl="0" eaLnBrk="1" latinLnBrk="0" hangingPunct="1">
        <a:lnSpc>
          <a:spcPct val="90000"/>
        </a:lnSpc>
        <a:spcBef>
          <a:spcPct val="0"/>
        </a:spcBef>
        <a:buNone/>
        <a:defRPr lang="en-US" sz="3200" b="1" i="0" kern="1200" dirty="0" smtClean="0">
          <a:solidFill>
            <a:schemeClr val="tx1"/>
          </a:solidFill>
          <a:latin typeface="Calibri" panose="020F0502020204030204" pitchFamily="34" charset="0"/>
          <a:ea typeface="+mn-ea"/>
          <a:cs typeface="+mn-cs"/>
        </a:defRPr>
      </a:lvl1pPr>
    </p:titleStyle>
    <p:bodyStyle>
      <a:lvl1pPr marL="0" marR="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sz="2400" b="0" i="0" kern="1200">
          <a:solidFill>
            <a:schemeClr val="tx2"/>
          </a:solidFill>
          <a:latin typeface="Calibri" panose="020F0502020204030204" pitchFamily="34" charset="0"/>
          <a:ea typeface="+mn-ea"/>
          <a:cs typeface="+mn-cs"/>
        </a:defRPr>
      </a:lvl1pPr>
      <a:lvl2pPr marL="344488" indent="-342900" algn="l" defTabSz="914400" rtl="0" eaLnBrk="1" latinLnBrk="0" hangingPunct="1">
        <a:lnSpc>
          <a:spcPct val="100000"/>
        </a:lnSpc>
        <a:spcBef>
          <a:spcPts val="0"/>
        </a:spcBef>
        <a:spcAft>
          <a:spcPts val="600"/>
        </a:spcAft>
        <a:buClrTx/>
        <a:buFont typeface="Arial" panose="020B0604020202020204" pitchFamily="34" charset="0"/>
        <a:buChar char="•"/>
        <a:defRPr sz="2000" b="0" i="0" kern="1200">
          <a:solidFill>
            <a:schemeClr val="tx2"/>
          </a:solidFill>
          <a:latin typeface="Calibri" panose="020F0502020204030204" pitchFamily="34" charset="0"/>
          <a:ea typeface="+mn-ea"/>
          <a:cs typeface="+mn-cs"/>
        </a:defRPr>
      </a:lvl2pPr>
      <a:lvl3pPr marL="517525" indent="-285750" algn="l" defTabSz="914400" rtl="0" eaLnBrk="1" latinLnBrk="0" hangingPunct="1">
        <a:lnSpc>
          <a:spcPct val="100000"/>
        </a:lnSpc>
        <a:spcBef>
          <a:spcPts val="0"/>
        </a:spcBef>
        <a:spcAft>
          <a:spcPts val="600"/>
        </a:spcAft>
        <a:buFont typeface="Arial" panose="020B0604020202020204" pitchFamily="34" charset="0"/>
        <a:buChar char="•"/>
        <a:defRPr sz="1800" b="0" i="0" kern="1200">
          <a:solidFill>
            <a:schemeClr val="tx2"/>
          </a:solidFill>
          <a:latin typeface="Calibri" panose="020F0502020204030204" pitchFamily="34" charset="0"/>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chorCtr="1">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371599"/>
            <a:ext cx="8458200" cy="4876801"/>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Calibri" panose="020F0502020204030204" pitchFamily="34" charset="0"/>
            </a:endParaRPr>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i="0" dirty="0">
                <a:solidFill>
                  <a:schemeClr val="tx1">
                    <a:lumMod val="65000"/>
                    <a:lumOff val="35000"/>
                  </a:schemeClr>
                </a:solidFill>
                <a:latin typeface="Calibri" panose="020F0502020204030204" pitchFamily="34" charset="0"/>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b="0" i="0">
                <a:solidFill>
                  <a:schemeClr val="tx1">
                    <a:lumMod val="65000"/>
                    <a:lumOff val="35000"/>
                  </a:schemeClr>
                </a:solidFill>
                <a:latin typeface="Calibri" panose="020F0502020204030204" pitchFamily="34"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699691523"/>
      </p:ext>
    </p:extLst>
  </p:cSld>
  <p:clrMap bg1="lt1" tx1="dk1" bg2="lt2" tx2="dk2" accent1="accent1" accent2="accent2" accent3="accent3" accent4="accent4" accent5="accent5" accent6="accent6" hlink="hlink" folHlink="folHlink"/>
  <p:sldLayoutIdLst>
    <p:sldLayoutId id="2147483773" r:id="rId1"/>
  </p:sldLayoutIdLst>
  <p:hf hdr="0" dt="0"/>
  <p:txStyles>
    <p:titleStyle>
      <a:lvl1pPr algn="l" defTabSz="914400" rtl="0" eaLnBrk="1" latinLnBrk="0" hangingPunct="1">
        <a:lnSpc>
          <a:spcPct val="90000"/>
        </a:lnSpc>
        <a:spcBef>
          <a:spcPct val="0"/>
        </a:spcBef>
        <a:buNone/>
        <a:defRPr sz="2400" b="0" i="0" kern="1200">
          <a:solidFill>
            <a:schemeClr val="tx2"/>
          </a:solidFill>
          <a:latin typeface="Calibri" panose="020F0502020204030204" pitchFamily="34" charset="0"/>
          <a:ea typeface="+mj-ea"/>
          <a:cs typeface="+mj-cs"/>
        </a:defRPr>
      </a:lvl1pPr>
    </p:titleStyle>
    <p:bodyStyle>
      <a:lvl1pPr marL="0" marR="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sz="2000" b="0" i="0" kern="1200">
          <a:solidFill>
            <a:schemeClr val="tx2"/>
          </a:solidFill>
          <a:latin typeface="Calibri" panose="020F0502020204030204" pitchFamily="34" charset="0"/>
          <a:ea typeface="+mn-ea"/>
          <a:cs typeface="+mn-cs"/>
        </a:defRPr>
      </a:lvl1pPr>
      <a:lvl2pPr marL="344488" indent="-342900" algn="l" defTabSz="914400" rtl="0" eaLnBrk="1" latinLnBrk="0" hangingPunct="1">
        <a:lnSpc>
          <a:spcPct val="100000"/>
        </a:lnSpc>
        <a:spcBef>
          <a:spcPts val="0"/>
        </a:spcBef>
        <a:spcAft>
          <a:spcPts val="600"/>
        </a:spcAft>
        <a:buClrTx/>
        <a:buFont typeface="Arial" panose="020B0604020202020204" pitchFamily="34" charset="0"/>
        <a:buChar char="•"/>
        <a:defRPr sz="2000" b="0" i="0" kern="1200">
          <a:solidFill>
            <a:schemeClr val="tx2"/>
          </a:solidFill>
          <a:latin typeface="Calibri" panose="020F0502020204030204" pitchFamily="34" charset="0"/>
          <a:ea typeface="+mn-ea"/>
          <a:cs typeface="+mn-cs"/>
        </a:defRPr>
      </a:lvl2pPr>
      <a:lvl3pPr marL="517525" indent="-285750" algn="l" defTabSz="914400" rtl="0" eaLnBrk="1" latinLnBrk="0" hangingPunct="1">
        <a:lnSpc>
          <a:spcPct val="100000"/>
        </a:lnSpc>
        <a:spcBef>
          <a:spcPts val="0"/>
        </a:spcBef>
        <a:spcAft>
          <a:spcPts val="600"/>
        </a:spcAft>
        <a:buFont typeface="Arial" panose="020B0604020202020204" pitchFamily="34" charset="0"/>
        <a:buChar char="•"/>
        <a:defRPr sz="1800" b="0" i="0" kern="1200">
          <a:solidFill>
            <a:schemeClr val="tx2"/>
          </a:solidFill>
          <a:latin typeface="Calibri" panose="020F0502020204030204" pitchFamily="34" charset="0"/>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2207623" y="5809890"/>
            <a:ext cx="4728754" cy="362309"/>
          </a:xfrm>
          <a:prstGeom prst="rect">
            <a:avLst/>
          </a:prstGeom>
        </p:spPr>
        <p:txBody>
          <a:bodyPr vert="horz" lIns="91440" tIns="45720" rIns="91440" bIns="45720" rtlCol="0" anchor="ctr"/>
          <a:lstStyle>
            <a:lvl1pPr algn="ctr">
              <a:defRPr sz="800" b="0" i="0">
                <a:solidFill>
                  <a:schemeClr val="tx1">
                    <a:lumMod val="50000"/>
                    <a:lumOff val="50000"/>
                  </a:schemeClr>
                </a:solidFill>
                <a:latin typeface="Calibri" panose="020F0502020204030204" pitchFamily="34" charset="0"/>
              </a:defRPr>
            </a:lvl1pPr>
          </a:lstStyle>
          <a:p>
            <a:r>
              <a:rPr lang="en-US" dirty="0"/>
              <a:t>Add long copyright line here</a:t>
            </a:r>
          </a:p>
        </p:txBody>
      </p:sp>
      <p:cxnSp>
        <p:nvCxnSpPr>
          <p:cNvPr id="3" name="Straight Connector 2">
            <a:extLst>
              <a:ext uri="{FF2B5EF4-FFF2-40B4-BE49-F238E27FC236}">
                <a16:creationId xmlns:a16="http://schemas.microsoft.com/office/drawing/2014/main" id="{AD2B1F68-5CD8-4AA2-AFF7-CC6DF5DF65FA}"/>
              </a:ext>
            </a:extLst>
          </p:cNvPr>
          <p:cNvCxnSpPr/>
          <p:nvPr userDrawn="1"/>
        </p:nvCxnSpPr>
        <p:spPr>
          <a:xfrm>
            <a:off x="0" y="6602340"/>
            <a:ext cx="9144000" cy="0"/>
          </a:xfrm>
          <a:prstGeom prst="line">
            <a:avLst/>
          </a:prstGeom>
          <a:ln w="444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0154911"/>
      </p:ext>
    </p:extLst>
  </p:cSld>
  <p:clrMap bg1="lt1" tx1="dk1" bg2="lt2" tx2="dk2" accent1="accent1" accent2="accent2" accent3="accent3" accent4="accent4" accent5="accent5" accent6="accent6" hlink="hlink" folHlink="folHlink"/>
  <p:sldLayoutIdLst>
    <p:sldLayoutId id="2147483772" r:id="rId1"/>
  </p:sldLayoutIdLst>
  <p:hf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tabLst/>
        <a:defRPr sz="20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11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2160">
          <p15:clr>
            <a:srgbClr val="F26B43"/>
          </p15:clr>
        </p15:guide>
        <p15:guide id="13" pos="3648">
          <p15:clr>
            <a:srgbClr val="F26B43"/>
          </p15:clr>
        </p15:guide>
      </p15:sldGuideLst>
    </p:ext>
  </p:extLst>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a:extLst>
              <a:ext uri="{FF2B5EF4-FFF2-40B4-BE49-F238E27FC236}">
                <a16:creationId xmlns:a16="http://schemas.microsoft.com/office/drawing/2014/main" id="{BEB99B55-73FB-42B4-93ED-C5E818675C31}"/>
              </a:ext>
            </a:extLst>
          </p:cNvPr>
          <p:cNvSpPr>
            <a:spLocks noGrp="1"/>
          </p:cNvSpPr>
          <p:nvPr>
            <p:ph type="body" idx="1"/>
          </p:nvPr>
        </p:nvSpPr>
        <p:spPr>
          <a:xfrm>
            <a:off x="342901" y="1976546"/>
            <a:ext cx="6480593" cy="4351338"/>
          </a:xfrm>
          <a:prstGeom prst="rect">
            <a:avLst/>
          </a:prstGeom>
        </p:spPr>
        <p:txBody>
          <a:bodyPr vert="horz" lIns="91440" tIns="45720" rIns="91440" bIns="45720" rtlCol="0">
            <a:noAutofit/>
          </a:bodyPr>
          <a:lstStyle/>
          <a:p>
            <a:pPr lvl="0">
              <a:spcAft>
                <a:spcPts val="600"/>
              </a:spcAft>
            </a:pPr>
            <a:r>
              <a:rPr lang="en-US" dirty="0"/>
              <a:t>Slide Content</a:t>
            </a:r>
          </a:p>
          <a:p>
            <a:pPr lvl="2">
              <a:spcBef>
                <a:spcPts val="0"/>
              </a:spcBef>
              <a:spcAft>
                <a:spcPts val="600"/>
              </a:spcAft>
            </a:pPr>
            <a:r>
              <a:rPr lang="en-US" dirty="0"/>
              <a:t>Second level</a:t>
            </a:r>
          </a:p>
          <a:p>
            <a:pPr lvl="3">
              <a:spcAft>
                <a:spcPts val="800"/>
              </a:spcAft>
            </a:pPr>
            <a:r>
              <a:rPr lang="en-US" dirty="0"/>
              <a:t>Third level</a:t>
            </a:r>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24279" y="6660234"/>
            <a:ext cx="1285344" cy="215444"/>
          </a:xfrm>
          <a:prstGeom prst="rect">
            <a:avLst/>
          </a:prstGeom>
          <a:noFill/>
        </p:spPr>
        <p:txBody>
          <a:bodyPr wrap="square" lIns="45720" rIns="45720" rtlCol="0" anchor="ctr">
            <a:spAutoFit/>
          </a:bodyPr>
          <a:lstStyle/>
          <a:p>
            <a:r>
              <a:rPr lang="en-US" sz="800" b="1" i="0" dirty="0">
                <a:solidFill>
                  <a:schemeClr val="tx1">
                    <a:lumMod val="65000"/>
                    <a:lumOff val="35000"/>
                  </a:schemeClr>
                </a:solidFill>
                <a:latin typeface="Calibri" panose="020F0502020204030204" pitchFamily="34" charset="0"/>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37202" y="6682314"/>
            <a:ext cx="342900" cy="143831"/>
          </a:xfrm>
          <a:prstGeom prst="rect">
            <a:avLst/>
          </a:prstGeom>
        </p:spPr>
        <p:txBody>
          <a:bodyPr vert="horz" lIns="45720" tIns="45720" rIns="45720" bIns="45720" rtlCol="0" anchor="ctr"/>
          <a:lstStyle>
            <a:lvl1pPr algn="r">
              <a:defRPr lang="en-US" sz="800" b="1" i="0" smtClean="0">
                <a:solidFill>
                  <a:schemeClr val="tx1">
                    <a:lumMod val="65000"/>
                    <a:lumOff val="35000"/>
                  </a:schemeClr>
                </a:solidFill>
                <a:latin typeface="Calibri" panose="020F0502020204030204" pitchFamily="34" charset="0"/>
              </a:defRPr>
            </a:lvl1pPr>
          </a:lstStyle>
          <a:p>
            <a:fld id="{68151E55-6873-49E2-B8D5-2F265E6F1973}" type="slidenum">
              <a:rPr lang="en-US" smtClean="0"/>
              <a:pPr/>
              <a:t>‹#›</a:t>
            </a:fld>
            <a:endParaRPr lang="en-US" dirty="0"/>
          </a:p>
        </p:txBody>
      </p:sp>
      <p:grpSp>
        <p:nvGrpSpPr>
          <p:cNvPr id="6" name="MGH Shape">
            <a:extLst>
              <a:ext uri="{FF2B5EF4-FFF2-40B4-BE49-F238E27FC236}">
                <a16:creationId xmlns:a16="http://schemas.microsoft.com/office/drawing/2014/main" id="{B719ECBD-8119-4217-9D58-2638FA4365C1}"/>
              </a:ext>
              <a:ext uri="{C183D7F6-B498-43B3-948B-1728B52AA6E4}">
                <adec:decorative xmlns:adec="http://schemas.microsoft.com/office/drawing/2017/decorative" val="1"/>
              </a:ext>
            </a:extLst>
          </p:cNvPr>
          <p:cNvGrpSpPr/>
          <p:nvPr userDrawn="1"/>
        </p:nvGrpSpPr>
        <p:grpSpPr>
          <a:xfrm>
            <a:off x="6622742" y="0"/>
            <a:ext cx="2521258" cy="6623843"/>
            <a:chOff x="3491346" y="0"/>
            <a:chExt cx="2508933" cy="6367263"/>
          </a:xfrm>
        </p:grpSpPr>
        <p:sp>
          <p:nvSpPr>
            <p:cNvPr id="9" name="Freeform 11">
              <a:extLst>
                <a:ext uri="{FF2B5EF4-FFF2-40B4-BE49-F238E27FC236}">
                  <a16:creationId xmlns:a16="http://schemas.microsoft.com/office/drawing/2014/main" id="{FCAD01AC-30CD-4728-B0FD-543493B2CE55}"/>
                </a:ext>
              </a:extLst>
            </p:cNvPr>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solidFill>
                  <a:schemeClr val="tx2"/>
                </a:solidFill>
                <a:latin typeface="Calibri" panose="020F0502020204030204" pitchFamily="34" charset="0"/>
              </a:endParaRPr>
            </a:p>
          </p:txBody>
        </p:sp>
        <p:sp>
          <p:nvSpPr>
            <p:cNvPr id="10" name="Freeform 12">
              <a:extLst>
                <a:ext uri="{FF2B5EF4-FFF2-40B4-BE49-F238E27FC236}">
                  <a16:creationId xmlns:a16="http://schemas.microsoft.com/office/drawing/2014/main" id="{9A51DD71-B849-456F-A479-25728C0B26F4}"/>
                </a:ext>
              </a:extLst>
            </p:cNvPr>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solidFill>
                  <a:schemeClr val="tx2"/>
                </a:solidFill>
                <a:latin typeface="Calibri" panose="020F0502020204030204" pitchFamily="34" charset="0"/>
              </a:endParaRPr>
            </a:p>
          </p:txBody>
        </p:sp>
        <p:sp>
          <p:nvSpPr>
            <p:cNvPr id="11" name="Freeform 13">
              <a:extLst>
                <a:ext uri="{FF2B5EF4-FFF2-40B4-BE49-F238E27FC236}">
                  <a16:creationId xmlns:a16="http://schemas.microsoft.com/office/drawing/2014/main" id="{CE349BEA-4244-4589-91D3-1DECC6AB1E90}"/>
                </a:ext>
              </a:extLst>
            </p:cNvPr>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solidFill>
                  <a:schemeClr val="tx2"/>
                </a:solidFill>
                <a:latin typeface="Calibri" panose="020F0502020204030204" pitchFamily="34" charset="0"/>
              </a:endParaRPr>
            </a:p>
          </p:txBody>
        </p:sp>
      </p:grpSp>
      <p:sp>
        <p:nvSpPr>
          <p:cNvPr id="13" name="Title Placeholder">
            <a:extLst>
              <a:ext uri="{FF2B5EF4-FFF2-40B4-BE49-F238E27FC236}">
                <a16:creationId xmlns:a16="http://schemas.microsoft.com/office/drawing/2014/main" id="{34622483-C344-43F3-82BE-D7AE2DFFFAB0}"/>
              </a:ext>
            </a:extLst>
          </p:cNvPr>
          <p:cNvSpPr>
            <a:spLocks noGrp="1"/>
          </p:cNvSpPr>
          <p:nvPr>
            <p:ph type="title"/>
          </p:nvPr>
        </p:nvSpPr>
        <p:spPr>
          <a:xfrm>
            <a:off x="342900" y="136257"/>
            <a:ext cx="6073803" cy="685800"/>
          </a:xfrm>
          <a:prstGeom prst="rect">
            <a:avLst/>
          </a:prstGeom>
        </p:spPr>
        <p:txBody>
          <a:bodyPr vert="horz" lIns="91440" tIns="45720" rIns="91440" bIns="45720" rtlCol="0" anchor="ctr">
            <a:normAutofit/>
          </a:bodyPr>
          <a:lstStyle/>
          <a:p>
            <a:r>
              <a:rPr lang="en-US" dirty="0"/>
              <a:t>Title goes here</a:t>
            </a:r>
          </a:p>
        </p:txBody>
      </p:sp>
      <p:cxnSp>
        <p:nvCxnSpPr>
          <p:cNvPr id="5" name="Straight Connector 4">
            <a:extLst>
              <a:ext uri="{FF2B5EF4-FFF2-40B4-BE49-F238E27FC236}">
                <a16:creationId xmlns:a16="http://schemas.microsoft.com/office/drawing/2014/main" id="{9138CD8D-9367-4607-9ADB-AABF1ECBE33A}"/>
              </a:ext>
            </a:extLst>
          </p:cNvPr>
          <p:cNvCxnSpPr/>
          <p:nvPr userDrawn="1"/>
        </p:nvCxnSpPr>
        <p:spPr>
          <a:xfrm>
            <a:off x="0" y="6646911"/>
            <a:ext cx="9144000" cy="0"/>
          </a:xfrm>
          <a:prstGeom prst="line">
            <a:avLst/>
          </a:prstGeom>
          <a:ln w="44450">
            <a:solidFill>
              <a:srgbClr val="E21A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5404018"/>
      </p:ext>
    </p:extLst>
  </p:cSld>
  <p:clrMap bg1="lt1" tx1="dk1" bg2="lt2" tx2="dk2" accent1="accent1" accent2="accent2" accent3="accent3" accent4="accent4" accent5="accent5" accent6="accent6" hlink="hlink" folHlink="folHlink"/>
  <p:sldLayoutIdLst>
    <p:sldLayoutId id="2147483768" r:id="rId1"/>
  </p:sldLayoutIdLst>
  <p:hf hdr="0" dt="0"/>
  <p:txStyles>
    <p:titleStyle>
      <a:lvl1pPr algn="l" defTabSz="914400" rtl="0" eaLnBrk="1" latinLnBrk="0" hangingPunct="1">
        <a:lnSpc>
          <a:spcPct val="90000"/>
        </a:lnSpc>
        <a:spcBef>
          <a:spcPct val="0"/>
        </a:spcBef>
        <a:buNone/>
        <a:defRPr sz="2400" b="0" i="0" kern="1200">
          <a:solidFill>
            <a:schemeClr val="tx2"/>
          </a:solidFill>
          <a:latin typeface="Calibri" panose="020F0502020204030204" pitchFamily="34" charset="0"/>
          <a:ea typeface="+mj-ea"/>
          <a:cs typeface="+mj-cs"/>
        </a:defRPr>
      </a:lvl1pPr>
    </p:titleStyle>
    <p:body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lang="en-US" sz="2400" b="0" i="0" kern="1200" dirty="0">
          <a:solidFill>
            <a:schemeClr val="tx2"/>
          </a:solidFill>
          <a:latin typeface="Calibri" panose="020F0502020204030204" pitchFamily="34" charset="0"/>
          <a:ea typeface="+mn-ea"/>
          <a:cs typeface="+mn-cs"/>
        </a:defRPr>
      </a:lvl1pPr>
      <a:lvl2pPr marL="1588"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buFont typeface="Arial" panose="020B0604020202020204" pitchFamily="34" charset="0"/>
        <a:buChar char="•"/>
        <a:defRPr lang="en-US" sz="1800" b="0" i="0" kern="1200" dirty="0">
          <a:solidFill>
            <a:schemeClr val="tx2"/>
          </a:solidFill>
          <a:latin typeface="Calibri" panose="020F0502020204030204" pitchFamily="34" charset="0"/>
          <a:ea typeface="+mn-ea"/>
          <a:cs typeface="+mn-cs"/>
        </a:defRPr>
      </a:lvl3pPr>
      <a:lvl4pPr marL="741363" indent="-285750" algn="l" defTabSz="914400" rtl="0" eaLnBrk="1" latinLnBrk="0" hangingPunct="1">
        <a:lnSpc>
          <a:spcPct val="100000"/>
        </a:lnSpc>
        <a:spcBef>
          <a:spcPts val="800"/>
        </a:spcBef>
        <a:buFont typeface="Arial" panose="020B0604020202020204" pitchFamily="34" charset="0"/>
        <a:buChar char="•"/>
        <a:defRPr lang="en-US" sz="1200" b="0" i="0" kern="1200" dirty="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5544">
          <p15:clr>
            <a:srgbClr val="F26B43"/>
          </p15:clr>
        </p15:guide>
        <p15:guide id="6" pos="216">
          <p15:clr>
            <a:srgbClr val="F26B43"/>
          </p15:clr>
        </p15:guide>
        <p15:guide id="7" pos="4296">
          <p15:clr>
            <a:srgbClr val="F26B43"/>
          </p15:clr>
        </p15:guide>
        <p15:guide id="9" orient="horz" pos="4211">
          <p15:clr>
            <a:srgbClr val="F26B43"/>
          </p15:clr>
        </p15:guide>
        <p15:guide id="10" orient="horz" pos="1248">
          <p15:clr>
            <a:srgbClr val="F26B43"/>
          </p15:clr>
        </p15:guide>
        <p15:guide id="11" orient="horz" pos="3984">
          <p15:clr>
            <a:srgbClr val="F26B43"/>
          </p15:clr>
        </p15:guide>
        <p15:guide id="12" orient="horz" pos="1656">
          <p15:clr>
            <a:srgbClr val="F26B43"/>
          </p15:clr>
        </p15:guide>
        <p15:guide id="13" pos="2980">
          <p15:clr>
            <a:srgbClr val="F26B43"/>
          </p15:clr>
        </p15:guide>
        <p15:guide id="14" orient="horz" pos="2260">
          <p15:clr>
            <a:srgbClr val="F26B43"/>
          </p15:clr>
        </p15:guide>
        <p15:guide id="15" pos="26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42556"/>
            <a:ext cx="1233578" cy="215444"/>
          </a:xfrm>
          <a:prstGeom prst="rect">
            <a:avLst/>
          </a:prstGeom>
          <a:noFill/>
        </p:spPr>
        <p:txBody>
          <a:bodyPr wrap="square" lIns="45720" rIns="45720" rtlCol="0" anchor="ctr">
            <a:spAutoFit/>
          </a:bodyPr>
          <a:lstStyle/>
          <a:p>
            <a:r>
              <a:rPr lang="en-US" sz="800" b="1" i="0" dirty="0">
                <a:solidFill>
                  <a:schemeClr val="tx1">
                    <a:lumMod val="65000"/>
                    <a:lumOff val="35000"/>
                  </a:schemeClr>
                </a:solidFill>
                <a:latin typeface="Calibri" panose="020F0502020204030204" pitchFamily="34" charset="0"/>
              </a:rPr>
              <a:t>© McGraw Hill</a:t>
            </a:r>
          </a:p>
        </p:txBody>
      </p:sp>
      <p:sp>
        <p:nvSpPr>
          <p:cNvPr id="6" name="Title Placeholder 5">
            <a:extLst>
              <a:ext uri="{FF2B5EF4-FFF2-40B4-BE49-F238E27FC236}">
                <a16:creationId xmlns:a16="http://schemas.microsoft.com/office/drawing/2014/main" id="{458D1C2F-D78D-4301-BE1D-C3EC1206FB02}"/>
              </a:ext>
            </a:extLst>
          </p:cNvPr>
          <p:cNvSpPr>
            <a:spLocks noGrp="1"/>
          </p:cNvSpPr>
          <p:nvPr>
            <p:ph type="title"/>
          </p:nvPr>
        </p:nvSpPr>
        <p:spPr>
          <a:xfrm>
            <a:off x="0" y="9020"/>
            <a:ext cx="9144000" cy="698398"/>
          </a:xfrm>
          <a:prstGeom prst="rect">
            <a:avLst/>
          </a:prstGeom>
          <a:solidFill>
            <a:srgbClr val="625D9C"/>
          </a:solidFill>
          <a:ln>
            <a:noFill/>
          </a:ln>
        </p:spPr>
        <p:style>
          <a:lnRef idx="2">
            <a:schemeClr val="accent1">
              <a:shade val="50000"/>
            </a:schemeClr>
          </a:lnRef>
          <a:fillRef idx="1">
            <a:schemeClr val="accent1"/>
          </a:fillRef>
          <a:effectRef idx="0">
            <a:schemeClr val="accent1"/>
          </a:effectRef>
          <a:fontRef idx="none">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lvl="0"/>
            <a:r>
              <a:rPr lang="en-US" dirty="0"/>
              <a:t>Click to edit Master title style</a:t>
            </a:r>
          </a:p>
        </p:txBody>
      </p:sp>
      <p:sp>
        <p:nvSpPr>
          <p:cNvPr id="3" name="Text Placeholder 2">
            <a:extLst>
              <a:ext uri="{FF2B5EF4-FFF2-40B4-BE49-F238E27FC236}">
                <a16:creationId xmlns:a16="http://schemas.microsoft.com/office/drawing/2014/main" id="{76696607-9C24-479D-915B-19B9F51C2251}"/>
              </a:ext>
            </a:extLst>
          </p:cNvPr>
          <p:cNvSpPr>
            <a:spLocks noGrp="1"/>
          </p:cNvSpPr>
          <p:nvPr>
            <p:ph type="body" idx="1"/>
          </p:nvPr>
        </p:nvSpPr>
        <p:spPr>
          <a:xfrm>
            <a:off x="331200" y="820806"/>
            <a:ext cx="8488800" cy="559870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5" name="Straight Connector 4">
            <a:extLst>
              <a:ext uri="{FF2B5EF4-FFF2-40B4-BE49-F238E27FC236}">
                <a16:creationId xmlns:a16="http://schemas.microsoft.com/office/drawing/2014/main" id="{9B3910C8-B516-4E4C-AA55-D651998C2FE1}"/>
              </a:ext>
            </a:extLst>
          </p:cNvPr>
          <p:cNvCxnSpPr/>
          <p:nvPr userDrawn="1"/>
        </p:nvCxnSpPr>
        <p:spPr>
          <a:xfrm>
            <a:off x="0" y="6646284"/>
            <a:ext cx="9144000" cy="0"/>
          </a:xfrm>
          <a:prstGeom prst="line">
            <a:avLst/>
          </a:prstGeom>
          <a:ln w="44450">
            <a:solidFill>
              <a:srgbClr val="70AD4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5395209"/>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Lst>
  <p:hf hdr="0" dt="0"/>
  <p:txStyles>
    <p:titleStyle>
      <a:lvl1pPr algn="ctr" defTabSz="914400" rtl="0" eaLnBrk="1" latinLnBrk="0" hangingPunct="1">
        <a:lnSpc>
          <a:spcPct val="90000"/>
        </a:lnSpc>
        <a:spcBef>
          <a:spcPct val="0"/>
        </a:spcBef>
        <a:buNone/>
        <a:defRPr lang="en-US" sz="2800" b="1" i="0" kern="1200" dirty="0" smtClean="0">
          <a:solidFill>
            <a:schemeClr val="lt1"/>
          </a:solidFill>
          <a:latin typeface="Calibri" panose="020F0502020204030204" pitchFamily="34" charset="0"/>
          <a:ea typeface="+mn-ea"/>
          <a:cs typeface="Calibri" panose="020F0502020204030204" pitchFamily="34" charset="0"/>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lang="en-US" sz="2400" b="0" i="0" kern="1200" dirty="0">
          <a:solidFill>
            <a:schemeClr val="tx2"/>
          </a:solidFill>
          <a:latin typeface="Calibri" panose="020F0502020204030204" pitchFamily="34" charset="0"/>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lang="en-US" sz="2000" b="0" i="0" kern="1200" dirty="0">
          <a:solidFill>
            <a:schemeClr val="tx2"/>
          </a:solidFill>
          <a:latin typeface="Calibri" panose="020F0502020204030204" pitchFamily="34" charset="0"/>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lang="en-US" sz="1800" b="0" i="0" kern="1200" dirty="0">
          <a:solidFill>
            <a:schemeClr val="tx2"/>
          </a:solidFill>
          <a:latin typeface="Calibri" panose="020F0502020204030204" pitchFamily="34" charset="0"/>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Calibri" panose="020F0502020204030204" pitchFamily="34" charset="0"/>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a:extLst>
              <a:ext uri="{FF2B5EF4-FFF2-40B4-BE49-F238E27FC236}">
                <a16:creationId xmlns:a16="http://schemas.microsoft.com/office/drawing/2014/main" id="{BF372B49-B6F5-4826-B4F8-2F8A4FFF8894}"/>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294106" y="283845"/>
            <a:ext cx="999514" cy="999514"/>
          </a:xfrm>
          <a:prstGeom prst="rect">
            <a:avLst/>
          </a:prstGeom>
        </p:spPr>
      </p:pic>
      <p:sp>
        <p:nvSpPr>
          <p:cNvPr id="3" name="MGH Tagline">
            <a:extLst>
              <a:ext uri="{FF2B5EF4-FFF2-40B4-BE49-F238E27FC236}">
                <a16:creationId xmlns:a16="http://schemas.microsoft.com/office/drawing/2014/main" id="{70E12349-CEA7-4006-B6E3-3E283BDBD258}"/>
              </a:ext>
            </a:extLst>
          </p:cNvPr>
          <p:cNvSpPr txBox="1"/>
          <p:nvPr userDrawn="1"/>
        </p:nvSpPr>
        <p:spPr>
          <a:xfrm>
            <a:off x="5060273" y="337349"/>
            <a:ext cx="3873993" cy="338554"/>
          </a:xfrm>
          <a:prstGeom prst="rect">
            <a:avLst/>
          </a:prstGeom>
          <a:noFill/>
        </p:spPr>
        <p:txBody>
          <a:bodyPr wrap="square" lIns="45720" r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spc="40" dirty="0">
                <a:effectLst/>
                <a:latin typeface="Arial" panose="020B0604020202020204" pitchFamily="34" charset="0"/>
                <a:ea typeface="Calibri" panose="020F0502020204030204" pitchFamily="34" charset="0"/>
              </a:rPr>
              <a:t>Because learning changes everything.</a:t>
            </a:r>
            <a:r>
              <a:rPr lang="en-US" sz="1050" spc="40" baseline="60000" dirty="0">
                <a:effectLst/>
                <a:latin typeface="Arial" panose="020B0604020202020204" pitchFamily="34" charset="0"/>
                <a:ea typeface="Calibri" panose="020F0502020204030204" pitchFamily="34" charset="0"/>
              </a:rPr>
              <a:t>®</a:t>
            </a:r>
            <a:endParaRPr lang="en-US" sz="1600" spc="40" baseline="60000" dirty="0"/>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pPr defTabSz="457200">
              <a:spcBef>
                <a:spcPct val="20000"/>
              </a:spcBef>
              <a:defRPr/>
            </a:pPr>
            <a:r>
              <a:rPr lang="en-US" dirty="0"/>
              <a:t>Add long copyright</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93969885"/>
      </p:ext>
    </p:extLst>
  </p:cSld>
  <p:clrMap bg1="lt1" tx1="dk1" bg2="lt2" tx2="dk2" accent1="accent1" accent2="accent2" accent3="accent3" accent4="accent4" accent5="accent5" accent6="accent6" hlink="hlink" folHlink="folHlink"/>
  <p:sldLayoutIdLst>
    <p:sldLayoutId id="2147483787" r:id="rId1"/>
    <p:sldLayoutId id="2147483791" r:id="rId2"/>
    <p:sldLayoutId id="2147483788" r:id="rId3"/>
    <p:sldLayoutId id="2147483789" r:id="rId4"/>
    <p:sldLayoutId id="2147483790" r:id="rId5"/>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400" kern="1200" baseline="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880">
          <p15:clr>
            <a:srgbClr val="F26B43"/>
          </p15:clr>
        </p15:guide>
        <p15:guide id="6" pos="216">
          <p15:clr>
            <a:srgbClr val="F26B43"/>
          </p15:clr>
        </p15:guide>
        <p15:guide id="7" pos="5544">
          <p15:clr>
            <a:srgbClr val="F26B43"/>
          </p15:clr>
        </p15:guide>
        <p15:guide id="9" orient="horz" pos="4211">
          <p15:clr>
            <a:srgbClr val="F26B43"/>
          </p15:clr>
        </p15:guide>
        <p15:guide id="10" orient="horz" pos="960">
          <p15:clr>
            <a:srgbClr val="F26B43"/>
          </p15:clr>
        </p15:guide>
        <p15:guide id="11" orient="horz" pos="4104">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a:extLst>
              <a:ext uri="{FF2B5EF4-FFF2-40B4-BE49-F238E27FC236}">
                <a16:creationId xmlns:a16="http://schemas.microsoft.com/office/drawing/2014/main" id="{BF372B49-B6F5-4826-B4F8-2F8A4FFF889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6008842"/>
            <a:ext cx="502920" cy="502920"/>
          </a:xfrm>
          <a:prstGeom prst="rect">
            <a:avLst/>
          </a:prstGeom>
        </p:spPr>
      </p:pic>
      <p:sp>
        <p:nvSpPr>
          <p:cNvPr id="3" name="MGH Tagline">
            <a:extLst>
              <a:ext uri="{FF2B5EF4-FFF2-40B4-BE49-F238E27FC236}">
                <a16:creationId xmlns:a16="http://schemas.microsoft.com/office/drawing/2014/main" id="{70E12349-CEA7-4006-B6E3-3E283BDBD258}"/>
              </a:ext>
            </a:extLst>
          </p:cNvPr>
          <p:cNvSpPr txBox="1"/>
          <p:nvPr userDrawn="1"/>
        </p:nvSpPr>
        <p:spPr>
          <a:xfrm>
            <a:off x="601193" y="6169686"/>
            <a:ext cx="3132607" cy="307777"/>
          </a:xfrm>
          <a:prstGeom prst="rect">
            <a:avLst/>
          </a:prstGeom>
          <a:noFill/>
        </p:spPr>
        <p:txBody>
          <a:bodyPr wrap="square" lIns="45720" r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spc="40" dirty="0">
                <a:effectLst/>
                <a:latin typeface="Calibri" panose="020F0502020204030204" pitchFamily="34" charset="0"/>
                <a:ea typeface="Calibri" panose="020F0502020204030204" pitchFamily="34" charset="0"/>
              </a:rPr>
              <a:t>Because learning changes everything.</a:t>
            </a:r>
            <a:r>
              <a:rPr lang="en-US" sz="1800" b="1" i="0" spc="40" baseline="10000" dirty="0">
                <a:effectLst/>
                <a:latin typeface="Calibri" panose="020F0502020204030204" pitchFamily="34" charset="0"/>
                <a:ea typeface="Calibri" panose="020F0502020204030204" pitchFamily="34" charset="0"/>
              </a:rPr>
              <a:t>®</a:t>
            </a:r>
            <a:endParaRPr lang="en-US" sz="1400" b="1" i="0" spc="0" normalizeH="0" baseline="10000" dirty="0">
              <a:latin typeface="Calibri" panose="020F0502020204030204" pitchFamily="34" charset="0"/>
            </a:endParaRPr>
          </a:p>
        </p:txBody>
      </p:sp>
      <p:sp>
        <p:nvSpPr>
          <p:cNvPr id="5" name="Long Copyright"/>
          <p:cNvSpPr>
            <a:spLocks noGrp="1"/>
          </p:cNvSpPr>
          <p:nvPr>
            <p:ph type="ftr" sz="quarter" idx="3"/>
          </p:nvPr>
        </p:nvSpPr>
        <p:spPr>
          <a:xfrm>
            <a:off x="0" y="6515439"/>
            <a:ext cx="9144000" cy="342561"/>
          </a:xfrm>
          <a:prstGeom prst="rect">
            <a:avLst/>
          </a:prstGeom>
        </p:spPr>
        <p:txBody>
          <a:bodyPr vert="horz" lIns="91440" tIns="45720" rIns="91440" bIns="45720" rtlCol="0" anchor="ctr"/>
          <a:lstStyle>
            <a:lvl1pPr algn="ctr">
              <a:defRPr sz="800" b="0" i="0">
                <a:solidFill>
                  <a:schemeClr val="tx1">
                    <a:lumMod val="50000"/>
                    <a:lumOff val="50000"/>
                  </a:schemeClr>
                </a:solidFill>
                <a:latin typeface="Calibri" panose="020F0502020204030204" pitchFamily="34" charset="0"/>
              </a:defRPr>
            </a:lvl1pPr>
          </a:lstStyle>
          <a:p>
            <a:pPr defTabSz="457200">
              <a:spcBef>
                <a:spcPct val="20000"/>
              </a:spcBef>
              <a:defRPr/>
            </a:pPr>
            <a:r>
              <a:rPr lang="en-US" dirty="0"/>
              <a:t>Add long copyright</a:t>
            </a:r>
          </a:p>
        </p:txBody>
      </p:sp>
      <p:cxnSp>
        <p:nvCxnSpPr>
          <p:cNvPr id="4" name="Straight Connector 3">
            <a:extLst>
              <a:ext uri="{FF2B5EF4-FFF2-40B4-BE49-F238E27FC236}">
                <a16:creationId xmlns:a16="http://schemas.microsoft.com/office/drawing/2014/main" id="{7FD73E74-385B-44B7-91B9-68C98EA4E97D}"/>
              </a:ext>
            </a:extLst>
          </p:cNvPr>
          <p:cNvCxnSpPr/>
          <p:nvPr userDrawn="1"/>
        </p:nvCxnSpPr>
        <p:spPr>
          <a:xfrm>
            <a:off x="0" y="6515440"/>
            <a:ext cx="9144000" cy="0"/>
          </a:xfrm>
          <a:prstGeom prst="line">
            <a:avLst/>
          </a:prstGeom>
          <a:ln w="44450">
            <a:solidFill>
              <a:srgbClr val="E21A23"/>
            </a:solidFill>
          </a:ln>
        </p:spPr>
        <p:style>
          <a:lnRef idx="1">
            <a:schemeClr val="accent1"/>
          </a:lnRef>
          <a:fillRef idx="0">
            <a:schemeClr val="accent1"/>
          </a:fillRef>
          <a:effectRef idx="0">
            <a:schemeClr val="accent1"/>
          </a:effectRef>
          <a:fontRef idx="minor">
            <a:schemeClr val="tx1"/>
          </a:fontRef>
        </p:style>
      </p:cxnSp>
      <p:pic>
        <p:nvPicPr>
          <p:cNvPr id="6" name="Picture 5" descr="A screenshot of text&#10;&#10;Description automatically generated">
            <a:extLst>
              <a:ext uri="{FF2B5EF4-FFF2-40B4-BE49-F238E27FC236}">
                <a16:creationId xmlns:a16="http://schemas.microsoft.com/office/drawing/2014/main" id="{385FA604-96E6-1143-9C36-76070813B6B0}"/>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l="3037" t="1462" b="4062"/>
          <a:stretch/>
        </p:blipFill>
        <p:spPr>
          <a:xfrm>
            <a:off x="4196080" y="264160"/>
            <a:ext cx="4866458" cy="5905526"/>
          </a:xfrm>
          <a:prstGeom prst="rect">
            <a:avLst/>
          </a:prstGeom>
          <a:ln>
            <a:solidFill>
              <a:srgbClr val="EC7700"/>
            </a:solidFill>
          </a:ln>
        </p:spPr>
      </p:pic>
    </p:spTree>
    <p:extLst>
      <p:ext uri="{BB962C8B-B14F-4D97-AF65-F5344CB8AC3E}">
        <p14:creationId xmlns:p14="http://schemas.microsoft.com/office/powerpoint/2010/main" val="3539212334"/>
      </p:ext>
    </p:extLst>
  </p:cSld>
  <p:clrMap bg1="lt1" tx1="dk1" bg2="lt2" tx2="dk2" accent1="accent1" accent2="accent2" accent3="accent3" accent4="accent4" accent5="accent5" accent6="accent6" hlink="hlink" folHlink="folHlink"/>
  <p:sldLayoutIdLst>
    <p:sldLayoutId id="2147483777" r:id="rId1"/>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400" kern="1200" baseline="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880">
          <p15:clr>
            <a:srgbClr val="F26B43"/>
          </p15:clr>
        </p15:guide>
        <p15:guide id="6" pos="216">
          <p15:clr>
            <a:srgbClr val="F26B43"/>
          </p15:clr>
        </p15:guide>
        <p15:guide id="7" pos="5544">
          <p15:clr>
            <a:srgbClr val="F26B43"/>
          </p15:clr>
        </p15:guide>
        <p15:guide id="9" orient="horz" pos="4211">
          <p15:clr>
            <a:srgbClr val="F26B43"/>
          </p15:clr>
        </p15:guide>
        <p15:guide id="10" orient="horz" pos="960">
          <p15:clr>
            <a:srgbClr val="F26B43"/>
          </p15:clr>
        </p15:guide>
        <p15:guide id="11" orient="horz" pos="4104">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1" y="0"/>
            <a:ext cx="9143999" cy="734973"/>
          </a:xfrm>
          <a:prstGeom prst="rect">
            <a:avLst/>
          </a:prstGeom>
          <a:solidFill>
            <a:schemeClr val="tx1"/>
          </a:solidFill>
        </p:spPr>
        <p:txBody>
          <a:bodyPr vert="horz" lIns="91440" tIns="45720" rIns="91440" bIns="45720" rtlCol="0" anchor="ctr" anchorCtr="1">
            <a:no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856344"/>
            <a:ext cx="8458200" cy="5361907"/>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42556"/>
            <a:ext cx="1233578" cy="215444"/>
          </a:xfrm>
          <a:prstGeom prst="rect">
            <a:avLst/>
          </a:prstGeom>
          <a:noFill/>
        </p:spPr>
        <p:txBody>
          <a:bodyPr wrap="square" lIns="45720" rIns="45720" rtlCol="0" anchor="ctr">
            <a:spAutoFit/>
          </a:bodyPr>
          <a:lstStyle/>
          <a:p>
            <a:r>
              <a:rPr lang="en-US" sz="800" b="1" i="0" dirty="0">
                <a:solidFill>
                  <a:schemeClr val="tx1">
                    <a:lumMod val="65000"/>
                    <a:lumOff val="35000"/>
                  </a:schemeClr>
                </a:solidFill>
                <a:latin typeface="Calibri" panose="020F0502020204030204" pitchFamily="34" charset="0"/>
              </a:rPr>
              <a:t>© McGraw Hill</a:t>
            </a:r>
          </a:p>
        </p:txBody>
      </p:sp>
      <p:cxnSp>
        <p:nvCxnSpPr>
          <p:cNvPr id="6" name="Straight Connector 5">
            <a:extLst>
              <a:ext uri="{FF2B5EF4-FFF2-40B4-BE49-F238E27FC236}">
                <a16:creationId xmlns:a16="http://schemas.microsoft.com/office/drawing/2014/main" id="{0F9DC814-35D2-4866-9399-4E4F07E42FF5}"/>
              </a:ext>
            </a:extLst>
          </p:cNvPr>
          <p:cNvCxnSpPr/>
          <p:nvPr userDrawn="1"/>
        </p:nvCxnSpPr>
        <p:spPr>
          <a:xfrm>
            <a:off x="0" y="6627995"/>
            <a:ext cx="9144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1564708"/>
      </p:ext>
    </p:extLst>
  </p:cSld>
  <p:clrMap bg1="lt1" tx1="dk1" bg2="lt2" tx2="dk2" accent1="accent1" accent2="accent2" accent3="accent3" accent4="accent4" accent5="accent5" accent6="accent6" hlink="hlink" folHlink="folHlink"/>
  <p:sldLayoutIdLst>
    <p:sldLayoutId id="2147483755" r:id="rId1"/>
    <p:sldLayoutId id="2147483761" r:id="rId2"/>
    <p:sldLayoutId id="2147483692" r:id="rId3"/>
    <p:sldLayoutId id="2147483763" r:id="rId4"/>
    <p:sldLayoutId id="2147483693" r:id="rId5"/>
    <p:sldLayoutId id="2147483699" r:id="rId6"/>
    <p:sldLayoutId id="2147483762" r:id="rId7"/>
    <p:sldLayoutId id="2147483704" r:id="rId8"/>
    <p:sldLayoutId id="2147483764" r:id="rId9"/>
    <p:sldLayoutId id="2147483695" r:id="rId10"/>
    <p:sldLayoutId id="2147483696" r:id="rId11"/>
    <p:sldLayoutId id="2147483765" r:id="rId12"/>
    <p:sldLayoutId id="2147483775" r:id="rId13"/>
  </p:sldLayoutIdLst>
  <p:hf hdr="0" dt="0"/>
  <p:txStyles>
    <p:titleStyle>
      <a:lvl1pPr algn="ctr" defTabSz="914400" rtl="0" eaLnBrk="1" latinLnBrk="0" hangingPunct="1">
        <a:lnSpc>
          <a:spcPct val="90000"/>
        </a:lnSpc>
        <a:spcBef>
          <a:spcPct val="0"/>
        </a:spcBef>
        <a:buNone/>
        <a:defRPr sz="3600" b="0" i="0" kern="1200">
          <a:solidFill>
            <a:schemeClr val="bg1"/>
          </a:solidFill>
          <a:latin typeface="Calibri" panose="020F0502020204030204" pitchFamily="34" charset="0"/>
          <a:ea typeface="+mj-ea"/>
          <a:cs typeface="Calibri" panose="020F0502020204030204" pitchFamily="34" charset="0"/>
        </a:defRPr>
      </a:lvl1pPr>
    </p:titleStyle>
    <p:bodyStyle>
      <a:lvl1pPr marL="0" marR="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sz="2400" b="0" i="0" kern="1200">
          <a:solidFill>
            <a:schemeClr val="tx2"/>
          </a:solidFill>
          <a:latin typeface="Calibri" panose="020F0502020204030204" pitchFamily="34" charset="0"/>
          <a:ea typeface="+mn-ea"/>
          <a:cs typeface="+mn-cs"/>
        </a:defRPr>
      </a:lvl1pPr>
      <a:lvl2pPr marL="344488" indent="-342900" algn="l" defTabSz="914400" rtl="0" eaLnBrk="1" latinLnBrk="0" hangingPunct="1">
        <a:lnSpc>
          <a:spcPct val="100000"/>
        </a:lnSpc>
        <a:spcBef>
          <a:spcPts val="0"/>
        </a:spcBef>
        <a:spcAft>
          <a:spcPts val="600"/>
        </a:spcAft>
        <a:buClrTx/>
        <a:buFont typeface="Arial" panose="020B0604020202020204" pitchFamily="34" charset="0"/>
        <a:buChar char="•"/>
        <a:defRPr sz="2000" b="0" i="0" kern="1200">
          <a:solidFill>
            <a:schemeClr val="tx2"/>
          </a:solidFill>
          <a:latin typeface="Calibri" panose="020F0502020204030204" pitchFamily="34" charset="0"/>
          <a:ea typeface="+mn-ea"/>
          <a:cs typeface="+mn-cs"/>
        </a:defRPr>
      </a:lvl2pPr>
      <a:lvl3pPr marL="517525" indent="-285750" algn="l" defTabSz="914400" rtl="0" eaLnBrk="1" latinLnBrk="0" hangingPunct="1">
        <a:lnSpc>
          <a:spcPct val="100000"/>
        </a:lnSpc>
        <a:spcBef>
          <a:spcPts val="0"/>
        </a:spcBef>
        <a:spcAft>
          <a:spcPts val="600"/>
        </a:spcAft>
        <a:buFont typeface="Arial" panose="020B0604020202020204" pitchFamily="34" charset="0"/>
        <a:buChar char="•"/>
        <a:defRPr sz="1800" b="0" i="0" kern="1200">
          <a:solidFill>
            <a:schemeClr val="tx2"/>
          </a:solidFill>
          <a:latin typeface="Calibri" panose="020F0502020204030204" pitchFamily="34" charset="0"/>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864" userDrawn="1">
          <p15:clr>
            <a:srgbClr val="F26B43"/>
          </p15:clr>
        </p15:guide>
        <p15:guide id="13" orient="horz" pos="360" userDrawn="1">
          <p15:clr>
            <a:srgbClr val="F26B43"/>
          </p15:clr>
        </p15:guide>
        <p15:guide id="14" orient="horz" pos="3936" userDrawn="1">
          <p15:clr>
            <a:srgbClr val="F26B43"/>
          </p15:clr>
        </p15:guide>
        <p15:guide id="15" pos="984" userDrawn="1">
          <p15:clr>
            <a:srgbClr val="F26B43"/>
          </p15:clr>
        </p15:guide>
        <p15:guide id="16" pos="5376" userDrawn="1">
          <p15:clr>
            <a:srgbClr val="F26B43"/>
          </p15:clr>
        </p15:guide>
        <p15:guide id="17" pos="264" userDrawn="1">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1" i="0" dirty="0">
                <a:solidFill>
                  <a:schemeClr val="tx1">
                    <a:lumMod val="65000"/>
                    <a:lumOff val="35000"/>
                  </a:schemeClr>
                </a:solidFill>
                <a:latin typeface="Calibri" panose="020F0502020204030204" pitchFamily="34" charset="0"/>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b="1" i="0">
                <a:solidFill>
                  <a:schemeClr val="tx1">
                    <a:lumMod val="65000"/>
                    <a:lumOff val="35000"/>
                  </a:schemeClr>
                </a:solidFill>
                <a:latin typeface="Calibri" panose="020F0502020204030204" pitchFamily="34" charset="0"/>
              </a:defRPr>
            </a:lvl1pPr>
          </a:lstStyle>
          <a:p>
            <a:fld id="{68151E55-6873-49E2-B8D5-2F265E6F1973}" type="slidenum">
              <a:rPr lang="en-US" smtClean="0"/>
              <a:pPr/>
              <a:t>‹#›</a:t>
            </a:fld>
            <a:endParaRPr lang="en-US" dirty="0"/>
          </a:p>
        </p:txBody>
      </p:sp>
      <p:sp>
        <p:nvSpPr>
          <p:cNvPr id="6" name="Title Placeholder 5">
            <a:extLst>
              <a:ext uri="{FF2B5EF4-FFF2-40B4-BE49-F238E27FC236}">
                <a16:creationId xmlns:a16="http://schemas.microsoft.com/office/drawing/2014/main" id="{458D1C2F-D78D-4301-BE1D-C3EC1206FB02}"/>
              </a:ext>
            </a:extLst>
          </p:cNvPr>
          <p:cNvSpPr>
            <a:spLocks noGrp="1"/>
          </p:cNvSpPr>
          <p:nvPr>
            <p:ph type="title"/>
          </p:nvPr>
        </p:nvSpPr>
        <p:spPr>
          <a:xfrm>
            <a:off x="0" y="0"/>
            <a:ext cx="9144000" cy="993598"/>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none">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lvl="0"/>
            <a:r>
              <a:rPr lang="en-US" dirty="0"/>
              <a:t>Click to edit Master title style</a:t>
            </a:r>
          </a:p>
        </p:txBody>
      </p:sp>
      <p:cxnSp>
        <p:nvCxnSpPr>
          <p:cNvPr id="4" name="Straight Connector 3">
            <a:extLst>
              <a:ext uri="{FF2B5EF4-FFF2-40B4-BE49-F238E27FC236}">
                <a16:creationId xmlns:a16="http://schemas.microsoft.com/office/drawing/2014/main" id="{3E8AE09F-A780-459D-9825-9287577DB707}"/>
              </a:ext>
            </a:extLst>
          </p:cNvPr>
          <p:cNvCxnSpPr/>
          <p:nvPr userDrawn="1"/>
        </p:nvCxnSpPr>
        <p:spPr>
          <a:xfrm>
            <a:off x="0" y="6664280"/>
            <a:ext cx="9144000" cy="0"/>
          </a:xfrm>
          <a:prstGeom prst="line">
            <a:avLst/>
          </a:prstGeom>
          <a:ln w="44450">
            <a:solidFill>
              <a:srgbClr val="4472C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3988599"/>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Lst>
  <p:hf hdr="0" dt="0"/>
  <p:txStyles>
    <p:titleStyle>
      <a:lvl1pPr algn="ctr" defTabSz="914400" rtl="0" eaLnBrk="1" latinLnBrk="0" hangingPunct="1">
        <a:lnSpc>
          <a:spcPct val="90000"/>
        </a:lnSpc>
        <a:spcBef>
          <a:spcPct val="0"/>
        </a:spcBef>
        <a:buNone/>
        <a:defRPr lang="en-US" sz="2800" b="1" i="0" kern="1200" dirty="0" smtClean="0">
          <a:solidFill>
            <a:schemeClr val="lt1"/>
          </a:solidFill>
          <a:latin typeface="Calibri" panose="020F0502020204030204" pitchFamily="34" charset="0"/>
          <a:ea typeface="+mn-ea"/>
          <a:cs typeface="+mn-cs"/>
        </a:defRPr>
      </a:lvl1pPr>
    </p:titleStyle>
    <p:bodyStyle>
      <a:lvl1pPr marL="0" marR="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lang="en-US" sz="2400" b="0" i="0" kern="1200" dirty="0">
          <a:solidFill>
            <a:schemeClr val="tx2"/>
          </a:solidFill>
          <a:latin typeface="Calibri" panose="020F0502020204030204" pitchFamily="34" charset="0"/>
          <a:ea typeface="+mn-ea"/>
          <a:cs typeface="+mn-cs"/>
        </a:defRPr>
      </a:lvl1pPr>
      <a:lvl2pPr marL="344488" indent="-342900" algn="l" defTabSz="914400" rtl="0" eaLnBrk="1" latinLnBrk="0" hangingPunct="1">
        <a:lnSpc>
          <a:spcPct val="100000"/>
        </a:lnSpc>
        <a:spcBef>
          <a:spcPts val="0"/>
        </a:spcBef>
        <a:spcAft>
          <a:spcPts val="600"/>
        </a:spcAft>
        <a:buClrTx/>
        <a:buFont typeface="Arial" panose="020B0604020202020204" pitchFamily="34" charset="0"/>
        <a:buChar char="•"/>
        <a:defRPr lang="en-US" sz="2000" b="0" i="0" kern="1200" dirty="0">
          <a:solidFill>
            <a:schemeClr val="tx2"/>
          </a:solidFill>
          <a:latin typeface="Calibri" panose="020F0502020204030204" pitchFamily="34" charset="0"/>
          <a:ea typeface="+mn-ea"/>
          <a:cs typeface="+mn-cs"/>
        </a:defRPr>
      </a:lvl2pPr>
      <a:lvl3pPr marL="517525" indent="-285750" algn="l" defTabSz="914400" rtl="0" eaLnBrk="1" latinLnBrk="0" hangingPunct="1">
        <a:lnSpc>
          <a:spcPct val="100000"/>
        </a:lnSpc>
        <a:spcBef>
          <a:spcPts val="0"/>
        </a:spcBef>
        <a:spcAft>
          <a:spcPts val="600"/>
        </a:spcAft>
        <a:buFont typeface="Arial" panose="020B0604020202020204" pitchFamily="34" charset="0"/>
        <a:buChar char="•"/>
        <a:defRPr lang="en-US" sz="1800" b="0" i="0" kern="1200" dirty="0">
          <a:solidFill>
            <a:schemeClr val="tx2"/>
          </a:solidFill>
          <a:latin typeface="Calibri" panose="020F0502020204030204" pitchFamily="34" charset="0"/>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42556"/>
            <a:ext cx="1233578" cy="215444"/>
          </a:xfrm>
          <a:prstGeom prst="rect">
            <a:avLst/>
          </a:prstGeom>
          <a:noFill/>
        </p:spPr>
        <p:txBody>
          <a:bodyPr wrap="square" lIns="45720" rIns="45720" rtlCol="0" anchor="ctr">
            <a:spAutoFit/>
          </a:bodyPr>
          <a:lstStyle/>
          <a:p>
            <a:r>
              <a:rPr lang="en-US" sz="800" b="1" i="0" dirty="0">
                <a:solidFill>
                  <a:schemeClr val="tx1">
                    <a:lumMod val="65000"/>
                    <a:lumOff val="35000"/>
                  </a:schemeClr>
                </a:solidFill>
                <a:latin typeface="Calibri" panose="020F0502020204030204" pitchFamily="34" charset="0"/>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29400"/>
            <a:ext cx="355840" cy="228600"/>
          </a:xfrm>
          <a:prstGeom prst="rect">
            <a:avLst/>
          </a:prstGeom>
        </p:spPr>
        <p:txBody>
          <a:bodyPr vert="horz" lIns="45720" tIns="45720" rIns="45720" bIns="45720" rtlCol="0" anchor="ctr"/>
          <a:lstStyle>
            <a:lvl1pPr algn="r">
              <a:defRPr sz="800" b="1" i="0">
                <a:solidFill>
                  <a:schemeClr val="tx1">
                    <a:lumMod val="65000"/>
                    <a:lumOff val="35000"/>
                  </a:schemeClr>
                </a:solidFill>
                <a:latin typeface="Calibri" panose="020F0502020204030204" pitchFamily="34" charset="0"/>
              </a:defRPr>
            </a:lvl1pPr>
          </a:lstStyle>
          <a:p>
            <a:fld id="{68151E55-6873-49E2-B8D5-2F265E6F1973}" type="slidenum">
              <a:rPr lang="en-US" smtClean="0"/>
              <a:pPr/>
              <a:t>‹#›</a:t>
            </a:fld>
            <a:endParaRPr lang="en-US" dirty="0"/>
          </a:p>
        </p:txBody>
      </p:sp>
      <p:sp>
        <p:nvSpPr>
          <p:cNvPr id="6" name="Title Placeholder 5">
            <a:extLst>
              <a:ext uri="{FF2B5EF4-FFF2-40B4-BE49-F238E27FC236}">
                <a16:creationId xmlns:a16="http://schemas.microsoft.com/office/drawing/2014/main" id="{458D1C2F-D78D-4301-BE1D-C3EC1206FB02}"/>
              </a:ext>
            </a:extLst>
          </p:cNvPr>
          <p:cNvSpPr>
            <a:spLocks noGrp="1"/>
          </p:cNvSpPr>
          <p:nvPr>
            <p:ph type="title"/>
          </p:nvPr>
        </p:nvSpPr>
        <p:spPr>
          <a:xfrm>
            <a:off x="0" y="-1"/>
            <a:ext cx="9144000" cy="1029593"/>
          </a:xfrm>
          <a:prstGeom prst="rect">
            <a:avLst/>
          </a:prstGeom>
          <a:solidFill>
            <a:srgbClr val="C73E00"/>
          </a:solidFill>
          <a:ln>
            <a:noFill/>
          </a:ln>
        </p:spPr>
        <p:style>
          <a:lnRef idx="2">
            <a:schemeClr val="accent1">
              <a:shade val="50000"/>
            </a:schemeClr>
          </a:lnRef>
          <a:fillRef idx="1">
            <a:schemeClr val="accent1"/>
          </a:fillRef>
          <a:effectRef idx="0">
            <a:schemeClr val="accent1"/>
          </a:effectRef>
          <a:fontRef idx="none">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lvl="0"/>
            <a:r>
              <a:rPr lang="en-US" dirty="0"/>
              <a:t>Click to edit Master title style</a:t>
            </a:r>
          </a:p>
        </p:txBody>
      </p:sp>
      <p:sp>
        <p:nvSpPr>
          <p:cNvPr id="9" name="Text Placeholder 8">
            <a:extLst>
              <a:ext uri="{FF2B5EF4-FFF2-40B4-BE49-F238E27FC236}">
                <a16:creationId xmlns:a16="http://schemas.microsoft.com/office/drawing/2014/main" id="{E3164F0F-CB05-46B2-BE9C-8C786E62CC45}"/>
              </a:ext>
            </a:extLst>
          </p:cNvPr>
          <p:cNvSpPr>
            <a:spLocks noGrp="1"/>
          </p:cNvSpPr>
          <p:nvPr>
            <p:ph type="body" idx="1"/>
          </p:nvPr>
        </p:nvSpPr>
        <p:spPr>
          <a:xfrm>
            <a:off x="215658" y="1202400"/>
            <a:ext cx="8633142" cy="4974563"/>
          </a:xfrm>
          <a:prstGeom prst="rect">
            <a:avLst/>
          </a:prstGeom>
        </p:spPr>
        <p:txBody>
          <a:bodyPr vert="horz" lIns="91440" tIns="45720" rIns="91440" bIns="45720" rtlCol="0">
            <a:noAutofit/>
          </a:bodyPr>
          <a:lstStyle/>
          <a:p>
            <a:pPr lvl="0">
              <a:spcAft>
                <a:spcPts val="600"/>
              </a:spcAft>
            </a:pPr>
            <a:r>
              <a:rPr lang="en-US" dirty="0"/>
              <a:t>Click to edit Master text styles</a:t>
            </a:r>
          </a:p>
          <a:p>
            <a:pPr lvl="1">
              <a:spcAft>
                <a:spcPts val="600"/>
              </a:spcAft>
            </a:pPr>
            <a:r>
              <a:rPr lang="en-US" dirty="0"/>
              <a:t>Second level</a:t>
            </a:r>
          </a:p>
          <a:p>
            <a:pPr lvl="2">
              <a:spcAft>
                <a:spcPts val="600"/>
              </a:spcAft>
            </a:pPr>
            <a:r>
              <a:rPr lang="en-US" dirty="0"/>
              <a:t>Third level</a:t>
            </a:r>
          </a:p>
          <a:p>
            <a:pPr lvl="3">
              <a:spcBef>
                <a:spcPts val="800"/>
              </a:spcBef>
              <a:spcAft>
                <a:spcPts val="800"/>
              </a:spcAft>
            </a:pPr>
            <a:r>
              <a:rPr lang="en-US" dirty="0"/>
              <a:t>Fourth level</a:t>
            </a:r>
          </a:p>
          <a:p>
            <a:pPr lvl="4">
              <a:spcBef>
                <a:spcPts val="800"/>
              </a:spcBef>
            </a:pPr>
            <a:r>
              <a:rPr lang="en-US" dirty="0"/>
              <a:t>Fifth level</a:t>
            </a:r>
          </a:p>
        </p:txBody>
      </p:sp>
      <p:cxnSp>
        <p:nvCxnSpPr>
          <p:cNvPr id="4" name="Straight Connector 3">
            <a:extLst>
              <a:ext uri="{FF2B5EF4-FFF2-40B4-BE49-F238E27FC236}">
                <a16:creationId xmlns:a16="http://schemas.microsoft.com/office/drawing/2014/main" id="{D3AC6476-5EF7-461F-BD14-45D0D36A8D69}"/>
              </a:ext>
            </a:extLst>
          </p:cNvPr>
          <p:cNvCxnSpPr/>
          <p:nvPr userDrawn="1"/>
        </p:nvCxnSpPr>
        <p:spPr>
          <a:xfrm>
            <a:off x="0" y="6629400"/>
            <a:ext cx="9144000" cy="0"/>
          </a:xfrm>
          <a:prstGeom prst="line">
            <a:avLst/>
          </a:prstGeom>
          <a:ln w="444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0809019"/>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Lst>
  <p:hf hdr="0" dt="0"/>
  <p:txStyles>
    <p:titleStyle>
      <a:lvl1pPr algn="ctr" defTabSz="914400" rtl="0" eaLnBrk="1" latinLnBrk="0" hangingPunct="1">
        <a:lnSpc>
          <a:spcPct val="100000"/>
        </a:lnSpc>
        <a:spcBef>
          <a:spcPct val="0"/>
        </a:spcBef>
        <a:buNone/>
        <a:defRPr lang="en-US" sz="2800" b="1" i="0" kern="1200" dirty="0" smtClean="0">
          <a:solidFill>
            <a:schemeClr val="lt1"/>
          </a:solidFill>
          <a:latin typeface="Calibri" panose="020F0502020204030204" pitchFamily="34" charset="0"/>
          <a:ea typeface="+mn-ea"/>
          <a:cs typeface="+mn-cs"/>
        </a:defRPr>
      </a:lvl1pPr>
    </p:titleStyle>
    <p:bodyStyle>
      <a:lvl1pPr marL="0" marR="0" indent="0" algn="l" defTabSz="914400" rtl="0" eaLnBrk="1" fontAlgn="auto" latinLnBrk="0" hangingPunct="1">
        <a:lnSpc>
          <a:spcPct val="100000"/>
        </a:lnSpc>
        <a:spcBef>
          <a:spcPts val="0"/>
        </a:spcBef>
        <a:spcAft>
          <a:spcPts val="1200"/>
        </a:spcAft>
        <a:buClrTx/>
        <a:buSzTx/>
        <a:buFont typeface="Arial" panose="020B0604020202020204" pitchFamily="34" charset="0"/>
        <a:buNone/>
        <a:tabLst/>
        <a:defRPr lang="en-US" sz="2400" b="0" i="0" kern="1200" dirty="0">
          <a:solidFill>
            <a:schemeClr val="tx2"/>
          </a:solidFill>
          <a:latin typeface="Calibri" panose="020F0502020204030204" pitchFamily="34" charset="0"/>
          <a:ea typeface="+mn-ea"/>
          <a:cs typeface="+mn-cs"/>
        </a:defRPr>
      </a:lvl1pPr>
      <a:lvl2pPr marL="344488" indent="-342900" algn="l" defTabSz="914400" rtl="0" eaLnBrk="1" latinLnBrk="0" hangingPunct="1">
        <a:lnSpc>
          <a:spcPct val="100000"/>
        </a:lnSpc>
        <a:spcBef>
          <a:spcPts val="0"/>
        </a:spcBef>
        <a:spcAft>
          <a:spcPts val="1200"/>
        </a:spcAft>
        <a:buClrTx/>
        <a:buFont typeface="Arial" panose="020B0604020202020204" pitchFamily="34" charset="0"/>
        <a:buChar char="•"/>
        <a:defRPr lang="en-US" sz="2000" b="0" i="0" kern="1200" dirty="0">
          <a:solidFill>
            <a:schemeClr val="tx2"/>
          </a:solidFill>
          <a:latin typeface="Calibri" panose="020F0502020204030204" pitchFamily="34" charset="0"/>
          <a:ea typeface="+mn-ea"/>
          <a:cs typeface="+mn-cs"/>
        </a:defRPr>
      </a:lvl2pPr>
      <a:lvl3pPr marL="517525" indent="-285750" algn="l" defTabSz="914400" rtl="0" eaLnBrk="1" latinLnBrk="0" hangingPunct="1">
        <a:lnSpc>
          <a:spcPct val="100000"/>
        </a:lnSpc>
        <a:spcBef>
          <a:spcPts val="0"/>
        </a:spcBef>
        <a:spcAft>
          <a:spcPts val="1200"/>
        </a:spcAft>
        <a:buFont typeface="Arial" panose="020B0604020202020204" pitchFamily="34" charset="0"/>
        <a:buChar char="•"/>
        <a:defRPr lang="en-US" sz="1800" b="0" i="0" kern="1200" dirty="0">
          <a:solidFill>
            <a:schemeClr val="tx2"/>
          </a:solidFill>
          <a:latin typeface="Calibri" panose="020F0502020204030204" pitchFamily="34" charset="0"/>
          <a:ea typeface="+mn-ea"/>
          <a:cs typeface="+mn-cs"/>
        </a:defRPr>
      </a:lvl3pPr>
      <a:lvl4pPr marL="741363" indent="-285750" algn="l" defTabSz="914400" rtl="0" eaLnBrk="1" latinLnBrk="0" hangingPunct="1">
        <a:lnSpc>
          <a:spcPct val="100000"/>
        </a:lnSpc>
        <a:spcBef>
          <a:spcPts val="0"/>
        </a:spcBef>
        <a:spcAft>
          <a:spcPts val="1200"/>
        </a:spcAft>
        <a:buFont typeface="Arial" panose="020B0604020202020204" pitchFamily="34" charset="0"/>
        <a:buChar char="•"/>
        <a:defRPr lang="en-US" sz="1200" kern="1200" dirty="0">
          <a:solidFill>
            <a:schemeClr val="tx1"/>
          </a:solidFill>
          <a:latin typeface="+mn-lt"/>
          <a:ea typeface="+mn-ea"/>
          <a:cs typeface="+mn-cs"/>
        </a:defRPr>
      </a:lvl4pPr>
      <a:lvl5pPr marL="971550" indent="-285750" algn="l" defTabSz="914400" rtl="0" eaLnBrk="1" latinLnBrk="0" hangingPunct="1">
        <a:lnSpc>
          <a:spcPct val="100000"/>
        </a:lnSpc>
        <a:spcBef>
          <a:spcPts val="0"/>
        </a:spcBef>
        <a:spcAft>
          <a:spcPts val="1200"/>
        </a:spcAft>
        <a:buFont typeface="Arial" panose="020B0604020202020204" pitchFamily="34" charset="0"/>
        <a:buChar char="•"/>
        <a:defRPr lang="en-US" sz="12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42509"/>
            <a:ext cx="1233578" cy="215444"/>
          </a:xfrm>
          <a:prstGeom prst="rect">
            <a:avLst/>
          </a:prstGeom>
          <a:noFill/>
        </p:spPr>
        <p:txBody>
          <a:bodyPr wrap="square" lIns="45720" rIns="45720" rtlCol="0" anchor="ctr">
            <a:spAutoFit/>
          </a:bodyPr>
          <a:lstStyle/>
          <a:p>
            <a:r>
              <a:rPr lang="en-US" sz="800" b="1" i="0" dirty="0">
                <a:solidFill>
                  <a:schemeClr val="tx1">
                    <a:lumMod val="65000"/>
                    <a:lumOff val="35000"/>
                  </a:schemeClr>
                </a:solidFill>
                <a:latin typeface="Calibri" panose="020F0502020204030204" pitchFamily="34" charset="0"/>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51760"/>
            <a:ext cx="355840" cy="161396"/>
          </a:xfrm>
          <a:prstGeom prst="rect">
            <a:avLst/>
          </a:prstGeom>
        </p:spPr>
        <p:txBody>
          <a:bodyPr vert="horz" lIns="45720" tIns="45720" rIns="45720" bIns="45720" rtlCol="0" anchor="ctr"/>
          <a:lstStyle>
            <a:lvl1pPr algn="r">
              <a:defRPr sz="800" b="1" i="0">
                <a:solidFill>
                  <a:schemeClr val="tx1">
                    <a:lumMod val="65000"/>
                    <a:lumOff val="35000"/>
                  </a:schemeClr>
                </a:solidFill>
                <a:latin typeface="Calibri" panose="020F0502020204030204" pitchFamily="34" charset="0"/>
              </a:defRPr>
            </a:lvl1pPr>
          </a:lstStyle>
          <a:p>
            <a:fld id="{68151E55-6873-49E2-B8D5-2F265E6F1973}" type="slidenum">
              <a:rPr lang="en-US" smtClean="0"/>
              <a:pPr/>
              <a:t>‹#›</a:t>
            </a:fld>
            <a:endParaRPr lang="en-US" dirty="0"/>
          </a:p>
        </p:txBody>
      </p:sp>
      <p:sp>
        <p:nvSpPr>
          <p:cNvPr id="6" name="Title Placeholder 5">
            <a:extLst>
              <a:ext uri="{FF2B5EF4-FFF2-40B4-BE49-F238E27FC236}">
                <a16:creationId xmlns:a16="http://schemas.microsoft.com/office/drawing/2014/main" id="{458D1C2F-D78D-4301-BE1D-C3EC1206FB02}"/>
              </a:ext>
            </a:extLst>
          </p:cNvPr>
          <p:cNvSpPr>
            <a:spLocks noGrp="1"/>
          </p:cNvSpPr>
          <p:nvPr>
            <p:ph type="title"/>
          </p:nvPr>
        </p:nvSpPr>
        <p:spPr>
          <a:xfrm>
            <a:off x="0" y="0"/>
            <a:ext cx="9144000" cy="1006944"/>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none">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lvl="0"/>
            <a:r>
              <a:rPr lang="en-US" dirty="0"/>
              <a:t>Click to edit Master title style</a:t>
            </a:r>
          </a:p>
        </p:txBody>
      </p:sp>
      <p:cxnSp>
        <p:nvCxnSpPr>
          <p:cNvPr id="4" name="Straight Connector 3">
            <a:extLst>
              <a:ext uri="{FF2B5EF4-FFF2-40B4-BE49-F238E27FC236}">
                <a16:creationId xmlns:a16="http://schemas.microsoft.com/office/drawing/2014/main" id="{7B457529-5CB1-4280-982B-11A5EE3D074D}"/>
              </a:ext>
            </a:extLst>
          </p:cNvPr>
          <p:cNvCxnSpPr/>
          <p:nvPr userDrawn="1"/>
        </p:nvCxnSpPr>
        <p:spPr>
          <a:xfrm>
            <a:off x="0" y="6625771"/>
            <a:ext cx="9144000" cy="0"/>
          </a:xfrm>
          <a:prstGeom prst="line">
            <a:avLst/>
          </a:prstGeom>
          <a:ln w="44450">
            <a:solidFill>
              <a:srgbClr val="ED7D3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3810082"/>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Lst>
  <p:hf hdr="0" dt="0"/>
  <p:txStyles>
    <p:titleStyle>
      <a:lvl1pPr algn="ctr" defTabSz="914400" rtl="0" eaLnBrk="1" latinLnBrk="0" hangingPunct="1">
        <a:lnSpc>
          <a:spcPct val="100000"/>
        </a:lnSpc>
        <a:spcBef>
          <a:spcPct val="0"/>
        </a:spcBef>
        <a:buNone/>
        <a:defRPr lang="en-US" sz="2800" b="1" i="0" kern="1200" dirty="0" smtClean="0">
          <a:solidFill>
            <a:schemeClr val="lt1"/>
          </a:solidFill>
          <a:latin typeface="Calibri" panose="020F0502020204030204" pitchFamily="34" charset="0"/>
          <a:ea typeface="+mn-ea"/>
          <a:cs typeface="+mn-cs"/>
        </a:defRPr>
      </a:lvl1pPr>
    </p:titleStyle>
    <p:bodyStyle>
      <a:lvl1pPr marL="0" marR="0" indent="0" algn="l" defTabSz="914400" rtl="0" eaLnBrk="1" fontAlgn="auto" latinLnBrk="0" hangingPunct="1">
        <a:lnSpc>
          <a:spcPct val="100000"/>
        </a:lnSpc>
        <a:spcBef>
          <a:spcPts val="0"/>
        </a:spcBef>
        <a:spcAft>
          <a:spcPts val="1200"/>
        </a:spcAft>
        <a:buClrTx/>
        <a:buSzTx/>
        <a:buFont typeface="Arial" panose="020B0604020202020204" pitchFamily="34" charset="0"/>
        <a:buNone/>
        <a:tabLst/>
        <a:defRPr lang="en-US" sz="2400" b="0" i="0" kern="1200" dirty="0">
          <a:solidFill>
            <a:schemeClr val="tx2"/>
          </a:solidFill>
          <a:latin typeface="Calibri" panose="020F0502020204030204" pitchFamily="34" charset="0"/>
          <a:ea typeface="+mn-ea"/>
          <a:cs typeface="+mn-cs"/>
        </a:defRPr>
      </a:lvl1pPr>
      <a:lvl2pPr marL="344488" indent="-342900" algn="l" defTabSz="914400" rtl="0" eaLnBrk="1" latinLnBrk="0" hangingPunct="1">
        <a:lnSpc>
          <a:spcPct val="100000"/>
        </a:lnSpc>
        <a:spcBef>
          <a:spcPts val="0"/>
        </a:spcBef>
        <a:spcAft>
          <a:spcPts val="1200"/>
        </a:spcAft>
        <a:buClrTx/>
        <a:buFont typeface="Arial" panose="020B0604020202020204" pitchFamily="34" charset="0"/>
        <a:buChar char="•"/>
        <a:defRPr lang="en-US" sz="2000" b="0" i="0" kern="1200" dirty="0">
          <a:solidFill>
            <a:schemeClr val="tx2"/>
          </a:solidFill>
          <a:latin typeface="Calibri" panose="020F0502020204030204" pitchFamily="34" charset="0"/>
          <a:ea typeface="+mn-ea"/>
          <a:cs typeface="+mn-cs"/>
        </a:defRPr>
      </a:lvl2pPr>
      <a:lvl3pPr marL="517525" indent="-285750" algn="l" defTabSz="914400" rtl="0" eaLnBrk="1" latinLnBrk="0" hangingPunct="1">
        <a:lnSpc>
          <a:spcPct val="100000"/>
        </a:lnSpc>
        <a:spcBef>
          <a:spcPts val="0"/>
        </a:spcBef>
        <a:spcAft>
          <a:spcPts val="1200"/>
        </a:spcAft>
        <a:buFont typeface="Arial" panose="020B0604020202020204" pitchFamily="34" charset="0"/>
        <a:buChar char="•"/>
        <a:defRPr lang="en-US" sz="1800" b="0" i="0" kern="1200" dirty="0">
          <a:solidFill>
            <a:schemeClr val="tx2"/>
          </a:solidFill>
          <a:latin typeface="Calibri" panose="020F0502020204030204" pitchFamily="34" charset="0"/>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42556"/>
            <a:ext cx="1233578" cy="215444"/>
          </a:xfrm>
          <a:prstGeom prst="rect">
            <a:avLst/>
          </a:prstGeom>
          <a:noFill/>
        </p:spPr>
        <p:txBody>
          <a:bodyPr wrap="square" lIns="45720" rIns="45720" rtlCol="0" anchor="ctr">
            <a:spAutoFit/>
          </a:bodyPr>
          <a:lstStyle/>
          <a:p>
            <a:r>
              <a:rPr lang="en-US" sz="800" b="1" i="0" dirty="0">
                <a:solidFill>
                  <a:schemeClr val="tx1">
                    <a:lumMod val="65000"/>
                    <a:lumOff val="35000"/>
                  </a:schemeClr>
                </a:solidFill>
                <a:latin typeface="Calibri" panose="020F0502020204030204" pitchFamily="34" charset="0"/>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42556"/>
            <a:ext cx="355840" cy="215444"/>
          </a:xfrm>
          <a:prstGeom prst="rect">
            <a:avLst/>
          </a:prstGeom>
        </p:spPr>
        <p:txBody>
          <a:bodyPr vert="horz" lIns="45720" tIns="45720" rIns="45720" bIns="45720" rtlCol="0" anchor="ctr"/>
          <a:lstStyle>
            <a:lvl1pPr algn="r">
              <a:defRPr sz="800" b="1" i="0">
                <a:solidFill>
                  <a:schemeClr val="tx1">
                    <a:lumMod val="65000"/>
                    <a:lumOff val="35000"/>
                  </a:schemeClr>
                </a:solidFill>
                <a:latin typeface="Calibri" panose="020F0502020204030204" pitchFamily="34" charset="0"/>
              </a:defRPr>
            </a:lvl1pPr>
          </a:lstStyle>
          <a:p>
            <a:fld id="{68151E55-6873-49E2-B8D5-2F265E6F1973}" type="slidenum">
              <a:rPr lang="en-US" smtClean="0"/>
              <a:pPr/>
              <a:t>‹#›</a:t>
            </a:fld>
            <a:endParaRPr lang="en-US" dirty="0"/>
          </a:p>
        </p:txBody>
      </p:sp>
      <p:sp>
        <p:nvSpPr>
          <p:cNvPr id="6" name="Title Placeholder 5">
            <a:extLst>
              <a:ext uri="{FF2B5EF4-FFF2-40B4-BE49-F238E27FC236}">
                <a16:creationId xmlns:a16="http://schemas.microsoft.com/office/drawing/2014/main" id="{458D1C2F-D78D-4301-BE1D-C3EC1206FB02}"/>
              </a:ext>
            </a:extLst>
          </p:cNvPr>
          <p:cNvSpPr>
            <a:spLocks noGrp="1"/>
          </p:cNvSpPr>
          <p:nvPr>
            <p:ph type="title"/>
          </p:nvPr>
        </p:nvSpPr>
        <p:spPr>
          <a:xfrm>
            <a:off x="0" y="0"/>
            <a:ext cx="9144000" cy="698398"/>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none"/>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lvl="0"/>
            <a:r>
              <a:rPr lang="en-US" dirty="0"/>
              <a:t>Click to edit Master title style</a:t>
            </a:r>
          </a:p>
        </p:txBody>
      </p:sp>
      <p:sp>
        <p:nvSpPr>
          <p:cNvPr id="3" name="Text Placeholder 2">
            <a:extLst>
              <a:ext uri="{FF2B5EF4-FFF2-40B4-BE49-F238E27FC236}">
                <a16:creationId xmlns:a16="http://schemas.microsoft.com/office/drawing/2014/main" id="{76696607-9C24-479D-915B-19B9F51C2251}"/>
              </a:ext>
            </a:extLst>
          </p:cNvPr>
          <p:cNvSpPr>
            <a:spLocks noGrp="1"/>
          </p:cNvSpPr>
          <p:nvPr>
            <p:ph type="body" idx="1"/>
          </p:nvPr>
        </p:nvSpPr>
        <p:spPr>
          <a:xfrm>
            <a:off x="331200" y="820806"/>
            <a:ext cx="8488800" cy="5598702"/>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p:txBody>
      </p:sp>
      <p:cxnSp>
        <p:nvCxnSpPr>
          <p:cNvPr id="5" name="Straight Connector 4">
            <a:extLst>
              <a:ext uri="{FF2B5EF4-FFF2-40B4-BE49-F238E27FC236}">
                <a16:creationId xmlns:a16="http://schemas.microsoft.com/office/drawing/2014/main" id="{9B3910C8-B516-4E4C-AA55-D651998C2FE1}"/>
              </a:ext>
            </a:extLst>
          </p:cNvPr>
          <p:cNvCxnSpPr/>
          <p:nvPr userDrawn="1"/>
        </p:nvCxnSpPr>
        <p:spPr>
          <a:xfrm>
            <a:off x="0" y="6646284"/>
            <a:ext cx="9144000" cy="0"/>
          </a:xfrm>
          <a:prstGeom prst="line">
            <a:avLst/>
          </a:prstGeom>
          <a:ln w="44450">
            <a:solidFill>
              <a:srgbClr val="70AD4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1296247"/>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3" r:id="rId3"/>
    <p:sldLayoutId id="2147483732" r:id="rId4"/>
    <p:sldLayoutId id="2147483734" r:id="rId5"/>
    <p:sldLayoutId id="2147483735" r:id="rId6"/>
    <p:sldLayoutId id="2147483736" r:id="rId7"/>
  </p:sldLayoutIdLst>
  <p:hf hdr="0" dt="0"/>
  <p:txStyles>
    <p:titleStyle>
      <a:lvl1pPr algn="ctr" defTabSz="914400" rtl="0" eaLnBrk="1" latinLnBrk="0" hangingPunct="1">
        <a:lnSpc>
          <a:spcPct val="90000"/>
        </a:lnSpc>
        <a:spcBef>
          <a:spcPct val="0"/>
        </a:spcBef>
        <a:buNone/>
        <a:defRPr lang="en-US" sz="2800" b="1" i="0" kern="1200" dirty="0" smtClean="0">
          <a:solidFill>
            <a:schemeClr val="tx1"/>
          </a:solidFill>
          <a:latin typeface="Calibri" panose="020F0502020204030204" pitchFamily="34" charset="0"/>
          <a:ea typeface="+mn-ea"/>
          <a:cs typeface="Calibri" panose="020F0502020204030204" pitchFamily="34" charset="0"/>
        </a:defRPr>
      </a:lvl1pPr>
    </p:titleStyle>
    <p:bodyStyle>
      <a:lvl1pPr marL="0" marR="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lang="en-US" sz="2400" b="0" i="0" kern="1200" dirty="0">
          <a:solidFill>
            <a:schemeClr val="tx2"/>
          </a:solidFill>
          <a:latin typeface="Calibri" panose="020F0502020204030204" pitchFamily="34" charset="0"/>
          <a:ea typeface="+mn-ea"/>
          <a:cs typeface="+mn-cs"/>
        </a:defRPr>
      </a:lvl1pPr>
      <a:lvl2pPr marL="344488" indent="-342900" algn="l" defTabSz="914400" rtl="0" eaLnBrk="1" latinLnBrk="0" hangingPunct="1">
        <a:lnSpc>
          <a:spcPct val="100000"/>
        </a:lnSpc>
        <a:spcBef>
          <a:spcPts val="0"/>
        </a:spcBef>
        <a:spcAft>
          <a:spcPts val="600"/>
        </a:spcAft>
        <a:buClrTx/>
        <a:buFont typeface="Arial" panose="020B0604020202020204" pitchFamily="34" charset="0"/>
        <a:buChar char="•"/>
        <a:defRPr lang="en-US" sz="2000" b="0" i="0" kern="1200" dirty="0">
          <a:solidFill>
            <a:schemeClr val="tx2"/>
          </a:solidFill>
          <a:latin typeface="Calibri" panose="020F0502020204030204" pitchFamily="34" charset="0"/>
          <a:ea typeface="+mn-ea"/>
          <a:cs typeface="+mn-cs"/>
        </a:defRPr>
      </a:lvl2pPr>
      <a:lvl3pPr marL="517525" indent="-285750" algn="l" defTabSz="914400" rtl="0" eaLnBrk="1" latinLnBrk="0" hangingPunct="1">
        <a:lnSpc>
          <a:spcPct val="100000"/>
        </a:lnSpc>
        <a:spcBef>
          <a:spcPts val="0"/>
        </a:spcBef>
        <a:spcAft>
          <a:spcPts val="600"/>
        </a:spcAft>
        <a:buFont typeface="Arial" panose="020B0604020202020204" pitchFamily="34" charset="0"/>
        <a:buChar char="•"/>
        <a:defRPr lang="en-US" sz="1800" b="0" i="0" kern="1200" dirty="0">
          <a:solidFill>
            <a:schemeClr val="tx2"/>
          </a:solidFill>
          <a:latin typeface="Calibri" panose="020F0502020204030204" pitchFamily="34" charset="0"/>
          <a:ea typeface="+mn-ea"/>
          <a:cs typeface="+mn-cs"/>
        </a:defRPr>
      </a:lvl3pPr>
      <a:lvl4pPr marL="741363" indent="-285750" algn="l" defTabSz="914400" rtl="0" eaLnBrk="1" latinLnBrk="0" hangingPunct="1">
        <a:lnSpc>
          <a:spcPct val="100000"/>
        </a:lnSpc>
        <a:spcBef>
          <a:spcPts val="0"/>
        </a:spcBef>
        <a:spcAft>
          <a:spcPts val="1200"/>
        </a:spcAft>
        <a:buFont typeface="Arial" panose="020B0604020202020204" pitchFamily="34" charset="0"/>
        <a:buChar char="•"/>
        <a:defRPr sz="1200" kern="1200">
          <a:solidFill>
            <a:schemeClr val="tx1"/>
          </a:solidFill>
          <a:latin typeface="Calibri" panose="020F0502020204030204" pitchFamily="34" charset="0"/>
          <a:ea typeface="+mn-ea"/>
          <a:cs typeface="+mn-cs"/>
        </a:defRPr>
      </a:lvl4pPr>
      <a:lvl5pPr marL="971550" indent="-285750" algn="l" defTabSz="914400" rtl="0" eaLnBrk="1" latinLnBrk="0" hangingPunct="1">
        <a:lnSpc>
          <a:spcPct val="100000"/>
        </a:lnSpc>
        <a:spcBef>
          <a:spcPts val="0"/>
        </a:spcBef>
        <a:spcAft>
          <a:spcPts val="1200"/>
        </a:spcAft>
        <a:buFont typeface="Arial" panose="020B0604020202020204" pitchFamily="34" charset="0"/>
        <a:buChar char="•"/>
        <a:defRPr sz="1200" kern="1200">
          <a:solidFill>
            <a:schemeClr val="tx1"/>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4.xml"/></Relationships>
</file>

<file path=ppt/slides/_rels/slide36.xml.rels><?xml version="1.0" encoding="UTF-8" standalone="yes"?>
<Relationships xmlns="http://schemas.openxmlformats.org/package/2006/relationships"><Relationship Id="rId3" Type="http://schemas.openxmlformats.org/officeDocument/2006/relationships/slide" Target="slide45.xml"/><Relationship Id="rId2" Type="http://schemas.openxmlformats.org/officeDocument/2006/relationships/notesSlide" Target="../notesSlides/notesSlide36.xml"/><Relationship Id="rId1" Type="http://schemas.openxmlformats.org/officeDocument/2006/relationships/slideLayout" Target="../slideLayouts/slideLayout15.xml"/><Relationship Id="rId4" Type="http://schemas.openxmlformats.org/officeDocument/2006/relationships/image" Target="../media/image6.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slide" Target="slide44.xml"/><Relationship Id="rId2" Type="http://schemas.openxmlformats.org/officeDocument/2006/relationships/notesSlide" Target="../notesSlides/notesSlide4.xml"/><Relationship Id="rId1" Type="http://schemas.openxmlformats.org/officeDocument/2006/relationships/slideLayout" Target="../slideLayouts/slideLayout15.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0.xml"/></Relationships>
</file>

<file path=ppt/slides/_rels/slide44.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44.xml"/><Relationship Id="rId1" Type="http://schemas.openxmlformats.org/officeDocument/2006/relationships/slideLayout" Target="../slideLayouts/slideLayout68.xml"/></Relationships>
</file>

<file path=ppt/slides/_rels/slide45.xml.rels><?xml version="1.0" encoding="UTF-8" standalone="yes"?>
<Relationships xmlns="http://schemas.openxmlformats.org/package/2006/relationships"><Relationship Id="rId3" Type="http://schemas.openxmlformats.org/officeDocument/2006/relationships/slide" Target="slide36.xml"/><Relationship Id="rId2" Type="http://schemas.openxmlformats.org/officeDocument/2006/relationships/notesSlide" Target="../notesSlides/notesSlide45.xml"/><Relationship Id="rId1" Type="http://schemas.openxmlformats.org/officeDocument/2006/relationships/slideLayout" Target="../slideLayouts/slideLayout6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14C897A-4409-4F96-826A-7AE9F1281913}"/>
              </a:ext>
            </a:extLst>
          </p:cNvPr>
          <p:cNvSpPr>
            <a:spLocks noGrp="1"/>
          </p:cNvSpPr>
          <p:nvPr>
            <p:ph type="ctrTitle"/>
          </p:nvPr>
        </p:nvSpPr>
        <p:spPr/>
        <p:txBody>
          <a:bodyPr/>
          <a:lstStyle/>
          <a:p>
            <a:r>
              <a:rPr lang="en-US" sz="3600" dirty="0">
                <a:solidFill>
                  <a:srgbClr val="3C648F"/>
                </a:solidFill>
              </a:rPr>
              <a:t>CHAPTER 2</a:t>
            </a:r>
          </a:p>
        </p:txBody>
      </p:sp>
      <p:sp>
        <p:nvSpPr>
          <p:cNvPr id="3" name="Subtitle 2">
            <a:extLst>
              <a:ext uri="{FF2B5EF4-FFF2-40B4-BE49-F238E27FC236}">
                <a16:creationId xmlns:a16="http://schemas.microsoft.com/office/drawing/2014/main" id="{74153D09-2A4B-8047-A649-2399B9EF778C}"/>
              </a:ext>
            </a:extLst>
          </p:cNvPr>
          <p:cNvSpPr>
            <a:spLocks noGrp="1"/>
          </p:cNvSpPr>
          <p:nvPr>
            <p:ph type="subTitle" idx="1"/>
          </p:nvPr>
        </p:nvSpPr>
        <p:spPr/>
        <p:txBody>
          <a:bodyPr/>
          <a:lstStyle/>
          <a:p>
            <a:r>
              <a:rPr lang="en-US" b="1" dirty="0">
                <a:solidFill>
                  <a:srgbClr val="3C648F"/>
                </a:solidFill>
              </a:rPr>
              <a:t>Strategy Formulation, Execution, and Governance</a:t>
            </a:r>
          </a:p>
        </p:txBody>
      </p:sp>
      <p:sp>
        <p:nvSpPr>
          <p:cNvPr id="6" name="Footer Placeholder 5">
            <a:extLst>
              <a:ext uri="{FF2B5EF4-FFF2-40B4-BE49-F238E27FC236}">
                <a16:creationId xmlns:a16="http://schemas.microsoft.com/office/drawing/2014/main" id="{5075BF32-B42F-470F-B1EE-DD2931D140AA}"/>
              </a:ext>
            </a:extLst>
          </p:cNvPr>
          <p:cNvSpPr>
            <a:spLocks noGrp="1"/>
          </p:cNvSpPr>
          <p:nvPr>
            <p:ph type="ftr" sz="quarter" idx="12"/>
          </p:nvPr>
        </p:nvSpPr>
        <p:spPr/>
        <p:txBody>
          <a:bodyPr/>
          <a:lstStyle/>
          <a:p>
            <a:pPr lvl="0"/>
            <a:r>
              <a:rPr lang="en-US" dirty="0"/>
              <a:t>© 2021 McGraw Hill. All rights reserved. Authorized only for instructor use in the classroom.</a:t>
            </a:r>
          </a:p>
          <a:p>
            <a:pPr lvl="0"/>
            <a:r>
              <a:rPr lang="en-US" dirty="0"/>
              <a:t>No reproduction or further distribution permitted without the prior written consent of McGraw Hill.</a:t>
            </a:r>
          </a:p>
        </p:txBody>
      </p:sp>
    </p:spTree>
    <p:extLst>
      <p:ext uri="{BB962C8B-B14F-4D97-AF65-F5344CB8AC3E}">
        <p14:creationId xmlns:p14="http://schemas.microsoft.com/office/powerpoint/2010/main" val="1457825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E4E2E-7FA2-334A-8DDA-D05CA73F679D}"/>
              </a:ext>
            </a:extLst>
          </p:cNvPr>
          <p:cNvSpPr>
            <a:spLocks noGrp="1"/>
          </p:cNvSpPr>
          <p:nvPr>
            <p:ph type="title"/>
          </p:nvPr>
        </p:nvSpPr>
        <p:spPr/>
        <p:txBody>
          <a:bodyPr>
            <a:normAutofit/>
          </a:bodyPr>
          <a:lstStyle/>
          <a:p>
            <a:r>
              <a:rPr lang="en-US" sz="2400" b="1" dirty="0"/>
              <a:t>TABLE 2.2 Characteristics of Effectively Worded Vision Statements</a:t>
            </a:r>
          </a:p>
        </p:txBody>
      </p:sp>
      <p:sp>
        <p:nvSpPr>
          <p:cNvPr id="10" name="Text Placeholder 9">
            <a:extLst>
              <a:ext uri="{FF2B5EF4-FFF2-40B4-BE49-F238E27FC236}">
                <a16:creationId xmlns:a16="http://schemas.microsoft.com/office/drawing/2014/main" id="{D39FB522-C9B3-4C80-B0D7-521D5D9CF81F}"/>
              </a:ext>
            </a:extLst>
          </p:cNvPr>
          <p:cNvSpPr>
            <a:spLocks noGrp="1"/>
          </p:cNvSpPr>
          <p:nvPr>
            <p:ph type="body" sz="quarter" idx="13"/>
          </p:nvPr>
        </p:nvSpPr>
        <p:spPr>
          <a:xfrm>
            <a:off x="306576" y="6116534"/>
            <a:ext cx="8530846" cy="342323"/>
          </a:xfrm>
        </p:spPr>
        <p:txBody>
          <a:bodyPr/>
          <a:lstStyle/>
          <a:p>
            <a:pPr algn="l"/>
            <a:r>
              <a:rPr lang="en-US" dirty="0"/>
              <a:t>Source: Based partly on John P. Kotter, </a:t>
            </a:r>
            <a:r>
              <a:rPr lang="en-US" i="1" dirty="0"/>
              <a:t>Learning Change </a:t>
            </a:r>
            <a:r>
              <a:rPr lang="en-US" dirty="0"/>
              <a:t>(Harvard Business School Press, 1996)</a:t>
            </a:r>
          </a:p>
        </p:txBody>
      </p:sp>
      <p:graphicFrame>
        <p:nvGraphicFramePr>
          <p:cNvPr id="7" name="Content Placeholder 6">
            <a:extLst>
              <a:ext uri="{FF2B5EF4-FFF2-40B4-BE49-F238E27FC236}">
                <a16:creationId xmlns:a16="http://schemas.microsoft.com/office/drawing/2014/main" id="{67FDB3A6-A8B2-9C4B-999E-2AF690A62181}"/>
              </a:ext>
            </a:extLst>
          </p:cNvPr>
          <p:cNvGraphicFramePr>
            <a:graphicFrameLocks noGrp="1"/>
          </p:cNvGraphicFramePr>
          <p:nvPr>
            <p:ph sz="quarter" idx="4294967295"/>
            <p:extLst>
              <p:ext uri="{D42A27DB-BD31-4B8C-83A1-F6EECF244321}">
                <p14:modId xmlns:p14="http://schemas.microsoft.com/office/powerpoint/2010/main" val="2030332298"/>
              </p:ext>
            </p:extLst>
          </p:nvPr>
        </p:nvGraphicFramePr>
        <p:xfrm>
          <a:off x="306576" y="989850"/>
          <a:ext cx="8530847" cy="4968240"/>
        </p:xfrm>
        <a:graphic>
          <a:graphicData uri="http://schemas.openxmlformats.org/drawingml/2006/table">
            <a:tbl>
              <a:tblPr firstRow="1" bandRow="1">
                <a:tableStyleId>{F2DE63D5-997A-4646-A377-4702673A728D}</a:tableStyleId>
              </a:tblPr>
              <a:tblGrid>
                <a:gridCol w="1529719">
                  <a:extLst>
                    <a:ext uri="{9D8B030D-6E8A-4147-A177-3AD203B41FA5}">
                      <a16:colId xmlns:a16="http://schemas.microsoft.com/office/drawing/2014/main" val="3661451121"/>
                    </a:ext>
                  </a:extLst>
                </a:gridCol>
                <a:gridCol w="7001128">
                  <a:extLst>
                    <a:ext uri="{9D8B030D-6E8A-4147-A177-3AD203B41FA5}">
                      <a16:colId xmlns:a16="http://schemas.microsoft.com/office/drawing/2014/main" val="2727800150"/>
                    </a:ext>
                  </a:extLst>
                </a:gridCol>
              </a:tblGrid>
              <a:tr h="326181">
                <a:tc>
                  <a:txBody>
                    <a:bodyPr/>
                    <a:lstStyle/>
                    <a:p>
                      <a:r>
                        <a:rPr lang="en-US" sz="1800" b="1" i="0" dirty="0">
                          <a:solidFill>
                            <a:schemeClr val="bg2"/>
                          </a:solidFill>
                          <a:latin typeface="Calibri" panose="020F0502020204030204" pitchFamily="34" charset="0"/>
                          <a:cs typeface="Calibri" panose="020F0502020204030204" pitchFamily="34" charset="0"/>
                        </a:rPr>
                        <a:t>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F5A97"/>
                    </a:solidFill>
                  </a:tcPr>
                </a:tc>
                <a:tc>
                  <a:txBody>
                    <a:bodyPr/>
                    <a:lstStyle/>
                    <a:p>
                      <a:r>
                        <a:rPr lang="en-US" sz="1800" b="1" i="0" dirty="0">
                          <a:solidFill>
                            <a:schemeClr val="bg2"/>
                          </a:solidFill>
                          <a:latin typeface="Calibri" panose="020F0502020204030204" pitchFamily="34" charset="0"/>
                          <a:cs typeface="Calibri" panose="020F0502020204030204" pitchFamily="34" charset="0"/>
                        </a:rPr>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F5A97"/>
                    </a:solidFill>
                  </a:tcPr>
                </a:tc>
                <a:extLst>
                  <a:ext uri="{0D108BD9-81ED-4DB2-BD59-A6C34878D82A}">
                    <a16:rowId xmlns:a16="http://schemas.microsoft.com/office/drawing/2014/main" val="534230185"/>
                  </a:ext>
                </a:extLst>
              </a:tr>
              <a:tr h="597999">
                <a:tc>
                  <a:txBody>
                    <a:bodyPr/>
                    <a:lstStyle/>
                    <a:p>
                      <a:r>
                        <a:rPr lang="en-US" sz="1600" b="1" dirty="0">
                          <a:solidFill>
                            <a:schemeClr val="tx1"/>
                          </a:solidFill>
                          <a:latin typeface="Calibri" panose="020F0502020204030204" pitchFamily="34" charset="0"/>
                          <a:cs typeface="Calibri" panose="020F0502020204030204" pitchFamily="34" charset="0"/>
                        </a:rPr>
                        <a:t>Graphic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dirty="0">
                          <a:latin typeface="Calibri" panose="020F0502020204030204" pitchFamily="34" charset="0"/>
                          <a:cs typeface="Calibri" panose="020F0502020204030204" pitchFamily="34" charset="0"/>
                        </a:rPr>
                        <a:t>Paints a picture of the kind of company that management is trying to create and the market position(s) the company is striving to stake out.</a:t>
                      </a: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93937040"/>
                  </a:ext>
                </a:extLst>
              </a:tr>
              <a:tr h="815453">
                <a:tc>
                  <a:txBody>
                    <a:bodyPr/>
                    <a:lstStyle/>
                    <a:p>
                      <a:r>
                        <a:rPr lang="en-US" sz="1600" b="1" dirty="0">
                          <a:solidFill>
                            <a:schemeClr val="tx1"/>
                          </a:solidFill>
                          <a:latin typeface="Calibri" panose="020F0502020204030204" pitchFamily="34" charset="0"/>
                          <a:cs typeface="Calibri" panose="020F0502020204030204" pitchFamily="34" charset="0"/>
                        </a:rPr>
                        <a:t>Directional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dirty="0">
                          <a:latin typeface="Calibri" panose="020F0502020204030204" pitchFamily="34" charset="0"/>
                          <a:cs typeface="Calibri" panose="020F0502020204030204" pitchFamily="34" charset="0"/>
                        </a:rPr>
                        <a:t>Is forward looking; describes the strategic course that management has charted and the kinds of product-market-customer-technology changes that will help the company prepare for the future.</a:t>
                      </a: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4703749"/>
                  </a:ext>
                </a:extLst>
              </a:tr>
              <a:tr h="597999">
                <a:tc>
                  <a:txBody>
                    <a:bodyPr/>
                    <a:lstStyle/>
                    <a:p>
                      <a:r>
                        <a:rPr lang="en-US" sz="1600" b="1" dirty="0">
                          <a:solidFill>
                            <a:schemeClr val="tx1"/>
                          </a:solidFill>
                          <a:latin typeface="Calibri" panose="020F0502020204030204" pitchFamily="34" charset="0"/>
                          <a:cs typeface="Calibri" panose="020F0502020204030204" pitchFamily="34" charset="0"/>
                        </a:rPr>
                        <a:t>Focused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dirty="0">
                          <a:latin typeface="Calibri" panose="020F0502020204030204" pitchFamily="34" charset="0"/>
                          <a:cs typeface="Calibri" panose="020F0502020204030204" pitchFamily="34" charset="0"/>
                        </a:rPr>
                        <a:t>Is specific enough to provide managers with guidance in making decisions and allocating resources.</a:t>
                      </a: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81767"/>
                  </a:ext>
                </a:extLst>
              </a:tr>
              <a:tr h="597999">
                <a:tc>
                  <a:txBody>
                    <a:bodyPr/>
                    <a:lstStyle/>
                    <a:p>
                      <a:r>
                        <a:rPr lang="en-US" sz="1600" b="1" dirty="0">
                          <a:solidFill>
                            <a:schemeClr val="tx1"/>
                          </a:solidFill>
                          <a:latin typeface="Calibri" panose="020F0502020204030204" pitchFamily="34" charset="0"/>
                          <a:cs typeface="Calibri" panose="020F0502020204030204" pitchFamily="34" charset="0"/>
                        </a:rPr>
                        <a:t>Flexible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dirty="0">
                          <a:latin typeface="Calibri" panose="020F0502020204030204" pitchFamily="34" charset="0"/>
                          <a:cs typeface="Calibri" panose="020F0502020204030204" pitchFamily="34" charset="0"/>
                        </a:rPr>
                        <a:t>Is not so focused that it makes it difficult for management to adjust to changing circumstances in markets, customer preferences, or technology.</a:t>
                      </a: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9465363"/>
                  </a:ext>
                </a:extLst>
              </a:tr>
              <a:tr h="5164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Calibri" panose="020F0502020204030204" pitchFamily="34" charset="0"/>
                          <a:cs typeface="Calibri" panose="020F0502020204030204" pitchFamily="34" charset="0"/>
                        </a:rPr>
                        <a:t>Feasible </a:t>
                      </a:r>
                    </a:p>
                    <a:p>
                      <a:endParaRPr lang="en-US" sz="1600" b="1"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dirty="0">
                          <a:latin typeface="Calibri" panose="020F0502020204030204" pitchFamily="34" charset="0"/>
                          <a:cs typeface="Calibri" panose="020F0502020204030204" pitchFamily="34" charset="0"/>
                        </a:rPr>
                        <a:t>Is within the realm of what the company can reasonably expect to achieve.</a:t>
                      </a: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76130565"/>
                  </a:ext>
                </a:extLst>
              </a:tr>
              <a:tr h="380545">
                <a:tc>
                  <a:txBody>
                    <a:bodyPr/>
                    <a:lstStyle/>
                    <a:p>
                      <a:r>
                        <a:rPr lang="en-US" sz="1600" b="1" dirty="0">
                          <a:solidFill>
                            <a:schemeClr val="tx1"/>
                          </a:solidFill>
                          <a:latin typeface="Calibri" panose="020F0502020204030204" pitchFamily="34" charset="0"/>
                          <a:cs typeface="Calibri" panose="020F0502020204030204" pitchFamily="34" charset="0"/>
                        </a:rPr>
                        <a:t>Desirable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dirty="0">
                          <a:latin typeface="Calibri" panose="020F0502020204030204" pitchFamily="34" charset="0"/>
                          <a:cs typeface="Calibri" panose="020F0502020204030204" pitchFamily="34" charset="0"/>
                        </a:rPr>
                        <a:t>Indicates why the directional path makes good business sense.</a:t>
                      </a: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06489501"/>
                  </a:ext>
                </a:extLst>
              </a:tr>
              <a:tr h="603958">
                <a:tc>
                  <a:txBody>
                    <a:bodyPr/>
                    <a:lstStyle/>
                    <a:p>
                      <a:r>
                        <a:rPr lang="en-US" sz="1600" b="1" dirty="0">
                          <a:solidFill>
                            <a:schemeClr val="tx1"/>
                          </a:solidFill>
                          <a:latin typeface="Calibri" panose="020F0502020204030204" pitchFamily="34" charset="0"/>
                          <a:cs typeface="Calibri" panose="020F0502020204030204" pitchFamily="34" charset="0"/>
                        </a:rPr>
                        <a:t>Easy to communicate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dirty="0">
                          <a:latin typeface="Calibri" panose="020F0502020204030204" pitchFamily="34" charset="0"/>
                          <a:cs typeface="Calibri" panose="020F0502020204030204" pitchFamily="34" charset="0"/>
                        </a:rPr>
                        <a:t>Is explainable in 5 to 10 minutes and, ideally, can be reduced to a simple, memorable “slogan”</a:t>
                      </a: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6083007"/>
                  </a:ext>
                </a:extLst>
              </a:tr>
            </a:tbl>
          </a:graphicData>
        </a:graphic>
      </p:graphicFrame>
    </p:spTree>
    <p:extLst>
      <p:ext uri="{BB962C8B-B14F-4D97-AF65-F5344CB8AC3E}">
        <p14:creationId xmlns:p14="http://schemas.microsoft.com/office/powerpoint/2010/main" val="811443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E4E2E-7FA2-334A-8DDA-D05CA73F679D}"/>
              </a:ext>
            </a:extLst>
          </p:cNvPr>
          <p:cNvSpPr>
            <a:spLocks noGrp="1"/>
          </p:cNvSpPr>
          <p:nvPr>
            <p:ph type="title"/>
          </p:nvPr>
        </p:nvSpPr>
        <p:spPr/>
        <p:txBody>
          <a:bodyPr/>
          <a:lstStyle/>
          <a:p>
            <a:r>
              <a:rPr lang="en-US" dirty="0"/>
              <a:t>TABLE 2.3 Common Shortcomings in Company Vision Statements</a:t>
            </a:r>
          </a:p>
        </p:txBody>
      </p:sp>
      <p:graphicFrame>
        <p:nvGraphicFramePr>
          <p:cNvPr id="7" name="Content Placeholder 6">
            <a:extLst>
              <a:ext uri="{FF2B5EF4-FFF2-40B4-BE49-F238E27FC236}">
                <a16:creationId xmlns:a16="http://schemas.microsoft.com/office/drawing/2014/main" id="{67FDB3A6-A8B2-9C4B-999E-2AF690A62181}"/>
              </a:ext>
            </a:extLst>
          </p:cNvPr>
          <p:cNvGraphicFramePr>
            <a:graphicFrameLocks noGrp="1"/>
          </p:cNvGraphicFramePr>
          <p:nvPr>
            <p:ph sz="quarter" idx="4294967295"/>
            <p:extLst>
              <p:ext uri="{D42A27DB-BD31-4B8C-83A1-F6EECF244321}">
                <p14:modId xmlns:p14="http://schemas.microsoft.com/office/powerpoint/2010/main" val="1521646398"/>
              </p:ext>
            </p:extLst>
          </p:nvPr>
        </p:nvGraphicFramePr>
        <p:xfrm>
          <a:off x="309093" y="987251"/>
          <a:ext cx="8525814" cy="4648105"/>
        </p:xfrm>
        <a:graphic>
          <a:graphicData uri="http://schemas.openxmlformats.org/drawingml/2006/table">
            <a:tbl>
              <a:tblPr firstRow="1" bandRow="1">
                <a:tableStyleId>{F2DE63D5-997A-4646-A377-4702673A728D}</a:tableStyleId>
              </a:tblPr>
              <a:tblGrid>
                <a:gridCol w="1783937">
                  <a:extLst>
                    <a:ext uri="{9D8B030D-6E8A-4147-A177-3AD203B41FA5}">
                      <a16:colId xmlns:a16="http://schemas.microsoft.com/office/drawing/2014/main" val="3661451121"/>
                    </a:ext>
                  </a:extLst>
                </a:gridCol>
                <a:gridCol w="6741877">
                  <a:extLst>
                    <a:ext uri="{9D8B030D-6E8A-4147-A177-3AD203B41FA5}">
                      <a16:colId xmlns:a16="http://schemas.microsoft.com/office/drawing/2014/main" val="2727800150"/>
                    </a:ext>
                  </a:extLst>
                </a:gridCol>
              </a:tblGrid>
              <a:tr h="380905">
                <a:tc>
                  <a:txBody>
                    <a:bodyPr/>
                    <a:lstStyle/>
                    <a:p>
                      <a:r>
                        <a:rPr lang="en-US" sz="1800" b="1" i="0" dirty="0">
                          <a:solidFill>
                            <a:schemeClr val="bg2"/>
                          </a:solidFill>
                          <a:latin typeface="Calibri" panose="020F0502020204030204" pitchFamily="34" charset="0"/>
                          <a:cs typeface="Calibri" panose="020F0502020204030204" pitchFamily="34" charset="0"/>
                        </a:rPr>
                        <a:t>SHORTCOMING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F5A97"/>
                    </a:solidFill>
                  </a:tcPr>
                </a:tc>
                <a:tc>
                  <a:txBody>
                    <a:bodyPr/>
                    <a:lstStyle/>
                    <a:p>
                      <a:r>
                        <a:rPr lang="en-US" sz="1800" b="1" i="0" dirty="0">
                          <a:solidFill>
                            <a:schemeClr val="bg2"/>
                          </a:solidFill>
                          <a:latin typeface="Calibri" panose="020F0502020204030204" pitchFamily="34" charset="0"/>
                          <a:cs typeface="Calibri" panose="020F0502020204030204" pitchFamily="34" charset="0"/>
                        </a:rPr>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F5A97"/>
                    </a:solidFill>
                  </a:tcPr>
                </a:tc>
                <a:extLst>
                  <a:ext uri="{0D108BD9-81ED-4DB2-BD59-A6C34878D82A}">
                    <a16:rowId xmlns:a16="http://schemas.microsoft.com/office/drawing/2014/main" val="534230185"/>
                  </a:ext>
                </a:extLst>
              </a:tr>
              <a:tr h="574369">
                <a:tc>
                  <a:txBody>
                    <a:bodyPr/>
                    <a:lstStyle/>
                    <a:p>
                      <a:r>
                        <a:rPr lang="en-US" sz="1600" b="1" dirty="0">
                          <a:solidFill>
                            <a:schemeClr val="tx1"/>
                          </a:solidFill>
                          <a:latin typeface="Calibri" panose="020F0502020204030204" pitchFamily="34" charset="0"/>
                          <a:cs typeface="Calibri" panose="020F0502020204030204" pitchFamily="34" charset="0"/>
                        </a:rPr>
                        <a:t>Vague or incomplete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dirty="0">
                          <a:latin typeface="Calibri" panose="020F0502020204030204" pitchFamily="34" charset="0"/>
                          <a:cs typeface="Calibri" panose="020F0502020204030204" pitchFamily="34" charset="0"/>
                        </a:rPr>
                        <a:t>Short on specifics about where the company is headed or what the</a:t>
                      </a:r>
                    </a:p>
                    <a:p>
                      <a:pPr algn="l"/>
                      <a:r>
                        <a:rPr lang="en-US" sz="1600" dirty="0">
                          <a:latin typeface="Calibri" panose="020F0502020204030204" pitchFamily="34" charset="0"/>
                          <a:cs typeface="Calibri" panose="020F0502020204030204" pitchFamily="34" charset="0"/>
                        </a:rPr>
                        <a:t>company is doing to prepare for the future.</a:t>
                      </a: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93937040"/>
                  </a:ext>
                </a:extLst>
              </a:tr>
              <a:tr h="586009">
                <a:tc>
                  <a:txBody>
                    <a:bodyPr/>
                    <a:lstStyle/>
                    <a:p>
                      <a:r>
                        <a:rPr lang="en-US" sz="1600" b="1" dirty="0">
                          <a:solidFill>
                            <a:schemeClr val="tx1"/>
                          </a:solidFill>
                          <a:latin typeface="Calibri" panose="020F0502020204030204" pitchFamily="34" charset="0"/>
                          <a:cs typeface="Calibri" panose="020F0502020204030204" pitchFamily="34" charset="0"/>
                        </a:rPr>
                        <a:t>Not forward looking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dirty="0">
                          <a:latin typeface="Calibri" panose="020F0502020204030204" pitchFamily="34" charset="0"/>
                          <a:cs typeface="Calibri" panose="020F0502020204030204" pitchFamily="34" charset="0"/>
                        </a:rPr>
                        <a:t>Doesn’t indicate whether or how management intends to alter the company’s current product-market-customer-technology focus.</a:t>
                      </a: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4703749"/>
                  </a:ext>
                </a:extLst>
              </a:tr>
              <a:tr h="457569">
                <a:tc>
                  <a:txBody>
                    <a:bodyPr/>
                    <a:lstStyle/>
                    <a:p>
                      <a:r>
                        <a:rPr lang="en-US" sz="1600" b="1" dirty="0">
                          <a:solidFill>
                            <a:schemeClr val="tx1"/>
                          </a:solidFill>
                          <a:latin typeface="Calibri" panose="020F0502020204030204" pitchFamily="34" charset="0"/>
                          <a:cs typeface="Calibri" panose="020F0502020204030204" pitchFamily="34" charset="0"/>
                        </a:rPr>
                        <a:t>Too broad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dirty="0">
                          <a:latin typeface="Calibri" panose="020F0502020204030204" pitchFamily="34" charset="0"/>
                          <a:cs typeface="Calibri" panose="020F0502020204030204" pitchFamily="34" charset="0"/>
                        </a:rPr>
                        <a:t>So all-inclusive that the company could head in most any direction, pursue most any opportunity, or enter most any business.</a:t>
                      </a: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81767"/>
                  </a:ext>
                </a:extLst>
              </a:tr>
              <a:tr h="618119">
                <a:tc>
                  <a:txBody>
                    <a:bodyPr/>
                    <a:lstStyle/>
                    <a:p>
                      <a:r>
                        <a:rPr lang="en-US" sz="1600" b="1" dirty="0">
                          <a:solidFill>
                            <a:schemeClr val="tx1"/>
                          </a:solidFill>
                          <a:latin typeface="Calibri" panose="020F0502020204030204" pitchFamily="34" charset="0"/>
                          <a:cs typeface="Calibri" panose="020F0502020204030204" pitchFamily="34" charset="0"/>
                        </a:rPr>
                        <a:t>Bland or uninspiring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dirty="0">
                          <a:latin typeface="Calibri" panose="020F0502020204030204" pitchFamily="34" charset="0"/>
                          <a:cs typeface="Calibri" panose="020F0502020204030204" pitchFamily="34" charset="0"/>
                        </a:rPr>
                        <a:t>Lacks the power to motivate company personnel or inspire shareholder confidence about the company’s direction.</a:t>
                      </a: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9465363"/>
                  </a:ext>
                </a:extLst>
              </a:tr>
              <a:tr h="4575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Calibri" panose="020F0502020204030204" pitchFamily="34" charset="0"/>
                          <a:cs typeface="Calibri" panose="020F0502020204030204" pitchFamily="34" charset="0"/>
                        </a:rPr>
                        <a:t>Not distinctive</a:t>
                      </a:r>
                    </a:p>
                    <a:p>
                      <a:endParaRPr lang="en-US" sz="1600" b="1"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dirty="0">
                          <a:latin typeface="Calibri" panose="020F0502020204030204" pitchFamily="34" charset="0"/>
                          <a:cs typeface="Calibri" panose="020F0502020204030204" pitchFamily="34" charset="0"/>
                        </a:rPr>
                        <a:t>Provides no unique firm identity; could apply to firms in any of several industries (including rivals operating in the same market arena).</a:t>
                      </a: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76130565"/>
                  </a:ext>
                </a:extLst>
              </a:tr>
              <a:tr h="433486">
                <a:tc>
                  <a:txBody>
                    <a:bodyPr/>
                    <a:lstStyle/>
                    <a:p>
                      <a:r>
                        <a:rPr lang="en-US" sz="1600" b="1" dirty="0">
                          <a:solidFill>
                            <a:schemeClr val="tx1"/>
                          </a:solidFill>
                          <a:latin typeface="Calibri" panose="020F0502020204030204" pitchFamily="34" charset="0"/>
                          <a:cs typeface="Calibri" panose="020F0502020204030204" pitchFamily="34" charset="0"/>
                        </a:rPr>
                        <a:t>Too reliant on superlatives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dirty="0">
                          <a:latin typeface="Calibri" panose="020F0502020204030204" pitchFamily="34" charset="0"/>
                          <a:cs typeface="Calibri" panose="020F0502020204030204" pitchFamily="34" charset="0"/>
                        </a:rPr>
                        <a:t>Doesn’t say anything specific about the company’s strategic</a:t>
                      </a:r>
                    </a:p>
                    <a:p>
                      <a:pPr algn="l"/>
                      <a:r>
                        <a:rPr lang="en-US" sz="1600" dirty="0">
                          <a:latin typeface="Calibri" panose="020F0502020204030204" pitchFamily="34" charset="0"/>
                          <a:cs typeface="Calibri" panose="020F0502020204030204" pitchFamily="34" charset="0"/>
                        </a:rPr>
                        <a:t>course beyond the pursuit of such distinctions as being a recognized leader, a global or worldwide leader, or the first choice of customers.</a:t>
                      </a: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06489501"/>
                  </a:ext>
                </a:extLst>
              </a:tr>
            </a:tbl>
          </a:graphicData>
        </a:graphic>
      </p:graphicFrame>
      <p:sp>
        <p:nvSpPr>
          <p:cNvPr id="6" name="Text Placeholder 9">
            <a:extLst>
              <a:ext uri="{FF2B5EF4-FFF2-40B4-BE49-F238E27FC236}">
                <a16:creationId xmlns:a16="http://schemas.microsoft.com/office/drawing/2014/main" id="{3F63244A-40F0-454C-8485-B0BB0E38E33C}"/>
              </a:ext>
            </a:extLst>
          </p:cNvPr>
          <p:cNvSpPr txBox="1">
            <a:spLocks/>
          </p:cNvSpPr>
          <p:nvPr/>
        </p:nvSpPr>
        <p:spPr>
          <a:xfrm>
            <a:off x="304061" y="5817836"/>
            <a:ext cx="8530846" cy="342323"/>
          </a:xfrm>
          <a:prstGeom prst="rect">
            <a:avLst/>
          </a:prstGeom>
        </p:spPr>
        <p:txBody>
          <a:bodyPr vert="horz" lIns="91440" tIns="45720" rIns="91440" bIns="45720" rtlCol="0" anchor="ctr">
            <a:noAutofit/>
          </a:bodyPr>
          <a:lstStyle>
            <a:lvl1pPr marL="0" marR="0" indent="0" algn="r" defTabSz="914400" rtl="0" eaLnBrk="1" fontAlgn="auto" latinLnBrk="0" hangingPunct="1">
              <a:lnSpc>
                <a:spcPct val="100000"/>
              </a:lnSpc>
              <a:spcBef>
                <a:spcPts val="0"/>
              </a:spcBef>
              <a:spcAft>
                <a:spcPts val="600"/>
              </a:spcAft>
              <a:buClrTx/>
              <a:buSzTx/>
              <a:buFont typeface="Arial" panose="020B0604020202020204" pitchFamily="34" charset="0"/>
              <a:buNone/>
              <a:tabLst/>
              <a:defRPr sz="800" b="0" i="0" kern="1200">
                <a:solidFill>
                  <a:schemeClr val="tx1">
                    <a:lumMod val="65000"/>
                    <a:lumOff val="35000"/>
                  </a:schemeClr>
                </a:solidFill>
                <a:latin typeface="Calibri" panose="020F0502020204030204" pitchFamily="34" charset="0"/>
                <a:ea typeface="+mn-ea"/>
                <a:cs typeface="+mn-cs"/>
              </a:defRPr>
            </a:lvl1pPr>
            <a:lvl2pPr marL="344488" indent="-342900" algn="r" defTabSz="914400" rtl="0" eaLnBrk="1" latinLnBrk="0" hangingPunct="1">
              <a:lnSpc>
                <a:spcPct val="100000"/>
              </a:lnSpc>
              <a:spcBef>
                <a:spcPts val="0"/>
              </a:spcBef>
              <a:spcAft>
                <a:spcPts val="600"/>
              </a:spcAft>
              <a:buClrTx/>
              <a:buFont typeface="Arial" panose="020B0604020202020204" pitchFamily="34" charset="0"/>
              <a:buChar char="•"/>
              <a:defRPr sz="900" b="0" i="0" kern="1200">
                <a:solidFill>
                  <a:schemeClr val="tx2"/>
                </a:solidFill>
                <a:latin typeface="Calibri" panose="020F0502020204030204" pitchFamily="34" charset="0"/>
                <a:ea typeface="+mn-ea"/>
                <a:cs typeface="+mn-cs"/>
              </a:defRPr>
            </a:lvl2pPr>
            <a:lvl3pPr marL="517525" indent="-285750" algn="r" defTabSz="914400" rtl="0" eaLnBrk="1" latinLnBrk="0" hangingPunct="1">
              <a:lnSpc>
                <a:spcPct val="100000"/>
              </a:lnSpc>
              <a:spcBef>
                <a:spcPts val="0"/>
              </a:spcBef>
              <a:spcAft>
                <a:spcPts val="600"/>
              </a:spcAft>
              <a:buFont typeface="Arial" panose="020B0604020202020204" pitchFamily="34" charset="0"/>
              <a:buChar char="•"/>
              <a:defRPr sz="900" b="0" i="0" kern="1200">
                <a:solidFill>
                  <a:schemeClr val="tx2"/>
                </a:solidFill>
                <a:latin typeface="Calibri" panose="020F0502020204030204" pitchFamily="34" charset="0"/>
                <a:ea typeface="+mn-ea"/>
                <a:cs typeface="+mn-cs"/>
              </a:defRPr>
            </a:lvl3pPr>
            <a:lvl4pPr marL="741363" indent="-285750" algn="r" defTabSz="914400" rtl="0" eaLnBrk="1" latinLnBrk="0" hangingPunct="1">
              <a:lnSpc>
                <a:spcPct val="100000"/>
              </a:lnSpc>
              <a:spcBef>
                <a:spcPts val="800"/>
              </a:spcBef>
              <a:spcAft>
                <a:spcPts val="800"/>
              </a:spcAft>
              <a:buFont typeface="Arial" panose="020B0604020202020204" pitchFamily="34" charset="0"/>
              <a:buChar char="•"/>
              <a:defRPr sz="900" kern="1200">
                <a:solidFill>
                  <a:schemeClr val="tx1"/>
                </a:solidFill>
                <a:latin typeface="+mn-lt"/>
                <a:ea typeface="+mn-ea"/>
                <a:cs typeface="+mn-cs"/>
              </a:defRPr>
            </a:lvl4pPr>
            <a:lvl5pPr marL="971550" indent="-285750" algn="r" defTabSz="914400" rtl="0" eaLnBrk="1" latinLnBrk="0" hangingPunct="1">
              <a:lnSpc>
                <a:spcPct val="100000"/>
              </a:lnSpc>
              <a:spcBef>
                <a:spcPts val="800"/>
              </a:spcBef>
              <a:buFont typeface="Arial" panose="020B0604020202020204" pitchFamily="34" charset="0"/>
              <a:buChar char="•"/>
              <a:defRPr sz="9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t>Source: Based on information in Hugh Davidson, </a:t>
            </a:r>
            <a:r>
              <a:rPr lang="en-US" i="1" dirty="0"/>
              <a:t>The Committed Enterprise </a:t>
            </a:r>
            <a:r>
              <a:rPr lang="en-US" dirty="0"/>
              <a:t>(Oxford: Butterworth Heinemann, 2002), chap. 2; and Michel Robert, </a:t>
            </a:r>
            <a:r>
              <a:rPr lang="en-US" i="1" dirty="0"/>
              <a:t>Strategy Pure and Simple II </a:t>
            </a:r>
            <a:r>
              <a:rPr lang="en-US" dirty="0"/>
              <a:t>(New York: McGraw-Hill, 1998), chaps. 2, 3, and 6. </a:t>
            </a:r>
          </a:p>
        </p:txBody>
      </p:sp>
    </p:spTree>
    <p:extLst>
      <p:ext uri="{BB962C8B-B14F-4D97-AF65-F5344CB8AC3E}">
        <p14:creationId xmlns:p14="http://schemas.microsoft.com/office/powerpoint/2010/main" val="1909840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EF8D6-6B87-CC43-84A6-B75F19A73DFC}"/>
              </a:ext>
            </a:extLst>
          </p:cNvPr>
          <p:cNvSpPr>
            <a:spLocks noGrp="1"/>
          </p:cNvSpPr>
          <p:nvPr>
            <p:ph type="title"/>
          </p:nvPr>
        </p:nvSpPr>
        <p:spPr/>
        <p:txBody>
          <a:bodyPr>
            <a:normAutofit/>
          </a:bodyPr>
          <a:lstStyle/>
          <a:p>
            <a:r>
              <a:rPr lang="en-US" dirty="0"/>
              <a:t>The Importance of Communicating the Strategic Vision</a:t>
            </a:r>
          </a:p>
        </p:txBody>
      </p:sp>
      <p:sp>
        <p:nvSpPr>
          <p:cNvPr id="3" name="Content Placeholder 2">
            <a:extLst>
              <a:ext uri="{FF2B5EF4-FFF2-40B4-BE49-F238E27FC236}">
                <a16:creationId xmlns:a16="http://schemas.microsoft.com/office/drawing/2014/main" id="{72C2166E-833D-6C48-A399-864AC5AA0E25}"/>
              </a:ext>
            </a:extLst>
          </p:cNvPr>
          <p:cNvSpPr>
            <a:spLocks noGrp="1"/>
          </p:cNvSpPr>
          <p:nvPr>
            <p:ph idx="1"/>
          </p:nvPr>
        </p:nvSpPr>
        <p:spPr>
          <a:xfrm>
            <a:off x="1392572" y="849600"/>
            <a:ext cx="6358856" cy="5368651"/>
          </a:xfrm>
        </p:spPr>
        <p:txBody>
          <a:bodyPr/>
          <a:lstStyle/>
          <a:p>
            <a:r>
              <a:rPr lang="en-US" dirty="0"/>
              <a:t>An engaging, inspirational vision.</a:t>
            </a:r>
          </a:p>
          <a:p>
            <a:pPr marL="800100" lvl="1"/>
            <a:r>
              <a:rPr lang="en-US" sz="2400" dirty="0"/>
              <a:t>Provides direction and energizes employees.</a:t>
            </a:r>
          </a:p>
          <a:p>
            <a:pPr marL="800100" lvl="1"/>
            <a:r>
              <a:rPr lang="en-US" sz="2400" dirty="0"/>
              <a:t>Makes the organization’s case for “where we are going and why.”</a:t>
            </a:r>
          </a:p>
          <a:p>
            <a:pPr marL="800100" lvl="1"/>
            <a:r>
              <a:rPr lang="en-US" sz="2400" dirty="0"/>
              <a:t>Evokes positive support and excitement.</a:t>
            </a:r>
          </a:p>
          <a:p>
            <a:pPr marL="800100" lvl="1"/>
            <a:r>
              <a:rPr lang="en-US" sz="2400" dirty="0"/>
              <a:t>Enlists the commitment of company personnel to engage in actions that move the company in its intended direction.</a:t>
            </a:r>
          </a:p>
        </p:txBody>
      </p:sp>
    </p:spTree>
    <p:extLst>
      <p:ext uri="{BB962C8B-B14F-4D97-AF65-F5344CB8AC3E}">
        <p14:creationId xmlns:p14="http://schemas.microsoft.com/office/powerpoint/2010/main" val="272234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EF8D6-6B87-CC43-84A6-B75F19A73DFC}"/>
              </a:ext>
            </a:extLst>
          </p:cNvPr>
          <p:cNvSpPr>
            <a:spLocks noGrp="1"/>
          </p:cNvSpPr>
          <p:nvPr>
            <p:ph type="title"/>
          </p:nvPr>
        </p:nvSpPr>
        <p:spPr/>
        <p:txBody>
          <a:bodyPr>
            <a:normAutofit/>
          </a:bodyPr>
          <a:lstStyle/>
          <a:p>
            <a:r>
              <a:rPr lang="en-US" dirty="0"/>
              <a:t>Expressing the Essence of the Vision in a Slogan</a:t>
            </a:r>
          </a:p>
        </p:txBody>
      </p:sp>
      <p:sp>
        <p:nvSpPr>
          <p:cNvPr id="3" name="Content Placeholder 2">
            <a:extLst>
              <a:ext uri="{FF2B5EF4-FFF2-40B4-BE49-F238E27FC236}">
                <a16:creationId xmlns:a16="http://schemas.microsoft.com/office/drawing/2014/main" id="{72C2166E-833D-6C48-A399-864AC5AA0E25}"/>
              </a:ext>
            </a:extLst>
          </p:cNvPr>
          <p:cNvSpPr>
            <a:spLocks noGrp="1"/>
          </p:cNvSpPr>
          <p:nvPr>
            <p:ph idx="1"/>
          </p:nvPr>
        </p:nvSpPr>
        <p:spPr>
          <a:xfrm>
            <a:off x="1954635" y="849600"/>
            <a:ext cx="5234730" cy="5368651"/>
          </a:xfrm>
        </p:spPr>
        <p:txBody>
          <a:bodyPr/>
          <a:lstStyle/>
          <a:p>
            <a:r>
              <a:rPr lang="en-US" dirty="0"/>
              <a:t>Disney</a:t>
            </a:r>
          </a:p>
          <a:p>
            <a:pPr lvl="1"/>
            <a:r>
              <a:rPr lang="en-US" dirty="0"/>
              <a:t>To "create happiness by providing the finest in entertainment for people of all ages, everywhere."</a:t>
            </a:r>
          </a:p>
          <a:p>
            <a:r>
              <a:rPr lang="en-US" dirty="0"/>
              <a:t>The Mayo Clinic</a:t>
            </a:r>
          </a:p>
          <a:p>
            <a:pPr lvl="1"/>
            <a:r>
              <a:rPr lang="en-US" dirty="0"/>
              <a:t>The best care to every patient every day.</a:t>
            </a:r>
          </a:p>
          <a:p>
            <a:r>
              <a:rPr lang="en-US" dirty="0"/>
              <a:t>Greenpeace</a:t>
            </a:r>
          </a:p>
          <a:p>
            <a:pPr lvl="1"/>
            <a:r>
              <a:rPr lang="en-US" dirty="0"/>
              <a:t>To halt environmental abuse and promote environmental solutions.</a:t>
            </a:r>
          </a:p>
        </p:txBody>
      </p:sp>
    </p:spTree>
    <p:extLst>
      <p:ext uri="{BB962C8B-B14F-4D97-AF65-F5344CB8AC3E}">
        <p14:creationId xmlns:p14="http://schemas.microsoft.com/office/powerpoint/2010/main" val="3008529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EF8D6-6B87-CC43-84A6-B75F19A73DFC}"/>
              </a:ext>
            </a:extLst>
          </p:cNvPr>
          <p:cNvSpPr>
            <a:spLocks noGrp="1"/>
          </p:cNvSpPr>
          <p:nvPr>
            <p:ph type="title"/>
          </p:nvPr>
        </p:nvSpPr>
        <p:spPr/>
        <p:txBody>
          <a:bodyPr>
            <a:noAutofit/>
          </a:bodyPr>
          <a:lstStyle/>
          <a:p>
            <a:r>
              <a:rPr lang="en-US" dirty="0"/>
              <a:t>Why a Sound, Well-Communicated Strategic Vision Matters</a:t>
            </a:r>
          </a:p>
        </p:txBody>
      </p:sp>
      <p:sp>
        <p:nvSpPr>
          <p:cNvPr id="3" name="Content Placeholder 2">
            <a:extLst>
              <a:ext uri="{FF2B5EF4-FFF2-40B4-BE49-F238E27FC236}">
                <a16:creationId xmlns:a16="http://schemas.microsoft.com/office/drawing/2014/main" id="{72C2166E-833D-6C48-A399-864AC5AA0E25}"/>
              </a:ext>
            </a:extLst>
          </p:cNvPr>
          <p:cNvSpPr>
            <a:spLocks noGrp="1"/>
          </p:cNvSpPr>
          <p:nvPr>
            <p:ph idx="1"/>
          </p:nvPr>
        </p:nvSpPr>
        <p:spPr>
          <a:xfrm>
            <a:off x="1451295" y="849600"/>
            <a:ext cx="6241410" cy="5368651"/>
          </a:xfrm>
        </p:spPr>
        <p:txBody>
          <a:bodyPr/>
          <a:lstStyle/>
          <a:p>
            <a:pPr>
              <a:spcBef>
                <a:spcPts val="1200"/>
              </a:spcBef>
              <a:spcAft>
                <a:spcPts val="0"/>
              </a:spcAft>
              <a:buSzPct val="100000"/>
            </a:pPr>
            <a:r>
              <a:rPr lang="en-US" dirty="0"/>
              <a:t>It crystallizes senior executives’ own views about the firm’s long-term direction.</a:t>
            </a:r>
          </a:p>
          <a:p>
            <a:pPr>
              <a:spcBef>
                <a:spcPts val="1200"/>
              </a:spcBef>
              <a:spcAft>
                <a:spcPts val="0"/>
              </a:spcAft>
              <a:buSzPct val="100000"/>
            </a:pPr>
            <a:r>
              <a:rPr lang="en-US" dirty="0"/>
              <a:t>It reduces the risk of rudderless decision making by management at all levels.</a:t>
            </a:r>
          </a:p>
          <a:p>
            <a:pPr>
              <a:spcBef>
                <a:spcPts val="1200"/>
              </a:spcBef>
              <a:spcAft>
                <a:spcPts val="0"/>
              </a:spcAft>
              <a:buSzPct val="100000"/>
            </a:pPr>
            <a:r>
              <a:rPr lang="en-US" dirty="0"/>
              <a:t>It is a tool for winning the support of employees to help make the vision a reality.</a:t>
            </a:r>
          </a:p>
          <a:p>
            <a:pPr>
              <a:spcBef>
                <a:spcPts val="1200"/>
              </a:spcBef>
              <a:spcAft>
                <a:spcPts val="0"/>
              </a:spcAft>
              <a:buSzPct val="100000"/>
            </a:pPr>
            <a:r>
              <a:rPr lang="en-US" dirty="0"/>
              <a:t>It provides a beacon for lower-level managers in forming departmental missions.</a:t>
            </a:r>
          </a:p>
          <a:p>
            <a:pPr>
              <a:spcBef>
                <a:spcPts val="1200"/>
              </a:spcBef>
              <a:spcAft>
                <a:spcPts val="0"/>
              </a:spcAft>
              <a:buSzPct val="100000"/>
            </a:pPr>
            <a:r>
              <a:rPr lang="en-US" dirty="0"/>
              <a:t>It helps an organization prepare for the future.</a:t>
            </a:r>
          </a:p>
        </p:txBody>
      </p:sp>
    </p:spTree>
    <p:extLst>
      <p:ext uri="{BB962C8B-B14F-4D97-AF65-F5344CB8AC3E}">
        <p14:creationId xmlns:p14="http://schemas.microsoft.com/office/powerpoint/2010/main" val="511160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BD3BA-37C6-9740-AE04-5E62B0CF7C94}"/>
              </a:ext>
            </a:extLst>
          </p:cNvPr>
          <p:cNvSpPr>
            <a:spLocks noGrp="1"/>
          </p:cNvSpPr>
          <p:nvPr>
            <p:ph type="title"/>
          </p:nvPr>
        </p:nvSpPr>
        <p:spPr/>
        <p:txBody>
          <a:bodyPr anchor="ctr" anchorCtr="1"/>
          <a:lstStyle/>
          <a:p>
            <a:r>
              <a:rPr lang="en-US" dirty="0"/>
              <a:t>Strategic Vision versus Mission Statement</a:t>
            </a:r>
          </a:p>
        </p:txBody>
      </p:sp>
      <p:sp>
        <p:nvSpPr>
          <p:cNvPr id="3" name="Content Placeholder 2">
            <a:extLst>
              <a:ext uri="{FF2B5EF4-FFF2-40B4-BE49-F238E27FC236}">
                <a16:creationId xmlns:a16="http://schemas.microsoft.com/office/drawing/2014/main" id="{11F48FDF-E689-384F-880A-914B91B0D8CD}"/>
              </a:ext>
            </a:extLst>
          </p:cNvPr>
          <p:cNvSpPr>
            <a:spLocks noGrp="1"/>
          </p:cNvSpPr>
          <p:nvPr>
            <p:ph sz="quarter" idx="11"/>
          </p:nvPr>
        </p:nvSpPr>
        <p:spPr/>
        <p:txBody>
          <a:bodyPr>
            <a:normAutofit/>
          </a:bodyPr>
          <a:lstStyle/>
          <a:p>
            <a:pPr>
              <a:spcAft>
                <a:spcPts val="1200"/>
              </a:spcAft>
            </a:pPr>
            <a:r>
              <a:rPr lang="en-US" dirty="0"/>
              <a:t>A </a:t>
            </a:r>
            <a:r>
              <a:rPr lang="en-US" b="1" dirty="0"/>
              <a:t>strategic vision </a:t>
            </a:r>
            <a:r>
              <a:rPr lang="en-US" dirty="0"/>
              <a:t>concerns a firm’s </a:t>
            </a:r>
            <a:r>
              <a:rPr lang="en-US" b="1" i="1" dirty="0">
                <a:solidFill>
                  <a:srgbClr val="E21A23"/>
                </a:solidFill>
              </a:rPr>
              <a:t>future</a:t>
            </a:r>
            <a:r>
              <a:rPr lang="en-US" dirty="0"/>
              <a:t> strategic course—</a:t>
            </a:r>
            <a:br>
              <a:rPr lang="en-US" dirty="0"/>
            </a:br>
            <a:r>
              <a:rPr lang="en-US" dirty="0"/>
              <a:t>“where we are headed and our future focus.”</a:t>
            </a:r>
          </a:p>
          <a:p>
            <a:pPr marL="461963" indent="-234950">
              <a:spcAft>
                <a:spcPts val="1200"/>
              </a:spcAft>
              <a:buFont typeface="Arial" panose="020B0604020202020204" pitchFamily="34" charset="0"/>
              <a:buChar char="•"/>
            </a:pPr>
            <a:r>
              <a:rPr lang="en-US" sz="2000" dirty="0"/>
              <a:t>Markets to be pursued.</a:t>
            </a:r>
          </a:p>
          <a:p>
            <a:pPr marL="461963" lvl="1" indent="-234950">
              <a:spcBef>
                <a:spcPts val="0"/>
              </a:spcBef>
              <a:spcAft>
                <a:spcPts val="1200"/>
              </a:spcAft>
            </a:pPr>
            <a:r>
              <a:rPr lang="en-US" dirty="0"/>
              <a:t>Future product, market, customer and technology focus.</a:t>
            </a:r>
            <a:endParaRPr lang="en-US" sz="2000" dirty="0"/>
          </a:p>
        </p:txBody>
      </p:sp>
      <p:sp>
        <p:nvSpPr>
          <p:cNvPr id="4" name="Content Placeholder 3">
            <a:extLst>
              <a:ext uri="{FF2B5EF4-FFF2-40B4-BE49-F238E27FC236}">
                <a16:creationId xmlns:a16="http://schemas.microsoft.com/office/drawing/2014/main" id="{E137B2E0-273C-E44E-85D1-7721D2771663}"/>
              </a:ext>
            </a:extLst>
          </p:cNvPr>
          <p:cNvSpPr>
            <a:spLocks noGrp="1"/>
          </p:cNvSpPr>
          <p:nvPr>
            <p:ph sz="quarter" idx="14"/>
          </p:nvPr>
        </p:nvSpPr>
        <p:spPr/>
        <p:txBody>
          <a:bodyPr>
            <a:normAutofit/>
          </a:bodyPr>
          <a:lstStyle/>
          <a:p>
            <a:pPr>
              <a:spcAft>
                <a:spcPts val="1200"/>
              </a:spcAft>
            </a:pPr>
            <a:r>
              <a:rPr lang="en-US" dirty="0"/>
              <a:t>A firm’s </a:t>
            </a:r>
            <a:r>
              <a:rPr lang="en-US" b="1" dirty="0"/>
              <a:t>mission statement </a:t>
            </a:r>
            <a:r>
              <a:rPr lang="en-US" dirty="0"/>
              <a:t> focuses on its </a:t>
            </a:r>
            <a:r>
              <a:rPr lang="en-US" b="1" i="1" dirty="0">
                <a:solidFill>
                  <a:srgbClr val="E21A23"/>
                </a:solidFill>
              </a:rPr>
              <a:t>present</a:t>
            </a:r>
            <a:r>
              <a:rPr lang="en-US" b="1" dirty="0"/>
              <a:t> </a:t>
            </a:r>
            <a:r>
              <a:rPr lang="en-US" dirty="0"/>
              <a:t>business scope and purpose—</a:t>
            </a:r>
            <a:br>
              <a:rPr lang="en-US" dirty="0"/>
            </a:br>
            <a:r>
              <a:rPr lang="en-US" dirty="0"/>
              <a:t>“who we are, what we do, and why we are here.”</a:t>
            </a:r>
            <a:endParaRPr lang="en-US" sz="2800" dirty="0"/>
          </a:p>
          <a:p>
            <a:pPr marL="687388" lvl="1" indent="-230188">
              <a:spcBef>
                <a:spcPts val="0"/>
              </a:spcBef>
              <a:spcAft>
                <a:spcPts val="1200"/>
              </a:spcAft>
            </a:pPr>
            <a:r>
              <a:rPr lang="en-US" dirty="0"/>
              <a:t>Current product and service offerings.</a:t>
            </a:r>
          </a:p>
          <a:p>
            <a:pPr marL="687388" lvl="1" indent="-230188">
              <a:spcBef>
                <a:spcPts val="0"/>
              </a:spcBef>
              <a:spcAft>
                <a:spcPts val="1200"/>
              </a:spcAft>
            </a:pPr>
            <a:r>
              <a:rPr lang="en-US" dirty="0"/>
              <a:t>Customer needs being served.</a:t>
            </a:r>
          </a:p>
          <a:p>
            <a:pPr marL="687388" lvl="1" indent="-230188">
              <a:spcBef>
                <a:spcPts val="0"/>
              </a:spcBef>
              <a:spcAft>
                <a:spcPts val="1200"/>
              </a:spcAft>
            </a:pPr>
            <a:r>
              <a:rPr lang="en-US" dirty="0"/>
              <a:t>Company identity.</a:t>
            </a:r>
            <a:endParaRPr lang="en-US" sz="2000" dirty="0"/>
          </a:p>
        </p:txBody>
      </p:sp>
    </p:spTree>
    <p:extLst>
      <p:ext uri="{BB962C8B-B14F-4D97-AF65-F5344CB8AC3E}">
        <p14:creationId xmlns:p14="http://schemas.microsoft.com/office/powerpoint/2010/main" val="15277159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E4FC3-2351-664F-A512-9A138E87C256}"/>
              </a:ext>
            </a:extLst>
          </p:cNvPr>
          <p:cNvSpPr>
            <a:spLocks noGrp="1"/>
          </p:cNvSpPr>
          <p:nvPr>
            <p:ph type="title"/>
          </p:nvPr>
        </p:nvSpPr>
        <p:spPr/>
        <p:txBody>
          <a:bodyPr/>
          <a:lstStyle/>
          <a:p>
            <a:r>
              <a:rPr lang="en-US" dirty="0"/>
              <a:t>Developing a Company Mission Statement</a:t>
            </a:r>
          </a:p>
        </p:txBody>
      </p:sp>
      <p:sp>
        <p:nvSpPr>
          <p:cNvPr id="3" name="Content Placeholder 2">
            <a:extLst>
              <a:ext uri="{FF2B5EF4-FFF2-40B4-BE49-F238E27FC236}">
                <a16:creationId xmlns:a16="http://schemas.microsoft.com/office/drawing/2014/main" id="{3E5B02CF-D94B-8A48-A9F2-A81B1DE41FB2}"/>
              </a:ext>
            </a:extLst>
          </p:cNvPr>
          <p:cNvSpPr>
            <a:spLocks noGrp="1"/>
          </p:cNvSpPr>
          <p:nvPr>
            <p:ph idx="1"/>
          </p:nvPr>
        </p:nvSpPr>
        <p:spPr/>
        <p:txBody>
          <a:bodyPr/>
          <a:lstStyle/>
          <a:p>
            <a:pPr>
              <a:spcAft>
                <a:spcPts val="900"/>
              </a:spcAft>
            </a:pPr>
            <a:r>
              <a:rPr lang="en-US" dirty="0"/>
              <a:t>Ideally, a company mission statement is sufficiently descriptive to:</a:t>
            </a:r>
          </a:p>
          <a:p>
            <a:pPr lvl="1">
              <a:spcAft>
                <a:spcPts val="900"/>
              </a:spcAft>
            </a:pPr>
            <a:r>
              <a:rPr lang="en-US" dirty="0"/>
              <a:t>Identify the company’s products or services.</a:t>
            </a:r>
          </a:p>
          <a:p>
            <a:pPr lvl="1">
              <a:spcAft>
                <a:spcPts val="900"/>
              </a:spcAft>
            </a:pPr>
            <a:r>
              <a:rPr lang="en-US" dirty="0"/>
              <a:t>Specify the buyer needs it seeks to satisfy.</a:t>
            </a:r>
          </a:p>
          <a:p>
            <a:pPr lvl="1">
              <a:spcAft>
                <a:spcPts val="900"/>
              </a:spcAft>
            </a:pPr>
            <a:r>
              <a:rPr lang="en-US" dirty="0"/>
              <a:t>Specify the customer groups or markets it is endeavoring to serve.</a:t>
            </a:r>
          </a:p>
          <a:p>
            <a:pPr lvl="1">
              <a:spcAft>
                <a:spcPts val="900"/>
              </a:spcAft>
            </a:pPr>
            <a:r>
              <a:rPr lang="en-US" dirty="0"/>
              <a:t>Specify its approach to pleasing customers.</a:t>
            </a:r>
          </a:p>
          <a:p>
            <a:pPr lvl="1">
              <a:spcAft>
                <a:spcPts val="900"/>
              </a:spcAft>
            </a:pPr>
            <a:r>
              <a:rPr lang="en-US" dirty="0"/>
              <a:t>Give the company its own identity.</a:t>
            </a:r>
          </a:p>
        </p:txBody>
      </p:sp>
    </p:spTree>
    <p:extLst>
      <p:ext uri="{BB962C8B-B14F-4D97-AF65-F5344CB8AC3E}">
        <p14:creationId xmlns:p14="http://schemas.microsoft.com/office/powerpoint/2010/main" val="18280465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1D75C-D3DF-924E-9B13-C485ABDC3F4A}"/>
              </a:ext>
            </a:extLst>
          </p:cNvPr>
          <p:cNvSpPr>
            <a:spLocks noGrp="1"/>
          </p:cNvSpPr>
          <p:nvPr>
            <p:ph type="title"/>
          </p:nvPr>
        </p:nvSpPr>
        <p:spPr/>
        <p:txBody>
          <a:bodyPr/>
          <a:lstStyle/>
          <a:p>
            <a:r>
              <a:rPr lang="en-US" dirty="0"/>
              <a:t>CORE CONCEPT: Mission Statement</a:t>
            </a:r>
          </a:p>
        </p:txBody>
      </p:sp>
      <p:sp>
        <p:nvSpPr>
          <p:cNvPr id="3" name="Content Placeholder 2">
            <a:extLst>
              <a:ext uri="{FF2B5EF4-FFF2-40B4-BE49-F238E27FC236}">
                <a16:creationId xmlns:a16="http://schemas.microsoft.com/office/drawing/2014/main" id="{2E70BC13-F796-0847-847E-59180C2F26D0}"/>
              </a:ext>
            </a:extLst>
          </p:cNvPr>
          <p:cNvSpPr>
            <a:spLocks noGrp="1"/>
          </p:cNvSpPr>
          <p:nvPr>
            <p:ph idx="1"/>
          </p:nvPr>
        </p:nvSpPr>
        <p:spPr>
          <a:xfrm>
            <a:off x="342900" y="914400"/>
            <a:ext cx="8458200" cy="1559379"/>
          </a:xfrm>
        </p:spPr>
        <p:txBody>
          <a:bodyPr>
            <a:normAutofit/>
          </a:bodyPr>
          <a:lstStyle/>
          <a:p>
            <a:r>
              <a:rPr lang="en-US" sz="2800" dirty="0"/>
              <a:t>A well-conceived </a:t>
            </a:r>
            <a:r>
              <a:rPr lang="en-US" sz="2800" b="1" dirty="0">
                <a:solidFill>
                  <a:srgbClr val="E21A23"/>
                </a:solidFill>
              </a:rPr>
              <a:t>mission statement </a:t>
            </a:r>
            <a:r>
              <a:rPr lang="en-US" sz="2800" dirty="0"/>
              <a:t>conveys a company’s purpose in language specific enough to give the company its own identity.</a:t>
            </a:r>
          </a:p>
        </p:txBody>
      </p:sp>
    </p:spTree>
    <p:extLst>
      <p:ext uri="{BB962C8B-B14F-4D97-AF65-F5344CB8AC3E}">
        <p14:creationId xmlns:p14="http://schemas.microsoft.com/office/powerpoint/2010/main" val="36437280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A9470-2333-9A4F-8ABE-B42E730D5E97}"/>
              </a:ext>
            </a:extLst>
          </p:cNvPr>
          <p:cNvSpPr>
            <a:spLocks noGrp="1"/>
          </p:cNvSpPr>
          <p:nvPr>
            <p:ph type="title"/>
          </p:nvPr>
        </p:nvSpPr>
        <p:spPr/>
        <p:txBody>
          <a:bodyPr/>
          <a:lstStyle/>
          <a:p>
            <a:r>
              <a:rPr lang="en-US" sz="3200" dirty="0"/>
              <a:t>Example of a Mission Statement</a:t>
            </a:r>
          </a:p>
        </p:txBody>
      </p:sp>
      <p:sp>
        <p:nvSpPr>
          <p:cNvPr id="3" name="Content Placeholder 2">
            <a:extLst>
              <a:ext uri="{FF2B5EF4-FFF2-40B4-BE49-F238E27FC236}">
                <a16:creationId xmlns:a16="http://schemas.microsoft.com/office/drawing/2014/main" id="{16B91E45-9D7F-0E4E-8363-196F35C17564}"/>
              </a:ext>
            </a:extLst>
          </p:cNvPr>
          <p:cNvSpPr>
            <a:spLocks noGrp="1"/>
          </p:cNvSpPr>
          <p:nvPr>
            <p:ph idx="1"/>
          </p:nvPr>
        </p:nvSpPr>
        <p:spPr/>
        <p:txBody>
          <a:bodyPr/>
          <a:lstStyle/>
          <a:p>
            <a:r>
              <a:rPr lang="en-US" dirty="0"/>
              <a:t>The mission of </a:t>
            </a:r>
            <a:r>
              <a:rPr lang="en-US" b="1" dirty="0">
                <a:solidFill>
                  <a:srgbClr val="E21A23"/>
                </a:solidFill>
              </a:rPr>
              <a:t>St. Jude Children’s Research Hospital</a:t>
            </a:r>
            <a:r>
              <a:rPr lang="en-US" dirty="0">
                <a:solidFill>
                  <a:srgbClr val="E21A23"/>
                </a:solidFill>
              </a:rPr>
              <a:t>: </a:t>
            </a:r>
            <a:r>
              <a:rPr lang="en-US" dirty="0"/>
              <a:t>“To advance cures, and means of prevention, for pediatric catastrophic diseases through research and treatment. Consistent with the vision of our founder Danny Thomas, no child is denied treatment based on race, religion or a family’s ability to pay.”</a:t>
            </a:r>
          </a:p>
        </p:txBody>
      </p:sp>
    </p:spTree>
    <p:extLst>
      <p:ext uri="{BB962C8B-B14F-4D97-AF65-F5344CB8AC3E}">
        <p14:creationId xmlns:p14="http://schemas.microsoft.com/office/powerpoint/2010/main" val="28009507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2FFC9-08E6-A647-8265-8B2D0DAEF5E2}"/>
              </a:ext>
            </a:extLst>
          </p:cNvPr>
          <p:cNvSpPr>
            <a:spLocks noGrp="1"/>
          </p:cNvSpPr>
          <p:nvPr>
            <p:ph type="title"/>
          </p:nvPr>
        </p:nvSpPr>
        <p:spPr/>
        <p:txBody>
          <a:bodyPr/>
          <a:lstStyle/>
          <a:p>
            <a:r>
              <a:rPr lang="en-US" dirty="0"/>
              <a:t>Strategic Mission, Vision, and Profit</a:t>
            </a:r>
          </a:p>
        </p:txBody>
      </p:sp>
      <p:sp>
        <p:nvSpPr>
          <p:cNvPr id="3" name="Content Placeholder 2">
            <a:extLst>
              <a:ext uri="{FF2B5EF4-FFF2-40B4-BE49-F238E27FC236}">
                <a16:creationId xmlns:a16="http://schemas.microsoft.com/office/drawing/2014/main" id="{B58921E0-C09B-B143-B535-4605E2E3B4F4}"/>
              </a:ext>
            </a:extLst>
          </p:cNvPr>
          <p:cNvSpPr>
            <a:spLocks noGrp="1"/>
          </p:cNvSpPr>
          <p:nvPr>
            <p:ph idx="1"/>
          </p:nvPr>
        </p:nvSpPr>
        <p:spPr>
          <a:xfrm>
            <a:off x="704675" y="849600"/>
            <a:ext cx="7734650" cy="5368651"/>
          </a:xfrm>
        </p:spPr>
        <p:txBody>
          <a:bodyPr/>
          <a:lstStyle/>
          <a:p>
            <a:pPr>
              <a:spcBef>
                <a:spcPts val="1200"/>
              </a:spcBef>
              <a:spcAft>
                <a:spcPts val="600"/>
              </a:spcAft>
            </a:pPr>
            <a:r>
              <a:rPr lang="en-US" dirty="0"/>
              <a:t>Occasionally, companies state that their mission is to simply </a:t>
            </a:r>
            <a:r>
              <a:rPr lang="en-US" i="1" dirty="0">
                <a:solidFill>
                  <a:srgbClr val="C00000"/>
                </a:solidFill>
              </a:rPr>
              <a:t>earn a profit</a:t>
            </a:r>
            <a:r>
              <a:rPr lang="en-US" dirty="0"/>
              <a:t>.</a:t>
            </a:r>
          </a:p>
          <a:p>
            <a:pPr>
              <a:spcBef>
                <a:spcPts val="1200"/>
              </a:spcBef>
              <a:spcAft>
                <a:spcPts val="600"/>
              </a:spcAft>
            </a:pPr>
            <a:r>
              <a:rPr lang="en-US" dirty="0"/>
              <a:t>Profit is more correctly an </a:t>
            </a:r>
            <a:r>
              <a:rPr lang="en-US" i="1" dirty="0">
                <a:solidFill>
                  <a:srgbClr val="C00000"/>
                </a:solidFill>
              </a:rPr>
              <a:t>objective</a:t>
            </a:r>
            <a:r>
              <a:rPr lang="en-US" dirty="0"/>
              <a:t> and a </a:t>
            </a:r>
            <a:r>
              <a:rPr lang="en-US" i="1" dirty="0">
                <a:solidFill>
                  <a:srgbClr val="C00000"/>
                </a:solidFill>
              </a:rPr>
              <a:t>result</a:t>
            </a:r>
            <a:r>
              <a:rPr lang="en-US" dirty="0">
                <a:solidFill>
                  <a:srgbClr val="C00000"/>
                </a:solidFill>
              </a:rPr>
              <a:t> </a:t>
            </a:r>
            <a:r>
              <a:rPr lang="en-US" dirty="0"/>
              <a:t>of what a firm does.</a:t>
            </a:r>
          </a:p>
          <a:p>
            <a:pPr indent="-225425">
              <a:spcBef>
                <a:spcPts val="1200"/>
              </a:spcBef>
              <a:spcAft>
                <a:spcPts val="600"/>
              </a:spcAft>
            </a:pPr>
            <a:r>
              <a:rPr lang="en-US" dirty="0"/>
              <a:t>Profit is the obvious intent of every commercial enterprise.</a:t>
            </a:r>
          </a:p>
          <a:p>
            <a:pPr>
              <a:spcBef>
                <a:spcPts val="1200"/>
              </a:spcBef>
              <a:spcAft>
                <a:spcPts val="600"/>
              </a:spcAft>
            </a:pPr>
            <a:r>
              <a:rPr lang="en-US" dirty="0"/>
              <a:t>Profit is not </a:t>
            </a:r>
            <a:r>
              <a:rPr lang="en-US" i="1" dirty="0">
                <a:solidFill>
                  <a:srgbClr val="C00000"/>
                </a:solidFill>
              </a:rPr>
              <a:t>“who we are and what we do.”</a:t>
            </a:r>
            <a:endParaRPr lang="en-US" dirty="0"/>
          </a:p>
        </p:txBody>
      </p:sp>
    </p:spTree>
    <p:extLst>
      <p:ext uri="{BB962C8B-B14F-4D97-AF65-F5344CB8AC3E}">
        <p14:creationId xmlns:p14="http://schemas.microsoft.com/office/powerpoint/2010/main" val="460572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1F821-6C43-FA45-8580-775E13B2350B}"/>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7FEF8005-7FAF-4041-A050-EE78DA12498E}"/>
              </a:ext>
            </a:extLst>
          </p:cNvPr>
          <p:cNvSpPr>
            <a:spLocks noGrp="1"/>
          </p:cNvSpPr>
          <p:nvPr>
            <p:ph idx="1"/>
          </p:nvPr>
        </p:nvSpPr>
        <p:spPr/>
        <p:txBody>
          <a:bodyPr/>
          <a:lstStyle/>
          <a:p>
            <a:pPr marL="457200" indent="-457200">
              <a:buFont typeface="+mj-lt"/>
              <a:buAutoNum type="arabicPeriod"/>
            </a:pPr>
            <a:r>
              <a:rPr lang="en-US" dirty="0"/>
              <a:t>Understand why it is critical for a firm’s managers to have a clear strategic vision of where a firm needs to head and why.</a:t>
            </a:r>
          </a:p>
          <a:p>
            <a:pPr marL="457200" indent="-457200">
              <a:buFont typeface="+mj-lt"/>
              <a:buAutoNum type="arabicPeriod"/>
            </a:pPr>
            <a:r>
              <a:rPr lang="en-US" dirty="0"/>
              <a:t>Explain the importance of setting both strategic and financial objectives.</a:t>
            </a:r>
          </a:p>
          <a:p>
            <a:pPr marL="457200" indent="-457200">
              <a:buFont typeface="+mj-lt"/>
              <a:buAutoNum type="arabicPeriod"/>
            </a:pPr>
            <a:r>
              <a:rPr lang="en-US" dirty="0"/>
              <a:t>Explain why the strategic initiatives taken at various organizational levels must be tightly coordinated to achieve companywide performance targets.</a:t>
            </a:r>
          </a:p>
          <a:p>
            <a:pPr marL="457200" indent="-457200">
              <a:buFont typeface="+mj-lt"/>
              <a:buAutoNum type="arabicPeriod"/>
            </a:pPr>
            <a:r>
              <a:rPr lang="en-US" dirty="0"/>
              <a:t>Recognize what a firm must do to achieve operating excellence and to execute its strategy proficiently.</a:t>
            </a:r>
          </a:p>
          <a:p>
            <a:pPr marL="457200" indent="-457200">
              <a:buFont typeface="+mj-lt"/>
              <a:buAutoNum type="arabicPeriod"/>
            </a:pPr>
            <a:r>
              <a:rPr lang="en-US" dirty="0"/>
              <a:t>Identify the role and responsibility of a firm’s board of directors in overseeing the strategic management process.</a:t>
            </a:r>
          </a:p>
        </p:txBody>
      </p:sp>
    </p:spTree>
    <p:extLst>
      <p:ext uri="{BB962C8B-B14F-4D97-AF65-F5344CB8AC3E}">
        <p14:creationId xmlns:p14="http://schemas.microsoft.com/office/powerpoint/2010/main" val="40895736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84B15-A69D-6D49-AE68-477FCD2446C5}"/>
              </a:ext>
            </a:extLst>
          </p:cNvPr>
          <p:cNvSpPr>
            <a:spLocks noGrp="1"/>
          </p:cNvSpPr>
          <p:nvPr>
            <p:ph type="title"/>
          </p:nvPr>
        </p:nvSpPr>
        <p:spPr>
          <a:xfrm>
            <a:off x="1562099" y="9600"/>
            <a:ext cx="6019802" cy="919200"/>
          </a:xfrm>
        </p:spPr>
        <p:txBody>
          <a:bodyPr/>
          <a:lstStyle/>
          <a:p>
            <a:r>
              <a:rPr lang="en-US" dirty="0"/>
              <a:t>Linking the Strategic Vision and Mission with Company Values</a:t>
            </a:r>
          </a:p>
        </p:txBody>
      </p:sp>
      <p:sp>
        <p:nvSpPr>
          <p:cNvPr id="3" name="Content Placeholder 2">
            <a:extLst>
              <a:ext uri="{FF2B5EF4-FFF2-40B4-BE49-F238E27FC236}">
                <a16:creationId xmlns:a16="http://schemas.microsoft.com/office/drawing/2014/main" id="{E2648C3E-A253-DA40-9022-3EBBE4950C70}"/>
              </a:ext>
            </a:extLst>
          </p:cNvPr>
          <p:cNvSpPr>
            <a:spLocks noGrp="1"/>
          </p:cNvSpPr>
          <p:nvPr>
            <p:ph sz="quarter" idx="11"/>
          </p:nvPr>
        </p:nvSpPr>
        <p:spPr>
          <a:xfrm>
            <a:off x="342900" y="1118689"/>
            <a:ext cx="4076700" cy="2938054"/>
          </a:xfrm>
        </p:spPr>
        <p:txBody>
          <a:bodyPr/>
          <a:lstStyle/>
          <a:p>
            <a:pPr>
              <a:spcAft>
                <a:spcPts val="600"/>
              </a:spcAft>
            </a:pPr>
            <a:r>
              <a:rPr lang="en-US" sz="2800" b="1" dirty="0"/>
              <a:t>Values</a:t>
            </a:r>
          </a:p>
          <a:p>
            <a:pPr lvl="1">
              <a:spcBef>
                <a:spcPts val="0"/>
              </a:spcBef>
              <a:spcAft>
                <a:spcPts val="600"/>
              </a:spcAft>
            </a:pPr>
            <a:r>
              <a:rPr lang="en-US" sz="2400" dirty="0"/>
              <a:t>Provide guidance for desired actions and behaviors of employees as they conduct the company’s business</a:t>
            </a:r>
            <a:endParaRPr lang="en-US" dirty="0"/>
          </a:p>
        </p:txBody>
      </p:sp>
      <p:sp>
        <p:nvSpPr>
          <p:cNvPr id="4" name="Content Placeholder 3">
            <a:extLst>
              <a:ext uri="{FF2B5EF4-FFF2-40B4-BE49-F238E27FC236}">
                <a16:creationId xmlns:a16="http://schemas.microsoft.com/office/drawing/2014/main" id="{D2EAA92D-DAC2-8B4B-BF6F-30C06F42925A}"/>
              </a:ext>
            </a:extLst>
          </p:cNvPr>
          <p:cNvSpPr>
            <a:spLocks noGrp="1"/>
          </p:cNvSpPr>
          <p:nvPr>
            <p:ph sz="quarter" idx="14"/>
          </p:nvPr>
        </p:nvSpPr>
        <p:spPr>
          <a:xfrm>
            <a:off x="4724400" y="1098662"/>
            <a:ext cx="4076700" cy="5149737"/>
          </a:xfrm>
        </p:spPr>
        <p:txBody>
          <a:bodyPr>
            <a:normAutofit/>
          </a:bodyPr>
          <a:lstStyle/>
          <a:p>
            <a:pPr marL="341313" lvl="1" indent="-341313">
              <a:spcBef>
                <a:spcPts val="0"/>
              </a:spcBef>
              <a:spcAft>
                <a:spcPts val="600"/>
              </a:spcAft>
            </a:pPr>
            <a:r>
              <a:rPr lang="en-US" sz="2400" dirty="0"/>
              <a:t>Fair treatment</a:t>
            </a:r>
          </a:p>
          <a:p>
            <a:pPr marL="341313" lvl="1" indent="-341313">
              <a:spcBef>
                <a:spcPts val="0"/>
              </a:spcBef>
              <a:spcAft>
                <a:spcPts val="600"/>
              </a:spcAft>
            </a:pPr>
            <a:r>
              <a:rPr lang="en-US" sz="2400" dirty="0"/>
              <a:t>Honor and integrity</a:t>
            </a:r>
          </a:p>
          <a:p>
            <a:pPr marL="341313" lvl="1" indent="-341313">
              <a:spcBef>
                <a:spcPts val="0"/>
              </a:spcBef>
              <a:spcAft>
                <a:spcPts val="600"/>
              </a:spcAft>
            </a:pPr>
            <a:r>
              <a:rPr lang="en-US" sz="2400" dirty="0"/>
              <a:t>Ethical behavior</a:t>
            </a:r>
          </a:p>
          <a:p>
            <a:pPr marL="341313" lvl="1" indent="-341313">
              <a:spcBef>
                <a:spcPts val="0"/>
              </a:spcBef>
              <a:spcAft>
                <a:spcPts val="600"/>
              </a:spcAft>
            </a:pPr>
            <a:r>
              <a:rPr lang="en-US" sz="2400" dirty="0"/>
              <a:t>Innovativeness</a:t>
            </a:r>
          </a:p>
          <a:p>
            <a:pPr marL="341313" lvl="1" indent="-341313">
              <a:spcBef>
                <a:spcPts val="0"/>
              </a:spcBef>
              <a:spcAft>
                <a:spcPts val="600"/>
              </a:spcAft>
            </a:pPr>
            <a:r>
              <a:rPr lang="en-US" sz="2400" dirty="0"/>
              <a:t>Teamwork</a:t>
            </a:r>
          </a:p>
          <a:p>
            <a:pPr marL="341313" lvl="1" indent="-341313">
              <a:spcBef>
                <a:spcPts val="0"/>
              </a:spcBef>
              <a:spcAft>
                <a:spcPts val="600"/>
              </a:spcAft>
            </a:pPr>
            <a:r>
              <a:rPr lang="en-US" sz="2400" dirty="0"/>
              <a:t>A passion for excellence</a:t>
            </a:r>
          </a:p>
          <a:p>
            <a:pPr marL="341313" lvl="1" indent="-341313">
              <a:spcBef>
                <a:spcPts val="0"/>
              </a:spcBef>
              <a:spcAft>
                <a:spcPts val="600"/>
              </a:spcAft>
            </a:pPr>
            <a:r>
              <a:rPr lang="en-US" sz="2400" dirty="0"/>
              <a:t>Social responsibility</a:t>
            </a:r>
          </a:p>
          <a:p>
            <a:pPr marL="341313" lvl="1" indent="-341313">
              <a:spcBef>
                <a:spcPts val="0"/>
              </a:spcBef>
              <a:spcAft>
                <a:spcPts val="600"/>
              </a:spcAft>
            </a:pPr>
            <a:r>
              <a:rPr lang="en-US" sz="2400" dirty="0"/>
              <a:t>Community citizenship</a:t>
            </a:r>
          </a:p>
        </p:txBody>
      </p:sp>
    </p:spTree>
    <p:extLst>
      <p:ext uri="{BB962C8B-B14F-4D97-AF65-F5344CB8AC3E}">
        <p14:creationId xmlns:p14="http://schemas.microsoft.com/office/powerpoint/2010/main" val="37464358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1D75C-D3DF-924E-9B13-C485ABDC3F4A}"/>
              </a:ext>
            </a:extLst>
          </p:cNvPr>
          <p:cNvSpPr>
            <a:spLocks noGrp="1"/>
          </p:cNvSpPr>
          <p:nvPr>
            <p:ph type="title"/>
          </p:nvPr>
        </p:nvSpPr>
        <p:spPr/>
        <p:txBody>
          <a:bodyPr/>
          <a:lstStyle/>
          <a:p>
            <a:r>
              <a:rPr lang="en-US" dirty="0"/>
              <a:t>CORE CONCEPT: Values</a:t>
            </a:r>
          </a:p>
        </p:txBody>
      </p:sp>
      <p:sp>
        <p:nvSpPr>
          <p:cNvPr id="3" name="Content Placeholder 2">
            <a:extLst>
              <a:ext uri="{FF2B5EF4-FFF2-40B4-BE49-F238E27FC236}">
                <a16:creationId xmlns:a16="http://schemas.microsoft.com/office/drawing/2014/main" id="{2E70BC13-F796-0847-847E-59180C2F26D0}"/>
              </a:ext>
            </a:extLst>
          </p:cNvPr>
          <p:cNvSpPr>
            <a:spLocks noGrp="1"/>
          </p:cNvSpPr>
          <p:nvPr>
            <p:ph idx="1"/>
          </p:nvPr>
        </p:nvSpPr>
        <p:spPr/>
        <p:txBody>
          <a:bodyPr/>
          <a:lstStyle/>
          <a:p>
            <a:r>
              <a:rPr lang="en-US" dirty="0"/>
              <a:t>A company’s </a:t>
            </a:r>
            <a:r>
              <a:rPr lang="en-US" b="1" dirty="0">
                <a:solidFill>
                  <a:srgbClr val="E21A23"/>
                </a:solidFill>
              </a:rPr>
              <a:t>values</a:t>
            </a:r>
            <a:r>
              <a:rPr lang="en-US" dirty="0"/>
              <a:t> are the beliefs, traits, and behavioral norms that its personnel are expected to display in conducting the company’s business and pursuing its strategic vision and mission.</a:t>
            </a:r>
          </a:p>
        </p:txBody>
      </p:sp>
    </p:spTree>
    <p:extLst>
      <p:ext uri="{BB962C8B-B14F-4D97-AF65-F5344CB8AC3E}">
        <p14:creationId xmlns:p14="http://schemas.microsoft.com/office/powerpoint/2010/main" val="23616045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F51D8-54D0-264B-A6BF-D0C6E1C262B5}"/>
              </a:ext>
            </a:extLst>
          </p:cNvPr>
          <p:cNvSpPr>
            <a:spLocks noGrp="1"/>
          </p:cNvSpPr>
          <p:nvPr>
            <p:ph type="title"/>
          </p:nvPr>
        </p:nvSpPr>
        <p:spPr/>
        <p:txBody>
          <a:bodyPr/>
          <a:lstStyle/>
          <a:p>
            <a:r>
              <a:rPr lang="en-US" dirty="0"/>
              <a:t>Stage 2: Setting Objectives</a:t>
            </a:r>
            <a:endParaRPr lang="en-US" sz="1100" dirty="0"/>
          </a:p>
        </p:txBody>
      </p:sp>
      <p:sp>
        <p:nvSpPr>
          <p:cNvPr id="3" name="Content Placeholder 2">
            <a:extLst>
              <a:ext uri="{FF2B5EF4-FFF2-40B4-BE49-F238E27FC236}">
                <a16:creationId xmlns:a16="http://schemas.microsoft.com/office/drawing/2014/main" id="{118BC189-6218-414E-B5B7-BB940C0D9AB2}"/>
              </a:ext>
            </a:extLst>
          </p:cNvPr>
          <p:cNvSpPr>
            <a:spLocks noGrp="1"/>
          </p:cNvSpPr>
          <p:nvPr>
            <p:ph sz="quarter" idx="11"/>
          </p:nvPr>
        </p:nvSpPr>
        <p:spPr/>
        <p:txBody>
          <a:bodyPr/>
          <a:lstStyle/>
          <a:p>
            <a:r>
              <a:rPr lang="en-US" dirty="0"/>
              <a:t>Managerial Purpose in Setting Objectives.</a:t>
            </a:r>
          </a:p>
          <a:p>
            <a:pPr marL="800100" lvl="1"/>
            <a:r>
              <a:rPr lang="en-US" dirty="0"/>
              <a:t>To convert the strategic vision into specific performance targets.</a:t>
            </a:r>
          </a:p>
          <a:p>
            <a:pPr marL="800100" lvl="1"/>
            <a:r>
              <a:rPr lang="en-US" dirty="0"/>
              <a:t>To create yardsticks to track progress and measure performance.</a:t>
            </a:r>
          </a:p>
          <a:p>
            <a:r>
              <a:rPr lang="en-US" dirty="0"/>
              <a:t>Managerially Valuable Objectives.</a:t>
            </a:r>
          </a:p>
          <a:p>
            <a:pPr marL="800100" lvl="1"/>
            <a:r>
              <a:rPr lang="en-US" dirty="0"/>
              <a:t>Are well-stated (clearly worded).</a:t>
            </a:r>
          </a:p>
          <a:p>
            <a:pPr marL="800100" lvl="1"/>
            <a:r>
              <a:rPr lang="en-US" dirty="0"/>
              <a:t>Are challenging, yet achievable such that they stretch the organization to perform at its full potential.</a:t>
            </a:r>
          </a:p>
          <a:p>
            <a:pPr marL="800100" lvl="1"/>
            <a:r>
              <a:rPr lang="en-US" dirty="0"/>
              <a:t>Are quantifiable (measurable).</a:t>
            </a:r>
          </a:p>
          <a:p>
            <a:pPr marL="800100" lvl="1"/>
            <a:r>
              <a:rPr lang="en-US" dirty="0"/>
              <a:t>Contain a specific deadline for achievement.</a:t>
            </a:r>
          </a:p>
        </p:txBody>
      </p:sp>
    </p:spTree>
    <p:extLst>
      <p:ext uri="{BB962C8B-B14F-4D97-AF65-F5344CB8AC3E}">
        <p14:creationId xmlns:p14="http://schemas.microsoft.com/office/powerpoint/2010/main" val="33133514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F51D8-54D0-264B-A6BF-D0C6E1C262B5}"/>
              </a:ext>
            </a:extLst>
          </p:cNvPr>
          <p:cNvSpPr>
            <a:spLocks noGrp="1"/>
          </p:cNvSpPr>
          <p:nvPr>
            <p:ph type="title"/>
          </p:nvPr>
        </p:nvSpPr>
        <p:spPr/>
        <p:txBody>
          <a:bodyPr/>
          <a:lstStyle/>
          <a:p>
            <a:r>
              <a:rPr lang="en-US" dirty="0"/>
              <a:t>The Imperative of Setting Stretch Objectives</a:t>
            </a:r>
            <a:endParaRPr lang="en-US" sz="1100" dirty="0"/>
          </a:p>
        </p:txBody>
      </p:sp>
      <p:sp>
        <p:nvSpPr>
          <p:cNvPr id="3" name="Content Placeholder 2">
            <a:extLst>
              <a:ext uri="{FF2B5EF4-FFF2-40B4-BE49-F238E27FC236}">
                <a16:creationId xmlns:a16="http://schemas.microsoft.com/office/drawing/2014/main" id="{118BC189-6218-414E-B5B7-BB940C0D9AB2}"/>
              </a:ext>
            </a:extLst>
          </p:cNvPr>
          <p:cNvSpPr>
            <a:spLocks noGrp="1"/>
          </p:cNvSpPr>
          <p:nvPr>
            <p:ph sz="quarter" idx="11"/>
          </p:nvPr>
        </p:nvSpPr>
        <p:spPr>
          <a:xfrm>
            <a:off x="631371" y="703943"/>
            <a:ext cx="7881258" cy="5544457"/>
          </a:xfrm>
        </p:spPr>
        <p:txBody>
          <a:bodyPr/>
          <a:lstStyle/>
          <a:p>
            <a:r>
              <a:rPr lang="en-US" dirty="0"/>
              <a:t>To promote outstanding performance, managers must set its performance targets high enough to </a:t>
            </a:r>
            <a:r>
              <a:rPr lang="en-US" b="1" dirty="0">
                <a:solidFill>
                  <a:srgbClr val="E21A23"/>
                </a:solidFill>
              </a:rPr>
              <a:t>stretch</a:t>
            </a:r>
            <a:r>
              <a:rPr lang="en-US" dirty="0"/>
              <a:t> an organization to perform at its full potential.</a:t>
            </a:r>
          </a:p>
          <a:p>
            <a:r>
              <a:rPr lang="en-US" dirty="0"/>
              <a:t>A company exhibits </a:t>
            </a:r>
            <a:r>
              <a:rPr lang="en-US" b="1" dirty="0">
                <a:solidFill>
                  <a:srgbClr val="E21A23"/>
                </a:solidFill>
              </a:rPr>
              <a:t>strategic intent </a:t>
            </a:r>
            <a:r>
              <a:rPr lang="en-US" dirty="0"/>
              <a:t>when it relentlessly pursues an ambitious strategic objective.</a:t>
            </a:r>
          </a:p>
        </p:txBody>
      </p:sp>
    </p:spTree>
    <p:extLst>
      <p:ext uri="{BB962C8B-B14F-4D97-AF65-F5344CB8AC3E}">
        <p14:creationId xmlns:p14="http://schemas.microsoft.com/office/powerpoint/2010/main" val="16369629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1D75C-D3DF-924E-9B13-C485ABDC3F4A}"/>
              </a:ext>
            </a:extLst>
          </p:cNvPr>
          <p:cNvSpPr>
            <a:spLocks noGrp="1"/>
          </p:cNvSpPr>
          <p:nvPr>
            <p:ph type="title"/>
          </p:nvPr>
        </p:nvSpPr>
        <p:spPr/>
        <p:txBody>
          <a:bodyPr lIns="822960" rIns="822960"/>
          <a:lstStyle/>
          <a:p>
            <a:r>
              <a:rPr lang="en-US" dirty="0"/>
              <a:t>CORE CONCEPT: Objectives, Stretch Objectives, and Strategic Intent</a:t>
            </a:r>
          </a:p>
        </p:txBody>
      </p:sp>
      <p:sp>
        <p:nvSpPr>
          <p:cNvPr id="3" name="Content Placeholder 2">
            <a:extLst>
              <a:ext uri="{FF2B5EF4-FFF2-40B4-BE49-F238E27FC236}">
                <a16:creationId xmlns:a16="http://schemas.microsoft.com/office/drawing/2014/main" id="{2E70BC13-F796-0847-847E-59180C2F26D0}"/>
              </a:ext>
            </a:extLst>
          </p:cNvPr>
          <p:cNvSpPr>
            <a:spLocks noGrp="1"/>
          </p:cNvSpPr>
          <p:nvPr>
            <p:ph idx="1"/>
          </p:nvPr>
        </p:nvSpPr>
        <p:spPr/>
        <p:txBody>
          <a:bodyPr/>
          <a:lstStyle/>
          <a:p>
            <a:r>
              <a:rPr lang="en-US" b="1" dirty="0">
                <a:solidFill>
                  <a:srgbClr val="E21A23"/>
                </a:solidFill>
              </a:rPr>
              <a:t>Objectives</a:t>
            </a:r>
            <a:r>
              <a:rPr lang="en-US" dirty="0"/>
              <a:t> are an organization’s performance targets—the results management wants to achieve.</a:t>
            </a:r>
          </a:p>
          <a:p>
            <a:r>
              <a:rPr lang="en-US" b="1" dirty="0">
                <a:solidFill>
                  <a:srgbClr val="E21A23"/>
                </a:solidFill>
              </a:rPr>
              <a:t>Stretch objectives </a:t>
            </a:r>
            <a:r>
              <a:rPr lang="en-US" dirty="0"/>
              <a:t>set performance targets high enough to stretch an organization to perform at its full potential and deliver the best possible results.</a:t>
            </a:r>
          </a:p>
          <a:p>
            <a:r>
              <a:rPr lang="en-US" b="1" dirty="0">
                <a:solidFill>
                  <a:srgbClr val="E21A23"/>
                </a:solidFill>
              </a:rPr>
              <a:t>Strategic intent </a:t>
            </a:r>
            <a:r>
              <a:rPr lang="en-US" dirty="0"/>
              <a:t>is embodied in the organization’s relentless pursuit of an ambitious strategic objective, concentrating the full force of its resources and competitive actions on achieving that objective.</a:t>
            </a:r>
          </a:p>
        </p:txBody>
      </p:sp>
    </p:spTree>
    <p:extLst>
      <p:ext uri="{BB962C8B-B14F-4D97-AF65-F5344CB8AC3E}">
        <p14:creationId xmlns:p14="http://schemas.microsoft.com/office/powerpoint/2010/main" val="17824651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F51D8-54D0-264B-A6BF-D0C6E1C262B5}"/>
              </a:ext>
            </a:extLst>
          </p:cNvPr>
          <p:cNvSpPr>
            <a:spLocks noGrp="1"/>
          </p:cNvSpPr>
          <p:nvPr>
            <p:ph type="title"/>
          </p:nvPr>
        </p:nvSpPr>
        <p:spPr/>
        <p:txBody>
          <a:bodyPr/>
          <a:lstStyle/>
          <a:p>
            <a:r>
              <a:rPr lang="en-US" dirty="0"/>
              <a:t>Stage 2: Setting Financial Objectives</a:t>
            </a:r>
          </a:p>
        </p:txBody>
      </p:sp>
      <p:sp>
        <p:nvSpPr>
          <p:cNvPr id="3" name="Content Placeholder 2">
            <a:extLst>
              <a:ext uri="{FF2B5EF4-FFF2-40B4-BE49-F238E27FC236}">
                <a16:creationId xmlns:a16="http://schemas.microsoft.com/office/drawing/2014/main" id="{118BC189-6218-414E-B5B7-BB940C0D9AB2}"/>
              </a:ext>
            </a:extLst>
          </p:cNvPr>
          <p:cNvSpPr>
            <a:spLocks noGrp="1"/>
          </p:cNvSpPr>
          <p:nvPr>
            <p:ph sz="quarter" idx="11"/>
          </p:nvPr>
        </p:nvSpPr>
        <p:spPr/>
        <p:txBody>
          <a:bodyPr/>
          <a:lstStyle/>
          <a:p>
            <a:r>
              <a:rPr lang="en-US" dirty="0"/>
              <a:t>What Kinds of Financial Objectives to Set:</a:t>
            </a:r>
          </a:p>
          <a:p>
            <a:pPr lvl="1"/>
            <a:r>
              <a:rPr lang="en-US" sz="2400" dirty="0"/>
              <a:t>Financial objectives.</a:t>
            </a:r>
          </a:p>
          <a:p>
            <a:pPr lvl="2"/>
            <a:r>
              <a:rPr lang="en-US" dirty="0"/>
              <a:t>Communicate management’s targets for financial performance.</a:t>
            </a:r>
          </a:p>
          <a:p>
            <a:pPr lvl="2"/>
            <a:r>
              <a:rPr lang="en-US" dirty="0"/>
              <a:t>Are lagging indicators reflecting results of past decisions and organizational activities.</a:t>
            </a:r>
          </a:p>
          <a:p>
            <a:pPr lvl="2"/>
            <a:r>
              <a:rPr lang="en-US" dirty="0"/>
              <a:t>Relate to revenue growth, profitability, and return on investment.</a:t>
            </a:r>
          </a:p>
        </p:txBody>
      </p:sp>
    </p:spTree>
    <p:extLst>
      <p:ext uri="{BB962C8B-B14F-4D97-AF65-F5344CB8AC3E}">
        <p14:creationId xmlns:p14="http://schemas.microsoft.com/office/powerpoint/2010/main" val="22952944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F51D8-54D0-264B-A6BF-D0C6E1C262B5}"/>
              </a:ext>
            </a:extLst>
          </p:cNvPr>
          <p:cNvSpPr>
            <a:spLocks noGrp="1"/>
          </p:cNvSpPr>
          <p:nvPr>
            <p:ph type="title"/>
          </p:nvPr>
        </p:nvSpPr>
        <p:spPr/>
        <p:txBody>
          <a:bodyPr/>
          <a:lstStyle/>
          <a:p>
            <a:r>
              <a:rPr lang="en-US" dirty="0"/>
              <a:t>Stage 2: Setting Strategic Objectives</a:t>
            </a:r>
          </a:p>
        </p:txBody>
      </p:sp>
      <p:sp>
        <p:nvSpPr>
          <p:cNvPr id="3" name="Content Placeholder 2">
            <a:extLst>
              <a:ext uri="{FF2B5EF4-FFF2-40B4-BE49-F238E27FC236}">
                <a16:creationId xmlns:a16="http://schemas.microsoft.com/office/drawing/2014/main" id="{118BC189-6218-414E-B5B7-BB940C0D9AB2}"/>
              </a:ext>
            </a:extLst>
          </p:cNvPr>
          <p:cNvSpPr>
            <a:spLocks noGrp="1"/>
          </p:cNvSpPr>
          <p:nvPr>
            <p:ph sz="quarter" idx="11"/>
          </p:nvPr>
        </p:nvSpPr>
        <p:spPr/>
        <p:txBody>
          <a:bodyPr/>
          <a:lstStyle/>
          <a:p>
            <a:r>
              <a:rPr lang="en-US" dirty="0"/>
              <a:t>What Kinds of Strategic Objectives to Set:</a:t>
            </a:r>
          </a:p>
          <a:p>
            <a:pPr lvl="1"/>
            <a:r>
              <a:rPr lang="en-US" sz="2400" dirty="0"/>
              <a:t>Strategic objectives.</a:t>
            </a:r>
          </a:p>
          <a:p>
            <a:pPr lvl="2"/>
            <a:r>
              <a:rPr lang="en-US" dirty="0"/>
              <a:t>Are related to a firm’s marketing standing and competitive vitality.</a:t>
            </a:r>
          </a:p>
          <a:p>
            <a:pPr lvl="2"/>
            <a:r>
              <a:rPr lang="en-US" dirty="0"/>
              <a:t>Are leading indicators of a firm’s future financial performance and business prospects.</a:t>
            </a:r>
          </a:p>
          <a:p>
            <a:pPr lvl="2"/>
            <a:r>
              <a:rPr lang="en-US" dirty="0"/>
              <a:t>If achieved, indicate that a firm’s future financial performance will be better than its current or past performance.</a:t>
            </a:r>
          </a:p>
        </p:txBody>
      </p:sp>
    </p:spTree>
    <p:extLst>
      <p:ext uri="{BB962C8B-B14F-4D97-AF65-F5344CB8AC3E}">
        <p14:creationId xmlns:p14="http://schemas.microsoft.com/office/powerpoint/2010/main" val="4963317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1D75C-D3DF-924E-9B13-C485ABDC3F4A}"/>
              </a:ext>
            </a:extLst>
          </p:cNvPr>
          <p:cNvSpPr>
            <a:spLocks noGrp="1"/>
          </p:cNvSpPr>
          <p:nvPr>
            <p:ph type="title"/>
          </p:nvPr>
        </p:nvSpPr>
        <p:spPr/>
        <p:txBody>
          <a:bodyPr lIns="914400" rIns="914400"/>
          <a:lstStyle/>
          <a:p>
            <a:r>
              <a:rPr lang="en-US" sz="2800" dirty="0"/>
              <a:t>CORE CONCEPT: Financial Objectives and Strategic Objectives</a:t>
            </a:r>
          </a:p>
        </p:txBody>
      </p:sp>
      <p:sp>
        <p:nvSpPr>
          <p:cNvPr id="3" name="Content Placeholder 2">
            <a:extLst>
              <a:ext uri="{FF2B5EF4-FFF2-40B4-BE49-F238E27FC236}">
                <a16:creationId xmlns:a16="http://schemas.microsoft.com/office/drawing/2014/main" id="{2E70BC13-F796-0847-847E-59180C2F26D0}"/>
              </a:ext>
            </a:extLst>
          </p:cNvPr>
          <p:cNvSpPr>
            <a:spLocks noGrp="1"/>
          </p:cNvSpPr>
          <p:nvPr>
            <p:ph idx="1"/>
          </p:nvPr>
        </p:nvSpPr>
        <p:spPr/>
        <p:txBody>
          <a:bodyPr>
            <a:normAutofit/>
          </a:bodyPr>
          <a:lstStyle/>
          <a:p>
            <a:r>
              <a:rPr lang="en-US" sz="2400" dirty="0"/>
              <a:t>Objectives are an organization’s performance targets—results management wants to achieve.</a:t>
            </a:r>
          </a:p>
          <a:p>
            <a:r>
              <a:rPr lang="en-US" sz="2400" b="1" dirty="0">
                <a:solidFill>
                  <a:srgbClr val="E21A23"/>
                </a:solidFill>
              </a:rPr>
              <a:t>Financial objectives</a:t>
            </a:r>
            <a:r>
              <a:rPr lang="en-US" sz="2400" dirty="0">
                <a:solidFill>
                  <a:srgbClr val="E21A23"/>
                </a:solidFill>
              </a:rPr>
              <a:t> </a:t>
            </a:r>
            <a:r>
              <a:rPr lang="en-US" sz="2400" dirty="0"/>
              <a:t>relate to the financial performance targets management has established for the organization to achieve.</a:t>
            </a:r>
          </a:p>
          <a:p>
            <a:r>
              <a:rPr lang="en-US" sz="2400" b="1" dirty="0">
                <a:solidFill>
                  <a:srgbClr val="E21A23"/>
                </a:solidFill>
              </a:rPr>
              <a:t>Strategic objectives </a:t>
            </a:r>
            <a:r>
              <a:rPr lang="en-US" sz="2400" dirty="0"/>
              <a:t>relate to target outcomes that indicate a company is strengthening its market standing, competitive vitality, and future business prospects.</a:t>
            </a:r>
          </a:p>
        </p:txBody>
      </p:sp>
    </p:spTree>
    <p:extLst>
      <p:ext uri="{BB962C8B-B14F-4D97-AF65-F5344CB8AC3E}">
        <p14:creationId xmlns:p14="http://schemas.microsoft.com/office/powerpoint/2010/main" val="31457385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1D75C-D3DF-924E-9B13-C485ABDC3F4A}"/>
              </a:ext>
            </a:extLst>
          </p:cNvPr>
          <p:cNvSpPr>
            <a:spLocks noGrp="1"/>
          </p:cNvSpPr>
          <p:nvPr>
            <p:ph type="title"/>
          </p:nvPr>
        </p:nvSpPr>
        <p:spPr/>
        <p:txBody>
          <a:bodyPr/>
          <a:lstStyle/>
          <a:p>
            <a:r>
              <a:rPr lang="en-US" dirty="0"/>
              <a:t>CORE CONCEPT: The Balanced Scorecard</a:t>
            </a:r>
          </a:p>
        </p:txBody>
      </p:sp>
      <p:sp>
        <p:nvSpPr>
          <p:cNvPr id="3" name="Content Placeholder 2">
            <a:extLst>
              <a:ext uri="{FF2B5EF4-FFF2-40B4-BE49-F238E27FC236}">
                <a16:creationId xmlns:a16="http://schemas.microsoft.com/office/drawing/2014/main" id="{2E70BC13-F796-0847-847E-59180C2F26D0}"/>
              </a:ext>
            </a:extLst>
          </p:cNvPr>
          <p:cNvSpPr>
            <a:spLocks noGrp="1"/>
          </p:cNvSpPr>
          <p:nvPr>
            <p:ph idx="1"/>
          </p:nvPr>
        </p:nvSpPr>
        <p:spPr/>
        <p:txBody>
          <a:bodyPr/>
          <a:lstStyle/>
          <a:p>
            <a:r>
              <a:rPr lang="en-US" dirty="0"/>
              <a:t>The </a:t>
            </a:r>
            <a:r>
              <a:rPr lang="en-US" b="1" dirty="0">
                <a:solidFill>
                  <a:srgbClr val="E21A23"/>
                </a:solidFill>
              </a:rPr>
              <a:t>balanced scorecard </a:t>
            </a:r>
            <a:r>
              <a:rPr lang="en-US" dirty="0"/>
              <a:t>is a widely used method for combining the use of both strategic and financial objectives, tracking their achievement, and giving management a more complete and balanced view of how well an organization is performing.</a:t>
            </a:r>
          </a:p>
        </p:txBody>
      </p:sp>
    </p:spTree>
    <p:extLst>
      <p:ext uri="{BB962C8B-B14F-4D97-AF65-F5344CB8AC3E}">
        <p14:creationId xmlns:p14="http://schemas.microsoft.com/office/powerpoint/2010/main" val="1383432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11630-B45D-524C-9A0D-6C07381BBE59}"/>
              </a:ext>
            </a:extLst>
          </p:cNvPr>
          <p:cNvSpPr>
            <a:spLocks noGrp="1"/>
          </p:cNvSpPr>
          <p:nvPr>
            <p:ph type="title"/>
          </p:nvPr>
        </p:nvSpPr>
        <p:spPr/>
        <p:txBody>
          <a:bodyPr lIns="1188720" rIns="1188720"/>
          <a:lstStyle/>
          <a:p>
            <a:r>
              <a:rPr lang="en-US" dirty="0"/>
              <a:t>Table 2.4 The Balanced Scorecard Approach to Performance Measurement</a:t>
            </a:r>
          </a:p>
        </p:txBody>
      </p:sp>
      <p:sp>
        <p:nvSpPr>
          <p:cNvPr id="3" name="Content Placeholder 2">
            <a:extLst>
              <a:ext uri="{FF2B5EF4-FFF2-40B4-BE49-F238E27FC236}">
                <a16:creationId xmlns:a16="http://schemas.microsoft.com/office/drawing/2014/main" id="{0A7E0365-4B6C-524A-9287-118FC56AF303}"/>
              </a:ext>
            </a:extLst>
          </p:cNvPr>
          <p:cNvSpPr>
            <a:spLocks noGrp="1"/>
          </p:cNvSpPr>
          <p:nvPr>
            <p:ph sz="quarter" idx="11"/>
          </p:nvPr>
        </p:nvSpPr>
        <p:spPr>
          <a:xfrm>
            <a:off x="342900" y="1574799"/>
            <a:ext cx="3372757" cy="4920343"/>
          </a:xfrm>
        </p:spPr>
        <p:txBody>
          <a:bodyPr>
            <a:normAutofit/>
          </a:bodyPr>
          <a:lstStyle/>
          <a:p>
            <a:pPr marL="231775" indent="-231775">
              <a:spcBef>
                <a:spcPts val="600"/>
              </a:spcBef>
              <a:buFont typeface="Arial" panose="020B0604020202020204" pitchFamily="34" charset="0"/>
              <a:buChar char="•"/>
            </a:pPr>
            <a:r>
              <a:rPr lang="en-US" sz="1800" dirty="0"/>
              <a:t>An x percent increase in annual revenues.</a:t>
            </a:r>
          </a:p>
          <a:p>
            <a:pPr marL="231775" indent="-231775">
              <a:spcBef>
                <a:spcPts val="600"/>
              </a:spcBef>
              <a:buFont typeface="Arial" panose="020B0604020202020204" pitchFamily="34" charset="0"/>
              <a:buChar char="•"/>
            </a:pPr>
            <a:r>
              <a:rPr lang="en-US" sz="1800" dirty="0"/>
              <a:t>Annual increases in earnings per share of x percent.</a:t>
            </a:r>
          </a:p>
          <a:p>
            <a:pPr marL="231775" indent="-231775">
              <a:spcBef>
                <a:spcPts val="600"/>
              </a:spcBef>
              <a:buFont typeface="Arial" panose="020B0604020202020204" pitchFamily="34" charset="0"/>
              <a:buChar char="•"/>
            </a:pPr>
            <a:r>
              <a:rPr lang="en-US" sz="1800" dirty="0"/>
              <a:t>An x percent return on capital employed (ROCE) or shareholder investment (ROE).</a:t>
            </a:r>
          </a:p>
          <a:p>
            <a:pPr marL="231775" indent="-231775">
              <a:spcBef>
                <a:spcPts val="600"/>
              </a:spcBef>
              <a:buFont typeface="Arial" panose="020B0604020202020204" pitchFamily="34" charset="0"/>
              <a:buChar char="•"/>
            </a:pPr>
            <a:r>
              <a:rPr lang="en-US" sz="1800" dirty="0"/>
              <a:t>Bond and credit ratings of x.</a:t>
            </a:r>
          </a:p>
          <a:p>
            <a:pPr marL="231775" indent="-231775">
              <a:spcBef>
                <a:spcPts val="600"/>
              </a:spcBef>
              <a:buFont typeface="Arial" panose="020B0604020202020204" pitchFamily="34" charset="0"/>
              <a:buChar char="•"/>
            </a:pPr>
            <a:r>
              <a:rPr lang="en-US" sz="1800" dirty="0"/>
              <a:t>Internal cash flows of x to fund new capital investment.</a:t>
            </a:r>
          </a:p>
        </p:txBody>
      </p:sp>
      <p:sp>
        <p:nvSpPr>
          <p:cNvPr id="4" name="Content Placeholder 3">
            <a:extLst>
              <a:ext uri="{FF2B5EF4-FFF2-40B4-BE49-F238E27FC236}">
                <a16:creationId xmlns:a16="http://schemas.microsoft.com/office/drawing/2014/main" id="{662D15A5-29A5-764C-A2DB-E38EB132903D}"/>
              </a:ext>
            </a:extLst>
          </p:cNvPr>
          <p:cNvSpPr>
            <a:spLocks noGrp="1"/>
          </p:cNvSpPr>
          <p:nvPr>
            <p:ph sz="quarter" idx="14"/>
          </p:nvPr>
        </p:nvSpPr>
        <p:spPr>
          <a:xfrm>
            <a:off x="3933377" y="1574800"/>
            <a:ext cx="4992909" cy="4561595"/>
          </a:xfrm>
        </p:spPr>
        <p:txBody>
          <a:bodyPr>
            <a:noAutofit/>
          </a:bodyPr>
          <a:lstStyle/>
          <a:p>
            <a:pPr marL="231775" indent="-231775">
              <a:spcBef>
                <a:spcPts val="600"/>
              </a:spcBef>
              <a:buFont typeface="Arial" panose="020B0604020202020204" pitchFamily="34" charset="0"/>
              <a:buChar char="•"/>
            </a:pPr>
            <a:r>
              <a:rPr lang="en-US" sz="1800" dirty="0"/>
              <a:t>Win an x percent market share.</a:t>
            </a:r>
          </a:p>
          <a:p>
            <a:pPr marL="231775" indent="-231775">
              <a:spcBef>
                <a:spcPts val="600"/>
              </a:spcBef>
              <a:buFont typeface="Arial" panose="020B0604020202020204" pitchFamily="34" charset="0"/>
              <a:buChar char="•"/>
            </a:pPr>
            <a:r>
              <a:rPr lang="en-US" sz="1800" dirty="0"/>
              <a:t>Achieve customer satisfaction rates of x percent.</a:t>
            </a:r>
          </a:p>
          <a:p>
            <a:pPr marL="231775" indent="-231775">
              <a:spcBef>
                <a:spcPts val="600"/>
              </a:spcBef>
              <a:buFont typeface="Arial" panose="020B0604020202020204" pitchFamily="34" charset="0"/>
              <a:buChar char="•"/>
            </a:pPr>
            <a:r>
              <a:rPr lang="en-US" sz="1800" dirty="0"/>
              <a:t>Achieve a customer retention rate of x percent.</a:t>
            </a:r>
          </a:p>
          <a:p>
            <a:pPr marL="231775" indent="-231775">
              <a:spcBef>
                <a:spcPts val="600"/>
              </a:spcBef>
              <a:buFont typeface="Arial" panose="020B0604020202020204" pitchFamily="34" charset="0"/>
              <a:buChar char="•"/>
            </a:pPr>
            <a:r>
              <a:rPr lang="en-US" sz="1800" dirty="0"/>
              <a:t>Acquire x number of new customers.</a:t>
            </a:r>
          </a:p>
          <a:p>
            <a:pPr marL="231775" indent="-231775">
              <a:spcBef>
                <a:spcPts val="600"/>
              </a:spcBef>
              <a:buFont typeface="Arial" panose="020B0604020202020204" pitchFamily="34" charset="0"/>
              <a:buChar char="•"/>
            </a:pPr>
            <a:r>
              <a:rPr lang="en-US" sz="1800" dirty="0"/>
              <a:t>Introduce x number of new products in the next three years.</a:t>
            </a:r>
          </a:p>
          <a:p>
            <a:pPr marL="231775" indent="-231775">
              <a:spcBef>
                <a:spcPts val="600"/>
              </a:spcBef>
              <a:buFont typeface="Arial" panose="020B0604020202020204" pitchFamily="34" charset="0"/>
              <a:buChar char="•"/>
            </a:pPr>
            <a:r>
              <a:rPr lang="en-US" sz="1800" dirty="0"/>
              <a:t>Reduce product development times to x months.</a:t>
            </a:r>
          </a:p>
          <a:p>
            <a:pPr marL="231775" indent="-231775">
              <a:spcBef>
                <a:spcPts val="600"/>
              </a:spcBef>
              <a:buFont typeface="Arial" panose="020B0604020202020204" pitchFamily="34" charset="0"/>
              <a:buChar char="•"/>
            </a:pPr>
            <a:r>
              <a:rPr lang="en-US" sz="1800" dirty="0"/>
              <a:t>Increase the percentage of sales coming from new products to x percent.</a:t>
            </a:r>
          </a:p>
          <a:p>
            <a:pPr marL="231775" indent="-231775">
              <a:spcBef>
                <a:spcPts val="600"/>
              </a:spcBef>
              <a:buFont typeface="Arial" panose="020B0604020202020204" pitchFamily="34" charset="0"/>
              <a:buChar char="•"/>
            </a:pPr>
            <a:r>
              <a:rPr lang="en-US" sz="1800" dirty="0"/>
              <a:t>Improve information systems capabilities to give managers defect information in x minutes.</a:t>
            </a:r>
          </a:p>
          <a:p>
            <a:pPr marL="231775" indent="-231775">
              <a:spcBef>
                <a:spcPts val="600"/>
              </a:spcBef>
              <a:buFont typeface="Arial" panose="020B0604020202020204" pitchFamily="34" charset="0"/>
              <a:buChar char="•"/>
            </a:pPr>
            <a:r>
              <a:rPr lang="en-US" sz="1800" dirty="0"/>
              <a:t>Improve teamwork by increasing the number of projects involving more than one business unit to x.</a:t>
            </a:r>
          </a:p>
        </p:txBody>
      </p:sp>
      <p:sp>
        <p:nvSpPr>
          <p:cNvPr id="8" name="Content Placeholder 7">
            <a:extLst>
              <a:ext uri="{FF2B5EF4-FFF2-40B4-BE49-F238E27FC236}">
                <a16:creationId xmlns:a16="http://schemas.microsoft.com/office/drawing/2014/main" id="{6BCF8DC0-AB3C-9242-9DB4-6B1223612DDC}"/>
              </a:ext>
            </a:extLst>
          </p:cNvPr>
          <p:cNvSpPr>
            <a:spLocks noGrp="1"/>
          </p:cNvSpPr>
          <p:nvPr>
            <p:ph sz="quarter" idx="15"/>
          </p:nvPr>
        </p:nvSpPr>
        <p:spPr/>
        <p:txBody>
          <a:bodyPr anchor="ctr" anchorCtr="0"/>
          <a:lstStyle/>
          <a:p>
            <a:r>
              <a:rPr lang="en-US" dirty="0"/>
              <a:t>Financial Objectives.</a:t>
            </a:r>
          </a:p>
        </p:txBody>
      </p:sp>
      <p:sp>
        <p:nvSpPr>
          <p:cNvPr id="9" name="Content Placeholder 8">
            <a:extLst>
              <a:ext uri="{FF2B5EF4-FFF2-40B4-BE49-F238E27FC236}">
                <a16:creationId xmlns:a16="http://schemas.microsoft.com/office/drawing/2014/main" id="{F5E5EA94-E850-A74D-A536-CE0A74072C4F}"/>
              </a:ext>
            </a:extLst>
          </p:cNvPr>
          <p:cNvSpPr>
            <a:spLocks noGrp="1"/>
          </p:cNvSpPr>
          <p:nvPr>
            <p:ph sz="quarter" idx="16"/>
          </p:nvPr>
        </p:nvSpPr>
        <p:spPr>
          <a:xfrm>
            <a:off x="3933377" y="1064033"/>
            <a:ext cx="4574903" cy="486725"/>
          </a:xfrm>
        </p:spPr>
        <p:txBody>
          <a:bodyPr anchor="ctr" anchorCtr="0"/>
          <a:lstStyle/>
          <a:p>
            <a:r>
              <a:rPr lang="en-US" dirty="0"/>
              <a:t>Strategic Objectives.</a:t>
            </a:r>
          </a:p>
        </p:txBody>
      </p:sp>
    </p:spTree>
    <p:extLst>
      <p:ext uri="{BB962C8B-B14F-4D97-AF65-F5344CB8AC3E}">
        <p14:creationId xmlns:p14="http://schemas.microsoft.com/office/powerpoint/2010/main" val="2233742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C6627-7610-EB43-AE9C-F75F7326C489}"/>
              </a:ext>
            </a:extLst>
          </p:cNvPr>
          <p:cNvSpPr>
            <a:spLocks noGrp="1"/>
          </p:cNvSpPr>
          <p:nvPr>
            <p:ph type="title"/>
          </p:nvPr>
        </p:nvSpPr>
        <p:spPr/>
        <p:txBody>
          <a:bodyPr/>
          <a:lstStyle/>
          <a:p>
            <a:r>
              <a:rPr lang="en-US" dirty="0"/>
              <a:t>The Strategy Formulation, Strategy Execution Process</a:t>
            </a:r>
          </a:p>
        </p:txBody>
      </p:sp>
      <p:sp>
        <p:nvSpPr>
          <p:cNvPr id="3" name="Content Placeholder 2">
            <a:extLst>
              <a:ext uri="{FF2B5EF4-FFF2-40B4-BE49-F238E27FC236}">
                <a16:creationId xmlns:a16="http://schemas.microsoft.com/office/drawing/2014/main" id="{FFE1BCFB-00B7-6043-8C87-8191EF665A2E}"/>
              </a:ext>
            </a:extLst>
          </p:cNvPr>
          <p:cNvSpPr>
            <a:spLocks noGrp="1"/>
          </p:cNvSpPr>
          <p:nvPr>
            <p:ph idx="1"/>
          </p:nvPr>
        </p:nvSpPr>
        <p:spPr>
          <a:xfrm>
            <a:off x="1110343" y="1001143"/>
            <a:ext cx="6923314" cy="5260651"/>
          </a:xfrm>
        </p:spPr>
        <p:txBody>
          <a:bodyPr/>
          <a:lstStyle/>
          <a:p>
            <a:pPr marL="457200" indent="-457200">
              <a:buFont typeface="+mj-lt"/>
              <a:buAutoNum type="arabicPeriod"/>
            </a:pPr>
            <a:r>
              <a:rPr lang="en-US" dirty="0"/>
              <a:t>Develop a strategic vision.</a:t>
            </a:r>
          </a:p>
          <a:p>
            <a:pPr marL="457200" indent="-457200">
              <a:buFont typeface="+mj-lt"/>
              <a:buAutoNum type="arabicPeriod"/>
            </a:pPr>
            <a:r>
              <a:rPr lang="en-US" dirty="0"/>
              <a:t>Set objectives.</a:t>
            </a:r>
          </a:p>
          <a:p>
            <a:pPr marL="457200" indent="-457200">
              <a:buFont typeface="+mj-lt"/>
              <a:buAutoNum type="arabicPeriod"/>
            </a:pPr>
            <a:r>
              <a:rPr lang="en-US" dirty="0"/>
              <a:t>Craft a strategy.</a:t>
            </a:r>
          </a:p>
          <a:p>
            <a:pPr marL="457200" indent="-457200">
              <a:buFont typeface="+mj-lt"/>
              <a:buAutoNum type="arabicPeriod"/>
            </a:pPr>
            <a:r>
              <a:rPr lang="en-US" dirty="0"/>
              <a:t>Implement and execute the chosen strategy.</a:t>
            </a:r>
          </a:p>
          <a:p>
            <a:pPr marL="457200" indent="-457200">
              <a:buFont typeface="+mj-lt"/>
              <a:buAutoNum type="arabicPeriod"/>
            </a:pPr>
            <a:r>
              <a:rPr lang="en-US" dirty="0"/>
              <a:t>Evaluate and analyze the external environment and the firm’s internal situation and performance.</a:t>
            </a:r>
          </a:p>
        </p:txBody>
      </p:sp>
    </p:spTree>
    <p:extLst>
      <p:ext uri="{BB962C8B-B14F-4D97-AF65-F5344CB8AC3E}">
        <p14:creationId xmlns:p14="http://schemas.microsoft.com/office/powerpoint/2010/main" val="25355797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B5BC0-E1DC-034C-B747-61F0B36E65D6}"/>
              </a:ext>
            </a:extLst>
          </p:cNvPr>
          <p:cNvSpPr>
            <a:spLocks noGrp="1"/>
          </p:cNvSpPr>
          <p:nvPr>
            <p:ph type="title"/>
          </p:nvPr>
        </p:nvSpPr>
        <p:spPr/>
        <p:txBody>
          <a:bodyPr/>
          <a:lstStyle/>
          <a:p>
            <a:r>
              <a:rPr lang="en-US" sz="3200" dirty="0"/>
              <a:t>Short-Term and Long-Term Objectives</a:t>
            </a:r>
          </a:p>
        </p:txBody>
      </p:sp>
      <p:sp>
        <p:nvSpPr>
          <p:cNvPr id="8" name="Content Placeholder 7">
            <a:extLst>
              <a:ext uri="{FF2B5EF4-FFF2-40B4-BE49-F238E27FC236}">
                <a16:creationId xmlns:a16="http://schemas.microsoft.com/office/drawing/2014/main" id="{0617A6EA-4748-E341-A8B9-6582197B0BC9}"/>
              </a:ext>
            </a:extLst>
          </p:cNvPr>
          <p:cNvSpPr>
            <a:spLocks noGrp="1"/>
          </p:cNvSpPr>
          <p:nvPr>
            <p:ph sz="quarter" idx="15"/>
          </p:nvPr>
        </p:nvSpPr>
        <p:spPr>
          <a:xfrm>
            <a:off x="740228" y="799201"/>
            <a:ext cx="3679371" cy="499558"/>
          </a:xfrm>
        </p:spPr>
        <p:txBody>
          <a:bodyPr anchor="ctr" anchorCtr="0">
            <a:noAutofit/>
          </a:bodyPr>
          <a:lstStyle/>
          <a:p>
            <a:r>
              <a:rPr lang="en-US" sz="2800" b="1" dirty="0">
                <a:cs typeface="Calibri" panose="020F0502020204030204" pitchFamily="34" charset="0"/>
              </a:rPr>
              <a:t>Short-term Objectives</a:t>
            </a:r>
          </a:p>
        </p:txBody>
      </p:sp>
      <p:sp>
        <p:nvSpPr>
          <p:cNvPr id="3" name="Content Placeholder 2">
            <a:extLst>
              <a:ext uri="{FF2B5EF4-FFF2-40B4-BE49-F238E27FC236}">
                <a16:creationId xmlns:a16="http://schemas.microsoft.com/office/drawing/2014/main" id="{07A61034-F7FD-2248-8283-403E8B1CC2B0}"/>
              </a:ext>
            </a:extLst>
          </p:cNvPr>
          <p:cNvSpPr>
            <a:spLocks noGrp="1"/>
          </p:cNvSpPr>
          <p:nvPr>
            <p:ph sz="quarter" idx="11"/>
          </p:nvPr>
        </p:nvSpPr>
        <p:spPr/>
        <p:txBody>
          <a:bodyPr/>
          <a:lstStyle/>
          <a:p>
            <a:pPr marL="798513" lvl="1" indent="-341313"/>
            <a:r>
              <a:rPr lang="en-US" sz="2400" dirty="0"/>
              <a:t>Are targets to be achieved soon.</a:t>
            </a:r>
          </a:p>
          <a:p>
            <a:pPr marL="798513" lvl="1" indent="-341313"/>
            <a:r>
              <a:rPr lang="en-US" sz="2400" dirty="0"/>
              <a:t>Represent milestones or stair steps for reaching long-range performance.</a:t>
            </a:r>
            <a:endParaRPr lang="en-US" dirty="0"/>
          </a:p>
        </p:txBody>
      </p:sp>
      <p:sp>
        <p:nvSpPr>
          <p:cNvPr id="9" name="Content Placeholder 8">
            <a:extLst>
              <a:ext uri="{FF2B5EF4-FFF2-40B4-BE49-F238E27FC236}">
                <a16:creationId xmlns:a16="http://schemas.microsoft.com/office/drawing/2014/main" id="{C8CAE00B-3E99-1E47-9738-05699C1E1426}"/>
              </a:ext>
            </a:extLst>
          </p:cNvPr>
          <p:cNvSpPr>
            <a:spLocks noGrp="1"/>
          </p:cNvSpPr>
          <p:nvPr>
            <p:ph sz="quarter" idx="16"/>
          </p:nvPr>
        </p:nvSpPr>
        <p:spPr/>
        <p:txBody>
          <a:bodyPr anchor="ctr" anchorCtr="0">
            <a:noAutofit/>
          </a:bodyPr>
          <a:lstStyle/>
          <a:p>
            <a:r>
              <a:rPr lang="en-US" sz="2800" b="1" dirty="0">
                <a:cs typeface="Calibri" panose="020F0502020204030204" pitchFamily="34" charset="0"/>
              </a:rPr>
              <a:t>Long-term Objectives</a:t>
            </a:r>
          </a:p>
        </p:txBody>
      </p:sp>
      <p:sp>
        <p:nvSpPr>
          <p:cNvPr id="4" name="Content Placeholder 3">
            <a:extLst>
              <a:ext uri="{FF2B5EF4-FFF2-40B4-BE49-F238E27FC236}">
                <a16:creationId xmlns:a16="http://schemas.microsoft.com/office/drawing/2014/main" id="{BB2359A4-40BE-7645-9E71-FC4107E84D44}"/>
              </a:ext>
            </a:extLst>
          </p:cNvPr>
          <p:cNvSpPr>
            <a:spLocks noGrp="1"/>
          </p:cNvSpPr>
          <p:nvPr>
            <p:ph sz="quarter" idx="14"/>
          </p:nvPr>
        </p:nvSpPr>
        <p:spPr/>
        <p:txBody>
          <a:bodyPr/>
          <a:lstStyle/>
          <a:p>
            <a:pPr marL="342900" indent="-342900">
              <a:buFont typeface="Arial" panose="020B0604020202020204" pitchFamily="34" charset="0"/>
              <a:buChar char="•"/>
            </a:pPr>
            <a:r>
              <a:rPr lang="en-US" dirty="0"/>
              <a:t>Are targets to be achieved within 3 to 5 years.</a:t>
            </a:r>
          </a:p>
        </p:txBody>
      </p:sp>
    </p:spTree>
    <p:extLst>
      <p:ext uri="{BB962C8B-B14F-4D97-AF65-F5344CB8AC3E}">
        <p14:creationId xmlns:p14="http://schemas.microsoft.com/office/powerpoint/2010/main" val="19132824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8D75C-2B6A-8E4F-8AD8-21891865D66E}"/>
              </a:ext>
            </a:extLst>
          </p:cNvPr>
          <p:cNvSpPr>
            <a:spLocks noGrp="1"/>
          </p:cNvSpPr>
          <p:nvPr>
            <p:ph type="title"/>
          </p:nvPr>
        </p:nvSpPr>
        <p:spPr/>
        <p:txBody>
          <a:bodyPr/>
          <a:lstStyle/>
          <a:p>
            <a:r>
              <a:rPr lang="en-US" dirty="0"/>
              <a:t>The Need for Objectives at All Organizational Levels</a:t>
            </a:r>
          </a:p>
        </p:txBody>
      </p:sp>
      <p:sp>
        <p:nvSpPr>
          <p:cNvPr id="3" name="Content Placeholder 2">
            <a:extLst>
              <a:ext uri="{FF2B5EF4-FFF2-40B4-BE49-F238E27FC236}">
                <a16:creationId xmlns:a16="http://schemas.microsoft.com/office/drawing/2014/main" id="{E7AFD0BD-9537-4441-8154-C07CD45AEA7F}"/>
              </a:ext>
            </a:extLst>
          </p:cNvPr>
          <p:cNvSpPr>
            <a:spLocks noGrp="1"/>
          </p:cNvSpPr>
          <p:nvPr>
            <p:ph sz="quarter" idx="11"/>
          </p:nvPr>
        </p:nvSpPr>
        <p:spPr>
          <a:xfrm>
            <a:off x="1676399" y="703943"/>
            <a:ext cx="6125029" cy="5544457"/>
          </a:xfrm>
        </p:spPr>
        <p:txBody>
          <a:bodyPr/>
          <a:lstStyle/>
          <a:p>
            <a:r>
              <a:rPr lang="en-US" dirty="0"/>
              <a:t>Objectives are needed at all levels.</a:t>
            </a:r>
          </a:p>
          <a:p>
            <a:pPr marL="800100" lvl="1"/>
            <a:r>
              <a:rPr lang="en-US" dirty="0"/>
              <a:t>To set business-level objectives. </a:t>
            </a:r>
          </a:p>
          <a:p>
            <a:pPr marL="800100" lvl="1"/>
            <a:r>
              <a:rPr lang="en-US" dirty="0"/>
              <a:t>To set establish functional-area objectives.</a:t>
            </a:r>
          </a:p>
          <a:p>
            <a:pPr marL="800100" lvl="1"/>
            <a:r>
              <a:rPr lang="en-US" dirty="0"/>
              <a:t>To set operating-level objectives.</a:t>
            </a:r>
          </a:p>
          <a:p>
            <a:r>
              <a:rPr lang="en-US" dirty="0"/>
              <a:t>Long-term objectives take precedence over short-term objectives.</a:t>
            </a:r>
          </a:p>
        </p:txBody>
      </p:sp>
    </p:spTree>
    <p:extLst>
      <p:ext uri="{BB962C8B-B14F-4D97-AF65-F5344CB8AC3E}">
        <p14:creationId xmlns:p14="http://schemas.microsoft.com/office/powerpoint/2010/main" val="32108640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0C66E-708A-CA41-9EFD-527C69504B40}"/>
              </a:ext>
            </a:extLst>
          </p:cNvPr>
          <p:cNvSpPr>
            <a:spLocks noGrp="1"/>
          </p:cNvSpPr>
          <p:nvPr>
            <p:ph type="title"/>
          </p:nvPr>
        </p:nvSpPr>
        <p:spPr/>
        <p:txBody>
          <a:bodyPr/>
          <a:lstStyle/>
          <a:p>
            <a:r>
              <a:rPr lang="en-US" dirty="0"/>
              <a:t>Stage 3: Crafting a Strategy</a:t>
            </a:r>
          </a:p>
        </p:txBody>
      </p:sp>
      <p:sp>
        <p:nvSpPr>
          <p:cNvPr id="3" name="Content Placeholder 2">
            <a:extLst>
              <a:ext uri="{FF2B5EF4-FFF2-40B4-BE49-F238E27FC236}">
                <a16:creationId xmlns:a16="http://schemas.microsoft.com/office/drawing/2014/main" id="{701AD1D1-3961-B748-A0C6-E20827C9521C}"/>
              </a:ext>
            </a:extLst>
          </p:cNvPr>
          <p:cNvSpPr>
            <a:spLocks noGrp="1"/>
          </p:cNvSpPr>
          <p:nvPr>
            <p:ph sz="quarter" idx="11"/>
          </p:nvPr>
        </p:nvSpPr>
        <p:spPr/>
        <p:txBody>
          <a:bodyPr/>
          <a:lstStyle/>
          <a:p>
            <a:r>
              <a:rPr lang="en-US" dirty="0"/>
              <a:t>Crafting a strategy means asking:</a:t>
            </a:r>
          </a:p>
          <a:p>
            <a:pPr lvl="1">
              <a:buClr>
                <a:schemeClr val="tx1"/>
              </a:buClr>
            </a:pPr>
            <a:r>
              <a:rPr lang="en-US" b="1" i="1" dirty="0">
                <a:solidFill>
                  <a:srgbClr val="FF0000"/>
                </a:solidFill>
              </a:rPr>
              <a:t>How</a:t>
            </a:r>
            <a:r>
              <a:rPr lang="en-US" dirty="0"/>
              <a:t> to attract and please customers?</a:t>
            </a:r>
          </a:p>
          <a:p>
            <a:pPr lvl="1">
              <a:buClr>
                <a:schemeClr val="tx1"/>
              </a:buClr>
            </a:pPr>
            <a:r>
              <a:rPr lang="en-US" b="1" i="1" dirty="0">
                <a:solidFill>
                  <a:srgbClr val="FF0000"/>
                </a:solidFill>
              </a:rPr>
              <a:t>How</a:t>
            </a:r>
            <a:r>
              <a:rPr lang="en-US" dirty="0"/>
              <a:t> to compete against rivals?</a:t>
            </a:r>
          </a:p>
          <a:p>
            <a:pPr lvl="1">
              <a:buClr>
                <a:schemeClr val="tx1"/>
              </a:buClr>
            </a:pPr>
            <a:r>
              <a:rPr lang="en-US" b="1" i="1" dirty="0">
                <a:solidFill>
                  <a:srgbClr val="FF0000"/>
                </a:solidFill>
              </a:rPr>
              <a:t>How</a:t>
            </a:r>
            <a:r>
              <a:rPr lang="en-US" dirty="0"/>
              <a:t> to position the firm in the marketplace and capitalize on attractive opportunities to grow the business?</a:t>
            </a:r>
          </a:p>
          <a:p>
            <a:pPr lvl="1">
              <a:buClr>
                <a:schemeClr val="tx1"/>
              </a:buClr>
            </a:pPr>
            <a:r>
              <a:rPr lang="en-US" b="1" i="1" dirty="0">
                <a:solidFill>
                  <a:srgbClr val="FF0000"/>
                </a:solidFill>
              </a:rPr>
              <a:t>How</a:t>
            </a:r>
            <a:r>
              <a:rPr lang="en-US" dirty="0"/>
              <a:t> best to respond to changing economic and market conditions?</a:t>
            </a:r>
          </a:p>
          <a:p>
            <a:pPr lvl="1">
              <a:buClr>
                <a:schemeClr val="tx1"/>
              </a:buClr>
            </a:pPr>
            <a:r>
              <a:rPr lang="en-US" b="1" i="1" dirty="0">
                <a:solidFill>
                  <a:srgbClr val="FF0000"/>
                </a:solidFill>
              </a:rPr>
              <a:t>How</a:t>
            </a:r>
            <a:r>
              <a:rPr lang="en-US" b="1" i="1" dirty="0">
                <a:solidFill>
                  <a:srgbClr val="C00000"/>
                </a:solidFill>
              </a:rPr>
              <a:t> </a:t>
            </a:r>
            <a:r>
              <a:rPr lang="en-US" dirty="0"/>
              <a:t>to manage each functional piece of the business?</a:t>
            </a:r>
          </a:p>
          <a:p>
            <a:pPr lvl="1">
              <a:buClr>
                <a:schemeClr val="tx1"/>
              </a:buClr>
            </a:pPr>
            <a:r>
              <a:rPr lang="en-US" b="1" i="1" dirty="0">
                <a:solidFill>
                  <a:srgbClr val="FF0000"/>
                </a:solidFill>
              </a:rPr>
              <a:t>How</a:t>
            </a:r>
            <a:r>
              <a:rPr lang="en-US" dirty="0"/>
              <a:t> to achieve the firm’s performance targets?</a:t>
            </a:r>
          </a:p>
        </p:txBody>
      </p:sp>
    </p:spTree>
    <p:extLst>
      <p:ext uri="{BB962C8B-B14F-4D97-AF65-F5344CB8AC3E}">
        <p14:creationId xmlns:p14="http://schemas.microsoft.com/office/powerpoint/2010/main" val="6056875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B2342-E53F-7F4B-9294-AE43296B8FFC}"/>
              </a:ext>
            </a:extLst>
          </p:cNvPr>
          <p:cNvSpPr>
            <a:spLocks noGrp="1"/>
          </p:cNvSpPr>
          <p:nvPr>
            <p:ph type="title"/>
          </p:nvPr>
        </p:nvSpPr>
        <p:spPr/>
        <p:txBody>
          <a:bodyPr/>
          <a:lstStyle/>
          <a:p>
            <a:pPr algn="ctr"/>
            <a:r>
              <a:rPr lang="en-US" dirty="0"/>
              <a:t>Strategy Formulation Involves Managers at </a:t>
            </a:r>
            <a:br>
              <a:rPr lang="en-US" dirty="0"/>
            </a:br>
            <a:r>
              <a:rPr lang="en-US" dirty="0"/>
              <a:t>All Organizational Levels</a:t>
            </a:r>
          </a:p>
        </p:txBody>
      </p:sp>
      <p:sp>
        <p:nvSpPr>
          <p:cNvPr id="3" name="Content Placeholder 2">
            <a:extLst>
              <a:ext uri="{FF2B5EF4-FFF2-40B4-BE49-F238E27FC236}">
                <a16:creationId xmlns:a16="http://schemas.microsoft.com/office/drawing/2014/main" id="{2728D7E3-A8BE-E147-9ABF-B08EC24BC7CB}"/>
              </a:ext>
            </a:extLst>
          </p:cNvPr>
          <p:cNvSpPr>
            <a:spLocks noGrp="1"/>
          </p:cNvSpPr>
          <p:nvPr>
            <p:ph sz="quarter" idx="11"/>
          </p:nvPr>
        </p:nvSpPr>
        <p:spPr/>
        <p:txBody>
          <a:bodyPr/>
          <a:lstStyle/>
          <a:p>
            <a:r>
              <a:rPr lang="en-US" dirty="0"/>
              <a:t>In most firms, crafting strategy is a collaborative team effort that includes managers in various positions and at various organizational levels. </a:t>
            </a:r>
          </a:p>
          <a:p>
            <a:r>
              <a:rPr lang="en-US" dirty="0"/>
              <a:t>Crafting strategy is rarely something only high-level executives do.</a:t>
            </a:r>
          </a:p>
          <a:p>
            <a:r>
              <a:rPr lang="en-US" dirty="0"/>
              <a:t>A firm’s overall strategy is a collection of strategic initiatives and actions devised by managers up and down the whole organizational hierarchy.</a:t>
            </a:r>
          </a:p>
        </p:txBody>
      </p:sp>
    </p:spTree>
    <p:extLst>
      <p:ext uri="{BB962C8B-B14F-4D97-AF65-F5344CB8AC3E}">
        <p14:creationId xmlns:p14="http://schemas.microsoft.com/office/powerpoint/2010/main" val="33806542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6CBCB-A00F-0E46-9685-F1FE302655E7}"/>
              </a:ext>
            </a:extLst>
          </p:cNvPr>
          <p:cNvSpPr>
            <a:spLocks noGrp="1"/>
          </p:cNvSpPr>
          <p:nvPr>
            <p:ph type="title"/>
          </p:nvPr>
        </p:nvSpPr>
        <p:spPr/>
        <p:txBody>
          <a:bodyPr/>
          <a:lstStyle/>
          <a:p>
            <a:r>
              <a:rPr lang="en-US" dirty="0"/>
              <a:t>A Company’s Strategy-Making Hierarchy</a:t>
            </a:r>
          </a:p>
        </p:txBody>
      </p:sp>
      <p:sp>
        <p:nvSpPr>
          <p:cNvPr id="3" name="Content Placeholder 2">
            <a:extLst>
              <a:ext uri="{FF2B5EF4-FFF2-40B4-BE49-F238E27FC236}">
                <a16:creationId xmlns:a16="http://schemas.microsoft.com/office/drawing/2014/main" id="{478BEB10-EA91-2848-8C77-63EFFE401281}"/>
              </a:ext>
            </a:extLst>
          </p:cNvPr>
          <p:cNvSpPr>
            <a:spLocks noGrp="1"/>
          </p:cNvSpPr>
          <p:nvPr>
            <p:ph sz="quarter" idx="11"/>
          </p:nvPr>
        </p:nvSpPr>
        <p:spPr/>
        <p:txBody>
          <a:bodyPr/>
          <a:lstStyle/>
          <a:p>
            <a:r>
              <a:rPr lang="en-US" dirty="0"/>
              <a:t>A firm’s strategy is a collection of initiatives undertaken by managers at all levels in the organizational hierarchy. </a:t>
            </a:r>
          </a:p>
          <a:p>
            <a:pPr>
              <a:spcBef>
                <a:spcPts val="2400"/>
              </a:spcBef>
            </a:pPr>
            <a:r>
              <a:rPr lang="en-US" dirty="0"/>
              <a:t>Crafting strategy is a collaborative effort.</a:t>
            </a:r>
          </a:p>
          <a:p>
            <a:pPr lvl="1"/>
            <a:r>
              <a:rPr lang="en-US" dirty="0"/>
              <a:t>Involves managers from various levels of the organization.</a:t>
            </a:r>
          </a:p>
          <a:p>
            <a:pPr lvl="1"/>
            <a:r>
              <a:rPr lang="en-US" dirty="0"/>
              <a:t>Should be cohesive and mutually reinforcing, fitting together like a jigsaw puzzle.</a:t>
            </a:r>
          </a:p>
          <a:p>
            <a:pPr lvl="1"/>
            <a:r>
              <a:rPr lang="en-US" dirty="0"/>
              <a:t>Requires choosing among the various strategic alternatives.</a:t>
            </a:r>
          </a:p>
        </p:txBody>
      </p:sp>
    </p:spTree>
    <p:extLst>
      <p:ext uri="{BB962C8B-B14F-4D97-AF65-F5344CB8AC3E}">
        <p14:creationId xmlns:p14="http://schemas.microsoft.com/office/powerpoint/2010/main" val="40795904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1D75C-D3DF-924E-9B13-C485ABDC3F4A}"/>
              </a:ext>
            </a:extLst>
          </p:cNvPr>
          <p:cNvSpPr>
            <a:spLocks noGrp="1"/>
          </p:cNvSpPr>
          <p:nvPr>
            <p:ph type="title"/>
          </p:nvPr>
        </p:nvSpPr>
        <p:spPr/>
        <p:txBody>
          <a:bodyPr/>
          <a:lstStyle/>
          <a:p>
            <a:r>
              <a:rPr lang="en-US" dirty="0"/>
              <a:t>CORE CONCEPT: Corporate Strategy and Business Strategy</a:t>
            </a:r>
          </a:p>
        </p:txBody>
      </p:sp>
      <p:sp>
        <p:nvSpPr>
          <p:cNvPr id="3" name="Content Placeholder 2">
            <a:extLst>
              <a:ext uri="{FF2B5EF4-FFF2-40B4-BE49-F238E27FC236}">
                <a16:creationId xmlns:a16="http://schemas.microsoft.com/office/drawing/2014/main" id="{2E70BC13-F796-0847-847E-59180C2F26D0}"/>
              </a:ext>
            </a:extLst>
          </p:cNvPr>
          <p:cNvSpPr>
            <a:spLocks noGrp="1"/>
          </p:cNvSpPr>
          <p:nvPr>
            <p:ph idx="1"/>
          </p:nvPr>
        </p:nvSpPr>
        <p:spPr>
          <a:xfrm>
            <a:off x="696686" y="914400"/>
            <a:ext cx="7750628" cy="5303851"/>
          </a:xfrm>
        </p:spPr>
        <p:txBody>
          <a:bodyPr/>
          <a:lstStyle/>
          <a:p>
            <a:r>
              <a:rPr lang="en-US" b="1" dirty="0">
                <a:solidFill>
                  <a:srgbClr val="E21A23"/>
                </a:solidFill>
              </a:rPr>
              <a:t>Corporate strategy</a:t>
            </a:r>
            <a:r>
              <a:rPr lang="en-US" b="1" dirty="0"/>
              <a:t> </a:t>
            </a:r>
            <a:r>
              <a:rPr lang="en-US" dirty="0"/>
              <a:t>establishes an overall game plan for managing a set of businesses in a diversified, multibusiness company.</a:t>
            </a:r>
          </a:p>
          <a:p>
            <a:r>
              <a:rPr lang="en-US" b="1" dirty="0">
                <a:solidFill>
                  <a:srgbClr val="E21A23"/>
                </a:solidFill>
              </a:rPr>
              <a:t>Business strategy </a:t>
            </a:r>
            <a:r>
              <a:rPr lang="en-US" dirty="0"/>
              <a:t>is primarily concerned with strengthening the company’s market position and building competitive advantage in a single business company or a single business unit of a diversified multibusiness corporation.</a:t>
            </a:r>
          </a:p>
        </p:txBody>
      </p:sp>
    </p:spTree>
    <p:extLst>
      <p:ext uri="{BB962C8B-B14F-4D97-AF65-F5344CB8AC3E}">
        <p14:creationId xmlns:p14="http://schemas.microsoft.com/office/powerpoint/2010/main" val="19952401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CC59C-A187-4C4C-9523-893A54EA3670}"/>
              </a:ext>
            </a:extLst>
          </p:cNvPr>
          <p:cNvSpPr>
            <a:spLocks noGrp="1"/>
          </p:cNvSpPr>
          <p:nvPr>
            <p:ph type="title"/>
          </p:nvPr>
        </p:nvSpPr>
        <p:spPr/>
        <p:txBody>
          <a:bodyPr/>
          <a:lstStyle/>
          <a:p>
            <a:r>
              <a:rPr lang="en-US" dirty="0"/>
              <a:t>Figure 2.2 A Company’s Strategy-Making Hierarchy</a:t>
            </a:r>
          </a:p>
        </p:txBody>
      </p:sp>
      <p:sp>
        <p:nvSpPr>
          <p:cNvPr id="4" name="Text Placeholder 3">
            <a:extLst>
              <a:ext uri="{FF2B5EF4-FFF2-40B4-BE49-F238E27FC236}">
                <a16:creationId xmlns:a16="http://schemas.microsoft.com/office/drawing/2014/main" id="{43E19556-9A53-884A-BC15-98659A00ADFB}"/>
              </a:ext>
            </a:extLst>
          </p:cNvPr>
          <p:cNvSpPr>
            <a:spLocks noGrp="1"/>
          </p:cNvSpPr>
          <p:nvPr>
            <p:ph type="body" sz="quarter" idx="4294967295"/>
          </p:nvPr>
        </p:nvSpPr>
        <p:spPr>
          <a:xfrm>
            <a:off x="3098800" y="6324600"/>
            <a:ext cx="2975436" cy="190500"/>
          </a:xfrm>
        </p:spPr>
        <p:txBody>
          <a:bodyPr/>
          <a:lstStyle/>
          <a:p>
            <a:pPr algn="ctr"/>
            <a:r>
              <a:rPr lang="en-US" sz="1100" dirty="0">
                <a:hlinkClick r:id="rId3" action="ppaction://hlinksldjump"/>
              </a:rPr>
              <a:t>Access the text alternative for slide images</a:t>
            </a:r>
            <a:r>
              <a:rPr lang="en-US" sz="1100" dirty="0"/>
              <a:t>.</a:t>
            </a:r>
          </a:p>
        </p:txBody>
      </p:sp>
      <p:pic>
        <p:nvPicPr>
          <p:cNvPr id="7" name="Content Placeholder 6" descr="An illustration denotes a company's strategy-making hierarchy.">
            <a:extLst>
              <a:ext uri="{FF2B5EF4-FFF2-40B4-BE49-F238E27FC236}">
                <a16:creationId xmlns:a16="http://schemas.microsoft.com/office/drawing/2014/main" id="{0F2263FA-8C89-AA40-9047-A893DEC5BA51}"/>
              </a:ext>
            </a:extLst>
          </p:cNvPr>
          <p:cNvPicPr>
            <a:picLocks noGrp="1" noChangeAspect="1"/>
          </p:cNvPicPr>
          <p:nvPr>
            <p:ph sz="quarter" idx="4294967295"/>
          </p:nvPr>
        </p:nvPicPr>
        <p:blipFill>
          <a:blip r:embed="rId4" cstate="print"/>
          <a:stretch>
            <a:fillRect/>
          </a:stretch>
        </p:blipFill>
        <p:spPr>
          <a:xfrm>
            <a:off x="1030510" y="982663"/>
            <a:ext cx="7105650" cy="4972050"/>
          </a:xfrm>
          <a:prstGeom prst="rect">
            <a:avLst/>
          </a:prstGeom>
        </p:spPr>
      </p:pic>
    </p:spTree>
    <p:extLst>
      <p:ext uri="{BB962C8B-B14F-4D97-AF65-F5344CB8AC3E}">
        <p14:creationId xmlns:p14="http://schemas.microsoft.com/office/powerpoint/2010/main" val="29752512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E4E2E-7FA2-334A-8DDA-D05CA73F679D}"/>
              </a:ext>
            </a:extLst>
          </p:cNvPr>
          <p:cNvSpPr>
            <a:spLocks noGrp="1"/>
          </p:cNvSpPr>
          <p:nvPr>
            <p:ph type="title"/>
          </p:nvPr>
        </p:nvSpPr>
        <p:spPr/>
        <p:txBody>
          <a:bodyPr/>
          <a:lstStyle/>
          <a:p>
            <a:r>
              <a:rPr lang="en-US" dirty="0"/>
              <a:t>The Strategy-Making Hierarchy</a:t>
            </a:r>
          </a:p>
        </p:txBody>
      </p:sp>
      <p:graphicFrame>
        <p:nvGraphicFramePr>
          <p:cNvPr id="7" name="Content Placeholder 6">
            <a:extLst>
              <a:ext uri="{FF2B5EF4-FFF2-40B4-BE49-F238E27FC236}">
                <a16:creationId xmlns:a16="http://schemas.microsoft.com/office/drawing/2014/main" id="{67FDB3A6-A8B2-9C4B-999E-2AF690A62181}"/>
              </a:ext>
            </a:extLst>
          </p:cNvPr>
          <p:cNvGraphicFramePr>
            <a:graphicFrameLocks noGrp="1"/>
          </p:cNvGraphicFramePr>
          <p:nvPr>
            <p:ph sz="quarter" idx="4294967295"/>
            <p:extLst>
              <p:ext uri="{D42A27DB-BD31-4B8C-83A1-F6EECF244321}">
                <p14:modId xmlns:p14="http://schemas.microsoft.com/office/powerpoint/2010/main" val="3956325687"/>
              </p:ext>
            </p:extLst>
          </p:nvPr>
        </p:nvGraphicFramePr>
        <p:xfrm>
          <a:off x="299811" y="813027"/>
          <a:ext cx="8423249" cy="5476240"/>
        </p:xfrm>
        <a:graphic>
          <a:graphicData uri="http://schemas.openxmlformats.org/drawingml/2006/table">
            <a:tbl>
              <a:tblPr firstRow="1" bandRow="1">
                <a:tableStyleId>{F2DE63D5-997A-4646-A377-4702673A728D}</a:tableStyleId>
              </a:tblPr>
              <a:tblGrid>
                <a:gridCol w="1390493">
                  <a:extLst>
                    <a:ext uri="{9D8B030D-6E8A-4147-A177-3AD203B41FA5}">
                      <a16:colId xmlns:a16="http://schemas.microsoft.com/office/drawing/2014/main" val="3661451121"/>
                    </a:ext>
                  </a:extLst>
                </a:gridCol>
                <a:gridCol w="7032756">
                  <a:extLst>
                    <a:ext uri="{9D8B030D-6E8A-4147-A177-3AD203B41FA5}">
                      <a16:colId xmlns:a16="http://schemas.microsoft.com/office/drawing/2014/main" val="2727800150"/>
                    </a:ext>
                  </a:extLst>
                </a:gridCol>
              </a:tblGrid>
              <a:tr h="370840">
                <a:tc>
                  <a:txBody>
                    <a:bodyPr/>
                    <a:lstStyle/>
                    <a:p>
                      <a:r>
                        <a:rPr lang="en-US" sz="1800" b="1" i="0" dirty="0">
                          <a:solidFill>
                            <a:schemeClr val="bg2"/>
                          </a:solidFill>
                          <a:latin typeface="Calibri" panose="020F0502020204030204" pitchFamily="34" charset="0"/>
                          <a:cs typeface="Calibri" panose="020F0502020204030204" pitchFamily="34" charset="0"/>
                        </a:rPr>
                        <a:t>STRATEGY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F5A97"/>
                    </a:solidFill>
                  </a:tcPr>
                </a:tc>
                <a:tc>
                  <a:txBody>
                    <a:bodyPr/>
                    <a:lstStyle/>
                    <a:p>
                      <a:r>
                        <a:rPr lang="en-US" sz="1800" b="1" i="0" dirty="0">
                          <a:solidFill>
                            <a:schemeClr val="bg2"/>
                          </a:solidFill>
                          <a:latin typeface="Calibri" panose="020F0502020204030204" pitchFamily="34" charset="0"/>
                          <a:cs typeface="Calibri" panose="020F0502020204030204" pitchFamily="34" charset="0"/>
                        </a:rPr>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F5A97"/>
                    </a:solidFill>
                  </a:tcPr>
                </a:tc>
                <a:extLst>
                  <a:ext uri="{0D108BD9-81ED-4DB2-BD59-A6C34878D82A}">
                    <a16:rowId xmlns:a16="http://schemas.microsoft.com/office/drawing/2014/main" val="534230185"/>
                  </a:ext>
                </a:extLst>
              </a:tr>
              <a:tr h="370840">
                <a:tc>
                  <a:txBody>
                    <a:bodyPr/>
                    <a:lstStyle/>
                    <a:p>
                      <a:r>
                        <a:rPr lang="en-US" sz="2000" b="0" i="0" dirty="0">
                          <a:latin typeface="Calibri" panose="020F0502020204030204" pitchFamily="34" charset="0"/>
                          <a:cs typeface="Calibri" panose="020F0502020204030204" pitchFamily="34" charset="0"/>
                        </a:rPr>
                        <a:t>Corporate strategy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spcBef>
                          <a:spcPts val="600"/>
                        </a:spcBef>
                        <a:buFont typeface="Arial" pitchFamily="34" charset="0"/>
                        <a:buNone/>
                      </a:pPr>
                      <a:r>
                        <a:rPr lang="en-US" sz="1800" dirty="0">
                          <a:latin typeface="Calibri" panose="020F0502020204030204" pitchFamily="34" charset="0"/>
                          <a:cs typeface="Calibri" panose="020F0502020204030204" pitchFamily="34" charset="0"/>
                        </a:rPr>
                        <a:t>Is orchestrated by the CEO and other senior executives and establishes an overall game plan for managing a set of businesses in a diversified, multibusiness company. </a:t>
                      </a:r>
                    </a:p>
                    <a:p>
                      <a:pPr marL="0" indent="0" algn="l">
                        <a:spcBef>
                          <a:spcPts val="600"/>
                        </a:spcBef>
                        <a:buFont typeface="Arial" pitchFamily="34" charset="0"/>
                        <a:buNone/>
                      </a:pPr>
                      <a:r>
                        <a:rPr lang="en-US" sz="1800" dirty="0">
                          <a:latin typeface="Calibri" panose="020F0502020204030204" pitchFamily="34" charset="0"/>
                          <a:cs typeface="Calibri" panose="020F0502020204030204" pitchFamily="34" charset="0"/>
                        </a:rPr>
                        <a:t>Addresses the questions of how to capture cross-business synergies, what businesses to hold or divest, which new markets to enter, and how to best enter new markets—by acquisition, creation of a strategic alliance, or through internal development.</a:t>
                      </a:r>
                      <a:endParaRPr lang="en-US" sz="1800" b="0" i="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93937040"/>
                  </a:ext>
                </a:extLst>
              </a:tr>
              <a:tr h="370840">
                <a:tc>
                  <a:txBody>
                    <a:bodyPr/>
                    <a:lstStyle/>
                    <a:p>
                      <a:r>
                        <a:rPr lang="en-US" sz="2000" b="0" i="0" dirty="0">
                          <a:latin typeface="Calibri" panose="020F0502020204030204" pitchFamily="34" charset="0"/>
                          <a:cs typeface="Calibri" panose="020F0502020204030204" pitchFamily="34" charset="0"/>
                        </a:rPr>
                        <a:t>Business strategy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Is primarily concerned with building competitive advantage in a single business unit of a diversified company or strengthening the market position of a nondiversified single business company.</a:t>
                      </a:r>
                      <a:endParaRPr lang="en-US" sz="1800" b="0" i="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4703749"/>
                  </a:ext>
                </a:extLst>
              </a:tr>
              <a:tr h="370840">
                <a:tc>
                  <a:txBody>
                    <a:bodyPr/>
                    <a:lstStyle/>
                    <a:p>
                      <a:r>
                        <a:rPr lang="en-US" sz="2000" b="0" i="0" dirty="0">
                          <a:latin typeface="Calibri" panose="020F0502020204030204" pitchFamily="34" charset="0"/>
                          <a:cs typeface="Calibri" panose="020F0502020204030204" pitchFamily="34" charset="0"/>
                        </a:rPr>
                        <a:t>Functional-area strategies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Are concerned with</a:t>
                      </a:r>
                      <a:r>
                        <a:rPr lang="en-US" sz="1800" baseline="0" dirty="0">
                          <a:latin typeface="Calibri" panose="020F0502020204030204" pitchFamily="34" charset="0"/>
                          <a:cs typeface="Calibri" panose="020F0502020204030204" pitchFamily="34" charset="0"/>
                        </a:rPr>
                        <a:t> actions</a:t>
                      </a:r>
                      <a:r>
                        <a:rPr lang="en-US" sz="1800" dirty="0">
                          <a:latin typeface="Calibri" panose="020F0502020204030204" pitchFamily="34" charset="0"/>
                          <a:cs typeface="Calibri" panose="020F0502020204030204" pitchFamily="34" charset="0"/>
                        </a:rPr>
                        <a:t> related to particular functions or processes within a business (marketing strategy, production strategy, finance strategy, customer service strategy, product development strategy, and human resources strategy).</a:t>
                      </a:r>
                      <a:endParaRPr lang="en-US" sz="1800" b="0" i="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81767"/>
                  </a:ext>
                </a:extLst>
              </a:tr>
              <a:tr h="370840">
                <a:tc>
                  <a:txBody>
                    <a:bodyPr/>
                    <a:lstStyle/>
                    <a:p>
                      <a:r>
                        <a:rPr lang="en-US" sz="2000" b="0" i="0" dirty="0">
                          <a:latin typeface="Calibri" panose="020F0502020204030204" pitchFamily="34" charset="0"/>
                          <a:cs typeface="Calibri" panose="020F0502020204030204" pitchFamily="34" charset="0"/>
                        </a:rPr>
                        <a:t>Operating strategies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Are relatively narrow strategic initiatives and approaches for managing key operating units (plants, distribution centers, geographic units) and specific operating activities such as materials purchasing or Internet sales.</a:t>
                      </a:r>
                      <a:endParaRPr lang="en-US" sz="1800" b="0" i="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9465363"/>
                  </a:ext>
                </a:extLst>
              </a:tr>
            </a:tbl>
          </a:graphicData>
        </a:graphic>
      </p:graphicFrame>
    </p:spTree>
    <p:extLst>
      <p:ext uri="{BB962C8B-B14F-4D97-AF65-F5344CB8AC3E}">
        <p14:creationId xmlns:p14="http://schemas.microsoft.com/office/powerpoint/2010/main" val="41946587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7A89B-BA39-4B04-BA3B-89CBE2E0CC43}"/>
              </a:ext>
            </a:extLst>
          </p:cNvPr>
          <p:cNvSpPr>
            <a:spLocks noGrp="1"/>
          </p:cNvSpPr>
          <p:nvPr>
            <p:ph type="title"/>
          </p:nvPr>
        </p:nvSpPr>
        <p:spPr/>
        <p:txBody>
          <a:bodyPr/>
          <a:lstStyle/>
          <a:p>
            <a:r>
              <a:rPr lang="en-US" dirty="0"/>
              <a:t>Stage 4: Implementing and Executing the Chosen Strategy</a:t>
            </a:r>
          </a:p>
        </p:txBody>
      </p:sp>
      <p:sp>
        <p:nvSpPr>
          <p:cNvPr id="3" name="Content Placeholder 2">
            <a:extLst>
              <a:ext uri="{FF2B5EF4-FFF2-40B4-BE49-F238E27FC236}">
                <a16:creationId xmlns:a16="http://schemas.microsoft.com/office/drawing/2014/main" id="{9D722150-8408-4EAF-B5FD-9AFFE9DB2549}"/>
              </a:ext>
            </a:extLst>
          </p:cNvPr>
          <p:cNvSpPr>
            <a:spLocks noGrp="1"/>
          </p:cNvSpPr>
          <p:nvPr>
            <p:ph sz="quarter" idx="11"/>
          </p:nvPr>
        </p:nvSpPr>
        <p:spPr/>
        <p:txBody>
          <a:bodyPr/>
          <a:lstStyle/>
          <a:p>
            <a:r>
              <a:rPr lang="en-US" dirty="0"/>
              <a:t>Managing the strategy execution process involves:</a:t>
            </a:r>
          </a:p>
        </p:txBody>
      </p:sp>
      <p:sp>
        <p:nvSpPr>
          <p:cNvPr id="4" name="Content Placeholder 3">
            <a:extLst>
              <a:ext uri="{FF2B5EF4-FFF2-40B4-BE49-F238E27FC236}">
                <a16:creationId xmlns:a16="http://schemas.microsoft.com/office/drawing/2014/main" id="{0963A29C-9AD0-4451-9C6B-0E48F7DE7782}"/>
              </a:ext>
            </a:extLst>
          </p:cNvPr>
          <p:cNvSpPr>
            <a:spLocks noGrp="1"/>
          </p:cNvSpPr>
          <p:nvPr>
            <p:ph sz="quarter" idx="14"/>
          </p:nvPr>
        </p:nvSpPr>
        <p:spPr/>
        <p:txBody>
          <a:bodyPr/>
          <a:lstStyle/>
          <a:p>
            <a:pPr marL="231775" indent="-231775">
              <a:spcBef>
                <a:spcPts val="0"/>
              </a:spcBef>
              <a:spcAft>
                <a:spcPts val="1200"/>
              </a:spcAft>
              <a:buFont typeface="Arial" panose="020B0604020202020204" pitchFamily="34" charset="0"/>
              <a:buChar char="•"/>
            </a:pPr>
            <a:r>
              <a:rPr lang="en-US" dirty="0"/>
              <a:t>Exerting the internal leadership needed to propel implementation forward</a:t>
            </a:r>
          </a:p>
          <a:p>
            <a:pPr marL="231775" indent="-231775">
              <a:spcBef>
                <a:spcPts val="0"/>
              </a:spcBef>
              <a:spcAft>
                <a:spcPts val="1200"/>
              </a:spcAft>
              <a:buFont typeface="Arial" panose="020B0604020202020204" pitchFamily="34" charset="0"/>
              <a:buChar char="•"/>
            </a:pPr>
            <a:r>
              <a:rPr lang="en-US" dirty="0"/>
              <a:t>Creating a company culture and work climate conducive to successful strategy execution</a:t>
            </a:r>
          </a:p>
          <a:p>
            <a:pPr marL="231775" indent="-231775">
              <a:spcBef>
                <a:spcPts val="0"/>
              </a:spcBef>
              <a:spcAft>
                <a:spcPts val="1200"/>
              </a:spcAft>
              <a:buFont typeface="Arial" panose="020B0604020202020204" pitchFamily="34" charset="0"/>
              <a:buChar char="•"/>
            </a:pPr>
            <a:r>
              <a:rPr lang="en-US" dirty="0"/>
              <a:t>Tying rewards and incentives directly to the achievement of performance objectives</a:t>
            </a:r>
          </a:p>
          <a:p>
            <a:pPr marL="231775" indent="-231775">
              <a:spcBef>
                <a:spcPts val="0"/>
              </a:spcBef>
              <a:spcAft>
                <a:spcPts val="1200"/>
              </a:spcAft>
              <a:buFont typeface="Arial" panose="020B0604020202020204" pitchFamily="34" charset="0"/>
              <a:buChar char="•"/>
            </a:pPr>
            <a:r>
              <a:rPr lang="en-US" dirty="0"/>
              <a:t>Pushing for continuous improvement in how value chain activities are performed</a:t>
            </a:r>
          </a:p>
        </p:txBody>
      </p:sp>
      <p:sp>
        <p:nvSpPr>
          <p:cNvPr id="5" name="Content Placeholder 4">
            <a:extLst>
              <a:ext uri="{FF2B5EF4-FFF2-40B4-BE49-F238E27FC236}">
                <a16:creationId xmlns:a16="http://schemas.microsoft.com/office/drawing/2014/main" id="{1AE720B9-CCC2-4A25-AC90-234CB063AA75}"/>
              </a:ext>
            </a:extLst>
          </p:cNvPr>
          <p:cNvSpPr>
            <a:spLocks noGrp="1"/>
          </p:cNvSpPr>
          <p:nvPr>
            <p:ph sz="quarter" idx="15"/>
          </p:nvPr>
        </p:nvSpPr>
        <p:spPr/>
        <p:txBody>
          <a:bodyPr/>
          <a:lstStyle/>
          <a:p>
            <a:pPr marL="231775" indent="-231775">
              <a:spcAft>
                <a:spcPts val="1200"/>
              </a:spcAft>
              <a:buFont typeface="Arial" panose="020B0604020202020204" pitchFamily="34" charset="0"/>
              <a:buChar char="•"/>
            </a:pPr>
            <a:r>
              <a:rPr lang="en-US" dirty="0"/>
              <a:t>Installing information and operating systems that enable personnel to perform essential activities</a:t>
            </a:r>
          </a:p>
          <a:p>
            <a:pPr marL="231775" indent="-231775">
              <a:spcAft>
                <a:spcPts val="1200"/>
              </a:spcAft>
              <a:buFont typeface="Arial" panose="020B0604020202020204" pitchFamily="34" charset="0"/>
              <a:buChar char="•"/>
            </a:pPr>
            <a:r>
              <a:rPr lang="en-US" dirty="0"/>
              <a:t>Ensuring that policies and procedures facilitate rather than impede effective execution</a:t>
            </a:r>
          </a:p>
          <a:p>
            <a:pPr marL="231775" indent="-231775">
              <a:spcAft>
                <a:spcPts val="1200"/>
              </a:spcAft>
              <a:buFont typeface="Arial" panose="020B0604020202020204" pitchFamily="34" charset="0"/>
              <a:buChar char="•"/>
            </a:pPr>
            <a:r>
              <a:rPr lang="en-US" dirty="0"/>
              <a:t>Allocating ample resources to activities critical to good strategy execution</a:t>
            </a:r>
          </a:p>
          <a:p>
            <a:pPr marL="231775" indent="-231775">
              <a:spcAft>
                <a:spcPts val="1200"/>
              </a:spcAft>
              <a:buFont typeface="Arial" panose="020B0604020202020204" pitchFamily="34" charset="0"/>
              <a:buChar char="•"/>
            </a:pPr>
            <a:r>
              <a:rPr lang="en-US" dirty="0"/>
              <a:t>Staffing the organization to provide needed skills and expertise</a:t>
            </a:r>
          </a:p>
          <a:p>
            <a:pPr marL="342900" indent="-342900">
              <a:spcAft>
                <a:spcPts val="1200"/>
              </a:spcAft>
              <a:buFont typeface="Arial" panose="020B0604020202020204" pitchFamily="34" charset="0"/>
              <a:buChar char="•"/>
            </a:pPr>
            <a:endParaRPr lang="en-US" dirty="0"/>
          </a:p>
        </p:txBody>
      </p:sp>
    </p:spTree>
    <p:extLst>
      <p:ext uri="{BB962C8B-B14F-4D97-AF65-F5344CB8AC3E}">
        <p14:creationId xmlns:p14="http://schemas.microsoft.com/office/powerpoint/2010/main" val="12687854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0050B-9C7D-6144-894A-4AF7429F40AA}"/>
              </a:ext>
            </a:extLst>
          </p:cNvPr>
          <p:cNvSpPr>
            <a:spLocks noGrp="1"/>
          </p:cNvSpPr>
          <p:nvPr>
            <p:ph type="title"/>
          </p:nvPr>
        </p:nvSpPr>
        <p:spPr/>
        <p:txBody>
          <a:bodyPr lIns="640080" rIns="640080"/>
          <a:lstStyle/>
          <a:p>
            <a:pPr algn="ctr"/>
            <a:r>
              <a:rPr lang="en-US" dirty="0"/>
              <a:t>Stage 5: Evaluating Performance and Initiating Corrective Adjustments</a:t>
            </a:r>
          </a:p>
        </p:txBody>
      </p:sp>
      <p:sp>
        <p:nvSpPr>
          <p:cNvPr id="3" name="Content Placeholder 2">
            <a:extLst>
              <a:ext uri="{FF2B5EF4-FFF2-40B4-BE49-F238E27FC236}">
                <a16:creationId xmlns:a16="http://schemas.microsoft.com/office/drawing/2014/main" id="{ABBACFF5-DFBC-F24E-A9CB-121C7F01C79B}"/>
              </a:ext>
            </a:extLst>
          </p:cNvPr>
          <p:cNvSpPr>
            <a:spLocks noGrp="1"/>
          </p:cNvSpPr>
          <p:nvPr>
            <p:ph sz="quarter" idx="11"/>
          </p:nvPr>
        </p:nvSpPr>
        <p:spPr>
          <a:xfrm>
            <a:off x="1216742" y="1153275"/>
            <a:ext cx="6710516" cy="5095126"/>
          </a:xfrm>
        </p:spPr>
        <p:txBody>
          <a:bodyPr/>
          <a:lstStyle/>
          <a:p>
            <a:r>
              <a:rPr lang="en-US" dirty="0"/>
              <a:t>Deciding if there is a need for change:</a:t>
            </a:r>
          </a:p>
          <a:p>
            <a:pPr lvl="1"/>
            <a:r>
              <a:rPr lang="en-US" dirty="0"/>
              <a:t>Monitoring for disruptive developments.</a:t>
            </a:r>
          </a:p>
          <a:p>
            <a:pPr lvl="1"/>
            <a:r>
              <a:rPr lang="en-US" dirty="0"/>
              <a:t>Evaluating the firm’s recent performance.</a:t>
            </a:r>
          </a:p>
          <a:p>
            <a:pPr lvl="1"/>
            <a:r>
              <a:rPr lang="en-US" dirty="0"/>
              <a:t>Making corrective adjustments to strategy.</a:t>
            </a:r>
          </a:p>
          <a:p>
            <a:r>
              <a:rPr lang="en-US" dirty="0"/>
              <a:t>Strategy execution is an ongoing and uneven process of organizational learning.</a:t>
            </a:r>
          </a:p>
          <a:p>
            <a:pPr lvl="1"/>
            <a:r>
              <a:rPr lang="en-US" dirty="0"/>
              <a:t>A firm’s vision, objectives, strategy, and approach to strategy execution are never final.</a:t>
            </a:r>
          </a:p>
        </p:txBody>
      </p:sp>
    </p:spTree>
    <p:extLst>
      <p:ext uri="{BB962C8B-B14F-4D97-AF65-F5344CB8AC3E}">
        <p14:creationId xmlns:p14="http://schemas.microsoft.com/office/powerpoint/2010/main" val="1168916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F584D-9DFC-D646-B954-D2F98C0BBE9D}"/>
              </a:ext>
            </a:extLst>
          </p:cNvPr>
          <p:cNvSpPr>
            <a:spLocks noGrp="1"/>
          </p:cNvSpPr>
          <p:nvPr>
            <p:ph type="title"/>
          </p:nvPr>
        </p:nvSpPr>
        <p:spPr/>
        <p:txBody>
          <a:bodyPr>
            <a:noAutofit/>
          </a:bodyPr>
          <a:lstStyle/>
          <a:p>
            <a:r>
              <a:rPr lang="en-US" sz="2400" dirty="0"/>
              <a:t>FIGURE 2.1 The Strategy Formulation, Strategy Execution Process</a:t>
            </a:r>
          </a:p>
        </p:txBody>
      </p:sp>
      <p:sp>
        <p:nvSpPr>
          <p:cNvPr id="4" name="Text Placeholder 3">
            <a:extLst>
              <a:ext uri="{FF2B5EF4-FFF2-40B4-BE49-F238E27FC236}">
                <a16:creationId xmlns:a16="http://schemas.microsoft.com/office/drawing/2014/main" id="{D9A1D48A-4EF0-E640-B3EA-318AF398044E}"/>
              </a:ext>
            </a:extLst>
          </p:cNvPr>
          <p:cNvSpPr>
            <a:spLocks noGrp="1"/>
          </p:cNvSpPr>
          <p:nvPr>
            <p:ph type="body" sz="quarter" idx="4294967295"/>
          </p:nvPr>
        </p:nvSpPr>
        <p:spPr>
          <a:xfrm>
            <a:off x="3200401" y="6324600"/>
            <a:ext cx="2743200" cy="190500"/>
          </a:xfrm>
        </p:spPr>
        <p:txBody>
          <a:bodyPr/>
          <a:lstStyle/>
          <a:p>
            <a:r>
              <a:rPr lang="en-US" sz="1000" b="1" dirty="0">
                <a:hlinkClick r:id="rId3" action="ppaction://hlinksldjump"/>
              </a:rPr>
              <a:t>Access the text alternative for slide images.</a:t>
            </a:r>
            <a:endParaRPr lang="en-US" sz="1000" b="1" dirty="0"/>
          </a:p>
        </p:txBody>
      </p:sp>
      <p:pic>
        <p:nvPicPr>
          <p:cNvPr id="7" name="Picture 6" descr="A five-stage process model illustrates external and internal factors shaping strategic and operating decisions.">
            <a:extLst>
              <a:ext uri="{FF2B5EF4-FFF2-40B4-BE49-F238E27FC236}">
                <a16:creationId xmlns:a16="http://schemas.microsoft.com/office/drawing/2014/main" id="{55442DD1-B8A1-5345-B52A-1212E1AE4EC2}"/>
              </a:ext>
            </a:extLst>
          </p:cNvPr>
          <p:cNvPicPr>
            <a:picLocks noChangeAspect="1"/>
          </p:cNvPicPr>
          <p:nvPr/>
        </p:nvPicPr>
        <p:blipFill>
          <a:blip r:embed="rId4" cstate="print"/>
          <a:stretch>
            <a:fillRect/>
          </a:stretch>
        </p:blipFill>
        <p:spPr>
          <a:xfrm>
            <a:off x="128612" y="1454095"/>
            <a:ext cx="8886825" cy="3962400"/>
          </a:xfrm>
          <a:prstGeom prst="rect">
            <a:avLst/>
          </a:prstGeom>
        </p:spPr>
      </p:pic>
    </p:spTree>
    <p:extLst>
      <p:ext uri="{BB962C8B-B14F-4D97-AF65-F5344CB8AC3E}">
        <p14:creationId xmlns:p14="http://schemas.microsoft.com/office/powerpoint/2010/main" val="19391437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2167A-41A4-BE4B-90FE-13135953DA10}"/>
              </a:ext>
            </a:extLst>
          </p:cNvPr>
          <p:cNvSpPr>
            <a:spLocks noGrp="1"/>
          </p:cNvSpPr>
          <p:nvPr>
            <p:ph type="title"/>
          </p:nvPr>
        </p:nvSpPr>
        <p:spPr/>
        <p:txBody>
          <a:bodyPr>
            <a:normAutofit/>
          </a:bodyPr>
          <a:lstStyle/>
          <a:p>
            <a:r>
              <a:rPr lang="en-US" dirty="0"/>
              <a:t>Corporate Governance: The Board of Directors</a:t>
            </a:r>
          </a:p>
        </p:txBody>
      </p:sp>
      <p:sp>
        <p:nvSpPr>
          <p:cNvPr id="3" name="Content Placeholder 2">
            <a:extLst>
              <a:ext uri="{FF2B5EF4-FFF2-40B4-BE49-F238E27FC236}">
                <a16:creationId xmlns:a16="http://schemas.microsoft.com/office/drawing/2014/main" id="{9B3B222F-EEB5-8040-8C36-A209096DDED5}"/>
              </a:ext>
            </a:extLst>
          </p:cNvPr>
          <p:cNvSpPr>
            <a:spLocks noGrp="1"/>
          </p:cNvSpPr>
          <p:nvPr>
            <p:ph sz="quarter" idx="11"/>
          </p:nvPr>
        </p:nvSpPr>
        <p:spPr>
          <a:xfrm>
            <a:off x="587829" y="703943"/>
            <a:ext cx="7968342" cy="5544457"/>
          </a:xfrm>
        </p:spPr>
        <p:txBody>
          <a:bodyPr/>
          <a:lstStyle/>
          <a:p>
            <a:r>
              <a:rPr lang="en-US" dirty="0"/>
              <a:t>The Role of the Board of Directors in the Strategy-Formulation, Strategy-Execution Process:</a:t>
            </a:r>
          </a:p>
          <a:p>
            <a:pPr marL="800100" lvl="1"/>
            <a:r>
              <a:rPr lang="en-US" dirty="0"/>
              <a:t>Oversee the firm’s financial accounting and reporting practices.</a:t>
            </a:r>
          </a:p>
          <a:p>
            <a:pPr marL="800100" lvl="1"/>
            <a:r>
              <a:rPr lang="en-US" dirty="0"/>
              <a:t>Diligently critique and oversee the company’s direction, strategy, and business approaches.</a:t>
            </a:r>
          </a:p>
          <a:p>
            <a:pPr marL="800100" lvl="1"/>
            <a:r>
              <a:rPr lang="en-US" dirty="0"/>
              <a:t>Evaluate the caliber of senior executives’ strategy-making and strategy-executing skills.</a:t>
            </a:r>
          </a:p>
          <a:p>
            <a:pPr marL="800100" lvl="1"/>
            <a:r>
              <a:rPr lang="en-US" dirty="0"/>
              <a:t>Institute a compensation plan for top executives that rewards them for actions and results that serve shareholder interests.</a:t>
            </a:r>
          </a:p>
        </p:txBody>
      </p:sp>
    </p:spTree>
    <p:extLst>
      <p:ext uri="{BB962C8B-B14F-4D97-AF65-F5344CB8AC3E}">
        <p14:creationId xmlns:p14="http://schemas.microsoft.com/office/powerpoint/2010/main" val="34899377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2167A-41A4-BE4B-90FE-13135953DA10}"/>
              </a:ext>
            </a:extLst>
          </p:cNvPr>
          <p:cNvSpPr>
            <a:spLocks noGrp="1"/>
          </p:cNvSpPr>
          <p:nvPr>
            <p:ph type="title"/>
          </p:nvPr>
        </p:nvSpPr>
        <p:spPr/>
        <p:txBody>
          <a:bodyPr>
            <a:normAutofit/>
          </a:bodyPr>
          <a:lstStyle/>
          <a:p>
            <a:r>
              <a:rPr lang="en-US" dirty="0"/>
              <a:t>Strong Boards Lead to Good Corporate Governance</a:t>
            </a:r>
          </a:p>
        </p:txBody>
      </p:sp>
      <p:sp>
        <p:nvSpPr>
          <p:cNvPr id="3" name="Content Placeholder 2">
            <a:extLst>
              <a:ext uri="{FF2B5EF4-FFF2-40B4-BE49-F238E27FC236}">
                <a16:creationId xmlns:a16="http://schemas.microsoft.com/office/drawing/2014/main" id="{9B3B222F-EEB5-8040-8C36-A209096DDED5}"/>
              </a:ext>
            </a:extLst>
          </p:cNvPr>
          <p:cNvSpPr>
            <a:spLocks noGrp="1"/>
          </p:cNvSpPr>
          <p:nvPr>
            <p:ph sz="quarter" idx="11"/>
          </p:nvPr>
        </p:nvSpPr>
        <p:spPr/>
        <p:txBody>
          <a:bodyPr/>
          <a:lstStyle/>
          <a:p>
            <a:r>
              <a:rPr lang="en-US" dirty="0"/>
              <a:t>A Strong, Independent Board of Directors</a:t>
            </a:r>
          </a:p>
          <a:p>
            <a:pPr marL="800100" lvl="1"/>
            <a:r>
              <a:rPr lang="en-US" dirty="0"/>
              <a:t>Is well informed about the company’s performance.</a:t>
            </a:r>
          </a:p>
          <a:p>
            <a:pPr marL="800100" lvl="1"/>
            <a:r>
              <a:rPr lang="en-US" dirty="0"/>
              <a:t>Guides and judges the CEO and other top executives.</a:t>
            </a:r>
          </a:p>
          <a:p>
            <a:pPr marL="800100" lvl="1"/>
            <a:r>
              <a:rPr lang="en-US" dirty="0"/>
              <a:t>Has the courage to curb management actions it believes are inappropriate or unduly risky.</a:t>
            </a:r>
          </a:p>
          <a:p>
            <a:pPr marL="800100" lvl="1"/>
            <a:r>
              <a:rPr lang="en-US" dirty="0"/>
              <a:t>Certifies to shareholders that the CEO is doing what the board expects.</a:t>
            </a:r>
          </a:p>
          <a:p>
            <a:pPr marL="800100" lvl="1"/>
            <a:r>
              <a:rPr lang="en-US" dirty="0"/>
              <a:t>Provides insight and advice to management.</a:t>
            </a:r>
          </a:p>
          <a:p>
            <a:pPr marL="800100" lvl="1"/>
            <a:r>
              <a:rPr lang="en-US" dirty="0"/>
              <a:t>Is intensely involved in debating the pros and cons of key decisions and actions.</a:t>
            </a:r>
          </a:p>
        </p:txBody>
      </p:sp>
    </p:spTree>
    <p:extLst>
      <p:ext uri="{BB962C8B-B14F-4D97-AF65-F5344CB8AC3E}">
        <p14:creationId xmlns:p14="http://schemas.microsoft.com/office/powerpoint/2010/main" val="2215944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4ABB8D10-1CDC-BA41-BFC1-3F575108A8C5}"/>
              </a:ext>
            </a:extLst>
          </p:cNvPr>
          <p:cNvSpPr>
            <a:spLocks noGrp="1"/>
          </p:cNvSpPr>
          <p:nvPr>
            <p:ph type="title"/>
          </p:nvPr>
        </p:nvSpPr>
        <p:spPr/>
        <p:txBody>
          <a:bodyPr/>
          <a:lstStyle/>
          <a:p>
            <a:r>
              <a:rPr lang="en-US" dirty="0"/>
              <a:t>End of Slides</a:t>
            </a:r>
          </a:p>
        </p:txBody>
      </p:sp>
      <p:sp>
        <p:nvSpPr>
          <p:cNvPr id="3" name="Footer Placeholder 2">
            <a:extLst>
              <a:ext uri="{FF2B5EF4-FFF2-40B4-BE49-F238E27FC236}">
                <a16:creationId xmlns:a16="http://schemas.microsoft.com/office/drawing/2014/main" id="{7A6F781D-165D-4B85-A5A9-126F487C15CD}"/>
              </a:ext>
            </a:extLst>
          </p:cNvPr>
          <p:cNvSpPr>
            <a:spLocks noGrp="1"/>
          </p:cNvSpPr>
          <p:nvPr>
            <p:ph type="ftr" sz="quarter" idx="10"/>
          </p:nvPr>
        </p:nvSpPr>
        <p:spPr/>
        <p:txBody>
          <a:bodyPr/>
          <a:lstStyle/>
          <a:p>
            <a:pPr defTabSz="457200">
              <a:defRPr/>
            </a:pPr>
            <a:r>
              <a:rPr lang="en-US" dirty="0">
                <a:solidFill>
                  <a:schemeClr val="tx1"/>
                </a:solidFill>
              </a:rPr>
              <a:t>© 2021 McGraw Hill. All rights reserved. Authorized only for instructor use in the classroom.</a:t>
            </a:r>
          </a:p>
          <a:p>
            <a:pPr defTabSz="457200">
              <a:defRPr/>
            </a:pPr>
            <a:r>
              <a:rPr lang="en-US" dirty="0">
                <a:solidFill>
                  <a:schemeClr val="tx1"/>
                </a:solidFill>
              </a:rPr>
              <a:t>No reproduction or further distribution permitted without the prior written consent of McGraw Hill.</a:t>
            </a:r>
          </a:p>
        </p:txBody>
      </p:sp>
    </p:spTree>
    <p:extLst>
      <p:ext uri="{BB962C8B-B14F-4D97-AF65-F5344CB8AC3E}">
        <p14:creationId xmlns:p14="http://schemas.microsoft.com/office/powerpoint/2010/main" val="21196073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ADDE6B1-020E-49FB-BEC4-A8B3FCBC1D77}"/>
              </a:ext>
            </a:extLst>
          </p:cNvPr>
          <p:cNvSpPr>
            <a:spLocks noGrp="1"/>
          </p:cNvSpPr>
          <p:nvPr>
            <p:ph type="title"/>
          </p:nvPr>
        </p:nvSpPr>
        <p:spPr>
          <a:xfrm>
            <a:off x="342899" y="2366309"/>
            <a:ext cx="7442948" cy="526936"/>
          </a:xfrm>
          <a:prstGeom prst="rect">
            <a:avLst/>
          </a:prstGeom>
        </p:spPr>
        <p:txBody>
          <a:bodyPr>
            <a:normAutofit fontScale="90000"/>
          </a:bodyPr>
          <a:lstStyle/>
          <a:p>
            <a:r>
              <a:rPr lang="en-US" dirty="0"/>
              <a:t>Accessibility Content: Alternative Text Descriptions of Images</a:t>
            </a:r>
          </a:p>
        </p:txBody>
      </p:sp>
    </p:spTree>
    <p:extLst>
      <p:ext uri="{BB962C8B-B14F-4D97-AF65-F5344CB8AC3E}">
        <p14:creationId xmlns:p14="http://schemas.microsoft.com/office/powerpoint/2010/main" val="42450165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365126"/>
            <a:ext cx="8172450" cy="636360"/>
          </a:xfrm>
        </p:spPr>
        <p:txBody>
          <a:bodyPr>
            <a:normAutofit fontScale="90000"/>
          </a:bodyPr>
          <a:lstStyle/>
          <a:p>
            <a:pPr algn="ctr"/>
            <a:r>
              <a:rPr lang="en-US" dirty="0"/>
              <a:t>Figure 2.1 The Strategy Formulation, Strategy Execution Process, Text Alternative</a:t>
            </a:r>
          </a:p>
        </p:txBody>
      </p:sp>
      <p:sp>
        <p:nvSpPr>
          <p:cNvPr id="5" name="Text Placeholder 9">
            <a:extLst>
              <a:ext uri="{FF2B5EF4-FFF2-40B4-BE49-F238E27FC236}">
                <a16:creationId xmlns:a16="http://schemas.microsoft.com/office/drawing/2014/main" id="{BB181C17-762B-435F-B32D-D6507931107D}"/>
              </a:ext>
            </a:extLst>
          </p:cNvPr>
          <p:cNvSpPr txBox="1">
            <a:spLocks/>
          </p:cNvSpPr>
          <p:nvPr/>
        </p:nvSpPr>
        <p:spPr>
          <a:xfrm>
            <a:off x="3272973" y="1104162"/>
            <a:ext cx="2583544" cy="228600"/>
          </a:xfrm>
          <a:prstGeom prst="rect">
            <a:avLst/>
          </a:prstGeom>
        </p:spPr>
        <p:txBody>
          <a:bodyPr vert="horz" lIns="91440" tIns="45720" rIns="91440" bIns="45720" rtlCol="0" anchor="ctr">
            <a:noAutofit/>
          </a:bodyPr>
          <a:lst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lang="en-US" sz="1200" b="0" i="0" kern="1200" dirty="0">
                <a:solidFill>
                  <a:schemeClr val="tx2"/>
                </a:solidFill>
                <a:latin typeface="Calibri" panose="020F0502020204030204" pitchFamily="34" charset="0"/>
                <a:ea typeface="+mn-ea"/>
                <a:cs typeface="Calibri" panose="020F0502020204030204" pitchFamily="34" charset="0"/>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b="0" i="0" kern="1200">
                <a:solidFill>
                  <a:schemeClr val="tx2"/>
                </a:solidFill>
                <a:latin typeface="Calibri" panose="020F0502020204030204" pitchFamily="34" charset="0"/>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b="0" i="0" kern="1200">
                <a:solidFill>
                  <a:schemeClr val="tx2"/>
                </a:solidFill>
                <a:latin typeface="Calibri" panose="020F0502020204030204" pitchFamily="34" charset="0"/>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100" b="1" dirty="0">
                <a:hlinkClick r:id="rId3" action="ppaction://hlinksldjump"/>
              </a:rPr>
              <a:t>Return to parent slide containing images</a:t>
            </a:r>
            <a:endParaRPr lang="en-US" sz="1100" b="1" dirty="0"/>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lstStyle/>
          <a:p>
            <a:r>
              <a:rPr lang="en-US" dirty="0"/>
              <a:t>In Figure 2.1, a five-stage process model illustrates external and internal factors shaping strategic and operating decisions. </a:t>
            </a:r>
          </a:p>
          <a:p>
            <a:pPr marL="1146175" indent="-1146175"/>
            <a:r>
              <a:rPr lang="en-US" dirty="0"/>
              <a:t>Stage 1:	developing a strategic vision, mission, and values. </a:t>
            </a:r>
          </a:p>
          <a:p>
            <a:pPr marL="1146175" indent="-1146175"/>
            <a:r>
              <a:rPr lang="en-US" dirty="0"/>
              <a:t>Stage 2:	setting objectives. </a:t>
            </a:r>
          </a:p>
          <a:p>
            <a:pPr marL="1146175" indent="-1146175"/>
            <a:r>
              <a:rPr lang="en-US" dirty="0"/>
              <a:t>Stage 3:	crafting a strategy to achieve the objectives and move the company along the intended path. </a:t>
            </a:r>
          </a:p>
          <a:p>
            <a:pPr marL="1146175" indent="-1146175"/>
            <a:r>
              <a:rPr lang="en-US" dirty="0"/>
              <a:t>Stage 4:	executing the strategy. </a:t>
            </a:r>
          </a:p>
          <a:p>
            <a:pPr marL="1146175" indent="-1146175"/>
            <a:r>
              <a:rPr lang="en-US" dirty="0"/>
              <a:t>Stage 5:	evaluating and analyzing the external environment and the company's internal situation to identify corrective adjustments.</a:t>
            </a:r>
          </a:p>
        </p:txBody>
      </p:sp>
      <p:sp>
        <p:nvSpPr>
          <p:cNvPr id="10" name="Text Placeholder 9">
            <a:extLst>
              <a:ext uri="{FF2B5EF4-FFF2-40B4-BE49-F238E27FC236}">
                <a16:creationId xmlns:a16="http://schemas.microsoft.com/office/drawing/2014/main" id="{056C01E7-2CEE-45A1-955F-C2069CC09D40}"/>
              </a:ext>
            </a:extLst>
          </p:cNvPr>
          <p:cNvSpPr>
            <a:spLocks noGrp="1"/>
          </p:cNvSpPr>
          <p:nvPr>
            <p:ph type="body" sz="quarter" idx="15"/>
          </p:nvPr>
        </p:nvSpPr>
        <p:spPr>
          <a:xfrm>
            <a:off x="3280229" y="6612304"/>
            <a:ext cx="2583544" cy="228600"/>
          </a:xfrm>
        </p:spPr>
        <p:txBody>
          <a:bodyPr/>
          <a:lstStyle/>
          <a:p>
            <a:pPr algn="ctr"/>
            <a:r>
              <a:rPr lang="en-US" sz="1100" b="1" dirty="0">
                <a:hlinkClick r:id="rId3" action="ppaction://hlinksldjump"/>
              </a:rPr>
              <a:t>Return to parent slide containing images</a:t>
            </a:r>
            <a:endParaRPr lang="en-US" sz="1100" b="1" dirty="0"/>
          </a:p>
        </p:txBody>
      </p:sp>
    </p:spTree>
    <p:extLst>
      <p:ext uri="{BB962C8B-B14F-4D97-AF65-F5344CB8AC3E}">
        <p14:creationId xmlns:p14="http://schemas.microsoft.com/office/powerpoint/2010/main" val="572529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0" y="16643"/>
            <a:ext cx="9144000" cy="678611"/>
          </a:xfrm>
          <a:prstGeom prst="rect">
            <a:avLst/>
          </a:prstGeom>
        </p:spPr>
        <p:txBody>
          <a:bodyPr anchor="ctr">
            <a:normAutofit/>
          </a:bodyPr>
          <a:lstStyle/>
          <a:p>
            <a:pPr algn="ctr"/>
            <a:r>
              <a:rPr lang="en-US" dirty="0"/>
              <a:t>Figure 2.2 A Company’s Strategy-Making Hierarchy, Text Alternative</a:t>
            </a:r>
          </a:p>
        </p:txBody>
      </p:sp>
      <p:sp>
        <p:nvSpPr>
          <p:cNvPr id="13" name="Text Placeholder 9">
            <a:extLst>
              <a:ext uri="{FF2B5EF4-FFF2-40B4-BE49-F238E27FC236}">
                <a16:creationId xmlns:a16="http://schemas.microsoft.com/office/drawing/2014/main" id="{CAD44250-44CC-45A5-A01B-0C996BA8AC2C}"/>
              </a:ext>
            </a:extLst>
          </p:cNvPr>
          <p:cNvSpPr txBox="1">
            <a:spLocks/>
          </p:cNvSpPr>
          <p:nvPr/>
        </p:nvSpPr>
        <p:spPr>
          <a:xfrm>
            <a:off x="3127830" y="6613845"/>
            <a:ext cx="2880844" cy="228600"/>
          </a:xfrm>
        </p:spPr>
        <p:txBody>
          <a:bodyPr vert="horz" lIns="91440" tIns="45720" rIns="91440" bIns="45720" rtlCol="0" anchor="ctr">
            <a:noAutofit/>
          </a:bodyPr>
          <a:lst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lang="en-US" sz="1200" kern="1200" baseline="0" dirty="0">
                <a:solidFill>
                  <a:schemeClr val="tx2"/>
                </a:solidFill>
                <a:latin typeface="Calibri" panose="020F0502020204030204" pitchFamily="34" charset="0"/>
                <a:ea typeface="+mn-ea"/>
                <a:cs typeface="Calibri" panose="020F0502020204030204" pitchFamily="34" charset="0"/>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100" b="1" dirty="0">
                <a:hlinkClick r:id="rId3" action="ppaction://hlinksldjump"/>
              </a:rPr>
              <a:t>Return to parent slide containing images</a:t>
            </a:r>
            <a:endParaRPr lang="en-US" sz="1100" b="1" dirty="0"/>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a:xfrm>
            <a:off x="342900" y="812800"/>
            <a:ext cx="8458200" cy="5655480"/>
          </a:xfrm>
        </p:spPr>
        <p:txBody>
          <a:bodyPr>
            <a:noAutofit/>
          </a:bodyPr>
          <a:lstStyle/>
          <a:p>
            <a:pPr>
              <a:spcAft>
                <a:spcPts val="600"/>
              </a:spcAft>
            </a:pPr>
            <a:r>
              <a:rPr lang="en-US" sz="1800" dirty="0">
                <a:solidFill>
                  <a:schemeClr val="tx1"/>
                </a:solidFill>
              </a:rPr>
              <a:t>The illustration denotes a company's strategy-making hierarchy. </a:t>
            </a:r>
          </a:p>
          <a:p>
            <a:pPr>
              <a:spcAft>
                <a:spcPts val="600"/>
              </a:spcAft>
            </a:pPr>
            <a:r>
              <a:rPr lang="en-US" sz="1800" dirty="0">
                <a:solidFill>
                  <a:schemeClr val="tx1"/>
                </a:solidFill>
              </a:rPr>
              <a:t>A corporate strategy is the overall companywide game plan for managing a set of businesses. Corporate strategies are orchestrated by the CEO and other executives. </a:t>
            </a:r>
          </a:p>
          <a:p>
            <a:pPr>
              <a:spcAft>
                <a:spcPts val="600"/>
              </a:spcAft>
            </a:pPr>
            <a:r>
              <a:rPr lang="en-US" sz="1800" dirty="0">
                <a:solidFill>
                  <a:schemeClr val="tx1"/>
                </a:solidFill>
              </a:rPr>
              <a:t>A business strategy determines how to strengthen market position and gain competitive advantage, and actions to build competitive capabilities. Business strategies are orchestrated by the CEO, senior executives, and with advice and input from key people. </a:t>
            </a:r>
          </a:p>
          <a:p>
            <a:pPr>
              <a:spcAft>
                <a:spcPts val="600"/>
              </a:spcAft>
            </a:pPr>
            <a:r>
              <a:rPr lang="en-US" sz="1800" dirty="0">
                <a:solidFill>
                  <a:schemeClr val="tx1"/>
                </a:solidFill>
              </a:rPr>
              <a:t>Functional area strategies add relevant detail to the </a:t>
            </a:r>
            <a:r>
              <a:rPr lang="en-US" sz="1800" i="1" dirty="0">
                <a:solidFill>
                  <a:schemeClr val="tx1"/>
                </a:solidFill>
              </a:rPr>
              <a:t>hows </a:t>
            </a:r>
            <a:r>
              <a:rPr lang="en-US" sz="1800" dirty="0">
                <a:solidFill>
                  <a:schemeClr val="tx1"/>
                </a:solidFill>
              </a:rPr>
              <a:t>of overall business strategy and provide a game plan for managing a particular activity to support the overall business strategy. Functional area strategies are orchestrated by the heads of major functional activities and by key people. </a:t>
            </a:r>
          </a:p>
          <a:p>
            <a:pPr>
              <a:spcAft>
                <a:spcPts val="600"/>
              </a:spcAft>
            </a:pPr>
            <a:r>
              <a:rPr lang="en-US" sz="1800" dirty="0">
                <a:solidFill>
                  <a:schemeClr val="tx1"/>
                </a:solidFill>
              </a:rPr>
              <a:t>Operating strategies add detail and completeness to business and functional strategy and provide a game plan for managing specific lower-echelon activities with strategic significance. Operating strategies are orchestrated by brand managers, operating managers, managers of strategically important activities like advertising and website operations, and additional key people. All four of these strategies have a two-way influence on each other.</a:t>
            </a:r>
          </a:p>
          <a:p>
            <a:pPr>
              <a:spcAft>
                <a:spcPts val="600"/>
              </a:spcAft>
            </a:pPr>
            <a:r>
              <a:rPr lang="en-US" sz="1800" dirty="0">
                <a:solidFill>
                  <a:schemeClr val="tx1"/>
                </a:solidFill>
              </a:rPr>
              <a:t>In the case of a single-business company (corporate and business strategies), the strategy-making pyramid merges into one level, the business strategy, that is orchestrated by the company’s chief executive officer and other top executives.</a:t>
            </a:r>
          </a:p>
        </p:txBody>
      </p:sp>
      <p:sp>
        <p:nvSpPr>
          <p:cNvPr id="5" name="Text Placeholder 9">
            <a:extLst>
              <a:ext uri="{FF2B5EF4-FFF2-40B4-BE49-F238E27FC236}">
                <a16:creationId xmlns:a16="http://schemas.microsoft.com/office/drawing/2014/main" id="{B510D6C0-5885-4D10-9DC7-7E206C023271}"/>
              </a:ext>
            </a:extLst>
          </p:cNvPr>
          <p:cNvSpPr txBox="1">
            <a:spLocks/>
          </p:cNvSpPr>
          <p:nvPr/>
        </p:nvSpPr>
        <p:spPr>
          <a:xfrm>
            <a:off x="3142347" y="612219"/>
            <a:ext cx="2880844" cy="228600"/>
          </a:xfrm>
        </p:spPr>
        <p:txBody>
          <a:bodyPr vert="horz" lIns="91440" tIns="45720" rIns="91440" bIns="45720" rtlCol="0" anchor="ctr">
            <a:noAutofit/>
          </a:bodyPr>
          <a:lst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lang="en-US" sz="1200" kern="1200" baseline="0" dirty="0">
                <a:solidFill>
                  <a:schemeClr val="tx2"/>
                </a:solidFill>
                <a:latin typeface="Calibri" panose="020F0502020204030204" pitchFamily="34" charset="0"/>
                <a:ea typeface="+mn-ea"/>
                <a:cs typeface="Calibri" panose="020F0502020204030204" pitchFamily="34" charset="0"/>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100" b="1" dirty="0">
                <a:hlinkClick r:id="rId3" action="ppaction://hlinksldjump"/>
              </a:rPr>
              <a:t>Return to parent slide containing images</a:t>
            </a:r>
            <a:endParaRPr lang="en-US" sz="1100" b="1" dirty="0"/>
          </a:p>
        </p:txBody>
      </p:sp>
    </p:spTree>
    <p:extLst>
      <p:ext uri="{BB962C8B-B14F-4D97-AF65-F5344CB8AC3E}">
        <p14:creationId xmlns:p14="http://schemas.microsoft.com/office/powerpoint/2010/main" val="2090311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E4E2E-7FA2-334A-8DDA-D05CA73F679D}"/>
              </a:ext>
            </a:extLst>
          </p:cNvPr>
          <p:cNvSpPr>
            <a:spLocks noGrp="1"/>
          </p:cNvSpPr>
          <p:nvPr>
            <p:ph type="title"/>
          </p:nvPr>
        </p:nvSpPr>
        <p:spPr/>
        <p:txBody>
          <a:bodyPr anchor="ctr" anchorCtr="1">
            <a:normAutofit/>
          </a:bodyPr>
          <a:lstStyle/>
          <a:p>
            <a:r>
              <a:rPr lang="en-US" sz="2400" dirty="0"/>
              <a:t>TABLE 2.1 Factors Shaping Decisions in the Strategy Formulation, Strategy Execution Process</a:t>
            </a:r>
          </a:p>
        </p:txBody>
      </p:sp>
      <p:graphicFrame>
        <p:nvGraphicFramePr>
          <p:cNvPr id="7" name="Content Placeholder 6">
            <a:extLst>
              <a:ext uri="{FF2B5EF4-FFF2-40B4-BE49-F238E27FC236}">
                <a16:creationId xmlns:a16="http://schemas.microsoft.com/office/drawing/2014/main" id="{67FDB3A6-A8B2-9C4B-999E-2AF690A62181}"/>
              </a:ext>
            </a:extLst>
          </p:cNvPr>
          <p:cNvGraphicFramePr>
            <a:graphicFrameLocks noGrp="1"/>
          </p:cNvGraphicFramePr>
          <p:nvPr>
            <p:ph sz="quarter" idx="4294967295"/>
            <p:extLst>
              <p:ext uri="{D42A27DB-BD31-4B8C-83A1-F6EECF244321}">
                <p14:modId xmlns:p14="http://schemas.microsoft.com/office/powerpoint/2010/main" val="1266058053"/>
              </p:ext>
            </p:extLst>
          </p:nvPr>
        </p:nvGraphicFramePr>
        <p:xfrm>
          <a:off x="430244" y="1194780"/>
          <a:ext cx="8283512" cy="4900954"/>
        </p:xfrm>
        <a:graphic>
          <a:graphicData uri="http://schemas.openxmlformats.org/drawingml/2006/table">
            <a:tbl>
              <a:tblPr firstRow="1" bandRow="1">
                <a:tableStyleId>{F2DE63D5-997A-4646-A377-4702673A728D}</a:tableStyleId>
              </a:tblPr>
              <a:tblGrid>
                <a:gridCol w="4141756">
                  <a:extLst>
                    <a:ext uri="{9D8B030D-6E8A-4147-A177-3AD203B41FA5}">
                      <a16:colId xmlns:a16="http://schemas.microsoft.com/office/drawing/2014/main" val="3661451121"/>
                    </a:ext>
                  </a:extLst>
                </a:gridCol>
                <a:gridCol w="4141756">
                  <a:extLst>
                    <a:ext uri="{9D8B030D-6E8A-4147-A177-3AD203B41FA5}">
                      <a16:colId xmlns:a16="http://schemas.microsoft.com/office/drawing/2014/main" val="2727800150"/>
                    </a:ext>
                  </a:extLst>
                </a:gridCol>
              </a:tblGrid>
              <a:tr h="432126">
                <a:tc>
                  <a:txBody>
                    <a:bodyPr/>
                    <a:lstStyle/>
                    <a:p>
                      <a:r>
                        <a:rPr lang="en-US" sz="2400" b="1" i="0" dirty="0">
                          <a:solidFill>
                            <a:schemeClr val="bg2"/>
                          </a:solidFill>
                          <a:latin typeface="Calibri" panose="020F0502020204030204" pitchFamily="34" charset="0"/>
                          <a:cs typeface="Calibri" panose="020F0502020204030204" pitchFamily="34" charset="0"/>
                        </a:rPr>
                        <a:t>External Considerations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F5A97"/>
                    </a:solidFill>
                  </a:tcPr>
                </a:tc>
                <a:tc>
                  <a:txBody>
                    <a:bodyPr/>
                    <a:lstStyle/>
                    <a:p>
                      <a:r>
                        <a:rPr lang="en-US" sz="2400" b="1" i="0" dirty="0">
                          <a:solidFill>
                            <a:schemeClr val="bg2"/>
                          </a:solidFill>
                          <a:latin typeface="Calibri" panose="020F0502020204030204" pitchFamily="34" charset="0"/>
                          <a:cs typeface="Calibri" panose="020F0502020204030204" pitchFamily="34" charset="0"/>
                        </a:rPr>
                        <a:t>Internal Considerations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F5A97"/>
                    </a:solidFill>
                  </a:tcPr>
                </a:tc>
                <a:extLst>
                  <a:ext uri="{0D108BD9-81ED-4DB2-BD59-A6C34878D82A}">
                    <a16:rowId xmlns:a16="http://schemas.microsoft.com/office/drawing/2014/main" val="534230185"/>
                  </a:ext>
                </a:extLst>
              </a:tr>
              <a:tr h="617220">
                <a:tc>
                  <a:txBody>
                    <a:bodyPr/>
                    <a:lstStyle/>
                    <a:p>
                      <a:r>
                        <a:rPr lang="en-US" sz="1600" dirty="0">
                          <a:solidFill>
                            <a:schemeClr val="tx1"/>
                          </a:solidFill>
                          <a:latin typeface="Calibri" panose="020F0502020204030204" pitchFamily="34" charset="0"/>
                          <a:cs typeface="Calibri" panose="020F0502020204030204" pitchFamily="34" charset="0"/>
                        </a:rPr>
                        <a:t>Does sticking with the company’s present strategic course present attractive opportunities for growth and profitability?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spcAft>
                          <a:spcPts val="600"/>
                        </a:spcAft>
                        <a:buFont typeface="Arial" panose="020B0604020202020204" pitchFamily="34" charset="0"/>
                        <a:buNone/>
                      </a:pPr>
                      <a:r>
                        <a:rPr lang="en-US" sz="1600" dirty="0">
                          <a:latin typeface="Calibri" panose="020F0502020204030204" pitchFamily="34" charset="0"/>
                          <a:cs typeface="Calibri" panose="020F0502020204030204" pitchFamily="34" charset="0"/>
                        </a:rPr>
                        <a:t>Does the company have an appealing customer value proposition?</a:t>
                      </a:r>
                      <a:endParaRPr lang="en-US" sz="1600" b="0" i="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93937040"/>
                  </a:ext>
                </a:extLst>
              </a:tr>
              <a:tr h="908361">
                <a:tc>
                  <a:txBody>
                    <a:bodyPr/>
                    <a:lstStyle/>
                    <a:p>
                      <a:r>
                        <a:rPr lang="en-US" sz="1600" dirty="0">
                          <a:solidFill>
                            <a:schemeClr val="tx1"/>
                          </a:solidFill>
                          <a:latin typeface="Calibri" panose="020F0502020204030204" pitchFamily="34" charset="0"/>
                          <a:cs typeface="Calibri" panose="020F0502020204030204" pitchFamily="34" charset="0"/>
                        </a:rPr>
                        <a:t>What kind of competitive forces are industry members facing and are they acting to enhance or weaken the company’s prospects for growth and profitability?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dirty="0">
                          <a:latin typeface="Calibri" panose="020F0502020204030204" pitchFamily="34" charset="0"/>
                          <a:cs typeface="Calibri" panose="020F0502020204030204" pitchFamily="34" charset="0"/>
                        </a:rPr>
                        <a:t>What are the company’s competitively important resources and capabilities, and are they potent enough to produce a sustainable competitive advantage?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4703749"/>
                  </a:ext>
                </a:extLst>
              </a:tr>
              <a:tr h="808296">
                <a:tc>
                  <a:txBody>
                    <a:bodyPr/>
                    <a:lstStyle/>
                    <a:p>
                      <a:r>
                        <a:rPr lang="en-US" sz="1600" dirty="0">
                          <a:solidFill>
                            <a:schemeClr val="tx1"/>
                          </a:solidFill>
                          <a:latin typeface="Calibri" panose="020F0502020204030204" pitchFamily="34" charset="0"/>
                          <a:cs typeface="Calibri" panose="020F0502020204030204" pitchFamily="34" charset="0"/>
                        </a:rPr>
                        <a:t>What factors are driving industry change, and what impact on the company’s prospects will they have?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dirty="0">
                          <a:latin typeface="Calibri" panose="020F0502020204030204" pitchFamily="34" charset="0"/>
                          <a:cs typeface="Calibri" panose="020F0502020204030204" pitchFamily="34" charset="0"/>
                        </a:rPr>
                        <a:t>Does the company have sufficient business and competitive strength to seize market opportunities and nullify external threats?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81767"/>
                  </a:ext>
                </a:extLst>
              </a:tr>
              <a:tr h="664234">
                <a:tc>
                  <a:txBody>
                    <a:bodyPr/>
                    <a:lstStyle/>
                    <a:p>
                      <a:r>
                        <a:rPr lang="en-US" sz="1600" dirty="0">
                          <a:solidFill>
                            <a:schemeClr val="tx1"/>
                          </a:solidFill>
                          <a:latin typeface="Calibri" panose="020F0502020204030204" pitchFamily="34" charset="0"/>
                          <a:cs typeface="Calibri" panose="020F0502020204030204" pitchFamily="34" charset="0"/>
                        </a:rPr>
                        <a:t>How are industry rivals positioned, and what strategic moves are they likely to make next?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dirty="0">
                          <a:latin typeface="Calibri" panose="020F0502020204030204" pitchFamily="34" charset="0"/>
                          <a:cs typeface="Calibri" panose="020F0502020204030204" pitchFamily="34" charset="0"/>
                        </a:rPr>
                        <a:t>Are the company’s costs competitive with those of key rivals?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9465363"/>
                  </a:ext>
                </a:extLst>
              </a:tr>
              <a:tr h="9083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Calibri" panose="020F0502020204030204" pitchFamily="34" charset="0"/>
                          <a:cs typeface="Calibri" panose="020F0502020204030204" pitchFamily="34" charset="0"/>
                        </a:rPr>
                        <a:t>What are the key factors of future competitive success, and does the industry offer good prospects for attractive profits for companies possessing those capabilities?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dirty="0">
                          <a:latin typeface="Calibri" panose="020F0502020204030204" pitchFamily="34" charset="0"/>
                          <a:cs typeface="Calibri" panose="020F0502020204030204" pitchFamily="34" charset="0"/>
                        </a:rPr>
                        <a:t>Is the company competitively stronger or weaker than key rivals?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76130565"/>
                  </a:ext>
                </a:extLst>
              </a:tr>
            </a:tbl>
          </a:graphicData>
        </a:graphic>
      </p:graphicFrame>
    </p:spTree>
    <p:extLst>
      <p:ext uri="{BB962C8B-B14F-4D97-AF65-F5344CB8AC3E}">
        <p14:creationId xmlns:p14="http://schemas.microsoft.com/office/powerpoint/2010/main" val="3142289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E4E2E-7FA2-334A-8DDA-D05CA73F679D}"/>
              </a:ext>
            </a:extLst>
          </p:cNvPr>
          <p:cNvSpPr>
            <a:spLocks noGrp="1"/>
          </p:cNvSpPr>
          <p:nvPr>
            <p:ph type="title"/>
          </p:nvPr>
        </p:nvSpPr>
        <p:spPr>
          <a:xfrm>
            <a:off x="0" y="0"/>
            <a:ext cx="9144000" cy="1151049"/>
          </a:xfrm>
        </p:spPr>
        <p:txBody>
          <a:bodyPr>
            <a:noAutofit/>
          </a:bodyPr>
          <a:lstStyle/>
          <a:p>
            <a:r>
              <a:rPr lang="en-US" sz="2400" dirty="0"/>
              <a:t>Concepts and Connections 1.1 </a:t>
            </a:r>
            <a:br>
              <a:rPr lang="en-US" sz="2400" dirty="0"/>
            </a:br>
            <a:r>
              <a:rPr lang="en-US" sz="2400" dirty="0"/>
              <a:t>Examples of Strategic Visions—How Well Do They Measure Up?</a:t>
            </a:r>
          </a:p>
        </p:txBody>
      </p:sp>
      <p:graphicFrame>
        <p:nvGraphicFramePr>
          <p:cNvPr id="7" name="Content Placeholder 6">
            <a:extLst>
              <a:ext uri="{FF2B5EF4-FFF2-40B4-BE49-F238E27FC236}">
                <a16:creationId xmlns:a16="http://schemas.microsoft.com/office/drawing/2014/main" id="{67FDB3A6-A8B2-9C4B-999E-2AF690A62181}"/>
              </a:ext>
            </a:extLst>
          </p:cNvPr>
          <p:cNvGraphicFramePr>
            <a:graphicFrameLocks noGrp="1"/>
          </p:cNvGraphicFramePr>
          <p:nvPr>
            <p:ph sz="quarter" idx="4294967295"/>
            <p:extLst>
              <p:ext uri="{D42A27DB-BD31-4B8C-83A1-F6EECF244321}">
                <p14:modId xmlns:p14="http://schemas.microsoft.com/office/powerpoint/2010/main" val="2696776715"/>
              </p:ext>
            </p:extLst>
          </p:nvPr>
        </p:nvGraphicFramePr>
        <p:xfrm>
          <a:off x="361950" y="1240411"/>
          <a:ext cx="8448963" cy="5189220"/>
        </p:xfrm>
        <a:graphic>
          <a:graphicData uri="http://schemas.openxmlformats.org/drawingml/2006/table">
            <a:tbl>
              <a:tblPr firstRow="1" bandRow="1">
                <a:tableStyleId>{F2DE63D5-997A-4646-A377-4702673A728D}</a:tableStyleId>
              </a:tblPr>
              <a:tblGrid>
                <a:gridCol w="1069285">
                  <a:extLst>
                    <a:ext uri="{9D8B030D-6E8A-4147-A177-3AD203B41FA5}">
                      <a16:colId xmlns:a16="http://schemas.microsoft.com/office/drawing/2014/main" val="3661451121"/>
                    </a:ext>
                  </a:extLst>
                </a:gridCol>
                <a:gridCol w="4881430">
                  <a:extLst>
                    <a:ext uri="{9D8B030D-6E8A-4147-A177-3AD203B41FA5}">
                      <a16:colId xmlns:a16="http://schemas.microsoft.com/office/drawing/2014/main" val="2727800150"/>
                    </a:ext>
                  </a:extLst>
                </a:gridCol>
                <a:gridCol w="1333839">
                  <a:extLst>
                    <a:ext uri="{9D8B030D-6E8A-4147-A177-3AD203B41FA5}">
                      <a16:colId xmlns:a16="http://schemas.microsoft.com/office/drawing/2014/main" val="501207674"/>
                    </a:ext>
                  </a:extLst>
                </a:gridCol>
                <a:gridCol w="1164409">
                  <a:extLst>
                    <a:ext uri="{9D8B030D-6E8A-4147-A177-3AD203B41FA5}">
                      <a16:colId xmlns:a16="http://schemas.microsoft.com/office/drawing/2014/main" val="613257803"/>
                    </a:ext>
                  </a:extLst>
                </a:gridCol>
              </a:tblGrid>
              <a:tr h="0">
                <a:tc>
                  <a:txBody>
                    <a:bodyPr/>
                    <a:lstStyle/>
                    <a:p>
                      <a:pPr algn="ctr"/>
                      <a:r>
                        <a:rPr lang="en-US" sz="1600" b="1" i="0" dirty="0">
                          <a:latin typeface="Calibri" panose="020F0502020204030204" pitchFamily="34" charset="0"/>
                          <a:cs typeface="Calibri" panose="020F0502020204030204" pitchFamily="34" charset="0"/>
                        </a:rPr>
                        <a:t>Company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F5A97"/>
                    </a:solidFill>
                  </a:tcPr>
                </a:tc>
                <a:tc>
                  <a:txBody>
                    <a:bodyPr/>
                    <a:lstStyle/>
                    <a:p>
                      <a:pPr algn="ctr"/>
                      <a:r>
                        <a:rPr lang="en-US" sz="1600" b="1" i="0" dirty="0">
                          <a:latin typeface="Calibri" panose="020F0502020204030204" pitchFamily="34" charset="0"/>
                          <a:cs typeface="Calibri" panose="020F0502020204030204" pitchFamily="34" charset="0"/>
                        </a:rPr>
                        <a:t>Vision Statement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F5A97"/>
                    </a:solidFill>
                  </a:tcPr>
                </a:tc>
                <a:tc>
                  <a:txBody>
                    <a:bodyPr/>
                    <a:lstStyle/>
                    <a:p>
                      <a:pPr algn="ctr"/>
                      <a:r>
                        <a:rPr lang="en-US" sz="1600" b="1" i="0" dirty="0">
                          <a:latin typeface="Calibri" panose="020F0502020204030204" pitchFamily="34" charset="0"/>
                          <a:cs typeface="Calibri" panose="020F0502020204030204" pitchFamily="34" charset="0"/>
                        </a:rPr>
                        <a:t>Effective Elements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F5A97"/>
                    </a:solidFill>
                  </a:tcPr>
                </a:tc>
                <a:tc>
                  <a:txBody>
                    <a:bodyPr/>
                    <a:lstStyle/>
                    <a:p>
                      <a:pPr algn="ctr"/>
                      <a:r>
                        <a:rPr lang="en-US" sz="1600" b="1" i="0" dirty="0">
                          <a:latin typeface="Calibri" panose="020F0502020204030204" pitchFamily="34" charset="0"/>
                          <a:cs typeface="Calibri" panose="020F0502020204030204" pitchFamily="34" charset="0"/>
                        </a:rPr>
                        <a:t>Short-comings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F5A97"/>
                    </a:solidFill>
                  </a:tcPr>
                </a:tc>
                <a:extLst>
                  <a:ext uri="{0D108BD9-81ED-4DB2-BD59-A6C34878D82A}">
                    <a16:rowId xmlns:a16="http://schemas.microsoft.com/office/drawing/2014/main" val="534230185"/>
                  </a:ext>
                </a:extLst>
              </a:tr>
              <a:tr h="370840">
                <a:tc>
                  <a:txBody>
                    <a:bodyPr/>
                    <a:lstStyle/>
                    <a:p>
                      <a:r>
                        <a:rPr lang="en-US" sz="1400" b="1" i="0" dirty="0">
                          <a:latin typeface="Calibri" panose="020F0502020204030204" pitchFamily="34" charset="0"/>
                          <a:cs typeface="Calibri" panose="020F0502020204030204" pitchFamily="34" charset="0"/>
                        </a:rPr>
                        <a:t>Whole Foods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spcAft>
                          <a:spcPts val="600"/>
                        </a:spcAft>
                        <a:buFont typeface="Arial" panose="020B0604020202020204" pitchFamily="34" charset="0"/>
                        <a:buNone/>
                      </a:pPr>
                      <a:r>
                        <a:rPr lang="en-US" sz="1050" b="0" i="0" dirty="0">
                          <a:latin typeface="Calibri" panose="020F0502020204030204" pitchFamily="34" charset="0"/>
                          <a:cs typeface="Calibri" panose="020F0502020204030204" pitchFamily="34" charset="0"/>
                        </a:rPr>
                        <a:t>Whole Foods Market is a dynamic leader in the quality food business. We are a mission-driven company that aims to set the standards of excellence for food retailers. We are building a business in which high standards permeate all aspects of our company. Quality is a state of mind at Whole Foods Market.</a:t>
                      </a:r>
                    </a:p>
                    <a:p>
                      <a:pPr marL="0" indent="0">
                        <a:spcAft>
                          <a:spcPts val="600"/>
                        </a:spcAft>
                        <a:buFont typeface="Arial" panose="020B0604020202020204" pitchFamily="34" charset="0"/>
                        <a:buNone/>
                      </a:pPr>
                      <a:r>
                        <a:rPr lang="en-US" sz="1050" b="0" i="0" dirty="0">
                          <a:latin typeface="Calibri" panose="020F0502020204030204" pitchFamily="34" charset="0"/>
                          <a:cs typeface="Calibri" panose="020F0502020204030204" pitchFamily="34" charset="0"/>
                        </a:rPr>
                        <a:t>Our motto—Whole Foods, Whole People, Whole Planet—emphasizes that our vision reaches far beyond just being a food retailer. Our success in fulfilling our vision is measured by customer satisfaction, team member happiness and excellence, return on capital investment, improvement in the state of the environment and local and larger community support.</a:t>
                      </a:r>
                    </a:p>
                    <a:p>
                      <a:pPr marL="0" indent="0">
                        <a:spcAft>
                          <a:spcPts val="600"/>
                        </a:spcAft>
                        <a:buFont typeface="Arial" panose="020B0604020202020204" pitchFamily="34" charset="0"/>
                        <a:buNone/>
                      </a:pPr>
                      <a:r>
                        <a:rPr lang="en-US" sz="1050" b="0" i="0" dirty="0">
                          <a:latin typeface="Calibri" panose="020F0502020204030204" pitchFamily="34" charset="0"/>
                          <a:cs typeface="Calibri" panose="020F0502020204030204" pitchFamily="34" charset="0"/>
                        </a:rPr>
                        <a:t>Our ability to instill a clear sense of interdependence among our various stakeholders (the people who are interested and benefit from the success of our company) is contingent upon our efforts to communicate more often, more openly, and more compassionately. Better communication equals better understanding and more trust.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19063" indent="-119063">
                        <a:spcAft>
                          <a:spcPts val="0"/>
                        </a:spcAft>
                        <a:buFont typeface="Arial" panose="020B0604020202020204" pitchFamily="34" charset="0"/>
                        <a:buChar char="•"/>
                      </a:pPr>
                      <a:r>
                        <a:rPr lang="en-US" sz="1100" b="0" i="0" dirty="0">
                          <a:latin typeface="Calibri" panose="020F0502020204030204" pitchFamily="34" charset="0"/>
                          <a:cs typeface="Calibri" panose="020F0502020204030204" pitchFamily="34" charset="0"/>
                        </a:rPr>
                        <a:t>Forward-looking</a:t>
                      </a:r>
                    </a:p>
                    <a:p>
                      <a:pPr marL="119063" indent="-119063">
                        <a:spcAft>
                          <a:spcPts val="0"/>
                        </a:spcAft>
                        <a:buFont typeface="Arial" panose="020B0604020202020204" pitchFamily="34" charset="0"/>
                        <a:buChar char="•"/>
                      </a:pPr>
                      <a:r>
                        <a:rPr lang="en-US" sz="1100" b="0" i="0" dirty="0">
                          <a:latin typeface="Calibri" panose="020F0502020204030204" pitchFamily="34" charset="0"/>
                          <a:cs typeface="Calibri" panose="020F0502020204030204" pitchFamily="34" charset="0"/>
                        </a:rPr>
                        <a:t>Graphic </a:t>
                      </a:r>
                    </a:p>
                    <a:p>
                      <a:pPr marL="119063" indent="-119063">
                        <a:spcAft>
                          <a:spcPts val="0"/>
                        </a:spcAft>
                        <a:buFont typeface="Arial" panose="020B0604020202020204" pitchFamily="34" charset="0"/>
                        <a:buChar char="•"/>
                      </a:pPr>
                      <a:r>
                        <a:rPr lang="en-US" sz="1100" b="0" i="0" dirty="0">
                          <a:latin typeface="Calibri" panose="020F0502020204030204" pitchFamily="34" charset="0"/>
                          <a:cs typeface="Calibri" panose="020F0502020204030204" pitchFamily="34" charset="0"/>
                        </a:rPr>
                        <a:t>Focused</a:t>
                      </a:r>
                    </a:p>
                    <a:p>
                      <a:pPr marL="119063" indent="-119063">
                        <a:spcAft>
                          <a:spcPts val="0"/>
                        </a:spcAft>
                        <a:buFont typeface="Arial" panose="020B0604020202020204" pitchFamily="34" charset="0"/>
                        <a:buChar char="•"/>
                      </a:pPr>
                      <a:r>
                        <a:rPr lang="en-US" sz="1100" b="0" i="0" dirty="0">
                          <a:latin typeface="Calibri" panose="020F0502020204030204" pitchFamily="34" charset="0"/>
                          <a:cs typeface="Calibri" panose="020F0502020204030204" pitchFamily="34" charset="0"/>
                        </a:rPr>
                        <a:t>Desirable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19063" indent="-119063">
                        <a:spcAft>
                          <a:spcPts val="0"/>
                        </a:spcAft>
                        <a:buFont typeface="Arial" panose="020B0604020202020204" pitchFamily="34" charset="0"/>
                        <a:buChar char="•"/>
                      </a:pPr>
                      <a:r>
                        <a:rPr lang="en-US" sz="1100" b="0" i="0" dirty="0">
                          <a:latin typeface="Calibri" panose="020F0502020204030204" pitchFamily="34" charset="0"/>
                          <a:cs typeface="Calibri" panose="020F0502020204030204" pitchFamily="34" charset="0"/>
                        </a:rPr>
                        <a:t>Long </a:t>
                      </a:r>
                    </a:p>
                    <a:p>
                      <a:pPr marL="119063" indent="-119063">
                        <a:spcAft>
                          <a:spcPts val="0"/>
                        </a:spcAft>
                        <a:buFont typeface="Arial" panose="020B0604020202020204" pitchFamily="34" charset="0"/>
                        <a:buChar char="•"/>
                      </a:pPr>
                      <a:r>
                        <a:rPr lang="en-US" sz="1100" b="0" i="0" dirty="0">
                          <a:latin typeface="Calibri" panose="020F0502020204030204" pitchFamily="34" charset="0"/>
                          <a:cs typeface="Calibri" panose="020F0502020204030204" pitchFamily="34" charset="0"/>
                        </a:rPr>
                        <a:t>Not memorable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93937040"/>
                  </a:ext>
                </a:extLst>
              </a:tr>
              <a:tr h="0">
                <a:tc>
                  <a:txBody>
                    <a:bodyPr/>
                    <a:lstStyle/>
                    <a:p>
                      <a:r>
                        <a:rPr lang="en-US" sz="1400" b="1" i="0" dirty="0">
                          <a:latin typeface="Calibri" panose="020F0502020204030204" pitchFamily="34" charset="0"/>
                          <a:cs typeface="Calibri" panose="020F0502020204030204" pitchFamily="34" charset="0"/>
                        </a:rPr>
                        <a:t>Dr. Pepper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600"/>
                        </a:spcAft>
                      </a:pPr>
                      <a:r>
                        <a:rPr lang="en-US" sz="1050" b="0" i="0" dirty="0">
                          <a:latin typeface="Calibri" panose="020F0502020204030204" pitchFamily="34" charset="0"/>
                          <a:cs typeface="Calibri" panose="020F0502020204030204" pitchFamily="34" charset="0"/>
                        </a:rPr>
                        <a:t>A leading producer and distributor of hot and cold beverages to satisfy every consumer need, anytime and anywhere.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19063" indent="-119063">
                        <a:spcAft>
                          <a:spcPts val="0"/>
                        </a:spcAft>
                        <a:buFont typeface="Arial" panose="020B0604020202020204" pitchFamily="34" charset="0"/>
                        <a:buChar char="•"/>
                      </a:pPr>
                      <a:r>
                        <a:rPr lang="en-US" sz="1100" b="0" i="0" dirty="0">
                          <a:latin typeface="Calibri" panose="020F0502020204030204" pitchFamily="34" charset="0"/>
                          <a:cs typeface="Calibri" panose="020F0502020204030204" pitchFamily="34" charset="0"/>
                        </a:rPr>
                        <a:t>Focused </a:t>
                      </a:r>
                    </a:p>
                    <a:p>
                      <a:pPr marL="119063" indent="-119063">
                        <a:spcAft>
                          <a:spcPts val="0"/>
                        </a:spcAft>
                        <a:buFont typeface="Arial" panose="020B0604020202020204" pitchFamily="34" charset="0"/>
                        <a:buChar char="•"/>
                      </a:pPr>
                      <a:r>
                        <a:rPr lang="en-US" sz="1100" b="0" i="0" dirty="0">
                          <a:latin typeface="Calibri" panose="020F0502020204030204" pitchFamily="34" charset="0"/>
                          <a:cs typeface="Calibri" panose="020F0502020204030204" pitchFamily="34" charset="0"/>
                        </a:rPr>
                        <a:t>Desirable </a:t>
                      </a:r>
                    </a:p>
                    <a:p>
                      <a:pPr marL="119063" indent="-119063">
                        <a:spcAft>
                          <a:spcPts val="0"/>
                        </a:spcAft>
                        <a:buFont typeface="Arial" panose="020B0604020202020204" pitchFamily="34" charset="0"/>
                        <a:buChar char="•"/>
                      </a:pPr>
                      <a:r>
                        <a:rPr lang="en-US" sz="1100" b="0" i="0" dirty="0">
                          <a:latin typeface="Calibri" panose="020F0502020204030204" pitchFamily="34" charset="0"/>
                          <a:cs typeface="Calibri" panose="020F0502020204030204" pitchFamily="34" charset="0"/>
                        </a:rPr>
                        <a:t>Easy to communicate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09538" marR="0" lvl="0" indent="-1095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0" i="0" dirty="0">
                          <a:latin typeface="Calibri" panose="020F0502020204030204" pitchFamily="34" charset="0"/>
                          <a:cs typeface="Calibri" panose="020F0502020204030204" pitchFamily="34" charset="0"/>
                        </a:rPr>
                        <a:t>Not graphic</a:t>
                      </a:r>
                    </a:p>
                    <a:p>
                      <a:pPr marL="109538" marR="0" lvl="0" indent="-1095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0" i="0" dirty="0">
                          <a:latin typeface="Calibri" panose="020F0502020204030204" pitchFamily="34" charset="0"/>
                          <a:cs typeface="Calibri" panose="020F0502020204030204" pitchFamily="34" charset="0"/>
                        </a:rPr>
                        <a:t>Not distinctive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4703749"/>
                  </a:ext>
                </a:extLst>
              </a:tr>
              <a:tr h="370840">
                <a:tc>
                  <a:txBody>
                    <a:bodyPr/>
                    <a:lstStyle/>
                    <a:p>
                      <a:r>
                        <a:rPr lang="en-US" sz="1400" b="1" i="0" dirty="0">
                          <a:latin typeface="Calibri" panose="020F0502020204030204" pitchFamily="34" charset="0"/>
                          <a:cs typeface="Calibri" panose="020F0502020204030204" pitchFamily="34" charset="0"/>
                        </a:rPr>
                        <a:t>Caterpillar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600"/>
                        </a:spcAft>
                      </a:pPr>
                      <a:r>
                        <a:rPr lang="en-US" sz="1050" b="0" i="0" dirty="0">
                          <a:latin typeface="Calibri" panose="020F0502020204030204" pitchFamily="34" charset="0"/>
                          <a:cs typeface="Calibri" panose="020F0502020204030204" pitchFamily="34" charset="0"/>
                        </a:rPr>
                        <a:t>Our vision is a world in which all people’s basic needs—such as shelter, clean water, sanitation, food and reliable power—are fulfilled in an environmentally sustainable way and a company that improves the quality of the environment and the communities where we live and work.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19063" indent="-119063">
                        <a:spcAft>
                          <a:spcPts val="0"/>
                        </a:spcAft>
                        <a:buFont typeface="Arial" panose="020B0604020202020204" pitchFamily="34" charset="0"/>
                        <a:buChar char="•"/>
                      </a:pPr>
                      <a:r>
                        <a:rPr lang="en-US" sz="1100" b="0" i="0" dirty="0">
                          <a:latin typeface="Calibri" panose="020F0502020204030204" pitchFamily="34" charset="0"/>
                          <a:cs typeface="Calibri" panose="020F0502020204030204" pitchFamily="34" charset="0"/>
                        </a:rPr>
                        <a:t>Graphic </a:t>
                      </a:r>
                    </a:p>
                    <a:p>
                      <a:pPr marL="119063" indent="-119063">
                        <a:spcAft>
                          <a:spcPts val="0"/>
                        </a:spcAft>
                        <a:buFont typeface="Arial" panose="020B0604020202020204" pitchFamily="34" charset="0"/>
                        <a:buChar char="•"/>
                      </a:pPr>
                      <a:r>
                        <a:rPr lang="en-US" sz="1100" b="0" i="0" dirty="0">
                          <a:latin typeface="Calibri" panose="020F0502020204030204" pitchFamily="34" charset="0"/>
                          <a:cs typeface="Calibri" panose="020F0502020204030204" pitchFamily="34" charset="0"/>
                        </a:rPr>
                        <a:t>Desirable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09538" indent="-109538">
                        <a:spcAft>
                          <a:spcPts val="0"/>
                        </a:spcAft>
                        <a:buFont typeface="Arial" panose="020B0604020202020204" pitchFamily="34" charset="0"/>
                        <a:buChar char="•"/>
                      </a:pPr>
                      <a:r>
                        <a:rPr lang="en-US" sz="1100" b="0" i="0" dirty="0">
                          <a:latin typeface="Calibri" panose="020F0502020204030204" pitchFamily="34" charset="0"/>
                          <a:cs typeface="Calibri" panose="020F0502020204030204" pitchFamily="34" charset="0"/>
                        </a:rPr>
                        <a:t>Too broad</a:t>
                      </a:r>
                    </a:p>
                    <a:p>
                      <a:pPr marL="109538" indent="-109538">
                        <a:spcAft>
                          <a:spcPts val="0"/>
                        </a:spcAft>
                        <a:buFont typeface="Arial" panose="020B0604020202020204" pitchFamily="34" charset="0"/>
                        <a:buChar char="•"/>
                      </a:pPr>
                      <a:r>
                        <a:rPr lang="en-US" sz="1100" b="0" i="0" dirty="0">
                          <a:latin typeface="Calibri" panose="020F0502020204030204" pitchFamily="34" charset="0"/>
                          <a:cs typeface="Calibri" panose="020F0502020204030204" pitchFamily="34" charset="0"/>
                        </a:rPr>
                        <a:t>Too reliant on superlatives</a:t>
                      </a:r>
                    </a:p>
                    <a:p>
                      <a:pPr marL="109538" indent="-109538">
                        <a:spcAft>
                          <a:spcPts val="0"/>
                        </a:spcAft>
                        <a:buFont typeface="Arial" panose="020B0604020202020204" pitchFamily="34" charset="0"/>
                        <a:buChar char="•"/>
                      </a:pPr>
                      <a:r>
                        <a:rPr lang="en-US" sz="1100" b="0" i="0" dirty="0">
                          <a:latin typeface="Calibri" panose="020F0502020204030204" pitchFamily="34" charset="0"/>
                          <a:cs typeface="Calibri" panose="020F0502020204030204" pitchFamily="34" charset="0"/>
                        </a:rPr>
                        <a:t>Not distinctive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81767"/>
                  </a:ext>
                </a:extLst>
              </a:tr>
              <a:tr h="0">
                <a:tc>
                  <a:txBody>
                    <a:bodyPr/>
                    <a:lstStyle/>
                    <a:p>
                      <a:r>
                        <a:rPr lang="en-US" sz="1400" b="1" i="0" dirty="0">
                          <a:latin typeface="Calibri" panose="020F0502020204030204" pitchFamily="34" charset="0"/>
                          <a:cs typeface="Calibri" panose="020F0502020204030204" pitchFamily="34" charset="0"/>
                        </a:rPr>
                        <a:t>Nike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600"/>
                        </a:spcAft>
                      </a:pPr>
                      <a:r>
                        <a:rPr lang="en-US" sz="1050" b="0" i="0" dirty="0">
                          <a:latin typeface="Calibri" panose="020F0502020204030204" pitchFamily="34" charset="0"/>
                          <a:cs typeface="Calibri" panose="020F0502020204030204" pitchFamily="34" charset="0"/>
                        </a:rPr>
                        <a:t>NIKE, Inc., fosters a culture of invention. We create products, services and experiences for today’s athlete* while solving problems for the next generation.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09538" indent="-109538">
                        <a:spcAft>
                          <a:spcPts val="0"/>
                        </a:spcAft>
                        <a:buFont typeface="Arial" panose="020B0604020202020204" pitchFamily="34" charset="0"/>
                        <a:buChar char="•"/>
                      </a:pPr>
                      <a:r>
                        <a:rPr lang="en-US" sz="1100" b="0" i="0" dirty="0">
                          <a:latin typeface="Calibri" panose="020F0502020204030204" pitchFamily="34" charset="0"/>
                          <a:cs typeface="Calibri" panose="020F0502020204030204" pitchFamily="34" charset="0"/>
                        </a:rPr>
                        <a:t>Forward-looking</a:t>
                      </a:r>
                    </a:p>
                    <a:p>
                      <a:pPr marL="109538" indent="-109538">
                        <a:spcAft>
                          <a:spcPts val="0"/>
                        </a:spcAft>
                        <a:buFont typeface="Arial" panose="020B0604020202020204" pitchFamily="34" charset="0"/>
                        <a:buChar char="•"/>
                      </a:pPr>
                      <a:r>
                        <a:rPr lang="en-US" sz="1100" b="0" i="0" dirty="0">
                          <a:latin typeface="Calibri" panose="020F0502020204030204" pitchFamily="34" charset="0"/>
                          <a:cs typeface="Calibri" panose="020F0502020204030204" pitchFamily="34" charset="0"/>
                        </a:rPr>
                        <a:t>Flexible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09538" marR="0" lvl="0" indent="-1095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0" i="0" dirty="0">
                          <a:latin typeface="Calibri" panose="020F0502020204030204" pitchFamily="34" charset="0"/>
                          <a:cs typeface="Calibri" panose="020F0502020204030204" pitchFamily="34" charset="0"/>
                        </a:rPr>
                        <a:t>Vague</a:t>
                      </a:r>
                    </a:p>
                    <a:p>
                      <a:pPr marL="109538" marR="0" lvl="0" indent="-1095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0" i="0" dirty="0">
                          <a:latin typeface="Calibri" panose="020F0502020204030204" pitchFamily="34" charset="0"/>
                          <a:cs typeface="Calibri" panose="020F0502020204030204" pitchFamily="34" charset="0"/>
                        </a:rPr>
                        <a:t>Not focused</a:t>
                      </a:r>
                    </a:p>
                    <a:p>
                      <a:pPr marL="109538" marR="0" lvl="0" indent="-1095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0" i="0" dirty="0">
                          <a:latin typeface="Calibri" panose="020F0502020204030204" pitchFamily="34" charset="0"/>
                          <a:cs typeface="Calibri" panose="020F0502020204030204" pitchFamily="34" charset="0"/>
                        </a:rPr>
                        <a:t>Too reliant on superlatives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9465363"/>
                  </a:ext>
                </a:extLst>
              </a:tr>
            </a:tbl>
          </a:graphicData>
        </a:graphic>
      </p:graphicFrame>
    </p:spTree>
    <p:extLst>
      <p:ext uri="{BB962C8B-B14F-4D97-AF65-F5344CB8AC3E}">
        <p14:creationId xmlns:p14="http://schemas.microsoft.com/office/powerpoint/2010/main" val="2110307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462AC-B1C9-1646-BB1A-D397A9049227}"/>
              </a:ext>
            </a:extLst>
          </p:cNvPr>
          <p:cNvSpPr>
            <a:spLocks noGrp="1"/>
          </p:cNvSpPr>
          <p:nvPr>
            <p:ph type="title"/>
          </p:nvPr>
        </p:nvSpPr>
        <p:spPr/>
        <p:txBody>
          <a:bodyPr>
            <a:normAutofit/>
          </a:bodyPr>
          <a:lstStyle/>
          <a:p>
            <a:r>
              <a:rPr lang="en-US" dirty="0"/>
              <a:t>Strategic Inflection Point and Strategic Plan</a:t>
            </a:r>
          </a:p>
        </p:txBody>
      </p:sp>
      <p:sp>
        <p:nvSpPr>
          <p:cNvPr id="3" name="Content Placeholder 2">
            <a:extLst>
              <a:ext uri="{FF2B5EF4-FFF2-40B4-BE49-F238E27FC236}">
                <a16:creationId xmlns:a16="http://schemas.microsoft.com/office/drawing/2014/main" id="{E86D4123-FBDB-0C44-B687-50BE9575AEB3}"/>
              </a:ext>
            </a:extLst>
          </p:cNvPr>
          <p:cNvSpPr>
            <a:spLocks noGrp="1"/>
          </p:cNvSpPr>
          <p:nvPr>
            <p:ph idx="4294967295"/>
          </p:nvPr>
        </p:nvSpPr>
        <p:spPr>
          <a:xfrm>
            <a:off x="331200" y="861064"/>
            <a:ext cx="8488800" cy="5558444"/>
          </a:xfrm>
        </p:spPr>
        <p:txBody>
          <a:bodyPr/>
          <a:lstStyle/>
          <a:p>
            <a:pPr>
              <a:spcAft>
                <a:spcPts val="1800"/>
              </a:spcAft>
            </a:pPr>
            <a:r>
              <a:rPr lang="en-US" dirty="0"/>
              <a:t>A </a:t>
            </a:r>
            <a:r>
              <a:rPr lang="en-US" b="1" dirty="0">
                <a:solidFill>
                  <a:srgbClr val="E21A23"/>
                </a:solidFill>
              </a:rPr>
              <a:t>strategic inflection point </a:t>
            </a:r>
            <a:r>
              <a:rPr lang="en-US" dirty="0"/>
              <a:t>occurs when significant changes in an industry require that management must evaluate the risks of changing the company’s future direction rather than staying on its established course.</a:t>
            </a:r>
          </a:p>
          <a:p>
            <a:r>
              <a:rPr lang="en-US" dirty="0"/>
              <a:t>A </a:t>
            </a:r>
            <a:r>
              <a:rPr lang="en-US" b="1" dirty="0">
                <a:solidFill>
                  <a:srgbClr val="E21A23"/>
                </a:solidFill>
              </a:rPr>
              <a:t>strategic plan </a:t>
            </a:r>
            <a:r>
              <a:rPr lang="en-US" dirty="0"/>
              <a:t>maps out where a company is headed, establishes strategic and financial targets, and outlines the competitive moves and approaches to be used in achieving the desired business results.</a:t>
            </a:r>
          </a:p>
        </p:txBody>
      </p:sp>
    </p:spTree>
    <p:extLst>
      <p:ext uri="{BB962C8B-B14F-4D97-AF65-F5344CB8AC3E}">
        <p14:creationId xmlns:p14="http://schemas.microsoft.com/office/powerpoint/2010/main" val="3721405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462AC-B1C9-1646-BB1A-D397A9049227}"/>
              </a:ext>
            </a:extLst>
          </p:cNvPr>
          <p:cNvSpPr>
            <a:spLocks noGrp="1"/>
          </p:cNvSpPr>
          <p:nvPr>
            <p:ph type="title"/>
          </p:nvPr>
        </p:nvSpPr>
        <p:spPr/>
        <p:txBody>
          <a:bodyPr lIns="731520" rIns="731520"/>
          <a:lstStyle/>
          <a:p>
            <a:r>
              <a:rPr lang="en-US" dirty="0"/>
              <a:t>Stage 1: Developing a Strategic Vision, a Mission, and Core Values</a:t>
            </a:r>
          </a:p>
        </p:txBody>
      </p:sp>
      <p:sp>
        <p:nvSpPr>
          <p:cNvPr id="3" name="Content Placeholder 2">
            <a:extLst>
              <a:ext uri="{FF2B5EF4-FFF2-40B4-BE49-F238E27FC236}">
                <a16:creationId xmlns:a16="http://schemas.microsoft.com/office/drawing/2014/main" id="{E86D4123-FBDB-0C44-B687-50BE9575AEB3}"/>
              </a:ext>
            </a:extLst>
          </p:cNvPr>
          <p:cNvSpPr>
            <a:spLocks noGrp="1"/>
          </p:cNvSpPr>
          <p:nvPr>
            <p:ph idx="1"/>
          </p:nvPr>
        </p:nvSpPr>
        <p:spPr>
          <a:xfrm>
            <a:off x="764498" y="1123200"/>
            <a:ext cx="7495082" cy="5095051"/>
          </a:xfrm>
        </p:spPr>
        <p:txBody>
          <a:bodyPr/>
          <a:lstStyle/>
          <a:p>
            <a:r>
              <a:rPr lang="en-US" dirty="0"/>
              <a:t>A Strategic Vision:</a:t>
            </a:r>
          </a:p>
          <a:p>
            <a:pPr lvl="1"/>
            <a:r>
              <a:rPr lang="en-US" dirty="0"/>
              <a:t>Is top management’s view of “where we are going.”</a:t>
            </a:r>
          </a:p>
          <a:p>
            <a:pPr lvl="2"/>
            <a:r>
              <a:rPr lang="en-US" dirty="0"/>
              <a:t>Defines the firm’s direction and its future product-market-customer-technology focus to stakeholders.</a:t>
            </a:r>
          </a:p>
          <a:p>
            <a:pPr lvl="1"/>
            <a:r>
              <a:rPr lang="en-US" dirty="0"/>
              <a:t>Is distinctive and specific to a particular organization.</a:t>
            </a:r>
          </a:p>
          <a:p>
            <a:pPr lvl="1"/>
            <a:r>
              <a:rPr lang="en-US" dirty="0"/>
              <a:t>Avoids use of generic, innocuous, and uninspiring language that could apply to most any firm.</a:t>
            </a:r>
          </a:p>
          <a:p>
            <a:pPr lvl="1"/>
            <a:r>
              <a:rPr lang="en-US" dirty="0"/>
              <a:t>Definitively states how the company’s leaders intend to position the firm beyond where it is today.</a:t>
            </a:r>
          </a:p>
        </p:txBody>
      </p:sp>
    </p:spTree>
    <p:extLst>
      <p:ext uri="{BB962C8B-B14F-4D97-AF65-F5344CB8AC3E}">
        <p14:creationId xmlns:p14="http://schemas.microsoft.com/office/powerpoint/2010/main" val="2828514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1D75C-D3DF-924E-9B13-C485ABDC3F4A}"/>
              </a:ext>
            </a:extLst>
          </p:cNvPr>
          <p:cNvSpPr>
            <a:spLocks noGrp="1"/>
          </p:cNvSpPr>
          <p:nvPr>
            <p:ph type="title"/>
          </p:nvPr>
        </p:nvSpPr>
        <p:spPr/>
        <p:txBody>
          <a:bodyPr/>
          <a:lstStyle/>
          <a:p>
            <a:r>
              <a:rPr lang="en-US" dirty="0"/>
              <a:t>CORE CONCEPT: Strategic Vision</a:t>
            </a:r>
          </a:p>
        </p:txBody>
      </p:sp>
      <p:sp>
        <p:nvSpPr>
          <p:cNvPr id="3" name="Content Placeholder 2">
            <a:extLst>
              <a:ext uri="{FF2B5EF4-FFF2-40B4-BE49-F238E27FC236}">
                <a16:creationId xmlns:a16="http://schemas.microsoft.com/office/drawing/2014/main" id="{2E70BC13-F796-0847-847E-59180C2F26D0}"/>
              </a:ext>
            </a:extLst>
          </p:cNvPr>
          <p:cNvSpPr>
            <a:spLocks noGrp="1"/>
          </p:cNvSpPr>
          <p:nvPr>
            <p:ph idx="1"/>
          </p:nvPr>
        </p:nvSpPr>
        <p:spPr/>
        <p:txBody>
          <a:bodyPr/>
          <a:lstStyle/>
          <a:p>
            <a:r>
              <a:rPr lang="en-US" dirty="0"/>
              <a:t>A</a:t>
            </a:r>
            <a:r>
              <a:rPr lang="en-US" b="1" dirty="0"/>
              <a:t> strategic vision </a:t>
            </a:r>
            <a:r>
              <a:rPr lang="en-US" dirty="0"/>
              <a:t>describes “where we are going”—the course and direction management has charted and the company’s future product-customer-market-technology focus.</a:t>
            </a:r>
          </a:p>
        </p:txBody>
      </p:sp>
    </p:spTree>
    <p:extLst>
      <p:ext uri="{BB962C8B-B14F-4D97-AF65-F5344CB8AC3E}">
        <p14:creationId xmlns:p14="http://schemas.microsoft.com/office/powerpoint/2010/main" val="569344357"/>
      </p:ext>
    </p:extLst>
  </p:cSld>
  <p:clrMapOvr>
    <a:masterClrMapping/>
  </p:clrMapOvr>
</p:sld>
</file>

<file path=ppt/theme/theme1.xml><?xml version="1.0" encoding="utf-8"?>
<a:theme xmlns:a="http://schemas.openxmlformats.org/drawingml/2006/main" name="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 id="{4CB361CB-698C-9F40-9AF4-C77726FBC194}" vid="{A6991B25-85A6-9E4E-BFF2-C2AE015DB324}"/>
    </a:ext>
  </a:extLst>
</a:theme>
</file>

<file path=ppt/theme/theme10.xml><?xml version="1.0" encoding="utf-8"?>
<a:theme xmlns:a="http://schemas.openxmlformats.org/drawingml/2006/main" name="5_MainContent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 id="{4CB361CB-698C-9F40-9AF4-C77726FBC194}" vid="{3ACF0110-8A4F-5748-A96E-D5611F69312E}"/>
    </a:ext>
  </a:extLst>
</a:theme>
</file>

<file path=ppt/theme/theme11.xml><?xml version="1.0" encoding="utf-8"?>
<a:theme xmlns:a="http://schemas.openxmlformats.org/drawingml/2006/main" name="6_MainContent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 id="{4CB361CB-698C-9F40-9AF4-C77726FBC194}" vid="{3ACF0110-8A4F-5748-A96E-D5611F69312E}"/>
    </a:ext>
  </a:extLst>
</a:theme>
</file>

<file path=ppt/theme/theme12.xml><?xml version="1.0" encoding="utf-8"?>
<a:theme xmlns:a="http://schemas.openxmlformats.org/drawingml/2006/main" name="7_MainContent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 id="{4CB361CB-698C-9F40-9AF4-C77726FBC194}" vid="{3ACF0110-8A4F-5748-A96E-D5611F69312E}"/>
    </a:ext>
  </a:extLst>
</a:theme>
</file>

<file path=ppt/theme/theme13.xml><?xml version="1.0" encoding="utf-8"?>
<a:theme xmlns:a="http://schemas.openxmlformats.org/drawingml/2006/main" name="ImageDescriptionAppendix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 id="{4CB361CB-698C-9F40-9AF4-C77726FBC194}" vid="{F6C6F77D-6DD5-B641-B31D-073B7F824056}"/>
    </a:ext>
  </a:extLst>
</a:theme>
</file>

<file path=ppt/theme/theme14.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 id="{4CB361CB-698C-9F40-9AF4-C77726FBC194}" vid="{240D2F63-5E84-D846-AF96-6919111623A4}"/>
    </a:ext>
  </a:extLst>
</a:theme>
</file>

<file path=ppt/theme/theme15.xml><?xml version="1.0" encoding="utf-8"?>
<a:theme xmlns:a="http://schemas.openxmlformats.org/drawingml/2006/main" name="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 id="{4CB361CB-698C-9F40-9AF4-C77726FBC194}" vid="{89066EFA-282D-3343-89EF-83FCCF2AD198}"/>
    </a:ext>
  </a:extLst>
</a:theme>
</file>

<file path=ppt/theme/theme1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8_MainContent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 id="{4CB361CB-698C-9F40-9AF4-C77726FBC194}" vid="{3ACF0110-8A4F-5748-A96E-D5611F69312E}"/>
    </a:ext>
  </a:extLst>
</a:theme>
</file>

<file path=ppt/theme/theme3.xml><?xml version="1.0" encoding="utf-8"?>
<a:theme xmlns:a="http://schemas.openxmlformats.org/drawingml/2006/main" name="2_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potx" id="{013C56F2-BD32-448D-801D-2EFF067A30D9}" vid="{807402C1-F174-418D-9BA4-5CD14936CAC8}"/>
    </a:ext>
  </a:extLst>
</a:theme>
</file>

<file path=ppt/theme/theme4.xml><?xml version="1.0" encoding="utf-8"?>
<a:theme xmlns:a="http://schemas.openxmlformats.org/drawingml/2006/main" name="1_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 id="{4CB361CB-698C-9F40-9AF4-C77726FBC194}" vid="{A6991B25-85A6-9E4E-BFF2-C2AE015DB324}"/>
    </a:ext>
  </a:extLst>
</a:theme>
</file>

<file path=ppt/theme/theme5.xml><?xml version="1.0" encoding="utf-8"?>
<a:theme xmlns:a="http://schemas.openxmlformats.org/drawingml/2006/main" name="MainContent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 id="{4CB361CB-698C-9F40-9AF4-C77726FBC194}" vid="{3ACF0110-8A4F-5748-A96E-D5611F69312E}"/>
    </a:ext>
  </a:extLst>
</a:theme>
</file>

<file path=ppt/theme/theme6.xml><?xml version="1.0" encoding="utf-8"?>
<a:theme xmlns:a="http://schemas.openxmlformats.org/drawingml/2006/main" name="2_MainContent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 id="{4CB361CB-698C-9F40-9AF4-C77726FBC194}" vid="{3ACF0110-8A4F-5748-A96E-D5611F69312E}"/>
    </a:ext>
  </a:extLst>
</a:theme>
</file>

<file path=ppt/theme/theme7.xml><?xml version="1.0" encoding="utf-8"?>
<a:theme xmlns:a="http://schemas.openxmlformats.org/drawingml/2006/main" name="1_MainContent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 id="{4CB361CB-698C-9F40-9AF4-C77726FBC194}" vid="{3ACF0110-8A4F-5748-A96E-D5611F69312E}"/>
    </a:ext>
  </a:extLst>
</a:theme>
</file>

<file path=ppt/theme/theme8.xml><?xml version="1.0" encoding="utf-8"?>
<a:theme xmlns:a="http://schemas.openxmlformats.org/drawingml/2006/main" name="3_MainContent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 id="{4CB361CB-698C-9F40-9AF4-C77726FBC194}" vid="{3ACF0110-8A4F-5748-A96E-D5611F69312E}"/>
    </a:ext>
  </a:extLst>
</a:theme>
</file>

<file path=ppt/theme/theme9.xml><?xml version="1.0" encoding="utf-8"?>
<a:theme xmlns:a="http://schemas.openxmlformats.org/drawingml/2006/main" name="4_MainContent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 id="{4CB361CB-698C-9F40-9AF4-C77726FBC194}" vid="{3ACF0110-8A4F-5748-A96E-D5611F69312E}"/>
    </a:ext>
  </a:extLst>
</a:theme>
</file>

<file path=docProps/app.xml><?xml version="1.0" encoding="utf-8"?>
<Properties xmlns="http://schemas.openxmlformats.org/officeDocument/2006/extended-properties" xmlns:vt="http://schemas.openxmlformats.org/officeDocument/2006/docPropsVTypes">
  <Template>Title Slides Master</Template>
  <TotalTime>1539</TotalTime>
  <Words>5902</Words>
  <Application>Microsoft Macintosh PowerPoint</Application>
  <PresentationFormat>On-screen Show (4:3)</PresentationFormat>
  <Paragraphs>427</Paragraphs>
  <Slides>45</Slides>
  <Notes>45</Notes>
  <HiddenSlides>3</HiddenSlides>
  <MMClips>0</MMClips>
  <ScaleCrop>false</ScaleCrop>
  <HeadingPairs>
    <vt:vector size="6" baseType="variant">
      <vt:variant>
        <vt:lpstr>Fonts Used</vt:lpstr>
      </vt:variant>
      <vt:variant>
        <vt:i4>2</vt:i4>
      </vt:variant>
      <vt:variant>
        <vt:lpstr>Theme</vt:lpstr>
      </vt:variant>
      <vt:variant>
        <vt:i4>15</vt:i4>
      </vt:variant>
      <vt:variant>
        <vt:lpstr>Slide Titles</vt:lpstr>
      </vt:variant>
      <vt:variant>
        <vt:i4>45</vt:i4>
      </vt:variant>
    </vt:vector>
  </HeadingPairs>
  <TitlesOfParts>
    <vt:vector size="62" baseType="lpstr">
      <vt:lpstr>Arial</vt:lpstr>
      <vt:lpstr>Calibri</vt:lpstr>
      <vt:lpstr>Title Slides Master</vt:lpstr>
      <vt:lpstr>8_MainContentSlideMaster</vt:lpstr>
      <vt:lpstr>2_Title Slides Master</vt:lpstr>
      <vt:lpstr>1_Title Slides Master</vt:lpstr>
      <vt:lpstr>MainContentSlideMaster</vt:lpstr>
      <vt:lpstr>2_MainContentSlideMaster</vt:lpstr>
      <vt:lpstr>1_MainContentSlideMaster</vt:lpstr>
      <vt:lpstr>3_MainContentSlideMaster</vt:lpstr>
      <vt:lpstr>4_MainContentSlideMaster</vt:lpstr>
      <vt:lpstr>5_MainContentSlideMaster</vt:lpstr>
      <vt:lpstr>6_MainContentSlideMaster</vt:lpstr>
      <vt:lpstr>7_MainContentSlideMaster</vt:lpstr>
      <vt:lpstr>ImageDescriptionAppendixSlideMaster</vt:lpstr>
      <vt:lpstr>ClosingMaster</vt:lpstr>
      <vt:lpstr>DividerSlideMaster</vt:lpstr>
      <vt:lpstr>CHAPTER 2</vt:lpstr>
      <vt:lpstr>LEARNING OBJECTIVES</vt:lpstr>
      <vt:lpstr>The Strategy Formulation, Strategy Execution Process</vt:lpstr>
      <vt:lpstr>FIGURE 2.1 The Strategy Formulation, Strategy Execution Process</vt:lpstr>
      <vt:lpstr>TABLE 2.1 Factors Shaping Decisions in the Strategy Formulation, Strategy Execution Process</vt:lpstr>
      <vt:lpstr>Concepts and Connections 1.1  Examples of Strategic Visions—How Well Do They Measure Up?</vt:lpstr>
      <vt:lpstr>Strategic Inflection Point and Strategic Plan</vt:lpstr>
      <vt:lpstr>Stage 1: Developing a Strategic Vision, a Mission, and Core Values</vt:lpstr>
      <vt:lpstr>CORE CONCEPT: Strategic Vision</vt:lpstr>
      <vt:lpstr>TABLE 2.2 Characteristics of Effectively Worded Vision Statements</vt:lpstr>
      <vt:lpstr>TABLE 2.3 Common Shortcomings in Company Vision Statements</vt:lpstr>
      <vt:lpstr>The Importance of Communicating the Strategic Vision</vt:lpstr>
      <vt:lpstr>Expressing the Essence of the Vision in a Slogan</vt:lpstr>
      <vt:lpstr>Why a Sound, Well-Communicated Strategic Vision Matters</vt:lpstr>
      <vt:lpstr>Strategic Vision versus Mission Statement</vt:lpstr>
      <vt:lpstr>Developing a Company Mission Statement</vt:lpstr>
      <vt:lpstr>CORE CONCEPT: Mission Statement</vt:lpstr>
      <vt:lpstr>Example of a Mission Statement</vt:lpstr>
      <vt:lpstr>Strategic Mission, Vision, and Profit</vt:lpstr>
      <vt:lpstr>Linking the Strategic Vision and Mission with Company Values</vt:lpstr>
      <vt:lpstr>CORE CONCEPT: Values</vt:lpstr>
      <vt:lpstr>Stage 2: Setting Objectives</vt:lpstr>
      <vt:lpstr>The Imperative of Setting Stretch Objectives</vt:lpstr>
      <vt:lpstr>CORE CONCEPT: Objectives, Stretch Objectives, and Strategic Intent</vt:lpstr>
      <vt:lpstr>Stage 2: Setting Financial Objectives</vt:lpstr>
      <vt:lpstr>Stage 2: Setting Strategic Objectives</vt:lpstr>
      <vt:lpstr>CORE CONCEPT: Financial Objectives and Strategic Objectives</vt:lpstr>
      <vt:lpstr>CORE CONCEPT: The Balanced Scorecard</vt:lpstr>
      <vt:lpstr>Table 2.4 The Balanced Scorecard Approach to Performance Measurement</vt:lpstr>
      <vt:lpstr>Short-Term and Long-Term Objectives</vt:lpstr>
      <vt:lpstr>The Need for Objectives at All Organizational Levels</vt:lpstr>
      <vt:lpstr>Stage 3: Crafting a Strategy</vt:lpstr>
      <vt:lpstr>Strategy Formulation Involves Managers at  All Organizational Levels</vt:lpstr>
      <vt:lpstr>A Company’s Strategy-Making Hierarchy</vt:lpstr>
      <vt:lpstr>CORE CONCEPT: Corporate Strategy and Business Strategy</vt:lpstr>
      <vt:lpstr>Figure 2.2 A Company’s Strategy-Making Hierarchy</vt:lpstr>
      <vt:lpstr>The Strategy-Making Hierarchy</vt:lpstr>
      <vt:lpstr>Stage 4: Implementing and Executing the Chosen Strategy</vt:lpstr>
      <vt:lpstr>Stage 5: Evaluating Performance and Initiating Corrective Adjustments</vt:lpstr>
      <vt:lpstr>Corporate Governance: The Board of Directors</vt:lpstr>
      <vt:lpstr>Strong Boards Lead to Good Corporate Governance</vt:lpstr>
      <vt:lpstr>End of Slides</vt:lpstr>
      <vt:lpstr>Accessibility Content: Alternative Text Descriptions of Images</vt:lpstr>
      <vt:lpstr>Figure 2.1 The Strategy Formulation, Strategy Execution Process, Text Alternative</vt:lpstr>
      <vt:lpstr>Figure 2.2 A Company’s Strategy-Making Hierarchy, Text Alternative</vt:lpstr>
    </vt:vector>
  </TitlesOfParts>
  <Company>McGraw Hill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Esssentials of Strategic Management 7e</dc:title>
  <dc:subject>Chapter 02</dc:subject>
  <dc:creator>Teresa Ward</dc:creator>
  <cp:keywords>PPT</cp:keywords>
  <cp:lastModifiedBy>Teresa Ward</cp:lastModifiedBy>
  <cp:revision>145</cp:revision>
  <dcterms:created xsi:type="dcterms:W3CDTF">2019-07-09T16:50:53Z</dcterms:created>
  <dcterms:modified xsi:type="dcterms:W3CDTF">2020-03-06T17:27:20Z</dcterms:modified>
</cp:coreProperties>
</file>