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E2E3-E1DE-4306-ECB0-B38027AF1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73E71-9B33-3118-329D-3F949FC01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CB834-41EF-CA58-F899-4464BB61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7A08F-0605-7526-7717-C3C02412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54FE-BBF2-7FEB-92A5-42BC06CC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3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2BA8-79A6-8BBD-2830-14AFD4F4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5F52D-B8D7-080A-D559-86761589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C23C6-28A5-36B5-BB42-410B0FD2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6B361-DE43-D93B-8A99-918EFF18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0FE0-F983-A266-6F11-A60B84EA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9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A2BAE-178E-5257-810E-C6A79DE0C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5CC06-F98D-90EF-B0CE-7423D36E2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8A2F8-95BB-7143-36A8-8B5667D1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6E490-BA8B-4A83-B8EF-7722FB1B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4DF4-6D5E-147C-F3CA-E890391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4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11A2-6161-B55C-42C6-B0BD2E79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63BB-5347-C83C-234A-9BA43248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5D5D3-C88F-69B0-2142-93B8F482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90B67-3668-FFFD-39E0-9561C671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FFBD5-B859-72AA-BF0D-A5216B68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2745-4FD4-A8E3-77AD-8719FE2A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2926D-4DD0-BD1A-A821-DC6B2A04D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70FB-0232-9C23-998E-61A0D016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B89F4-5460-28F3-F3CA-B12086A4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FA95-E825-1904-1BC3-49C7EC6F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1AE0-B1A8-2F99-54E2-9616D0DD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B83D-A1D3-C68C-5122-F6AF2D3EA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48B2F-AD85-4C60-FB05-9C9D0417D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3EF4F-CD35-848A-8457-79F3CC0D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26282-277B-55FA-583E-23905C51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94363-6FBD-37A6-9528-543C16D4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4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D2D9-7912-FEE5-AECA-F1A0173D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91123-C87C-9FC9-BE12-BEF8030C4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2FDE-9C01-498F-C4B0-53C97AA0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7E92B-0768-B8DB-7E17-11D4600C9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70F3F-4743-BA74-E2E7-AA2641B98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CEF45-47FC-337F-EDE5-DC23ACC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D65A1-DF32-F5F3-7997-CE8A616B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A2128-4DAC-484C-C56F-6A4C5AEB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D3E2-E946-01E8-B340-07926D18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2C759-0D2D-F347-667C-108E6861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FC4A7-6CB1-1E7A-B4ED-D301E9EA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134B8-60AE-BBE6-B2A0-E4833693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0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55020-61AA-4F05-DA67-46BE5AAF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5D6EF-AADC-2CEB-56C8-ED26F080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AA9AE-3679-777E-F2BB-17300800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FADF-D215-3B56-91A2-0E02471E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1D570-79BA-E08C-736F-33F476D7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1435D-9FBF-DB68-B418-98FB00A1E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E3400-90AE-937E-F5B6-71A0CE4E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987C1-A216-37D8-24A4-6B846B59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4B0C4-E592-98B8-72F5-67951AA9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5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4A88-9839-9A61-93C2-30C0BB39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16AA1-5FC3-CEF0-E81A-8BF18693D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CE311-C6DA-2F60-D2C1-6D191B738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D9D1A-C356-C47C-DDA8-141AA076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640-2068-4D64-AA80-DF6C9DF851B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C67D2-A02F-7DD8-00F5-8D8A6EE7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5D245-ACD5-1487-D68C-E59C80E0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C8D74-C54F-22C3-0902-0C86845D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F8895-BB76-BA3A-F84D-599463F98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7E575-1FDA-55E5-BD45-925ADF4A8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29640-2068-4D64-AA80-DF6C9DF851B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C1CF2-3549-4484-67FF-0D457281F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77004-C5D5-87D0-D41A-E733E39EF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29FF-244B-490D-96EF-0B37F918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2751-0BDF-5F56-5CCE-BADF3754B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Surface Crack Classification – NEU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744AD-BEB8-F008-2C8F-FF44DBEC1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9F69-77C2-81F2-9695-873D8774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Pixel Intensity per Class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EC0AB3-61FB-CC9D-AFE0-FD1F3488D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1690688"/>
            <a:ext cx="48291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1C0C8D1-41FC-C151-FD71-095BE3B1C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006107" cy="378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43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Surface Crack Classification – NEU Dataset</vt:lpstr>
      <vt:lpstr>Normalized Pixel Intensity per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Crack Classification – NEU Dataset</dc:title>
  <dc:creator>Michael Matrona</dc:creator>
  <cp:lastModifiedBy>Michael Matrona</cp:lastModifiedBy>
  <cp:revision>1</cp:revision>
  <dcterms:created xsi:type="dcterms:W3CDTF">2022-09-18T11:53:34Z</dcterms:created>
  <dcterms:modified xsi:type="dcterms:W3CDTF">2022-09-18T14:55:48Z</dcterms:modified>
</cp:coreProperties>
</file>