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mLPB77SZDt7wXOtIJsb1sjlMw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9" Type="http://schemas.openxmlformats.org/officeDocument/2006/relationships/customXml" Target="../customXml/item1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slide" Target="slides/slide19.xml"/><Relationship Id="rId28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3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14" Type="http://schemas.openxmlformats.org/officeDocument/2006/relationships/slide" Target="slides/slide10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1e73f61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061e73f615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61e73f61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061e73f615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61e73f615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061e73f615_0_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61e73f61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061e73f615_0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61e73f615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061e73f615_0_1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61e73f615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061e73f615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1e73f61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061e73f615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61e73f615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061e73f615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61e73f61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061e73f615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61e73f615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061e73f615_0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1e73f615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061e73f615_0_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99160" y="2853055"/>
            <a:ext cx="7606030" cy="1191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1" i="1" lang="pt-BR" sz="4400" u="sng">
                <a:solidFill>
                  <a:srgbClr val="FFC000"/>
                </a:solidFill>
              </a:rPr>
              <a:t>Django 01</a:t>
            </a:r>
            <a:endParaRPr b="1" i="1" sz="4400" u="sng">
              <a:solidFill>
                <a:srgbClr val="FFC000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259758" y="1401579"/>
            <a:ext cx="6858000" cy="1108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Profº Bruno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733910" y="4493062"/>
            <a:ext cx="5474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básica do projeto Django.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django-admin: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executa os comandos do django(geralmente a gente só usa uma vez, na criaçao do projeto, o resto usaremos o comando python manage.py)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manage.py: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 com apenas uma função que define onde fica o arquivos settings do seu projeto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settings.py: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o coração da sua aplicação, é onde você fala onde fica seus arquivos estaticos, qual o idioma, qual apps tu vai usar.(O django vive de apps) no qual ele ja vem com alguns inclusos. Nele tem uma variavel chamada ROOT_URLCONF = ‘project.urls’. Django tambem suporta templates, configuração de databases e arquivos estáticos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urls.py: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Este arquivo é a mãe de todas as urls do seu site.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wsgi.py e asgi.py: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Interface de comunicação entre o django e o servidor que estiver utilizando, podendo ser web ou asynchronos.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 URL e FBV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testa endereço do nosso site (127.0.0.1:8000).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Coloque no final dele o seguinte “/blog” é para ocorrer um erro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Vai aparecer o erro 404, recomendo dar uma pesquisada nos códigos http mas resumindo eles são: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Respostas de informação(100-199)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Respostas de sucesso(200-299)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Redirecionamentos(300-399)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Erros do cliente(400-499)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Erros do servidor(500-599)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nosso retornou um erro 404 porque a pagina nao existe.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dar uma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olhada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nas mensagens de erro do django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 URL e FBV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Voltando para nosso arquivo urls.py temos que entender como o django funciona, ele funciona no modelo MVT(model view template)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é para banco de dados, template é os htmls e css’s e o view é onde colocaremos nossas funções que irão decidir oque fazer com cada model e oq mostrar ou nao nos templates.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view é uma função que recebe uma request e deve retornar uma response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criar um path deste jeito(Dica: Nunca comece o nome do path com /):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055" y="4653280"/>
            <a:ext cx="2722245" cy="183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Primeira URL e FBV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3 urls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/sobre com uma response “Sobre nos”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/contato com uma response “Meus contatos”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na raiz do site com uma response “Raiz”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Criando apps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django  a gente nao trabalha no projeto em si, mas sim nos apps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olharmos o arquivo settings.py tera uma lista chamada INSTALLED_APPS, onde fica todos os apps que estamos usando no projeto. Nele que colocaremos os apps que criaremos e utilizaremos no projeto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Tenha em mente que, a cada app que voce cria, voce ta falando que uma coisa é completamente diferente de outra. Ou seja, as coisas estao relacionadas? cria no mesmo app, se nao conversarem, crie app separado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como criar um app?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manage.py startapp nomeDoApp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para aparecer a seguinte estrutura de pastas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arquivos: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460" y="4705985"/>
            <a:ext cx="1374140" cy="16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Criando apps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2" name="Google Shape;232;p11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Oque cada arquivo faz?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 os models na area de admin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a configuração do app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inclusive a variavel name é a variavel que usaremos para registrar o app no settings.py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onde criaremos os nossos models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lida com testes, oque não falaremos, focaremos no desenvolvimento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views.py: </a:t>
            </a: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onde criaremos oque tinhamos feito antes no arquivo urls.py do projeto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seja, as funções que criamos antes serão passadas para este arquivo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40" name="Google Shape;240;p12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Movendo as views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no arquivo views.py do app e colocar as views que estavam no urls.py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enquanto iremos importar nossas views no urls.py do projeto, mas o interessante seriamos ter nosso próprio urls.py no nosso app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6010" y="1701165"/>
            <a:ext cx="4629150" cy="1461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3665" y="4005580"/>
            <a:ext cx="46482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6055" y="4319905"/>
            <a:ext cx="41624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t-BR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Aninhando urls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Primeiro iremos criar um arquivo chamado urls.py dentro da pasta de nosso app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Agora no arquivo urls.py do projeto iremos apos a importação do path importar o include que server para incluirmos um arquivo de urls, assim as aninhando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1701165"/>
            <a:ext cx="2005965" cy="8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2759" y="3812834"/>
            <a:ext cx="5607750" cy="2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61e73f615_0_8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64" name="Google Shape;264;g3061e73f615_0_84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Configurando o projeto Django para usar o DRF.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061e73f615_0_84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061e73f615_0_84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o app do DRF e o seu app no settings.py: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‘rest_framework’,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‘nome_do_seu_app’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 models de livro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061e73f615_0_84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3061e73f615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6775" y="2911654"/>
            <a:ext cx="4892400" cy="303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61e73f615_0_95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74" name="Google Shape;274;g3061e73f615_0_95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Configurando o projeto Django para usar o DRF.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061e73f615_0_95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061e73f615_0_95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e aplicar migrações para o banco de dados: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manage.py makemigrations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manage.py migrate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serializer(serializer.py)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o arquivo serializer.py dentro da pasta do seu app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061e73f615_0_95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3061e73f615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800" y="3151225"/>
            <a:ext cx="5069550" cy="3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Tópicos da aula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Oque é uma API?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REST e APIs RESTful?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Django Rest Framework(DRF)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Configuração Inicial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Instalação do Django e DRF.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básica do projeto Django.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Configurando o projeto Django para usar o DRF.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61e73f615_0_10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84" name="Google Shape;284;g3061e73f615_0_10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Configurando o projeto Django para usar o DRF.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061e73f615_0_106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061e73f615_0_106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FBV(Function Based View) no arquivo views.py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061e73f615_0_10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3061e73f615_0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976" y="1768500"/>
            <a:ext cx="6486350" cy="40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61e73f615_0_139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294" name="Google Shape;294;g3061e73f615_0_139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Configurando o projeto Django para usar o DRF.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061e73f615_0_139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3061e73f615_0_139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passar paramentros na url é da seguinte forma:	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nas views passamos o parametro: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061e73f615_0_139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g3061e73f615_0_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175" y="1851775"/>
            <a:ext cx="7163650" cy="6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061e73f615_0_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0" y="3275188"/>
            <a:ext cx="7899300" cy="138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61e73f615_0_11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305" name="Google Shape;305;g3061e73f615_0_11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</a:t>
            </a:r>
            <a:endParaRPr sz="6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061e73f615_0_116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061e73f615_0_116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Exercício: Criar uma API de Catálogo de Filmes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Passo a Passo: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Nova Aplicação: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Nomeie a nova aplicação como catalogo.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a Aplicação nas Configurações: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o Modelo: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arquivo catalogo/models.py, crie um modelo Filme com os seguintes campos: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titulo: CharField (max_length=100)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diretor: CharField (max_length=100)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ano: IntegerField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genero: CharField (max_length=50)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■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sinopse: TextField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061e73f615_0_11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61e73f615_0_12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314" name="Google Shape;314;g3061e73f615_0_12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</a:t>
            </a:r>
            <a:endParaRPr sz="6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061e73f615_0_126"/>
          <p:cNvSpPr txBox="1"/>
          <p:nvPr/>
        </p:nvSpPr>
        <p:spPr>
          <a:xfrm>
            <a:off x="796637" y="11694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061e73f615_0_126"/>
          <p:cNvSpPr txBox="1"/>
          <p:nvPr/>
        </p:nvSpPr>
        <p:spPr>
          <a:xfrm>
            <a:off x="796625" y="116948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Criar e Aplicar Migrations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Criar um Serializer: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Crie um arquivo serializers.py dentro da pasta catalogo e adicione um serializer para o modelo Filme.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Criar uma view: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Em catalogo/views.py, crie as views para o modelo de Filmes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Configurar as URLs: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pt-BR" sz="1800">
                <a:solidFill>
                  <a:schemeClr val="lt1"/>
                </a:solidFill>
              </a:rPr>
              <a:t>Crie o arquivo urls.py no seu app catalogo e redirecione as urls para as views do seu app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pt-BR" sz="1800">
                <a:solidFill>
                  <a:schemeClr val="lt1"/>
                </a:solidFill>
              </a:rPr>
              <a:t>GET</a:t>
            </a:r>
            <a:r>
              <a:rPr lang="pt-BR" sz="1800">
                <a:solidFill>
                  <a:schemeClr val="lt1"/>
                </a:solidFill>
              </a:rPr>
              <a:t> /api/filmes/ - listar filmes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pt-BR" sz="1800">
                <a:solidFill>
                  <a:schemeClr val="lt1"/>
                </a:solidFill>
              </a:rPr>
              <a:t>POST</a:t>
            </a:r>
            <a:r>
              <a:rPr lang="pt-BR" sz="1800">
                <a:solidFill>
                  <a:schemeClr val="lt1"/>
                </a:solidFill>
              </a:rPr>
              <a:t> /api/filmes/ - criar um novo filme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pt-BR" sz="1800">
                <a:solidFill>
                  <a:schemeClr val="lt1"/>
                </a:solidFill>
              </a:rPr>
              <a:t>GET</a:t>
            </a:r>
            <a:r>
              <a:rPr lang="pt-BR" sz="1800">
                <a:solidFill>
                  <a:schemeClr val="lt1"/>
                </a:solidFill>
              </a:rPr>
              <a:t> /api/filmes/{id}/ - obter detalhes de um filme específico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pt-BR" sz="1800">
                <a:solidFill>
                  <a:schemeClr val="lt1"/>
                </a:solidFill>
              </a:rPr>
              <a:t>PUT</a:t>
            </a:r>
            <a:r>
              <a:rPr lang="pt-BR" sz="1800">
                <a:solidFill>
                  <a:schemeClr val="lt1"/>
                </a:solidFill>
              </a:rPr>
              <a:t> /api/filmes/{id}/ - atualizar um filme existente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b="1" lang="pt-BR" sz="1800">
                <a:solidFill>
                  <a:schemeClr val="lt1"/>
                </a:solidFill>
              </a:rPr>
              <a:t>DELETE</a:t>
            </a:r>
            <a:r>
              <a:rPr lang="pt-BR" sz="1800">
                <a:solidFill>
                  <a:schemeClr val="lt1"/>
                </a:solidFill>
              </a:rPr>
              <a:t> /api/filmes/{id}/ - deletar um filme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Desafio: Implementar uma busca por genero na API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Desafio:Adicionar validações no serializer, como garantir que o ano do filme esteja dentro de um intervalo razoável</a:t>
            </a:r>
            <a:endParaRPr sz="1800">
              <a:solidFill>
                <a:schemeClr val="l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17" name="Google Shape;317;g3061e73f615_0_12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61e73f615_0_10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07" name="Google Shape;107;g3061e73f615_0_10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061e73f615_0_10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9" name="Google Shape;109;g3061e73f615_0_10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061e73f615_0_10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uma API?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Imagine que você está em um restaurante.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cardapio: é como uma API. Ele lista tudo oque o restaurente oferece.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garçom: é o intermediario, ele irá levar seu pedido até a cozinha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cozinha: é o Sistema, serviço ou aplicação.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nao precisa saber como sua comida(requisição) é feita, assim como a cozinha nao precisa saber quem fez o pedido, apenas vai devolver com o prato de comida(resposta)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Assim, a API funciona como um cardápio e um garçom. Ela define o que está disponível e como você pode pedir, facilitando a comunicação entre diferentes programas e sistemas, assim como um garçom facilita a interação entre clientes e a cozinha.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061e73f615_0_10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1e73f615_0_22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17" name="Google Shape;117;g3061e73f615_0_22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061e73f615_0_22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9" name="Google Shape;119;g3061e73f615_0_22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061e73f615_0_22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REST?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significa 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Representational State Transfer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É um conjunto de princípios e regras que orienta a forma como as aplicações se comunicam entre si</a:t>
            </a:r>
            <a:r>
              <a:rPr lang="pt-BR" sz="2400">
                <a:solidFill>
                  <a:schemeClr val="lt1"/>
                </a:solidFill>
              </a:rPr>
              <a:t>. 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REST funciona como um conjunto de regras que o restaurante segue para que os clientes possam fazer pedidos de maneira organizada e eficiente.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define como os recursos (pratos, bebidas) devem ser representados e acessados.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prato no cardápio é um recurso. Quando você pede um prato, você está acessando esse recurso.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representação é a forma como o prato é apresentado a você (por exemplo, a descrição no cardápio).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1" name="Google Shape;121;g3061e73f615_0_22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61e73f615_0_34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27" name="Google Shape;127;g3061e73f615_0_34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061e73f615_0_34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9" name="Google Shape;129;g3061e73f615_0_34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061e73f615_0_34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APIs RESTful?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APIs RESTful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são APIs que seguem os princípios do REST.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Assim como no restaurante, onde você se comunica com o garçom de forma clara e direta, uma API RESTful usa métodos HTTP para se comunicar. Esses métodos incluem: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GET: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obter informações (como pedir um prato).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POST: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criar algo novo (como fazer um novo pedido).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PUT: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atualizar algo existente (como alterar um pedido).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DELETE: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remover algo (como cancelar um pedido).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prato tem seu próprio nome e preço no cardápio, que pode ser visto como uma URL (endereço web) na API. Por exemplo, um prato de "Pasta" pode ser acessado por uma URL como /pratos/pasta.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REST ele é sem estado, nao depende de um pedido para realizar outro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1" name="Google Shape;131;g3061e73f615_0_34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61e73f615_0_4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37" name="Google Shape;137;g3061e73f615_0_4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061e73f615_0_4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9" name="Google Shape;139;g3061e73f615_0_46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061e73f615_0_46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DRF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 Rest Framework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uma poderosa biblioteca para construir APIs RESTful utilizando o Django, um popular framework web em Python. O DRF facilita o desenvolvimento de APIs ao fornecer ferramentas e funcionalidades prontas para uso, como autenticação, serialização de dados, e suporte a diferentes formatos de resposta, como JSON.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Recursos do DRF: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Serialização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Autenticacao e permissao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 Automática(mas usaremos o Swagger, mais pra frente)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Filtros e Pagination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061e73f615_0_4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61e73f615_0_6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47" name="Google Shape;147;g3061e73f615_0_66"/>
          <p:cNvSpPr txBox="1"/>
          <p:nvPr/>
        </p:nvSpPr>
        <p:spPr>
          <a:xfrm>
            <a:off x="796637" y="476765"/>
            <a:ext cx="6089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Configuração Inicial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061e73f615_0_6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9" name="Google Shape;149;g3061e73f615_0_66"/>
          <p:cNvSpPr txBox="1"/>
          <p:nvPr/>
        </p:nvSpPr>
        <p:spPr>
          <a:xfrm>
            <a:off x="796637" y="1163780"/>
            <a:ext cx="6089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061e73f615_0_66"/>
          <p:cNvSpPr txBox="1"/>
          <p:nvPr/>
        </p:nvSpPr>
        <p:spPr>
          <a:xfrm>
            <a:off x="796925" y="1268730"/>
            <a:ext cx="78993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ambiente virtual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-m venv venv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Ativar o ambiente virtual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 -&gt; venv/Scripts/activate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-&gt; venv/bin/activate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Caso de errado no powershell: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Set-ExecutionPolicy Unrestricted(em pc pessoal)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Set-ExecutionPolicy Unrestricted -Scope CurrentUser(Senac)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o django e o drf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django djangorestframework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freeze &gt; requirements.txt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 projeto django novo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django-admin startproject nome_do_projeto 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Rodar o servidor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manage.py runserver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abra no navagedor “localhost:8000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●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 o DRF nos settings.py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○"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INSTALLED_APPS = [ …, ‘rest_framework’]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061e73f615_0_66"/>
          <p:cNvSpPr txBox="1"/>
          <p:nvPr/>
        </p:nvSpPr>
        <p:spPr>
          <a:xfrm>
            <a:off x="167005" y="1091565"/>
            <a:ext cx="3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Configuração Inicial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tudo deu certo temos que ter as seguintes pastas: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os arquivos “.gitattributes”,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“.gitignore”, “LICENSE” e 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“README.md” não estarão na sua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pasta a não ser que você criou um</a:t>
            </a:r>
            <a:b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repositório no github.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3905" y="1848922"/>
            <a:ext cx="2375800" cy="44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/>
              <a:t>‘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796637" y="476765"/>
            <a:ext cx="6089071" cy="692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Configuração Inicial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796637" y="1163780"/>
            <a:ext cx="6089071" cy="471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796925" y="1268730"/>
            <a:ext cx="7899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tudo foi feito corretamente é para aparecer o seguinte: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67005" y="1091565"/>
            <a:ext cx="3098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478" y="1942803"/>
            <a:ext cx="7133054" cy="33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B7CFB9B50830488DD7DCD796F69D6A" ma:contentTypeVersion="4" ma:contentTypeDescription="Crie um novo documento." ma:contentTypeScope="" ma:versionID="75efe9214f45753aafd7960a740529cb">
  <xsd:schema xmlns:xsd="http://www.w3.org/2001/XMLSchema" xmlns:xs="http://www.w3.org/2001/XMLSchema" xmlns:p="http://schemas.microsoft.com/office/2006/metadata/properties" xmlns:ns2="16ff3155-fec1-485d-8738-dd5088930d2a" targetNamespace="http://schemas.microsoft.com/office/2006/metadata/properties" ma:root="true" ma:fieldsID="2427778bb41e8c2a106e17587b9831e6" ns2:_="">
    <xsd:import namespace="16ff3155-fec1-485d-8738-dd5088930d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f3155-fec1-485d-8738-dd5088930d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0DEBC1-D8D8-4B17-AEB2-FAF3BC33CC41}"/>
</file>

<file path=customXml/itemProps2.xml><?xml version="1.0" encoding="utf-8"?>
<ds:datastoreItem xmlns:ds="http://schemas.openxmlformats.org/officeDocument/2006/customXml" ds:itemID="{63CE7E6E-4230-40E0-8896-354435E93AEE}"/>
</file>

<file path=customXml/itemProps3.xml><?xml version="1.0" encoding="utf-8"?>
<ds:datastoreItem xmlns:ds="http://schemas.openxmlformats.org/officeDocument/2006/customXml" ds:itemID="{1A782A06-1E95-495B-960F-A8555379D3E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Nicolas Martins Maciel</dc:creator>
  <dcterms:created xsi:type="dcterms:W3CDTF">2023-03-21T00:39:00Z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0x01010075B7CFB9B50830488DD7DCD796F69D6A</vt:lpwstr>
  </property>
  <property fmtid="{D5CDD505-2E9C-101B-9397-08002B2CF9AE}" pid="3" name="ICV">
    <vt:lpwstr>87C75EF1B7E045EDA745651C06BEF16E_13</vt:lpwstr>
  </property>
  <property fmtid="{D5CDD505-2E9C-101B-9397-08002B2CF9AE}" pid="4" name="KSOProductBuildVer">
    <vt:lpwstr>1046-12.2.0.13201</vt:lpwstr>
  </property>
</Properties>
</file>