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72" d="100"/>
          <a:sy n="172" d="100"/>
        </p:scale>
        <p:origin x="-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ACE7-6C46-D24E-B1D9-440CC8E3B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3581F-C48B-314A-BE34-DDD62A9AC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8892-DE7A-8A44-8924-E9C68670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5E69-FCAB-D741-A208-025DA946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33B98-97DD-1C41-A974-DAC7E4C5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9C5-BC62-324B-BED5-F97CF07C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79832-B700-7D45-8FF1-42BB6BC91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0B39-1C28-3748-8107-0EFA9076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00F8-75F2-BD43-8750-6AF423BE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43C8-86F6-7342-81B7-AB9DCFB3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E8EF3-3E06-074F-9B20-C23ADAC65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D3D69-F5CB-DF45-978A-E62AE59D0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6209-C353-6F48-B43D-4A7FE6D0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4EF09-8999-EA45-958B-AB44C43B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215F-8D80-F04A-BA7A-9DBA26CB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4AFC-C1A8-9847-969A-CFFAB3CA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8651-CFD3-CD41-93D3-E47660B6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5E79-D4C3-B140-A643-302B3382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538C-B55F-4648-89FC-0DEFC49F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CF01-951E-854D-AAA7-E447344A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54B2-49C4-9440-AC85-EA664DB9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81E2-FC29-7148-BF11-C8496313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2C96-4E28-2347-AB12-EB47BD05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2C6A-1CF1-D046-AE0E-648EC0E0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5AACB-0E6E-054D-884A-C671544E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A2D2-3017-9543-A0B7-CCDF2A67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4776-82C3-EC48-BB39-9F7016F17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1D714-8251-1644-BABF-F911D6C62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4F09-E0F1-6E4E-AD80-704FAD0D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B8A1F-9B3F-A64C-9CC5-18CF5F0A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02DAE-BB54-B249-8512-0A834EE6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4F9F-1F31-0D47-8FE9-9C5D9C4A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E27AD-6A28-3744-9E41-DA45D7DF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8670B-EF24-CE4D-BD84-55C10153D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C44E-96B5-014D-8E02-9E29A51DD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A4CE0-90E1-184A-A966-D9EF2B6DE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17AE8-3464-FC40-AE11-3658B899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A70A3-F9BE-9E45-A0D7-D541AFEC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B1F71-F3B4-F14B-84B1-026A5A09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3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B115-8E5A-0440-92B2-327F0A70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940D3-3E45-C740-B255-B490D4B8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7C55B-D9B7-2D4A-A178-350DA649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5A99A-EB0F-554A-9100-9E0CF09B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0C3A4-23A6-1B48-A2DD-8F80E5FD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876C1-591D-5D49-9E8A-A6211CF0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98C7-6EAE-4346-98C0-CFC97EF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3C37-197E-D74C-A5D7-6892E266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E725-A08C-624E-AAEC-9C7C41CC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1478C-F295-2E49-94C2-D1E2AC17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8713-9F89-6648-A07B-7F30669E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93B4F-C038-4846-B347-0AF53D66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31136-9FBC-024D-9D36-B641285E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DF4D-40AB-FF4A-96B4-12EEB7E3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9BC23-9150-B34C-86FB-8F6A2FD98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29D11-1895-CA4C-93CE-6051E044D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6CFD-1338-2448-90FB-A69224B9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506A7-0FEE-424F-8B9A-D3E9480B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2991-95E0-B64A-873A-BA13DA8D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5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0EDD4-DCDB-2A49-8855-7E22BE4C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ADE2F-F762-A140-BB89-A2010D49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6AB8-1C3B-4740-B84C-FA45388D4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C9C7-1D43-1643-AFAE-FD65DC4B815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C500-F4E8-ED4B-AFB9-36A390FED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E33-8B49-6A46-AF69-AD426EC7A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2804-6BDB-1147-8227-8B39A6539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27BB3A3-F93B-AC43-B1A4-1D89A73F471E}"/>
              </a:ext>
            </a:extLst>
          </p:cNvPr>
          <p:cNvSpPr/>
          <p:nvPr/>
        </p:nvSpPr>
        <p:spPr>
          <a:xfrm>
            <a:off x="2491298" y="55774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87790C-AA8E-5446-AED1-57BA50A4E315}"/>
              </a:ext>
            </a:extLst>
          </p:cNvPr>
          <p:cNvSpPr/>
          <p:nvPr/>
        </p:nvSpPr>
        <p:spPr>
          <a:xfrm>
            <a:off x="3430560" y="101820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2B97B0-CC2C-374F-B0E5-F45B39F8F79C}"/>
              </a:ext>
            </a:extLst>
          </p:cNvPr>
          <p:cNvSpPr/>
          <p:nvPr/>
        </p:nvSpPr>
        <p:spPr>
          <a:xfrm>
            <a:off x="4509094" y="193344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F1869C-8D72-3E4F-97A6-7AED91EF77A4}"/>
              </a:ext>
            </a:extLst>
          </p:cNvPr>
          <p:cNvSpPr/>
          <p:nvPr/>
        </p:nvSpPr>
        <p:spPr>
          <a:xfrm>
            <a:off x="2498220" y="2953841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1AC12-D7CA-BE49-8B7C-20E499FA7C73}"/>
              </a:ext>
            </a:extLst>
          </p:cNvPr>
          <p:cNvSpPr/>
          <p:nvPr/>
        </p:nvSpPr>
        <p:spPr>
          <a:xfrm>
            <a:off x="2587412" y="827744"/>
            <a:ext cx="36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CFE77-5CE5-EC41-9330-D198A78FE5F8}"/>
              </a:ext>
            </a:extLst>
          </p:cNvPr>
          <p:cNvSpPr/>
          <p:nvPr/>
        </p:nvSpPr>
        <p:spPr>
          <a:xfrm>
            <a:off x="2590800" y="325482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27631-ED9A-3641-A6A7-90050088A91F}"/>
              </a:ext>
            </a:extLst>
          </p:cNvPr>
          <p:cNvSpPr/>
          <p:nvPr/>
        </p:nvSpPr>
        <p:spPr>
          <a:xfrm>
            <a:off x="3528907" y="1288200"/>
            <a:ext cx="36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9F1BB1-6CFC-1F40-B4AB-8C66825EF2A9}"/>
              </a:ext>
            </a:extLst>
          </p:cNvPr>
          <p:cNvSpPr/>
          <p:nvPr/>
        </p:nvSpPr>
        <p:spPr>
          <a:xfrm>
            <a:off x="4599094" y="220344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78E62D-4683-E04D-B1C5-2F4625EDA58E}"/>
              </a:ext>
            </a:extLst>
          </p:cNvPr>
          <p:cNvCxnSpPr>
            <a:cxnSpLocks/>
          </p:cNvCxnSpPr>
          <p:nvPr/>
        </p:nvCxnSpPr>
        <p:spPr>
          <a:xfrm>
            <a:off x="2500800" y="928200"/>
            <a:ext cx="86613" cy="117093"/>
          </a:xfrm>
          <a:prstGeom prst="straightConnector1">
            <a:avLst/>
          </a:prstGeom>
          <a:ln w="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99786-ED47-A043-A05B-842C72EF3DA1}"/>
              </a:ext>
            </a:extLst>
          </p:cNvPr>
          <p:cNvCxnSpPr>
            <a:cxnSpLocks/>
          </p:cNvCxnSpPr>
          <p:nvPr/>
        </p:nvCxnSpPr>
        <p:spPr>
          <a:xfrm>
            <a:off x="2500799" y="3311907"/>
            <a:ext cx="86613" cy="117093"/>
          </a:xfrm>
          <a:prstGeom prst="straightConnector1">
            <a:avLst/>
          </a:prstGeom>
          <a:ln w="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B6E1F2-CE61-C142-A0AC-10E4DBBC2141}"/>
              </a:ext>
            </a:extLst>
          </p:cNvPr>
          <p:cNvCxnSpPr>
            <a:cxnSpLocks/>
          </p:cNvCxnSpPr>
          <p:nvPr/>
        </p:nvCxnSpPr>
        <p:spPr>
          <a:xfrm>
            <a:off x="3432794" y="1365080"/>
            <a:ext cx="86613" cy="117093"/>
          </a:xfrm>
          <a:prstGeom prst="straightConnector1">
            <a:avLst/>
          </a:prstGeom>
          <a:ln w="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B0A7F4-B842-C544-B6CA-81A2CE656F6C}"/>
              </a:ext>
            </a:extLst>
          </p:cNvPr>
          <p:cNvCxnSpPr>
            <a:cxnSpLocks/>
          </p:cNvCxnSpPr>
          <p:nvPr/>
        </p:nvCxnSpPr>
        <p:spPr>
          <a:xfrm>
            <a:off x="4509094" y="2254026"/>
            <a:ext cx="86613" cy="117093"/>
          </a:xfrm>
          <a:prstGeom prst="straightConnector1">
            <a:avLst/>
          </a:prstGeom>
          <a:ln w="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21A25A-8637-5647-A40E-BD445566091F}"/>
                  </a:ext>
                </a:extLst>
              </p:cNvPr>
              <p:cNvSpPr txBox="1"/>
              <p:nvPr/>
            </p:nvSpPr>
            <p:spPr>
              <a:xfrm>
                <a:off x="2260071" y="2612001"/>
                <a:ext cx="1002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21A25A-8637-5647-A40E-BD4455660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071" y="2612001"/>
                <a:ext cx="1002453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012CBE-D858-7243-BD2F-583304145093}"/>
                  </a:ext>
                </a:extLst>
              </p:cNvPr>
              <p:cNvSpPr txBox="1"/>
              <p:nvPr/>
            </p:nvSpPr>
            <p:spPr>
              <a:xfrm>
                <a:off x="2260070" y="3607830"/>
                <a:ext cx="1002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012CBE-D858-7243-BD2F-583304145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070" y="3607830"/>
                <a:ext cx="100245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87F118-2070-C34F-9B15-475C81DBB90B}"/>
                  </a:ext>
                </a:extLst>
              </p:cNvPr>
              <p:cNvSpPr txBox="1"/>
              <p:nvPr/>
            </p:nvSpPr>
            <p:spPr>
              <a:xfrm>
                <a:off x="3141578" y="2155002"/>
                <a:ext cx="1002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×0.5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87F118-2070-C34F-9B15-475C81DBB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78" y="2155002"/>
                <a:ext cx="100245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1C4A33E-9C50-DE4F-82CA-DC917E59DA1F}"/>
                  </a:ext>
                </a:extLst>
              </p:cNvPr>
              <p:cNvSpPr txBox="1"/>
              <p:nvPr/>
            </p:nvSpPr>
            <p:spPr>
              <a:xfrm>
                <a:off x="4277867" y="2531961"/>
                <a:ext cx="1002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1C4A33E-9C50-DE4F-82CA-DC917E59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67" y="2531961"/>
                <a:ext cx="10024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FBBB6E-62AC-804E-AADC-0E6C449FD0FE}"/>
                  </a:ext>
                </a:extLst>
              </p:cNvPr>
              <p:cNvSpPr txBox="1"/>
              <p:nvPr/>
            </p:nvSpPr>
            <p:spPr>
              <a:xfrm>
                <a:off x="1027329" y="1365080"/>
                <a:ext cx="1002453" cy="645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sub>
                              <m:sup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sub>
                              <m:sup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FBBB6E-62AC-804E-AADC-0E6C449FD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29" y="1365080"/>
                <a:ext cx="1002453" cy="645818"/>
              </a:xfrm>
              <a:prstGeom prst="rect">
                <a:avLst/>
              </a:prstGeom>
              <a:blipFill>
                <a:blip r:embed="rId6"/>
                <a:stretch>
                  <a:fillRect r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D371172-BED0-9849-9980-5E810C8750CE}"/>
                  </a:ext>
                </a:extLst>
              </p:cNvPr>
              <p:cNvSpPr/>
              <p:nvPr/>
            </p:nvSpPr>
            <p:spPr>
              <a:xfrm>
                <a:off x="683903" y="3307248"/>
                <a:ext cx="15143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𝐼𝐿𝐼</m:t>
                                </m:r>
                              </m:e>
                              <m:sub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−35</m:t>
                                </m:r>
                              </m:sub>
                              <m:sup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𝐼𝐿𝐼</m:t>
                                </m:r>
                              </m:e>
                              <m:sub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sub>
                              <m:sup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D371172-BED0-9849-9980-5E810C875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03" y="3307248"/>
                <a:ext cx="15143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C4FE307-3E6F-F94B-9BBC-F06970E0DED8}"/>
                  </a:ext>
                </a:extLst>
              </p:cNvPr>
              <p:cNvSpPr/>
              <p:nvPr/>
            </p:nvSpPr>
            <p:spPr>
              <a:xfrm>
                <a:off x="5370320" y="2227041"/>
                <a:ext cx="1191352" cy="288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𝐼𝐿𝐼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+14,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+21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C4FE307-3E6F-F94B-9BBC-F06970E0D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20" y="2227041"/>
                <a:ext cx="1191352" cy="2881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20FE72-F70F-1641-8165-95778B52BFB1}"/>
                  </a:ext>
                </a:extLst>
              </p:cNvPr>
              <p:cNvSpPr/>
              <p:nvPr/>
            </p:nvSpPr>
            <p:spPr>
              <a:xfrm>
                <a:off x="2498220" y="3311906"/>
                <a:ext cx="5227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𝐺𝑅𝑈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20FE72-F70F-1641-8165-95778B52B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20" y="3311906"/>
                <a:ext cx="52270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A62B5C-9757-E24C-8513-6E45A5D2A567}"/>
                  </a:ext>
                </a:extLst>
              </p:cNvPr>
              <p:cNvSpPr/>
              <p:nvPr/>
            </p:nvSpPr>
            <p:spPr>
              <a:xfrm>
                <a:off x="4517739" y="2254962"/>
                <a:ext cx="5227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𝐺𝑅𝑈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A62B5C-9757-E24C-8513-6E45A5D2A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39" y="2254962"/>
                <a:ext cx="52270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075425-55D4-3742-971C-FE919802960F}"/>
                  </a:ext>
                </a:extLst>
              </p:cNvPr>
              <p:cNvSpPr/>
              <p:nvPr/>
            </p:nvSpPr>
            <p:spPr>
              <a:xfrm>
                <a:off x="3430560" y="1628081"/>
                <a:ext cx="5227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𝐺𝑅𝑈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075425-55D4-3742-971C-FE9198029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560" y="1628081"/>
                <a:ext cx="52270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F844269-34E4-F64F-B753-1D21982DE39C}"/>
                  </a:ext>
                </a:extLst>
              </p:cNvPr>
              <p:cNvSpPr/>
              <p:nvPr/>
            </p:nvSpPr>
            <p:spPr>
              <a:xfrm>
                <a:off x="2482292" y="1624937"/>
                <a:ext cx="5227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𝐺𝑅𝑈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F844269-34E4-F64F-B753-1D21982DE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292" y="1624937"/>
                <a:ext cx="52270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F99318-9FE1-4841-9A83-4F87C809B7D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947412" y="1727744"/>
            <a:ext cx="581495" cy="10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39670D-8F3D-3444-8396-7DD136D109B0}"/>
              </a:ext>
            </a:extLst>
          </p:cNvPr>
          <p:cNvCxnSpPr>
            <a:cxnSpLocks/>
            <a:stCxn id="11" idx="5"/>
            <a:endCxn id="7" idx="1"/>
          </p:cNvCxnSpPr>
          <p:nvPr/>
        </p:nvCxnSpPr>
        <p:spPr>
          <a:xfrm flipV="1">
            <a:off x="2959139" y="2383440"/>
            <a:ext cx="1639955" cy="1031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571DD1-B514-8143-B401-712CF0FF019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888907" y="1738200"/>
            <a:ext cx="710187" cy="645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AC155B-D635-A44D-A2A6-1B05EB1CB09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22292" y="1727744"/>
            <a:ext cx="465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37474B-C029-3746-8E69-E499D930F568}"/>
              </a:ext>
            </a:extLst>
          </p:cNvPr>
          <p:cNvCxnSpPr>
            <a:cxnSpLocks/>
          </p:cNvCxnSpPr>
          <p:nvPr/>
        </p:nvCxnSpPr>
        <p:spPr>
          <a:xfrm>
            <a:off x="2122292" y="3459939"/>
            <a:ext cx="465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978CE7-4660-9B46-A834-564EBF48822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59094" y="2383440"/>
            <a:ext cx="4550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95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Morris, Michael</dc:creator>
  <cp:lastModifiedBy>Morris, Michael</cp:lastModifiedBy>
  <cp:revision>3</cp:revision>
  <dcterms:created xsi:type="dcterms:W3CDTF">2020-07-20T14:09:26Z</dcterms:created>
  <dcterms:modified xsi:type="dcterms:W3CDTF">2020-07-21T21:17:03Z</dcterms:modified>
</cp:coreProperties>
</file>