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2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</dgm:pt>
    <dgm:pt modelId="{4AF52931-E4CA-4429-AACB-B8747CDB2409}">
      <dgm:prSet phldrT="[Text]"/>
      <dgm:spPr/>
      <dgm:t>
        <a:bodyPr/>
        <a:lstStyle/>
        <a:p>
          <a:pPr algn="ctr" rtl="1">
            <a:lnSpc>
              <a:spcPct val="100000"/>
            </a:lnSpc>
          </a:pPr>
          <a:r>
            <a:rPr lang="fa-IR" dirty="0">
              <a:latin typeface="IRANSans" panose="020B0506030804020204" pitchFamily="34" charset="-78"/>
              <a:cs typeface="IRANSans" panose="020B0506030804020204" pitchFamily="34" charset="-78"/>
            </a:rPr>
            <a:t>ارائه غذا های سالم</a:t>
          </a:r>
          <a:endParaRPr lang="en-US" dirty="0">
            <a:latin typeface="IRANSans" panose="020B0506030804020204" pitchFamily="34" charset="-78"/>
            <a:cs typeface="IRANSans" panose="020B0506030804020204" pitchFamily="34" charset="-78"/>
          </a:endParaRP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4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 algn="l">
            <a:lnSpc>
              <a:spcPct val="100000"/>
            </a:lnSpc>
          </a:pPr>
          <a:r>
            <a:rPr lang="fa-IR" dirty="0">
              <a:latin typeface="IRANSans" panose="020B0506030804020204" pitchFamily="34" charset="-78"/>
              <a:cs typeface="IRANSans" panose="020B0506030804020204" pitchFamily="34" charset="-78"/>
            </a:rPr>
            <a:t>همه جا برای همراهی شما حضور داریم</a:t>
          </a:r>
          <a:endParaRPr lang="en-US" dirty="0">
            <a:latin typeface="IRANSans" panose="020B0506030804020204" pitchFamily="34" charset="-78"/>
            <a:cs typeface="IRANSans" panose="020B0506030804020204" pitchFamily="34" charset="-78"/>
          </a:endParaRP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 sz="1400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 algn="ctr">
            <a:lnSpc>
              <a:spcPct val="100000"/>
            </a:lnSpc>
          </a:pPr>
          <a:r>
            <a:rPr lang="fa-IR" dirty="0">
              <a:latin typeface="IRANSans" panose="020B0506030804020204" pitchFamily="34" charset="-78"/>
              <a:cs typeface="IRANSans" panose="020B0506030804020204" pitchFamily="34" charset="-78"/>
            </a:rPr>
            <a:t>مشاوره در زمینه گیاهان دارویی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4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333BA55A-4FB9-4CDB-BE45-5B2839A9588A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4130BD56-E415-4C77-B902-1C7745EECC0A}" type="pres">
      <dgm:prSet presAssocID="{4AF52931-E4CA-4429-AACB-B8747CDB2409}" presName="compNode" presStyleCnt="0"/>
      <dgm:spPr/>
    </dgm:pt>
    <dgm:pt modelId="{9E0B2482-4830-4D46-8929-F9D2DADF178F}" type="pres">
      <dgm:prSet presAssocID="{4AF52931-E4CA-4429-AACB-B8747CDB2409}" presName="bgRect" presStyleLbl="bgShp" presStyleIdx="0" presStyleCnt="3" custLinFactY="-30083" custLinFactNeighborX="-46078" custLinFactNeighborY="-100000"/>
      <dgm:spPr/>
    </dgm:pt>
    <dgm:pt modelId="{D1AB7B5A-7CB4-433B-BDAD-61D154FBB639}" type="pres">
      <dgm:prSet presAssocID="{4AF52931-E4CA-4429-AACB-B8747CDB2409}" presName="iconRect" presStyleLbl="node1" presStyleIdx="0" presStyleCnt="3" custLinFactX="400000" custLinFactNeighborX="433019" custLinFactNeighborY="-47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C4986089-54D6-48DE-88C9-751556F2884B}" type="pres">
      <dgm:prSet presAssocID="{4AF52931-E4CA-4429-AACB-B8747CDB2409}" presName="spaceRect" presStyleCnt="0"/>
      <dgm:spPr/>
    </dgm:pt>
    <dgm:pt modelId="{DC3FF7F7-2836-45AE-B06A-2E337C2233AC}" type="pres">
      <dgm:prSet presAssocID="{4AF52931-E4CA-4429-AACB-B8747CDB2409}" presName="parTx" presStyleLbl="revTx" presStyleIdx="0" presStyleCnt="3" custScaleX="100000">
        <dgm:presLayoutVars>
          <dgm:chMax val="0"/>
          <dgm:chPref val="0"/>
        </dgm:presLayoutVars>
      </dgm:prSet>
      <dgm:spPr/>
    </dgm:pt>
    <dgm:pt modelId="{A37F1CBF-8F30-4D65-8129-8B458890C5FF}" type="pres">
      <dgm:prSet presAssocID="{D86AF01C-9CBC-41F8-9354-48CD82BDFDC9}" presName="sibTrans" presStyleCnt="0"/>
      <dgm:spPr/>
    </dgm:pt>
    <dgm:pt modelId="{FCE925AA-5329-46CB-93D2-5C01F58583CE}" type="pres">
      <dgm:prSet presAssocID="{81BEB84D-9A77-49C6-9301-B3359FCAC75F}" presName="compNode" presStyleCnt="0"/>
      <dgm:spPr/>
    </dgm:pt>
    <dgm:pt modelId="{3A0D703B-098B-4E59-8765-DFD90796F008}" type="pres">
      <dgm:prSet presAssocID="{81BEB84D-9A77-49C6-9301-B3359FCAC75F}" presName="bgRect" presStyleLbl="bgShp" presStyleIdx="1" presStyleCnt="3" custLinFactNeighborX="-5537" custLinFactNeighborY="801"/>
      <dgm:spPr/>
    </dgm:pt>
    <dgm:pt modelId="{F065CC5F-0D7E-438D-A290-6D28C1B3EDF2}" type="pres">
      <dgm:prSet presAssocID="{81BEB84D-9A77-49C6-9301-B3359FCAC75F}" presName="iconRect" presStyleLbl="node1" presStyleIdx="1" presStyleCnt="3" custLinFactX="400000" custLinFactNeighborX="444627" custLinFactNeighborY="-290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FCFDB9D5-350E-4BFF-92DC-C71BD2A82972}" type="pres">
      <dgm:prSet presAssocID="{81BEB84D-9A77-49C6-9301-B3359FCAC75F}" presName="spaceRect" presStyleCnt="0"/>
      <dgm:spPr/>
    </dgm:pt>
    <dgm:pt modelId="{4CBA5ED1-114D-4BE5-A41A-79565ED13248}" type="pres">
      <dgm:prSet presAssocID="{81BEB84D-9A77-49C6-9301-B3359FCAC75F}" presName="parTx" presStyleLbl="revTx" presStyleIdx="1" presStyleCnt="3" custScaleX="86679" custScaleY="74386" custLinFactNeighborX="-14598" custLinFactNeighborY="0">
        <dgm:presLayoutVars>
          <dgm:chMax val="0"/>
          <dgm:chPref val="0"/>
        </dgm:presLayoutVars>
      </dgm:prSet>
      <dgm:spPr/>
    </dgm:pt>
    <dgm:pt modelId="{321A91E4-7EA2-4DC4-BAB1-AA394CB05F71}" type="pres">
      <dgm:prSet presAssocID="{5D260F18-25D2-4074-87F1-7E78DDA61C58}" presName="sibTrans" presStyleCnt="0"/>
      <dgm:spPr/>
    </dgm:pt>
    <dgm:pt modelId="{F8B60166-DAD7-43EB-A140-0C239D20F607}" type="pres">
      <dgm:prSet presAssocID="{BFF9359E-E9B1-4B73-BACC-2C7988765B16}" presName="compNode" presStyleCnt="0"/>
      <dgm:spPr/>
    </dgm:pt>
    <dgm:pt modelId="{752F83EC-7F2D-41AA-973E-014FDB46F0D7}" type="pres">
      <dgm:prSet presAssocID="{BFF9359E-E9B1-4B73-BACC-2C7988765B16}" presName="bgRect" presStyleLbl="bgShp" presStyleIdx="2" presStyleCnt="3"/>
      <dgm:spPr/>
    </dgm:pt>
    <dgm:pt modelId="{364BF251-23E8-4976-BDA1-862737AF35BC}" type="pres">
      <dgm:prSet presAssocID="{BFF9359E-E9B1-4B73-BACC-2C7988765B16}" presName="iconRect" presStyleLbl="node1" presStyleIdx="2" presStyleCnt="3" custLinFactX="400000" custLinFactNeighborX="464948" custLinFactNeighborY="-725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E144953-173A-42D5-AAA7-59C3FDE13693}" type="pres">
      <dgm:prSet presAssocID="{BFF9359E-E9B1-4B73-BACC-2C7988765B16}" presName="spaceRect" presStyleCnt="0"/>
      <dgm:spPr/>
    </dgm:pt>
    <dgm:pt modelId="{34A44A9A-99AA-49EC-92E7-07AA5F4F4AA9}" type="pres">
      <dgm:prSet presAssocID="{BFF9359E-E9B1-4B73-BACC-2C7988765B16}" presName="parTx" presStyleLbl="revTx" presStyleIdx="2" presStyleCnt="3" custScaleX="95079" custScaleY="61468" custLinFactNeighborX="-8170" custLinFactNeighborY="-6387">
        <dgm:presLayoutVars>
          <dgm:chMax val="0"/>
          <dgm:chPref val="0"/>
        </dgm:presLayoutVars>
      </dgm:prSet>
      <dgm:spPr/>
    </dgm:pt>
  </dgm:ptLst>
  <dgm:cxnLst>
    <dgm:cxn modelId="{063EE20D-F15A-4699-8713-589FF62B5DDF}" type="presOf" srcId="{4AF52931-E4CA-4429-AACB-B8747CDB2409}" destId="{DC3FF7F7-2836-45AE-B06A-2E337C2233AC}" srcOrd="0" destOrd="0" presId="urn:microsoft.com/office/officeart/2018/2/layout/IconVerticalSolidList"/>
    <dgm:cxn modelId="{4C13BA31-1C1D-4AB6-A184-5A43CF867DD0}" type="presOf" srcId="{BFF9359E-E9B1-4B73-BACC-2C7988765B16}" destId="{34A44A9A-99AA-49EC-92E7-07AA5F4F4AA9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90A3AE9C-7EDA-4EDC-9AFA-1A3CBA52AC92}" type="presOf" srcId="{81BEB84D-9A77-49C6-9301-B3359FCAC75F}" destId="{4CBA5ED1-114D-4BE5-A41A-79565ED1324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5D25EDCD-23D4-4BDB-8CF3-68BB138857BA}" type="presOf" srcId="{C7720856-93F0-4CC7-B7FD-2466914A11D4}" destId="{333BA55A-4FB9-4CDB-BE45-5B2839A9588A}" srcOrd="0" destOrd="0" presId="urn:microsoft.com/office/officeart/2018/2/layout/IconVerticalSolidList"/>
    <dgm:cxn modelId="{24215397-9BF3-43BD-8BE6-B67C43C17BB4}" type="presParOf" srcId="{333BA55A-4FB9-4CDB-BE45-5B2839A9588A}" destId="{4130BD56-E415-4C77-B902-1C7745EECC0A}" srcOrd="0" destOrd="0" presId="urn:microsoft.com/office/officeart/2018/2/layout/IconVerticalSolidList"/>
    <dgm:cxn modelId="{71409055-5E4C-45F9-8F81-0404D1F52BB5}" type="presParOf" srcId="{4130BD56-E415-4C77-B902-1C7745EECC0A}" destId="{9E0B2482-4830-4D46-8929-F9D2DADF178F}" srcOrd="0" destOrd="0" presId="urn:microsoft.com/office/officeart/2018/2/layout/IconVerticalSolidList"/>
    <dgm:cxn modelId="{59088EB3-503E-4C06-87B9-605B75AEE17F}" type="presParOf" srcId="{4130BD56-E415-4C77-B902-1C7745EECC0A}" destId="{D1AB7B5A-7CB4-433B-BDAD-61D154FBB639}" srcOrd="1" destOrd="0" presId="urn:microsoft.com/office/officeart/2018/2/layout/IconVerticalSolidList"/>
    <dgm:cxn modelId="{3302F49F-4915-4B99-A65D-72A2843764B2}" type="presParOf" srcId="{4130BD56-E415-4C77-B902-1C7745EECC0A}" destId="{C4986089-54D6-48DE-88C9-751556F2884B}" srcOrd="2" destOrd="0" presId="urn:microsoft.com/office/officeart/2018/2/layout/IconVerticalSolidList"/>
    <dgm:cxn modelId="{C9195B83-D72D-4D2C-9D93-48C5E930AB73}" type="presParOf" srcId="{4130BD56-E415-4C77-B902-1C7745EECC0A}" destId="{DC3FF7F7-2836-45AE-B06A-2E337C2233AC}" srcOrd="3" destOrd="0" presId="urn:microsoft.com/office/officeart/2018/2/layout/IconVerticalSolidList"/>
    <dgm:cxn modelId="{12E7F4E6-680C-435F-9C9C-8A01B6426E1F}" type="presParOf" srcId="{333BA55A-4FB9-4CDB-BE45-5B2839A9588A}" destId="{A37F1CBF-8F30-4D65-8129-8B458890C5FF}" srcOrd="1" destOrd="0" presId="urn:microsoft.com/office/officeart/2018/2/layout/IconVerticalSolidList"/>
    <dgm:cxn modelId="{DCFC8BAB-417F-4BC4-AF07-9DE4C060CDC8}" type="presParOf" srcId="{333BA55A-4FB9-4CDB-BE45-5B2839A9588A}" destId="{FCE925AA-5329-46CB-93D2-5C01F58583CE}" srcOrd="2" destOrd="0" presId="urn:microsoft.com/office/officeart/2018/2/layout/IconVerticalSolidList"/>
    <dgm:cxn modelId="{60575168-BC6B-4CAA-8296-403200EEF3B2}" type="presParOf" srcId="{FCE925AA-5329-46CB-93D2-5C01F58583CE}" destId="{3A0D703B-098B-4E59-8765-DFD90796F008}" srcOrd="0" destOrd="0" presId="urn:microsoft.com/office/officeart/2018/2/layout/IconVerticalSolidList"/>
    <dgm:cxn modelId="{61EC41A3-02C7-4A47-B293-CE1F62322095}" type="presParOf" srcId="{FCE925AA-5329-46CB-93D2-5C01F58583CE}" destId="{F065CC5F-0D7E-438D-A290-6D28C1B3EDF2}" srcOrd="1" destOrd="0" presId="urn:microsoft.com/office/officeart/2018/2/layout/IconVerticalSolidList"/>
    <dgm:cxn modelId="{349689AD-CDE3-4FB9-AFB4-0DCCB109A4B2}" type="presParOf" srcId="{FCE925AA-5329-46CB-93D2-5C01F58583CE}" destId="{FCFDB9D5-350E-4BFF-92DC-C71BD2A82972}" srcOrd="2" destOrd="0" presId="urn:microsoft.com/office/officeart/2018/2/layout/IconVerticalSolidList"/>
    <dgm:cxn modelId="{7CBAFDAF-2BE7-4CB2-A164-F487FC642633}" type="presParOf" srcId="{FCE925AA-5329-46CB-93D2-5C01F58583CE}" destId="{4CBA5ED1-114D-4BE5-A41A-79565ED13248}" srcOrd="3" destOrd="0" presId="urn:microsoft.com/office/officeart/2018/2/layout/IconVerticalSolidList"/>
    <dgm:cxn modelId="{D12283E6-19A0-45B3-8967-F64B9FE7DC2D}" type="presParOf" srcId="{333BA55A-4FB9-4CDB-BE45-5B2839A9588A}" destId="{321A91E4-7EA2-4DC4-BAB1-AA394CB05F71}" srcOrd="3" destOrd="0" presId="urn:microsoft.com/office/officeart/2018/2/layout/IconVerticalSolidList"/>
    <dgm:cxn modelId="{9700BF1A-D71B-4BD8-8926-BA981972F1C9}" type="presParOf" srcId="{333BA55A-4FB9-4CDB-BE45-5B2839A9588A}" destId="{F8B60166-DAD7-43EB-A140-0C239D20F607}" srcOrd="4" destOrd="0" presId="urn:microsoft.com/office/officeart/2018/2/layout/IconVerticalSolidList"/>
    <dgm:cxn modelId="{3CF8F750-F1AA-462D-A9CC-E1F8C399D25E}" type="presParOf" srcId="{F8B60166-DAD7-43EB-A140-0C239D20F607}" destId="{752F83EC-7F2D-41AA-973E-014FDB46F0D7}" srcOrd="0" destOrd="0" presId="urn:microsoft.com/office/officeart/2018/2/layout/IconVerticalSolidList"/>
    <dgm:cxn modelId="{8A4BE552-8543-4EED-B1C0-C8F1048A96F9}" type="presParOf" srcId="{F8B60166-DAD7-43EB-A140-0C239D20F607}" destId="{364BF251-23E8-4976-BDA1-862737AF35BC}" srcOrd="1" destOrd="0" presId="urn:microsoft.com/office/officeart/2018/2/layout/IconVerticalSolidList"/>
    <dgm:cxn modelId="{8DD0108B-32DE-4411-BE1F-7A8E752BCD37}" type="presParOf" srcId="{F8B60166-DAD7-43EB-A140-0C239D20F607}" destId="{DE144953-173A-42D5-AAA7-59C3FDE13693}" srcOrd="2" destOrd="0" presId="urn:microsoft.com/office/officeart/2018/2/layout/IconVerticalSolidList"/>
    <dgm:cxn modelId="{BE3F8C23-CBE9-46C5-94C6-673333475EF7}" type="presParOf" srcId="{F8B60166-DAD7-43EB-A140-0C239D20F607}" destId="{34A44A9A-99AA-49EC-92E7-07AA5F4F4A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/>
      <dgm:t>
        <a:bodyPr/>
        <a:lstStyle/>
        <a:p>
          <a:r>
            <a:rPr lang="fa-IR" sz="1400" b="1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rPr>
            <a:t>استفاده از چاشنی های خاص</a:t>
          </a:r>
          <a:endParaRPr lang="en-US" sz="1400" b="1" dirty="0">
            <a:solidFill>
              <a:schemeClr val="bg1"/>
            </a:solidFill>
            <a:latin typeface="IRANSans" panose="020B0506030804020204" pitchFamily="34" charset="-78"/>
            <a:cs typeface="IRANSans" panose="020B0506030804020204" pitchFamily="34" charset="-78"/>
          </a:endParaRP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E8D2E69-0173-4BD3-B96A-7A9C5DD12B47}">
      <dgm:prSet custT="1"/>
      <dgm:spPr/>
      <dgm:t>
        <a:bodyPr/>
        <a:lstStyle/>
        <a:p>
          <a:r>
            <a:rPr lang="fa-IR" sz="1600" b="1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rPr>
            <a:t>مشاوره طبی</a:t>
          </a:r>
          <a:endParaRPr lang="en-US" sz="1600" b="1" dirty="0">
            <a:solidFill>
              <a:schemeClr val="bg1"/>
            </a:solidFill>
            <a:latin typeface="IRANSans" panose="020B0506030804020204" pitchFamily="34" charset="-78"/>
            <a:cs typeface="IRANSans" panose="020B0506030804020204" pitchFamily="34" charset="-78"/>
          </a:endParaRP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93A6A030-ABAB-4EFA-B539-0FDB3E07C1EF}">
      <dgm:prSet custT="1"/>
      <dgm:spPr/>
      <dgm:t>
        <a:bodyPr/>
        <a:lstStyle/>
        <a:p>
          <a:r>
            <a:rPr lang="fa-IR" sz="1400" b="1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rPr>
            <a:t>غذا هایی با خاصیت دارویی</a:t>
          </a:r>
          <a:endParaRPr lang="en-US" sz="1400" b="1" dirty="0">
            <a:solidFill>
              <a:schemeClr val="bg1"/>
            </a:solidFill>
            <a:latin typeface="IRANSans" panose="020B0506030804020204" pitchFamily="34" charset="-78"/>
            <a:cs typeface="IRANSans" panose="020B0506030804020204" pitchFamily="34" charset="-78"/>
          </a:endParaRP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76D56F19-2708-49DB-8F92-D8AC45F23A9A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 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4E59079-4044-4615-844A-2BF6DDD5742E}" type="pres">
      <dgm:prSet presAssocID="{D4503D04-C97E-4622-AE07-D0307CB3B4CA}" presName="cycle" presStyleCnt="0">
        <dgm:presLayoutVars>
          <dgm:dir/>
          <dgm:resizeHandles val="exact"/>
        </dgm:presLayoutVars>
      </dgm:prSet>
      <dgm:spPr/>
    </dgm:pt>
    <dgm:pt modelId="{8207854D-2B51-4A8E-B5AE-10487E87CA78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</dgm:pt>
    <dgm:pt modelId="{3BD308D7-A299-4638-ADDE-05060FAADE0B}" type="pres">
      <dgm:prSet presAssocID="{AAC263CB-8256-4B03-92FE-1622698FB3E9}" presName="spNode" presStyleCnt="0"/>
      <dgm:spPr/>
    </dgm:pt>
    <dgm:pt modelId="{C8571390-81D5-4CB3-85C5-E4D11E7CFD6A}" type="pres">
      <dgm:prSet presAssocID="{808B76D0-8EC7-469A-93AC-7A6017188A9D}" presName="sibTrans" presStyleLbl="sibTrans1D1" presStyleIdx="0" presStyleCnt="4"/>
      <dgm:spPr/>
    </dgm:pt>
    <dgm:pt modelId="{A20D3CF3-3A37-4B6F-A6B5-4E7BBBD1546D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</dgm:pt>
    <dgm:pt modelId="{5699C828-C06B-4049-827B-700B959CB820}" type="pres">
      <dgm:prSet presAssocID="{4E8D2E69-0173-4BD3-B96A-7A9C5DD12B47}" presName="spNode" presStyleCnt="0"/>
      <dgm:spPr/>
    </dgm:pt>
    <dgm:pt modelId="{48BB7BDC-C048-4E69-ACAB-ECF95ED26C20}" type="pres">
      <dgm:prSet presAssocID="{FEF1E80E-8A9E-4B0A-817C-2A4CFDCF3FB2}" presName="sibTrans" presStyleLbl="sibTrans1D1" presStyleIdx="1" presStyleCnt="4"/>
      <dgm:spPr/>
    </dgm:pt>
    <dgm:pt modelId="{4521CE3A-1D32-4E92-83BA-6B4DBB6DBC61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</dgm:pt>
    <dgm:pt modelId="{34BD8A5D-E98E-4E78-B880-A24345A05A2D}" type="pres">
      <dgm:prSet presAssocID="{93A6A030-ABAB-4EFA-B539-0FDB3E07C1EF}" presName="spNode" presStyleCnt="0"/>
      <dgm:spPr/>
    </dgm:pt>
    <dgm:pt modelId="{C747AAAB-C295-45F8-80B3-C14658BB07BE}" type="pres">
      <dgm:prSet presAssocID="{BFE0749E-E343-4A6F-BD09-2810EE6B4BD7}" presName="sibTrans" presStyleLbl="sibTrans1D1" presStyleIdx="2" presStyleCnt="4"/>
      <dgm:spPr/>
    </dgm:pt>
    <dgm:pt modelId="{189DFD5B-E336-4C25-B91A-5BA538A2118E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</dgm:pt>
    <dgm:pt modelId="{6F49F479-5DE3-4E1C-9602-1596AE98CFE6}" type="pres">
      <dgm:prSet presAssocID="{76D56F19-2708-49DB-8F92-D8AC45F23A9A}" presName="spNode" presStyleCnt="0"/>
      <dgm:spPr/>
    </dgm:pt>
    <dgm:pt modelId="{5ACEEF5B-7780-407E-9A1B-DD9AD3C9D5C6}" type="pres">
      <dgm:prSet presAssocID="{EC8965A1-F755-4945-8AAC-DCF1F68F011E}" presName="sibTrans" presStyleLbl="sibTrans1D1" presStyleIdx="3" presStyleCnt="4"/>
      <dgm:spPr/>
    </dgm:pt>
  </dgm:ptLst>
  <dgm:cxnLst>
    <dgm:cxn modelId="{B8012909-31CC-4651-B917-AA40A0B19C60}" type="presOf" srcId="{808B76D0-8EC7-469A-93AC-7A6017188A9D}" destId="{C8571390-81D5-4CB3-85C5-E4D11E7CFD6A}" srcOrd="0" destOrd="0" presId="urn:microsoft.com/office/officeart/2005/8/layout/cycle6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543E8744-CB30-49DE-AF2B-4CD39E66B57D}" type="presOf" srcId="{76D56F19-2708-49DB-8F92-D8AC45F23A9A}" destId="{189DFD5B-E336-4C25-B91A-5BA538A2118E}" srcOrd="0" destOrd="0" presId="urn:microsoft.com/office/officeart/2005/8/layout/cycle6"/>
    <dgm:cxn modelId="{771C6669-A4EF-41AF-8590-752148CA914D}" type="presOf" srcId="{4E8D2E69-0173-4BD3-B96A-7A9C5DD12B47}" destId="{A20D3CF3-3A37-4B6F-A6B5-4E7BBBD1546D}" srcOrd="0" destOrd="0" presId="urn:microsoft.com/office/officeart/2005/8/layout/cycle6"/>
    <dgm:cxn modelId="{B37EDD4B-343D-4F96-9CAD-7FE23EC43B88}" type="presOf" srcId="{EC8965A1-F755-4945-8AAC-DCF1F68F011E}" destId="{5ACEEF5B-7780-407E-9A1B-DD9AD3C9D5C6}" srcOrd="0" destOrd="0" presId="urn:microsoft.com/office/officeart/2005/8/layout/cycle6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90035AD-DBAC-4CA9-AA0A-714D22095450}" type="presOf" srcId="{D4503D04-C97E-4622-AE07-D0307CB3B4CA}" destId="{44E59079-4044-4615-844A-2BF6DDD5742E}" srcOrd="0" destOrd="0" presId="urn:microsoft.com/office/officeart/2005/8/layout/cycle6"/>
    <dgm:cxn modelId="{839722B2-0B9D-4B60-875E-31C70C790265}" type="presOf" srcId="{AAC263CB-8256-4B03-92FE-1622698FB3E9}" destId="{8207854D-2B51-4A8E-B5AE-10487E87CA78}" srcOrd="0" destOrd="0" presId="urn:microsoft.com/office/officeart/2005/8/layout/cycle6"/>
    <dgm:cxn modelId="{B66D5ECA-14EC-4C3E-AFD7-124FCA083E2B}" type="presOf" srcId="{93A6A030-ABAB-4EFA-B539-0FDB3E07C1EF}" destId="{4521CE3A-1D32-4E92-83BA-6B4DBB6DBC61}" srcOrd="0" destOrd="0" presId="urn:microsoft.com/office/officeart/2005/8/layout/cycle6"/>
    <dgm:cxn modelId="{C3DE9ED3-38FB-4274-A096-C51CB55DF9E2}" type="presOf" srcId="{FEF1E80E-8A9E-4B0A-817C-2A4CFDCF3FB2}" destId="{48BB7BDC-C048-4E69-ACAB-ECF95ED26C20}" srcOrd="0" destOrd="0" presId="urn:microsoft.com/office/officeart/2005/8/layout/cycle6"/>
    <dgm:cxn modelId="{464CC8D7-9296-4E3D-8AFC-37B87AC6863B}" type="presOf" srcId="{BFE0749E-E343-4A6F-BD09-2810EE6B4BD7}" destId="{C747AAAB-C295-45F8-80B3-C14658BB07BE}" srcOrd="0" destOrd="0" presId="urn:microsoft.com/office/officeart/2005/8/layout/cycle6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26CB1FEB-1370-4614-92B2-B054D6C4BFAD}" type="presParOf" srcId="{44E59079-4044-4615-844A-2BF6DDD5742E}" destId="{8207854D-2B51-4A8E-B5AE-10487E87CA78}" srcOrd="0" destOrd="0" presId="urn:microsoft.com/office/officeart/2005/8/layout/cycle6"/>
    <dgm:cxn modelId="{46E1F505-6388-44AF-B512-07C548A8338D}" type="presParOf" srcId="{44E59079-4044-4615-844A-2BF6DDD5742E}" destId="{3BD308D7-A299-4638-ADDE-05060FAADE0B}" srcOrd="1" destOrd="0" presId="urn:microsoft.com/office/officeart/2005/8/layout/cycle6"/>
    <dgm:cxn modelId="{90E711E1-8E37-4F9E-8AB6-1FE5F3C7553D}" type="presParOf" srcId="{44E59079-4044-4615-844A-2BF6DDD5742E}" destId="{C8571390-81D5-4CB3-85C5-E4D11E7CFD6A}" srcOrd="2" destOrd="0" presId="urn:microsoft.com/office/officeart/2005/8/layout/cycle6"/>
    <dgm:cxn modelId="{D787DAE8-F37D-4A52-990F-100975069741}" type="presParOf" srcId="{44E59079-4044-4615-844A-2BF6DDD5742E}" destId="{A20D3CF3-3A37-4B6F-A6B5-4E7BBBD1546D}" srcOrd="3" destOrd="0" presId="urn:microsoft.com/office/officeart/2005/8/layout/cycle6"/>
    <dgm:cxn modelId="{6EEA712C-250A-40AD-9C66-A8BCB8808E88}" type="presParOf" srcId="{44E59079-4044-4615-844A-2BF6DDD5742E}" destId="{5699C828-C06B-4049-827B-700B959CB820}" srcOrd="4" destOrd="0" presId="urn:microsoft.com/office/officeart/2005/8/layout/cycle6"/>
    <dgm:cxn modelId="{8C87D362-9185-46CA-BAAF-0C7624873007}" type="presParOf" srcId="{44E59079-4044-4615-844A-2BF6DDD5742E}" destId="{48BB7BDC-C048-4E69-ACAB-ECF95ED26C20}" srcOrd="5" destOrd="0" presId="urn:microsoft.com/office/officeart/2005/8/layout/cycle6"/>
    <dgm:cxn modelId="{9B7A4A4E-3CD1-4803-B18A-1217099CC800}" type="presParOf" srcId="{44E59079-4044-4615-844A-2BF6DDD5742E}" destId="{4521CE3A-1D32-4E92-83BA-6B4DBB6DBC61}" srcOrd="6" destOrd="0" presId="urn:microsoft.com/office/officeart/2005/8/layout/cycle6"/>
    <dgm:cxn modelId="{B658F7DC-C199-41B8-92D6-D3F07F180BC4}" type="presParOf" srcId="{44E59079-4044-4615-844A-2BF6DDD5742E}" destId="{34BD8A5D-E98E-4E78-B880-A24345A05A2D}" srcOrd="7" destOrd="0" presId="urn:microsoft.com/office/officeart/2005/8/layout/cycle6"/>
    <dgm:cxn modelId="{A241D65D-8056-4E29-B8E1-18FFE36C66D3}" type="presParOf" srcId="{44E59079-4044-4615-844A-2BF6DDD5742E}" destId="{C747AAAB-C295-45F8-80B3-C14658BB07BE}" srcOrd="8" destOrd="0" presId="urn:microsoft.com/office/officeart/2005/8/layout/cycle6"/>
    <dgm:cxn modelId="{B236F409-DAE6-4262-BCB6-4E3EB3842410}" type="presParOf" srcId="{44E59079-4044-4615-844A-2BF6DDD5742E}" destId="{189DFD5B-E336-4C25-B91A-5BA538A2118E}" srcOrd="9" destOrd="0" presId="urn:microsoft.com/office/officeart/2005/8/layout/cycle6"/>
    <dgm:cxn modelId="{C5E8BEEB-5613-4831-B709-6807B41D380A}" type="presParOf" srcId="{44E59079-4044-4615-844A-2BF6DDD5742E}" destId="{6F49F479-5DE3-4E1C-9602-1596AE98CFE6}" srcOrd="10" destOrd="0" presId="urn:microsoft.com/office/officeart/2005/8/layout/cycle6"/>
    <dgm:cxn modelId="{D991BBDE-173D-4492-9A80-08ECF8E7AD22}" type="presParOf" srcId="{44E59079-4044-4615-844A-2BF6DDD5742E}" destId="{5ACEEF5B-7780-407E-9A1B-DD9AD3C9D5C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2482-4830-4D46-8929-F9D2DADF178F}">
      <dsp:nvSpPr>
        <dsp:cNvPr id="0" name=""/>
        <dsp:cNvSpPr/>
      </dsp:nvSpPr>
      <dsp:spPr>
        <a:xfrm>
          <a:off x="0" y="0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B7B5A-7CB4-433B-BDAD-61D154FBB639}">
      <dsp:nvSpPr>
        <dsp:cNvPr id="0" name=""/>
        <dsp:cNvSpPr/>
      </dsp:nvSpPr>
      <dsp:spPr>
        <a:xfrm>
          <a:off x="5485491" y="223583"/>
          <a:ext cx="617722" cy="617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F7F7-2836-45AE-B06A-2E337C2233AC}">
      <dsp:nvSpPr>
        <dsp:cNvPr id="0" name=""/>
        <dsp:cNvSpPr/>
      </dsp:nvSpPr>
      <dsp:spPr>
        <a:xfrm>
          <a:off x="1297216" y="479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ctr" defTabSz="9779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>
              <a:latin typeface="IRANSans" panose="020B0506030804020204" pitchFamily="34" charset="-78"/>
              <a:cs typeface="IRANSans" panose="020B0506030804020204" pitchFamily="34" charset="-78"/>
            </a:rPr>
            <a:t>ارائه غذا های سالم</a:t>
          </a:r>
          <a:endParaRPr lang="en-US" sz="2200" kern="1200" dirty="0">
            <a:latin typeface="IRANSans" panose="020B0506030804020204" pitchFamily="34" charset="-78"/>
            <a:cs typeface="IRANSans" panose="020B0506030804020204" pitchFamily="34" charset="-78"/>
          </a:endParaRPr>
        </a:p>
      </dsp:txBody>
      <dsp:txXfrm>
        <a:off x="1297216" y="479"/>
        <a:ext cx="5450093" cy="1123131"/>
      </dsp:txXfrm>
    </dsp:sp>
    <dsp:sp modelId="{3A0D703B-098B-4E59-8765-DFD90796F008}">
      <dsp:nvSpPr>
        <dsp:cNvPr id="0" name=""/>
        <dsp:cNvSpPr/>
      </dsp:nvSpPr>
      <dsp:spPr>
        <a:xfrm>
          <a:off x="0" y="1413390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5CC5F-0D7E-438D-A290-6D28C1B3EDF2}">
      <dsp:nvSpPr>
        <dsp:cNvPr id="0" name=""/>
        <dsp:cNvSpPr/>
      </dsp:nvSpPr>
      <dsp:spPr>
        <a:xfrm>
          <a:off x="5557196" y="1639166"/>
          <a:ext cx="617722" cy="617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A5ED1-114D-4BE5-A41A-79565ED13248}">
      <dsp:nvSpPr>
        <dsp:cNvPr id="0" name=""/>
        <dsp:cNvSpPr/>
      </dsp:nvSpPr>
      <dsp:spPr>
        <a:xfrm>
          <a:off x="864615" y="1548233"/>
          <a:ext cx="4724086" cy="83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>
              <a:latin typeface="IRANSans" panose="020B0506030804020204" pitchFamily="34" charset="-78"/>
              <a:cs typeface="IRANSans" panose="020B0506030804020204" pitchFamily="34" charset="-78"/>
            </a:rPr>
            <a:t>همه جا برای همراهی شما حضور داریم</a:t>
          </a:r>
          <a:endParaRPr lang="en-US" sz="2200" kern="1200" dirty="0">
            <a:latin typeface="IRANSans" panose="020B0506030804020204" pitchFamily="34" charset="-78"/>
            <a:cs typeface="IRANSans" panose="020B0506030804020204" pitchFamily="34" charset="-78"/>
          </a:endParaRPr>
        </a:p>
      </dsp:txBody>
      <dsp:txXfrm>
        <a:off x="864615" y="1548233"/>
        <a:ext cx="4724086" cy="835452"/>
      </dsp:txXfrm>
    </dsp:sp>
    <dsp:sp modelId="{752F83EC-7F2D-41AA-973E-014FDB46F0D7}">
      <dsp:nvSpPr>
        <dsp:cNvPr id="0" name=""/>
        <dsp:cNvSpPr/>
      </dsp:nvSpPr>
      <dsp:spPr>
        <a:xfrm>
          <a:off x="0" y="2808308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BF251-23E8-4976-BDA1-862737AF35BC}">
      <dsp:nvSpPr>
        <dsp:cNvPr id="0" name=""/>
        <dsp:cNvSpPr/>
      </dsp:nvSpPr>
      <dsp:spPr>
        <a:xfrm>
          <a:off x="5682723" y="3016191"/>
          <a:ext cx="617722" cy="617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44A9A-99AA-49EC-92E7-07AA5F4F4AA9}">
      <dsp:nvSpPr>
        <dsp:cNvPr id="0" name=""/>
        <dsp:cNvSpPr/>
      </dsp:nvSpPr>
      <dsp:spPr>
        <a:xfrm>
          <a:off x="986043" y="2952956"/>
          <a:ext cx="5181894" cy="69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200" kern="1200" dirty="0">
              <a:latin typeface="IRANSans" panose="020B0506030804020204" pitchFamily="34" charset="-78"/>
              <a:cs typeface="IRANSans" panose="020B0506030804020204" pitchFamily="34" charset="-78"/>
            </a:rPr>
            <a:t>مشاوره در زمینه گیاهان دارویی</a:t>
          </a:r>
        </a:p>
      </dsp:txBody>
      <dsp:txXfrm>
        <a:off x="986043" y="2952956"/>
        <a:ext cx="5181894" cy="69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7854D-2B51-4A8E-B5AE-10487E87CA78}">
      <dsp:nvSpPr>
        <dsp:cNvPr id="0" name=""/>
        <dsp:cNvSpPr/>
      </dsp:nvSpPr>
      <dsp:spPr>
        <a:xfrm>
          <a:off x="1702803" y="766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1" kern="12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rPr>
            <a:t>استفاده از چاشنی های خاص</a:t>
          </a:r>
          <a:endParaRPr lang="en-US" sz="1400" b="1" kern="1200" dirty="0">
            <a:solidFill>
              <a:schemeClr val="bg1"/>
            </a:solidFill>
            <a:latin typeface="IRANSans" panose="020B0506030804020204" pitchFamily="34" charset="-78"/>
            <a:cs typeface="IRANSans" panose="020B0506030804020204" pitchFamily="34" charset="-78"/>
          </a:endParaRPr>
        </a:p>
      </dsp:txBody>
      <dsp:txXfrm>
        <a:off x="1747369" y="45332"/>
        <a:ext cx="1315386" cy="823805"/>
      </dsp:txXfrm>
    </dsp:sp>
    <dsp:sp modelId="{C8571390-81D5-4CB3-85C5-E4D11E7CFD6A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221269" y="178757"/>
              </a:moveTo>
              <a:arcTo wR="1508883" hR="1508883" stAng="17890351" swAng="262698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D3CF3-3A37-4B6F-A6B5-4E7BBBD1546D}">
      <dsp:nvSpPr>
        <dsp:cNvPr id="0" name=""/>
        <dsp:cNvSpPr/>
      </dsp:nvSpPr>
      <dsp:spPr>
        <a:xfrm>
          <a:off x="3211686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294232"/>
                <a:satOff val="1406"/>
                <a:lumOff val="1961"/>
                <a:alphaOff val="0"/>
                <a:satMod val="100000"/>
                <a:lumMod val="100000"/>
              </a:schemeClr>
            </a:gs>
            <a:gs pos="50000">
              <a:schemeClr val="accent2">
                <a:hueOff val="-294232"/>
                <a:satOff val="1406"/>
                <a:lumOff val="196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294232"/>
                <a:satOff val="1406"/>
                <a:lumOff val="196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b="1" kern="12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rPr>
            <a:t>مشاوره طبی</a:t>
          </a:r>
          <a:endParaRPr lang="en-US" sz="1600" b="1" kern="1200" dirty="0">
            <a:solidFill>
              <a:schemeClr val="bg1"/>
            </a:solidFill>
            <a:latin typeface="IRANSans" panose="020B0506030804020204" pitchFamily="34" charset="-78"/>
            <a:cs typeface="IRANSans" panose="020B0506030804020204" pitchFamily="34" charset="-78"/>
          </a:endParaRPr>
        </a:p>
      </dsp:txBody>
      <dsp:txXfrm>
        <a:off x="3256252" y="1554215"/>
        <a:ext cx="1315386" cy="823805"/>
      </dsp:txXfrm>
    </dsp:sp>
    <dsp:sp modelId="{48BB7BDC-C048-4E69-ACAB-ECF95ED26C20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943554" y="1976265"/>
              </a:moveTo>
              <a:arcTo wR="1508883" hR="1508883" stAng="1082664" swAng="2626986"/>
            </a:path>
          </a:pathLst>
        </a:custGeom>
        <a:noFill/>
        <a:ln w="6350" cap="flat" cmpd="sng" algn="ctr">
          <a:solidFill>
            <a:schemeClr val="accent2">
              <a:hueOff val="-294232"/>
              <a:satOff val="1406"/>
              <a:lumOff val="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CE3A-1D32-4E92-83BA-6B4DBB6DBC61}">
      <dsp:nvSpPr>
        <dsp:cNvPr id="0" name=""/>
        <dsp:cNvSpPr/>
      </dsp:nvSpPr>
      <dsp:spPr>
        <a:xfrm>
          <a:off x="1702803" y="3018533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588464"/>
                <a:satOff val="2812"/>
                <a:lumOff val="3922"/>
                <a:alphaOff val="0"/>
                <a:satMod val="100000"/>
                <a:lumMod val="100000"/>
              </a:schemeClr>
            </a:gs>
            <a:gs pos="50000">
              <a:schemeClr val="accent2">
                <a:hueOff val="-588464"/>
                <a:satOff val="2812"/>
                <a:lumOff val="39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588464"/>
                <a:satOff val="2812"/>
                <a:lumOff val="39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b="1" kern="12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rPr>
            <a:t>غذا هایی با خاصیت دارویی</a:t>
          </a:r>
          <a:endParaRPr lang="en-US" sz="1400" b="1" kern="1200" dirty="0">
            <a:solidFill>
              <a:schemeClr val="bg1"/>
            </a:solidFill>
            <a:latin typeface="IRANSans" panose="020B0506030804020204" pitchFamily="34" charset="-78"/>
            <a:cs typeface="IRANSans" panose="020B0506030804020204" pitchFamily="34" charset="-78"/>
          </a:endParaRPr>
        </a:p>
      </dsp:txBody>
      <dsp:txXfrm>
        <a:off x="1747369" y="3063099"/>
        <a:ext cx="1315386" cy="823805"/>
      </dsp:txXfrm>
    </dsp:sp>
    <dsp:sp modelId="{C747AAAB-C295-45F8-80B3-C14658BB07BE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96497" y="2839009"/>
              </a:moveTo>
              <a:arcTo wR="1508883" hR="1508883" stAng="7090351" swAng="2626986"/>
            </a:path>
          </a:pathLst>
        </a:custGeom>
        <a:noFill/>
        <a:ln w="6350" cap="flat" cmpd="sng" algn="ctr">
          <a:solidFill>
            <a:schemeClr val="accent2">
              <a:hueOff val="-588464"/>
              <a:satOff val="2812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DFD5B-E336-4C25-B91A-5BA538A2118E}">
      <dsp:nvSpPr>
        <dsp:cNvPr id="0" name=""/>
        <dsp:cNvSpPr/>
      </dsp:nvSpPr>
      <dsp:spPr>
        <a:xfrm>
          <a:off x="193919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882696"/>
                <a:satOff val="4218"/>
                <a:lumOff val="5883"/>
                <a:alphaOff val="0"/>
                <a:satMod val="100000"/>
                <a:lumMod val="100000"/>
              </a:schemeClr>
            </a:gs>
            <a:gs pos="50000">
              <a:schemeClr val="accent2">
                <a:hueOff val="-882696"/>
                <a:satOff val="4218"/>
                <a:lumOff val="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882696"/>
                <a:satOff val="4218"/>
                <a:lumOff val="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solidFill>
                <a:schemeClr val="bg1"/>
              </a:solidFill>
            </a:rPr>
            <a:t> </a:t>
          </a:r>
        </a:p>
      </dsp:txBody>
      <dsp:txXfrm>
        <a:off x="238485" y="1554215"/>
        <a:ext cx="1315386" cy="823805"/>
      </dsp:txXfrm>
    </dsp:sp>
    <dsp:sp modelId="{5ACEEF5B-7780-407E-9A1B-DD9AD3C9D5C6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4211" y="1041500"/>
              </a:moveTo>
              <a:arcTo wR="1508883" hR="1508883" stAng="11882664" swAng="2626986"/>
            </a:path>
          </a:pathLst>
        </a:custGeom>
        <a:noFill/>
        <a:ln w="63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5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9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>
            <a:normAutofit/>
          </a:bodyPr>
          <a:lstStyle/>
          <a:p>
            <a:r>
              <a:rPr lang="fa-IR" sz="4800" dirty="0">
                <a:solidFill>
                  <a:srgbClr val="FFFFFF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پلورانت</a:t>
            </a:r>
            <a:endParaRPr lang="en-US" sz="4800" dirty="0">
              <a:solidFill>
                <a:srgbClr val="FFFFFF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>
            <a:normAutofit/>
          </a:bodyPr>
          <a:lstStyle/>
          <a:p>
            <a:r>
              <a:rPr lang="fa-IR" sz="2000" dirty="0">
                <a:solidFill>
                  <a:srgbClr val="FFFFFF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تجربه غذایی لذیذ اما سالم</a:t>
            </a:r>
            <a:endParaRPr lang="en-US" sz="2000" dirty="0">
              <a:solidFill>
                <a:srgbClr val="FFFFFF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C93CD-6D61-43D1-82EF-AB5CEB2F3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57" y="1442916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642594"/>
            <a:ext cx="6747309" cy="1371600"/>
          </a:xfrm>
        </p:spPr>
        <p:txBody>
          <a:bodyPr>
            <a:normAutofit/>
          </a:bodyPr>
          <a:lstStyle/>
          <a:p>
            <a:pPr algn="ctr" rtl="1">
              <a:tabLst>
                <a:tab pos="4119563" algn="l"/>
              </a:tabLst>
            </a:pPr>
            <a:r>
              <a:rPr lang="fa-IR" sz="4000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سرویس هایی که ما ارائه میکنیم</a:t>
            </a:r>
            <a:endParaRPr lang="en-US" sz="4000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aphicFrame>
        <p:nvGraphicFramePr>
          <p:cNvPr id="9" name="Content Placeholder 8" descr="Smart Art Icons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469405"/>
              </p:ext>
            </p:extLst>
          </p:nvPr>
        </p:nvGraphicFramePr>
        <p:xfrm>
          <a:off x="4716378" y="2103120"/>
          <a:ext cx="674731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679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4D183E-A455-400F-B558-5EF3C42F6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EC6A0A-8EDD-4CAD-8301-B0613EFB6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</p:sp>
      <p:pic>
        <p:nvPicPr>
          <p:cNvPr id="7" name="Content Placeholder 3" descr="Planting">
            <a:extLst>
              <a:ext uri="{FF2B5EF4-FFF2-40B4-BE49-F238E27FC236}">
                <a16:creationId xmlns:a16="http://schemas.microsoft.com/office/drawing/2014/main" id="{36C5320A-DFA9-4A31-8D7F-EE05D1E380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515" y="1328394"/>
            <a:ext cx="4188221" cy="4227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84" y="642594"/>
            <a:ext cx="4810815" cy="1371600"/>
          </a:xfrm>
        </p:spPr>
        <p:txBody>
          <a:bodyPr>
            <a:normAutofit/>
          </a:bodyPr>
          <a:lstStyle/>
          <a:p>
            <a:pPr algn="ctr"/>
            <a:r>
              <a:rPr lang="fa-IR" sz="3200" dirty="0">
                <a:latin typeface="IRANSans" panose="020B0506030804020204" pitchFamily="34" charset="-78"/>
                <a:cs typeface="IRANSans" panose="020B0506030804020204" pitchFamily="34" charset="-78"/>
              </a:rPr>
              <a:t>ویژگی های متمایز کننده</a:t>
            </a:r>
            <a:endParaRPr lang="en-US" sz="32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aphicFrame>
        <p:nvGraphicFramePr>
          <p:cNvPr id="10" name="Content Placeholder 2" descr="Smart Art">
            <a:extLst>
              <a:ext uri="{FF2B5EF4-FFF2-40B4-BE49-F238E27FC236}">
                <a16:creationId xmlns:a16="http://schemas.microsoft.com/office/drawing/2014/main" id="{D4F03EC1-D08C-45FA-AC9F-7C43CAF5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124896"/>
              </p:ext>
            </p:extLst>
          </p:nvPr>
        </p:nvGraphicFramePr>
        <p:xfrm>
          <a:off x="6315075" y="2103438"/>
          <a:ext cx="4810125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C642FF-94D9-424E-AFE9-FEFAA6DD4137}"/>
              </a:ext>
            </a:extLst>
          </p:cNvPr>
          <p:cNvSpPr txBox="1"/>
          <p:nvPr/>
        </p:nvSpPr>
        <p:spPr>
          <a:xfrm>
            <a:off x="6568384" y="3746390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احترام به نظر</a:t>
            </a:r>
            <a:endParaRPr lang="en-US" b="1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  <a:p>
            <a:pPr algn="ctr"/>
            <a:r>
              <a:rPr lang="fa-IR" b="1" dirty="0">
                <a:solidFill>
                  <a:schemeClr val="bg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مشتری</a:t>
            </a:r>
            <a:endParaRPr lang="en-US" b="1" dirty="0">
              <a:solidFill>
                <a:schemeClr val="bg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763E74-B111-4F0A-990A-DC546EDB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61977-BEC4-4705-BB60-C4C0C747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1F1EFE-E608-4FCB-8DBB-12FA3AC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7DD595-7EA3-45FF-B181-2B606353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8B10FE-6408-43F6-9A62-B98F2DB0F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PEAK PLANTING SEASON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5D54B-3F4F-40AC-860A-471C9EB0806C}"/>
              </a:ext>
            </a:extLst>
          </p:cNvPr>
          <p:cNvSpPr txBox="1"/>
          <p:nvPr/>
        </p:nvSpPr>
        <p:spPr>
          <a:xfrm>
            <a:off x="2344869" y="1017793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latin typeface="IRANSans" panose="020B0506030804020204" pitchFamily="34" charset="-78"/>
                <a:cs typeface="IRANSans" panose="020B0506030804020204" pitchFamily="34" charset="-78"/>
              </a:rPr>
              <a:t>هزینه های بلقوه ماهانه</a:t>
            </a:r>
            <a:endParaRPr lang="en-US" sz="28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7486F3-FF88-4162-9A17-14298EEE7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341336"/>
              </p:ext>
            </p:extLst>
          </p:nvPr>
        </p:nvGraphicFramePr>
        <p:xfrm>
          <a:off x="958304" y="1706793"/>
          <a:ext cx="614353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845">
                  <a:extLst>
                    <a:ext uri="{9D8B030D-6E8A-4147-A177-3AD203B41FA5}">
                      <a16:colId xmlns:a16="http://schemas.microsoft.com/office/drawing/2014/main" val="2785080627"/>
                    </a:ext>
                  </a:extLst>
                </a:gridCol>
                <a:gridCol w="2047845">
                  <a:extLst>
                    <a:ext uri="{9D8B030D-6E8A-4147-A177-3AD203B41FA5}">
                      <a16:colId xmlns:a16="http://schemas.microsoft.com/office/drawing/2014/main" val="2344161605"/>
                    </a:ext>
                  </a:extLst>
                </a:gridCol>
                <a:gridCol w="2047845">
                  <a:extLst>
                    <a:ext uri="{9D8B030D-6E8A-4147-A177-3AD203B41FA5}">
                      <a16:colId xmlns:a16="http://schemas.microsoft.com/office/drawing/2014/main" val="194294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هزینه (میلیون تومان)</a:t>
                      </a:r>
                      <a:endParaRPr lang="en-US" sz="1600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منابع کلیدی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تعداد مورد نیاز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6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150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آشپز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1</a:t>
                      </a:r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0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8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40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سر آشپز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54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گارسون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6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3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24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نگهبان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2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7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25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مشاور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1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2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10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ادمین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2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46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18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پیک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3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6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530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اجاره و رهن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-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2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450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هزینه مواد غذایی خام</a:t>
                      </a:r>
                      <a:endParaRPr lang="en-US" sz="1600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-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9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8/5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هزینه نگهداری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ANSans" panose="020B0506030804020204" pitchFamily="34" charset="-78"/>
                          <a:cs typeface="IRANSans" panose="020B0506030804020204" pitchFamily="34" charset="-78"/>
                        </a:rPr>
                        <a:t>-</a:t>
                      </a:r>
                      <a:endParaRPr lang="en-US" dirty="0">
                        <a:latin typeface="IRANSans" panose="020B0506030804020204" pitchFamily="34" charset="-78"/>
                        <a:cs typeface="IRANSans" panose="020B0506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31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77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A6F6-21A3-4D1F-BFD0-AABAD2ED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830606"/>
          </a:xfrm>
        </p:spPr>
        <p:txBody>
          <a:bodyPr>
            <a:normAutofit/>
          </a:bodyPr>
          <a:lstStyle/>
          <a:p>
            <a:pPr algn="ctr" rtl="1"/>
            <a:r>
              <a:rPr lang="fa-IR" sz="2800" dirty="0">
                <a:latin typeface="IRANSans" panose="020B0506030804020204" pitchFamily="34" charset="-78"/>
                <a:cs typeface="IRANSans" panose="020B0506030804020204" pitchFamily="34" charset="-78"/>
              </a:rPr>
              <a:t>بوم کسب و کار ما</a:t>
            </a:r>
            <a:endParaRPr lang="en-US" sz="28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31F51-D97C-41B7-B2AA-0696C7C2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115086"/>
            <a:ext cx="1096264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4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Picture 8" descr="Bright Flowers">
            <a:extLst>
              <a:ext uri="{FF2B5EF4-FFF2-40B4-BE49-F238E27FC236}">
                <a16:creationId xmlns:a16="http://schemas.microsoft.com/office/drawing/2014/main" id="{E3AED392-F4FF-45D7-9A91-FD20E7E29C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a-IR" sz="5400" dirty="0">
                <a:latin typeface="IRANSans" panose="020B0506030804020204" pitchFamily="34" charset="-78"/>
                <a:cs typeface="IRANSans" panose="020B0506030804020204" pitchFamily="34" charset="-78"/>
              </a:rPr>
              <a:t>به رستوران سالم ما مراجعه کنید</a:t>
            </a:r>
            <a:endParaRPr lang="en-US" sz="5400" dirty="0"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DEA66-4826-47AE-AD32-B06226F8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3974586"/>
            <a:ext cx="9070848" cy="116467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spc="80" dirty="0">
                <a:latin typeface="IRANSans" panose="020B0506030804020204" pitchFamily="34" charset="-78"/>
                <a:cs typeface="IRANSans" panose="020B0506030804020204" pitchFamily="34" charset="-78"/>
              </a:rPr>
              <a:t>PloRant.IR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B7C465-BD8F-4B6A-8925-267AB00CD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949939-2C9E-4399-80BE-3FEFB064C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FC83A0-AB98-4659-ACD5-D2185007C70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48</TotalTime>
  <Words>123</Words>
  <Application>Microsoft Office PowerPoint</Application>
  <PresentationFormat>Widescreen</PresentationFormat>
  <Paragraphs>56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IRANSans</vt:lpstr>
      <vt:lpstr>Savon</vt:lpstr>
      <vt:lpstr>پلورانت</vt:lpstr>
      <vt:lpstr>سرویس هایی که ما ارائه میکنیم</vt:lpstr>
      <vt:lpstr>ویژگی های متمایز کننده</vt:lpstr>
      <vt:lpstr>PEAK PLANTING SEASON</vt:lpstr>
      <vt:lpstr>بوم کسب و کار ما</vt:lpstr>
      <vt:lpstr>به رستوران سالم ما مراجعه کنید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پلورانت</dc:title>
  <dc:creator>Mreza mz</dc:creator>
  <cp:lastModifiedBy>Mreza mz</cp:lastModifiedBy>
  <cp:revision>2</cp:revision>
  <dcterms:created xsi:type="dcterms:W3CDTF">2022-12-16T09:03:00Z</dcterms:created>
  <dcterms:modified xsi:type="dcterms:W3CDTF">2022-12-16T10:43:47Z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