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51F87-90F7-4B2B-A278-4A0FA8609EE0}">
          <p14:sldIdLst>
            <p14:sldId id="256"/>
            <p14:sldId id="257"/>
            <p14:sldId id="258"/>
            <p14:sldId id="259"/>
            <p14:sldId id="260"/>
            <p14:sldId id="265"/>
            <p14:sldId id="263"/>
            <p14:sldId id="261"/>
            <p14:sldId id="262"/>
            <p14:sldId id="264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9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DC127F-22C1-46F9-87DB-07A1552E73C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0AC10-EB5B-4E73-8708-D2DE1C35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Nesphory/Aviation_Accident_Project" TargetMode="External"/><Relationship Id="rId2" Type="http://schemas.openxmlformats.org/officeDocument/2006/relationships/hyperlink" Target="https://www.linkedin.com/in/nesphory-mwakale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NTSB Aviation Analysis</a:t>
            </a:r>
            <a:br>
              <a:rPr lang="en-US" dirty="0" smtClean="0"/>
            </a:br>
            <a:r>
              <a:rPr lang="en-US" sz="3600" dirty="0" smtClean="0"/>
              <a:t>for Sky High Corp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Nesphory Mwakale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0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Airplane crashes become rarer every year.</a:t>
            </a:r>
          </a:p>
          <a:p>
            <a:r>
              <a:rPr lang="en-US" dirty="0" smtClean="0"/>
              <a:t>Aviation casualties reduce every year.</a:t>
            </a:r>
          </a:p>
          <a:p>
            <a:r>
              <a:rPr lang="en-US" dirty="0" smtClean="0"/>
              <a:t>Most accidents cause significant damages to the aircraft.</a:t>
            </a:r>
          </a:p>
          <a:p>
            <a:r>
              <a:rPr lang="en-US" dirty="0" smtClean="0"/>
              <a:t>Most accidents are non-fatal.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Cessna is the most preferred small aircraft.</a:t>
            </a:r>
          </a:p>
          <a:p>
            <a:r>
              <a:rPr lang="en-US" dirty="0" smtClean="0"/>
              <a:t>Cessna 172  and Piper PA-28 lineup preferred for personal use.</a:t>
            </a:r>
          </a:p>
          <a:p>
            <a:r>
              <a:rPr lang="en-US" dirty="0" smtClean="0"/>
              <a:t>Focus on hiring experienced pilots to reduce pilot error</a:t>
            </a:r>
          </a:p>
          <a:p>
            <a:r>
              <a:rPr lang="en-US" dirty="0" smtClean="0"/>
              <a:t>Routine service and maintenance for aircraft for longer lifespan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Questions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034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002024"/>
            <a:ext cx="10018713" cy="1972056"/>
          </a:xfrm>
        </p:spPr>
        <p:txBody>
          <a:bodyPr/>
          <a:lstStyle/>
          <a:p>
            <a:r>
              <a:rPr lang="en-US" dirty="0" smtClean="0"/>
              <a:t>Nesphory Mwakale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https://www.linkedin.com/in/nesphory-mwakale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link: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github.com/M-Nesphory/Aviation_Accident_Project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2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Descriptive Analysis of the National Transport and Safety Board’s Aviation Accident Dataset. This analysis can be used to:</a:t>
            </a:r>
          </a:p>
          <a:p>
            <a:pPr lvl="1"/>
            <a:r>
              <a:rPr lang="en-US" dirty="0" smtClean="0"/>
              <a:t> Identify the causes of most aviation accidents and, </a:t>
            </a:r>
          </a:p>
          <a:p>
            <a:pPr lvl="1"/>
            <a:r>
              <a:rPr lang="en-US" dirty="0" smtClean="0"/>
              <a:t>Implement methods to curb aviation calamities.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Sky High Corp wants to purchase and operate planes for commercial and personal use.</a:t>
            </a:r>
          </a:p>
          <a:p>
            <a:r>
              <a:rPr lang="en-US" dirty="0" smtClean="0"/>
              <a:t>Key Points to consider:</a:t>
            </a:r>
          </a:p>
          <a:p>
            <a:pPr lvl="1"/>
            <a:r>
              <a:rPr lang="en-US" dirty="0" smtClean="0"/>
              <a:t>Potential risks of aircraft.</a:t>
            </a:r>
          </a:p>
          <a:p>
            <a:pPr lvl="1"/>
            <a:r>
              <a:rPr lang="en-US" dirty="0" smtClean="0"/>
              <a:t>Aircraft with the lowest risk to start with.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NTSB Aviation Accident Dataset for over 85,000 aviation accidents from the year 1962 to 2023.</a:t>
            </a:r>
            <a:endParaRPr lang="en-US" sz="2000" dirty="0"/>
          </a:p>
        </p:txBody>
      </p:sp>
      <p:pic>
        <p:nvPicPr>
          <p:cNvPr id="5" name="Content Placeholder 4" descr="10/01/2013 - 11/01/2013 - Bangalore Aviation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667000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13785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" y="1162025"/>
            <a:ext cx="4995351" cy="52598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162026"/>
            <a:ext cx="4895056" cy="5259869"/>
          </a:xfrm>
        </p:spPr>
        <p:txBody>
          <a:bodyPr/>
          <a:lstStyle/>
          <a:p>
            <a:r>
              <a:rPr lang="en-US" dirty="0" smtClean="0"/>
              <a:t>Top 5 crashed planes are:</a:t>
            </a:r>
          </a:p>
          <a:p>
            <a:pPr lvl="1"/>
            <a:r>
              <a:rPr lang="en-US" dirty="0" smtClean="0"/>
              <a:t>Cessna</a:t>
            </a:r>
          </a:p>
          <a:p>
            <a:pPr lvl="1"/>
            <a:r>
              <a:rPr lang="en-US" dirty="0" smtClean="0"/>
              <a:t>Piper</a:t>
            </a:r>
          </a:p>
          <a:p>
            <a:pPr lvl="1"/>
            <a:r>
              <a:rPr lang="en-US" dirty="0" smtClean="0"/>
              <a:t>Beech</a:t>
            </a:r>
          </a:p>
          <a:p>
            <a:pPr lvl="1"/>
            <a:r>
              <a:rPr lang="en-US" dirty="0" smtClean="0"/>
              <a:t>Bell</a:t>
            </a:r>
          </a:p>
          <a:p>
            <a:pPr lvl="1"/>
            <a:r>
              <a:rPr lang="en-US" dirty="0" smtClean="0"/>
              <a:t>Boeing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672" y="1072896"/>
            <a:ext cx="4895056" cy="5259869"/>
          </a:xfrm>
        </p:spPr>
        <p:txBody>
          <a:bodyPr/>
          <a:lstStyle/>
          <a:p>
            <a:r>
              <a:rPr lang="en-US" dirty="0" smtClean="0"/>
              <a:t>Most crashes cause significant and expensive damage to the aircraft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1702668"/>
            <a:ext cx="5327904" cy="4000323"/>
          </a:xfrm>
        </p:spPr>
      </p:pic>
    </p:spTree>
    <p:extLst>
      <p:ext uri="{BB962C8B-B14F-4D97-AF65-F5344CB8AC3E}">
        <p14:creationId xmlns:p14="http://schemas.microsoft.com/office/powerpoint/2010/main" val="24746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162026"/>
            <a:ext cx="4895056" cy="5259869"/>
          </a:xfrm>
        </p:spPr>
        <p:txBody>
          <a:bodyPr/>
          <a:lstStyle/>
          <a:p>
            <a:r>
              <a:rPr lang="en-US" dirty="0" smtClean="0"/>
              <a:t>Most plane crashes are non-fatal (No loss of human life)</a:t>
            </a:r>
          </a:p>
          <a:p>
            <a:r>
              <a:rPr lang="en-US" dirty="0" smtClean="0"/>
              <a:t>Cessna and Piper are safest due to high survival rate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166462"/>
            <a:ext cx="5327904" cy="4680490"/>
          </a:xfrm>
        </p:spPr>
      </p:pic>
    </p:spTree>
    <p:extLst>
      <p:ext uri="{BB962C8B-B14F-4D97-AF65-F5344CB8AC3E}">
        <p14:creationId xmlns:p14="http://schemas.microsoft.com/office/powerpoint/2010/main" val="216919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277" y="1097280"/>
            <a:ext cx="4895056" cy="5259869"/>
          </a:xfrm>
        </p:spPr>
        <p:txBody>
          <a:bodyPr/>
          <a:lstStyle/>
          <a:p>
            <a:r>
              <a:rPr lang="en-US" dirty="0" smtClean="0"/>
              <a:t>Casualties from plane crashes have been declining.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Reasons</a:t>
            </a:r>
          </a:p>
          <a:p>
            <a:pPr lvl="1"/>
            <a:r>
              <a:rPr lang="en-US" dirty="0" smtClean="0"/>
              <a:t>Technology Advancements.</a:t>
            </a:r>
          </a:p>
          <a:p>
            <a:pPr lvl="1"/>
            <a:r>
              <a:rPr lang="en-US" dirty="0" smtClean="0"/>
              <a:t>Implementation of aviation laws to promote safety.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28" y="1532654"/>
            <a:ext cx="5455323" cy="4389120"/>
          </a:xfrm>
        </p:spPr>
      </p:pic>
    </p:spTree>
    <p:extLst>
      <p:ext uri="{BB962C8B-B14F-4D97-AF65-F5344CB8AC3E}">
        <p14:creationId xmlns:p14="http://schemas.microsoft.com/office/powerpoint/2010/main" val="173708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3737"/>
            <a:ext cx="10018713" cy="923543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162026"/>
            <a:ext cx="4895056" cy="5259869"/>
          </a:xfrm>
        </p:spPr>
        <p:txBody>
          <a:bodyPr/>
          <a:lstStyle/>
          <a:p>
            <a:r>
              <a:rPr lang="en-US" dirty="0" smtClean="0"/>
              <a:t>Frequency of plane crash per year have been reducing.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6" y="1515154"/>
            <a:ext cx="5455323" cy="4162972"/>
          </a:xfrm>
        </p:spPr>
      </p:pic>
    </p:spTree>
    <p:extLst>
      <p:ext uri="{BB962C8B-B14F-4D97-AF65-F5344CB8AC3E}">
        <p14:creationId xmlns:p14="http://schemas.microsoft.com/office/powerpoint/2010/main" val="134689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</TotalTime>
  <Words>267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NTSB Aviation Analysis for Sky High Corp</vt:lpstr>
      <vt:lpstr>Project Analysis Overview</vt:lpstr>
      <vt:lpstr>Business Understanding</vt:lpstr>
      <vt:lpstr>Data Understanding</vt:lpstr>
      <vt:lpstr>Data Analysis</vt:lpstr>
      <vt:lpstr>Data Analysis</vt:lpstr>
      <vt:lpstr>Data Analysis</vt:lpstr>
      <vt:lpstr>Data Analysis</vt:lpstr>
      <vt:lpstr>Data Analysis</vt:lpstr>
      <vt:lpstr>Conclusion</vt:lpstr>
      <vt:lpstr>Recommendations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NTSB Aviation Analysis for Sky High Corp</dc:title>
  <dc:creator>Nesphory Mwakale</dc:creator>
  <cp:lastModifiedBy>Nesphory Mwakale</cp:lastModifiedBy>
  <cp:revision>11</cp:revision>
  <dcterms:created xsi:type="dcterms:W3CDTF">2025-06-30T15:07:43Z</dcterms:created>
  <dcterms:modified xsi:type="dcterms:W3CDTF">2025-06-30T17:33:34Z</dcterms:modified>
</cp:coreProperties>
</file>