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76" r:id="rId7"/>
    <p:sldId id="277" r:id="rId8"/>
    <p:sldId id="280" r:id="rId9"/>
    <p:sldId id="278" r:id="rId10"/>
    <p:sldId id="279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64" d="100"/>
          <a:sy n="64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itordeoriente.com/20190823-un-israeli-ondea-la-bandera-de-arabia-saudi-en-la-ocupada-jerusalen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lacesmap.net/SA/Pakistan-International-School-2117419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lm.com.pk/education-news/merit-lists/uet-lahore-expected-merit-for-engineering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GB" dirty="0"/>
              <a:t>MY JOURNEY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498341"/>
            <a:ext cx="9500507" cy="806675"/>
          </a:xfrm>
        </p:spPr>
        <p:txBody>
          <a:bodyPr/>
          <a:lstStyle/>
          <a:p>
            <a:r>
              <a:rPr lang="en-GB" dirty="0"/>
              <a:t>P</a:t>
            </a:r>
            <a:r>
              <a:rPr lang="en-US" dirty="0"/>
              <a:t>resented by</a:t>
            </a:r>
          </a:p>
          <a:p>
            <a:r>
              <a:rPr lang="en-US" dirty="0"/>
              <a:t>Muhammad Noshad (2022 – SE – 37)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pPr algn="ctr"/>
            <a:r>
              <a:rPr lang="en-GB" sz="7200" dirty="0"/>
              <a:t>CONTENTS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Birth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Early Education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Intermediate Education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Bachelors Education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pPr algn="ctr"/>
            <a:r>
              <a:rPr lang="en-GB" sz="7200" dirty="0"/>
              <a:t>BIRTH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76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B</a:t>
            </a:r>
            <a:r>
              <a:rPr lang="en-US" sz="4000" dirty="0" err="1"/>
              <a:t>orn</a:t>
            </a:r>
            <a:r>
              <a:rPr lang="en-US" sz="4000" dirty="0"/>
              <a:t> on 20</a:t>
            </a:r>
            <a:r>
              <a:rPr lang="en-US" sz="4000" baseline="30000" dirty="0"/>
              <a:t>th</a:t>
            </a:r>
            <a:r>
              <a:rPr lang="en-US" sz="4000" dirty="0"/>
              <a:t> February 2004.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Born in Dammam, </a:t>
            </a:r>
          </a:p>
          <a:p>
            <a:r>
              <a:rPr lang="en-US" sz="4000" dirty="0"/>
              <a:t>    Saudi Arabia.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E1F54F-6F14-D1BD-7253-0F64E363C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90670" y="1706562"/>
            <a:ext cx="4343164" cy="359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6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pPr algn="ctr"/>
            <a:r>
              <a:rPr lang="en-GB" sz="7200" dirty="0"/>
              <a:t>EARLY EDUCATION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76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Studied at Pakistan </a:t>
            </a:r>
          </a:p>
          <a:p>
            <a:r>
              <a:rPr lang="en-GB" sz="4000" dirty="0"/>
              <a:t>    International School,</a:t>
            </a:r>
          </a:p>
          <a:p>
            <a:r>
              <a:rPr lang="en-GB" sz="4000" dirty="0"/>
              <a:t>    AL-Khobar (PIS).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From </a:t>
            </a:r>
            <a:r>
              <a:rPr lang="en-GB" sz="4000" dirty="0" err="1"/>
              <a:t>Kindergarden</a:t>
            </a:r>
            <a:r>
              <a:rPr lang="en-GB" sz="4000" dirty="0"/>
              <a:t> to</a:t>
            </a:r>
          </a:p>
          <a:p>
            <a:r>
              <a:rPr lang="en-GB" sz="4000" dirty="0"/>
              <a:t>    Eighth class.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E1F54F-6F14-D1BD-7253-0F64E363C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7404029" y="1706563"/>
            <a:ext cx="4064000" cy="356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5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pPr algn="ctr"/>
            <a:r>
              <a:rPr lang="en-GB" sz="5400" dirty="0"/>
              <a:t>MATRIC EDUCATION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79629"/>
            <a:ext cx="9779182" cy="34046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Studied in MTB School,</a:t>
            </a:r>
          </a:p>
          <a:p>
            <a:r>
              <a:rPr lang="en-GB" sz="4000" dirty="0"/>
              <a:t>    Khalid Campus.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From Nineth to Tenth </a:t>
            </a:r>
          </a:p>
          <a:p>
            <a:r>
              <a:rPr lang="en-GB" sz="4000" dirty="0"/>
              <a:t>   class.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E1F54F-6F14-D1BD-7253-0F64E363CC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404029" y="1706563"/>
            <a:ext cx="4064000" cy="367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0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pPr algn="ctr"/>
            <a:r>
              <a:rPr lang="en-GB" sz="5400" dirty="0"/>
              <a:t>INTER EDUCATION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79629"/>
            <a:ext cx="9779182" cy="34046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Studied in MTB College.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From Eleventh to</a:t>
            </a:r>
          </a:p>
          <a:p>
            <a:r>
              <a:rPr lang="en-GB" sz="4000" dirty="0"/>
              <a:t>   </a:t>
            </a:r>
            <a:r>
              <a:rPr lang="en-GB" sz="4000" dirty="0" err="1"/>
              <a:t>Twelveth</a:t>
            </a:r>
            <a:r>
              <a:rPr lang="en-GB" sz="4000" dirty="0"/>
              <a:t>.</a:t>
            </a:r>
          </a:p>
          <a:p>
            <a:r>
              <a:rPr lang="en-GB" sz="4000" dirty="0"/>
              <a:t>   class.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55120-5F6F-A53A-DE14-250679A56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313" y="1706563"/>
            <a:ext cx="3727174" cy="367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9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pPr algn="ctr"/>
            <a:r>
              <a:rPr lang="en-GB" sz="6600" dirty="0"/>
              <a:t>BACHELORS EDUCATION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Successfully secured </a:t>
            </a:r>
          </a:p>
          <a:p>
            <a:r>
              <a:rPr lang="en-GB" sz="4000" dirty="0"/>
              <a:t>   admission in UET Lahore,</a:t>
            </a:r>
          </a:p>
          <a:p>
            <a:r>
              <a:rPr lang="en-GB" sz="4000" dirty="0"/>
              <a:t>   New Campus.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Admitted in the discipline</a:t>
            </a:r>
          </a:p>
          <a:p>
            <a:r>
              <a:rPr lang="en-GB" sz="4000" dirty="0"/>
              <a:t>   of Software Engineering.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E1F54F-6F14-D1BD-7253-0F64E363C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7404028" y="1706563"/>
            <a:ext cx="4184997" cy="360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5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GB" dirty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62</TotalTime>
  <Words>125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Office Theme</vt:lpstr>
      <vt:lpstr>MY JOURNEY</vt:lpstr>
      <vt:lpstr>CONTENTS</vt:lpstr>
      <vt:lpstr>BIRTH</vt:lpstr>
      <vt:lpstr>EARLY EDUCATION</vt:lpstr>
      <vt:lpstr>MATRIC EDUCATION</vt:lpstr>
      <vt:lpstr>INTER EDUCATION</vt:lpstr>
      <vt:lpstr>BACHELORS EDUCATION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JOURNEY</dc:title>
  <dc:creator>N J</dc:creator>
  <cp:lastModifiedBy>N J</cp:lastModifiedBy>
  <cp:revision>6</cp:revision>
  <dcterms:created xsi:type="dcterms:W3CDTF">2023-01-07T14:58:33Z</dcterms:created>
  <dcterms:modified xsi:type="dcterms:W3CDTF">2023-01-11T14:45:41Z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