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309" r:id="rId3"/>
    <p:sldId id="363" r:id="rId4"/>
    <p:sldId id="354" r:id="rId5"/>
    <p:sldId id="355" r:id="rId6"/>
    <p:sldId id="260" r:id="rId7"/>
    <p:sldId id="261" r:id="rId8"/>
    <p:sldId id="262" r:id="rId9"/>
    <p:sldId id="290" r:id="rId10"/>
    <p:sldId id="291" r:id="rId11"/>
    <p:sldId id="265" r:id="rId12"/>
    <p:sldId id="352" r:id="rId13"/>
    <p:sldId id="266" r:id="rId14"/>
    <p:sldId id="285" r:id="rId15"/>
    <p:sldId id="286" r:id="rId16"/>
    <p:sldId id="300" r:id="rId17"/>
    <p:sldId id="302" r:id="rId18"/>
    <p:sldId id="303" r:id="rId19"/>
    <p:sldId id="257" r:id="rId20"/>
    <p:sldId id="270" r:id="rId21"/>
    <p:sldId id="271" r:id="rId22"/>
    <p:sldId id="306" r:id="rId23"/>
    <p:sldId id="307" r:id="rId24"/>
    <p:sldId id="308" r:id="rId25"/>
    <p:sldId id="292" r:id="rId26"/>
    <p:sldId id="293" r:id="rId27"/>
    <p:sldId id="294" r:id="rId28"/>
    <p:sldId id="304" r:id="rId29"/>
    <p:sldId id="305" r:id="rId30"/>
    <p:sldId id="301" r:id="rId31"/>
    <p:sldId id="272" r:id="rId32"/>
    <p:sldId id="273" r:id="rId33"/>
    <p:sldId id="275" r:id="rId34"/>
    <p:sldId id="356" r:id="rId35"/>
    <p:sldId id="357" r:id="rId36"/>
    <p:sldId id="297" r:id="rId37"/>
    <p:sldId id="358" r:id="rId38"/>
    <p:sldId id="360" r:id="rId39"/>
    <p:sldId id="361" r:id="rId40"/>
    <p:sldId id="362" r:id="rId41"/>
    <p:sldId id="298"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14CA45-85F1-4520-BF1B-3B4167AB15DB}" v="44" dt="2019-06-28T18:40:25.7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156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F82ADA-FF2C-4A80-A54F-0654F26FF1C4}" type="datetimeFigureOut">
              <a:rPr lang="es-PE" smtClean="0"/>
              <a:t>29/01/2021</a:t>
            </a:fld>
            <a:endParaRPr lang="es-P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C9410D-B448-4B31-9D8C-B94AC6FE6740}" type="slidenum">
              <a:rPr lang="es-PE" smtClean="0"/>
              <a:t>‹Nº›</a:t>
            </a:fld>
            <a:endParaRPr lang="es-PE"/>
          </a:p>
        </p:txBody>
      </p:sp>
    </p:spTree>
    <p:extLst>
      <p:ext uri="{BB962C8B-B14F-4D97-AF65-F5344CB8AC3E}">
        <p14:creationId xmlns:p14="http://schemas.microsoft.com/office/powerpoint/2010/main" val="3864548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3D72BDE2-F02F-484B-95D9-C89A38F2B2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FD6464-0E26-404A-B916-F6E9E0107859}" type="slidenum">
              <a:rPr lang="en-GB" altLang="en-US"/>
              <a:pPr eaLnBrk="1" hangingPunct="1"/>
              <a:t>9</a:t>
            </a:fld>
            <a:endParaRPr lang="en-GB" altLang="en-US"/>
          </a:p>
        </p:txBody>
      </p:sp>
      <p:sp>
        <p:nvSpPr>
          <p:cNvPr id="32771" name="Rectangle 2">
            <a:extLst>
              <a:ext uri="{FF2B5EF4-FFF2-40B4-BE49-F238E27FC236}">
                <a16:creationId xmlns:a16="http://schemas.microsoft.com/office/drawing/2014/main" id="{6E3B9DF0-8A8E-4AE3-9134-13004BBAAE70}"/>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9354EF0B-87A3-4303-9380-9A01D8184B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5BCFFEEE-BFD9-40DB-BB06-056D22D121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A0EEDFA-0700-4C4F-BF24-4A934480E043}" type="slidenum">
              <a:rPr lang="en-GB" altLang="en-US"/>
              <a:pPr eaLnBrk="1" hangingPunct="1"/>
              <a:t>27</a:t>
            </a:fld>
            <a:endParaRPr lang="en-GB" altLang="en-US"/>
          </a:p>
        </p:txBody>
      </p:sp>
      <p:sp>
        <p:nvSpPr>
          <p:cNvPr id="36867" name="Rectangle 2">
            <a:extLst>
              <a:ext uri="{FF2B5EF4-FFF2-40B4-BE49-F238E27FC236}">
                <a16:creationId xmlns:a16="http://schemas.microsoft.com/office/drawing/2014/main" id="{08AE5619-DAEC-4A51-9E9F-1383325B1D11}"/>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7C9B0DEE-191D-4A34-8035-FFFC3CBDBD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A404F45E-561F-45AC-B0B7-A0787BBF9B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EE6F9C-AC82-41C0-AB2B-08F1CBFF510B}" type="slidenum">
              <a:rPr lang="en-GB" altLang="en-US"/>
              <a:pPr eaLnBrk="1" hangingPunct="1"/>
              <a:t>28</a:t>
            </a:fld>
            <a:endParaRPr lang="en-GB" altLang="en-US"/>
          </a:p>
        </p:txBody>
      </p:sp>
      <p:sp>
        <p:nvSpPr>
          <p:cNvPr id="37891" name="Rectangle 2">
            <a:extLst>
              <a:ext uri="{FF2B5EF4-FFF2-40B4-BE49-F238E27FC236}">
                <a16:creationId xmlns:a16="http://schemas.microsoft.com/office/drawing/2014/main" id="{E8404A5A-BE3A-4FCD-8282-FCF2DC0D5189}"/>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FAECA4DC-2C40-4B52-BF18-FB22CED27F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CE201090-D9AA-40A0-8A03-CBEA57E062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6B3B06F-A20D-4EFC-BDFF-E29AB3999AB9}" type="slidenum">
              <a:rPr lang="en-GB" altLang="en-US"/>
              <a:pPr eaLnBrk="1" hangingPunct="1"/>
              <a:t>29</a:t>
            </a:fld>
            <a:endParaRPr lang="en-GB" altLang="en-US"/>
          </a:p>
        </p:txBody>
      </p:sp>
      <p:sp>
        <p:nvSpPr>
          <p:cNvPr id="38915" name="Rectangle 2">
            <a:extLst>
              <a:ext uri="{FF2B5EF4-FFF2-40B4-BE49-F238E27FC236}">
                <a16:creationId xmlns:a16="http://schemas.microsoft.com/office/drawing/2014/main" id="{16BC2E9A-9CDE-4E55-8244-43B2B50B6998}"/>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CB919500-D1B9-412E-81B1-2505471980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98FE7D6F-D1FA-4A76-B3E4-9582A20C45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B39ED5C-5867-40F3-863A-2A64DC6F54BC}" type="slidenum">
              <a:rPr lang="en-GB" altLang="en-US"/>
              <a:pPr eaLnBrk="1" hangingPunct="1"/>
              <a:t>30</a:t>
            </a:fld>
            <a:endParaRPr lang="en-GB" altLang="en-US"/>
          </a:p>
        </p:txBody>
      </p:sp>
      <p:sp>
        <p:nvSpPr>
          <p:cNvPr id="39939" name="Rectangle 2">
            <a:extLst>
              <a:ext uri="{FF2B5EF4-FFF2-40B4-BE49-F238E27FC236}">
                <a16:creationId xmlns:a16="http://schemas.microsoft.com/office/drawing/2014/main" id="{0CB51969-CF1C-4929-8C01-7541075EAF5E}"/>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A7AB3948-2D1E-4652-8B0B-3BBE87379A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AB5BF618-D451-47CD-9FD5-5A4E0A32F2E7}"/>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DAD0BEB7-06CB-48A8-AE66-7F7CB68C20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5C2057FE-294B-49A5-BDB5-39E60A93EE58}"/>
              </a:ext>
            </a:extLst>
          </p:cNvPr>
          <p:cNvSpPr>
            <a:spLocks noGrp="1" noRot="1" noChangeAspect="1" noChangeArrowheads="1" noTextEdit="1"/>
          </p:cNvSpPr>
          <p:nvPr>
            <p:ph type="sldImg"/>
          </p:nvPr>
        </p:nvSpPr>
        <p:spPr>
          <a:ln/>
        </p:spPr>
      </p:sp>
      <p:sp>
        <p:nvSpPr>
          <p:cNvPr id="87043" name="Rectangle 3">
            <a:extLst>
              <a:ext uri="{FF2B5EF4-FFF2-40B4-BE49-F238E27FC236}">
                <a16:creationId xmlns:a16="http://schemas.microsoft.com/office/drawing/2014/main" id="{754D5F48-E190-4F36-96B4-55BADA3840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20CA9AE6-A7BD-4B9F-80CF-8A88B2C792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F4DB38F-9FC2-4CD4-A3FF-00D3E6C04983}" type="slidenum">
              <a:rPr lang="en-GB" altLang="en-US"/>
              <a:pPr eaLnBrk="1" hangingPunct="1"/>
              <a:t>10</a:t>
            </a:fld>
            <a:endParaRPr lang="en-GB" altLang="en-US"/>
          </a:p>
        </p:txBody>
      </p:sp>
      <p:sp>
        <p:nvSpPr>
          <p:cNvPr id="33795" name="Rectangle 2">
            <a:extLst>
              <a:ext uri="{FF2B5EF4-FFF2-40B4-BE49-F238E27FC236}">
                <a16:creationId xmlns:a16="http://schemas.microsoft.com/office/drawing/2014/main" id="{8456F28F-D4D2-4D54-95FC-B978C3853AA5}"/>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807AF7A0-34F1-422C-B7F8-3468B98897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CC8FE1E4-E997-41A8-A79C-70949814E0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74E8C77-F7AC-4125-861B-CDA9F485659E}" type="slidenum">
              <a:rPr lang="ar-SA" altLang="en-US"/>
              <a:pPr>
                <a:spcBef>
                  <a:spcPct val="0"/>
                </a:spcBef>
              </a:pPr>
              <a:t>12</a:t>
            </a:fld>
            <a:endParaRPr lang="en-US" altLang="en-US"/>
          </a:p>
        </p:txBody>
      </p:sp>
      <p:sp>
        <p:nvSpPr>
          <p:cNvPr id="14339" name="Rectangle 2">
            <a:extLst>
              <a:ext uri="{FF2B5EF4-FFF2-40B4-BE49-F238E27FC236}">
                <a16:creationId xmlns:a16="http://schemas.microsoft.com/office/drawing/2014/main" id="{1D0D1FEA-7CB3-44FC-A584-8223A33FDD6F}"/>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D1278E26-88D1-46BF-AE90-3352ABB73A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1ED7D968-10F1-4AEC-886B-3DD149FEB4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82DA35F-0B89-44FE-997B-59BB71736580}" type="slidenum">
              <a:rPr lang="en-GB" altLang="en-US"/>
              <a:pPr eaLnBrk="1" hangingPunct="1"/>
              <a:t>16</a:t>
            </a:fld>
            <a:endParaRPr lang="en-GB" altLang="en-US"/>
          </a:p>
        </p:txBody>
      </p:sp>
      <p:sp>
        <p:nvSpPr>
          <p:cNvPr id="25603" name="Rectangle 2">
            <a:extLst>
              <a:ext uri="{FF2B5EF4-FFF2-40B4-BE49-F238E27FC236}">
                <a16:creationId xmlns:a16="http://schemas.microsoft.com/office/drawing/2014/main" id="{197E6A67-D9DA-40C8-B6B8-5D5A95106D1B}"/>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5E7A149A-5301-452E-9359-FD717D660D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33F9C6A0-CDF6-4298-8CAE-C488195C7B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5A94EAA-BD7E-4E29-9A50-94CC9D67BD3D}" type="slidenum">
              <a:rPr lang="en-GB" altLang="en-US"/>
              <a:pPr eaLnBrk="1" hangingPunct="1"/>
              <a:t>17</a:t>
            </a:fld>
            <a:endParaRPr lang="en-GB" altLang="en-US"/>
          </a:p>
        </p:txBody>
      </p:sp>
      <p:sp>
        <p:nvSpPr>
          <p:cNvPr id="26627" name="Rectangle 2">
            <a:extLst>
              <a:ext uri="{FF2B5EF4-FFF2-40B4-BE49-F238E27FC236}">
                <a16:creationId xmlns:a16="http://schemas.microsoft.com/office/drawing/2014/main" id="{6DF822B7-3915-4CAB-A865-1AE187715971}"/>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1562A80C-C70A-49D7-A4F8-1EEA85F8A1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7E6CA78-B797-4EB6-BA2C-DF46AAAF3E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53EB90A-3AB9-4392-97A6-D9E4B1C20A46}" type="slidenum">
              <a:rPr lang="en-GB" altLang="en-US"/>
              <a:pPr eaLnBrk="1" hangingPunct="1"/>
              <a:t>18</a:t>
            </a:fld>
            <a:endParaRPr lang="en-GB" altLang="en-US"/>
          </a:p>
        </p:txBody>
      </p:sp>
      <p:sp>
        <p:nvSpPr>
          <p:cNvPr id="27651" name="Rectangle 2">
            <a:extLst>
              <a:ext uri="{FF2B5EF4-FFF2-40B4-BE49-F238E27FC236}">
                <a16:creationId xmlns:a16="http://schemas.microsoft.com/office/drawing/2014/main" id="{68E237CF-AA5D-4164-83CC-F4AC8836E03B}"/>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E6FAE0D4-F34F-4111-A6EF-9618459AEC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2E71486D-78EB-4F60-88A7-86AE36E8F0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2607C81-0A40-416F-AFDA-1DF7AD1B8464}" type="slidenum">
              <a:rPr lang="en-GB" altLang="en-US"/>
              <a:pPr eaLnBrk="1" hangingPunct="1"/>
              <a:t>19</a:t>
            </a:fld>
            <a:endParaRPr lang="en-GB" altLang="en-US"/>
          </a:p>
        </p:txBody>
      </p:sp>
      <p:sp>
        <p:nvSpPr>
          <p:cNvPr id="28675" name="Rectangle 2">
            <a:extLst>
              <a:ext uri="{FF2B5EF4-FFF2-40B4-BE49-F238E27FC236}">
                <a16:creationId xmlns:a16="http://schemas.microsoft.com/office/drawing/2014/main" id="{FB915B9F-E06B-4CBB-B284-2ADF942C0431}"/>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7B0B5BC1-28C2-4649-9743-1403961A65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067239B2-CAD3-403A-8072-9AEEDF8B4D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70FA13C-FFD9-4FAC-8CEA-2A16521940E9}" type="slidenum">
              <a:rPr lang="en-GB" altLang="en-US"/>
              <a:pPr eaLnBrk="1" hangingPunct="1"/>
              <a:t>25</a:t>
            </a:fld>
            <a:endParaRPr lang="en-GB" altLang="en-US"/>
          </a:p>
        </p:txBody>
      </p:sp>
      <p:sp>
        <p:nvSpPr>
          <p:cNvPr id="34819" name="Rectangle 2">
            <a:extLst>
              <a:ext uri="{FF2B5EF4-FFF2-40B4-BE49-F238E27FC236}">
                <a16:creationId xmlns:a16="http://schemas.microsoft.com/office/drawing/2014/main" id="{4E1AAD40-7B82-49B2-BEDD-2609ED339A33}"/>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22714F2B-E420-433B-9825-BD9313C138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8570541B-7C0B-40A9-8C5C-2E4DDBDD0D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A430C3E-F94F-40D2-A6D9-2EA3AAEDEA0F}" type="slidenum">
              <a:rPr lang="en-GB" altLang="en-US"/>
              <a:pPr eaLnBrk="1" hangingPunct="1"/>
              <a:t>26</a:t>
            </a:fld>
            <a:endParaRPr lang="en-GB" altLang="en-US"/>
          </a:p>
        </p:txBody>
      </p:sp>
      <p:sp>
        <p:nvSpPr>
          <p:cNvPr id="35843" name="Rectangle 2">
            <a:extLst>
              <a:ext uri="{FF2B5EF4-FFF2-40B4-BE49-F238E27FC236}">
                <a16:creationId xmlns:a16="http://schemas.microsoft.com/office/drawing/2014/main" id="{7FA0CD54-A357-41AE-8D19-65B21F5FF5D8}"/>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367E1E8B-572A-4417-80DB-0B85F90F7B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ED9404-3E37-452D-97C3-B970B4680A85}"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50760-B500-4889-AE5D-40BDE0E81AE6}" type="slidenum">
              <a:rPr lang="en-US" smtClean="0"/>
              <a:t>‹Nº›</a:t>
            </a:fld>
            <a:endParaRPr lang="en-US"/>
          </a:p>
        </p:txBody>
      </p:sp>
    </p:spTree>
    <p:extLst>
      <p:ext uri="{BB962C8B-B14F-4D97-AF65-F5344CB8AC3E}">
        <p14:creationId xmlns:p14="http://schemas.microsoft.com/office/powerpoint/2010/main" val="1164384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ED9404-3E37-452D-97C3-B970B4680A85}"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50760-B500-4889-AE5D-40BDE0E81AE6}" type="slidenum">
              <a:rPr lang="en-US" smtClean="0"/>
              <a:t>‹Nº›</a:t>
            </a:fld>
            <a:endParaRPr lang="en-US"/>
          </a:p>
        </p:txBody>
      </p:sp>
    </p:spTree>
    <p:extLst>
      <p:ext uri="{BB962C8B-B14F-4D97-AF65-F5344CB8AC3E}">
        <p14:creationId xmlns:p14="http://schemas.microsoft.com/office/powerpoint/2010/main" val="1074384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ED9404-3E37-452D-97C3-B970B4680A85}"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50760-B500-4889-AE5D-40BDE0E81AE6}" type="slidenum">
              <a:rPr lang="en-US" smtClean="0"/>
              <a:t>‹Nº›</a:t>
            </a:fld>
            <a:endParaRPr lang="en-US"/>
          </a:p>
        </p:txBody>
      </p:sp>
    </p:spTree>
    <p:extLst>
      <p:ext uri="{BB962C8B-B14F-4D97-AF65-F5344CB8AC3E}">
        <p14:creationId xmlns:p14="http://schemas.microsoft.com/office/powerpoint/2010/main" val="896368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719263"/>
            <a:ext cx="40386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00500"/>
            <a:ext cx="40386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C140EA0A-0ACF-4CD3-B02E-49DB6C87846C}"/>
              </a:ext>
            </a:extLst>
          </p:cNvPr>
          <p:cNvSpPr>
            <a:spLocks noGrp="1"/>
          </p:cNvSpPr>
          <p:nvPr>
            <p:ph type="dt" sz="half" idx="10"/>
          </p:nvPr>
        </p:nvSpPr>
        <p:spPr>
          <a:xfrm>
            <a:off x="457200" y="6248400"/>
            <a:ext cx="2133600" cy="457200"/>
          </a:xfrm>
        </p:spPr>
        <p:txBody>
          <a:bodyPr/>
          <a:lstStyle>
            <a:lvl1pPr>
              <a:defRPr/>
            </a:lvl1pPr>
          </a:lstStyle>
          <a:p>
            <a:pPr>
              <a:defRPr/>
            </a:pPr>
            <a:endParaRPr lang="en-US" altLang="en-US"/>
          </a:p>
        </p:txBody>
      </p:sp>
      <p:sp>
        <p:nvSpPr>
          <p:cNvPr id="7" name="Footer Placeholder 6">
            <a:extLst>
              <a:ext uri="{FF2B5EF4-FFF2-40B4-BE49-F238E27FC236}">
                <a16:creationId xmlns:a16="http://schemas.microsoft.com/office/drawing/2014/main" id="{F957395F-5EEE-4AF8-A5E2-6C752598A5F0}"/>
              </a:ext>
            </a:extLst>
          </p:cNvPr>
          <p:cNvSpPr>
            <a:spLocks noGrp="1"/>
          </p:cNvSpPr>
          <p:nvPr>
            <p:ph type="ftr" sz="quarter" idx="11"/>
          </p:nvPr>
        </p:nvSpPr>
        <p:spPr>
          <a:xfrm>
            <a:off x="3124200" y="6248400"/>
            <a:ext cx="2895600" cy="457200"/>
          </a:xfrm>
        </p:spPr>
        <p:txBody>
          <a:bodyPr/>
          <a:lstStyle>
            <a:lvl1pPr>
              <a:defRPr/>
            </a:lvl1pPr>
          </a:lstStyle>
          <a:p>
            <a:pPr>
              <a:defRPr/>
            </a:pPr>
            <a:endParaRPr lang="en-US" altLang="en-US"/>
          </a:p>
        </p:txBody>
      </p:sp>
      <p:sp>
        <p:nvSpPr>
          <p:cNvPr id="8" name="Slide Number Placeholder 7">
            <a:extLst>
              <a:ext uri="{FF2B5EF4-FFF2-40B4-BE49-F238E27FC236}">
                <a16:creationId xmlns:a16="http://schemas.microsoft.com/office/drawing/2014/main" id="{6878715E-9A11-464F-A204-CBE064766AC7}"/>
              </a:ext>
            </a:extLst>
          </p:cNvPr>
          <p:cNvSpPr>
            <a:spLocks noGrp="1"/>
          </p:cNvSpPr>
          <p:nvPr>
            <p:ph type="sldNum" sz="quarter" idx="12"/>
          </p:nvPr>
        </p:nvSpPr>
        <p:spPr>
          <a:xfrm>
            <a:off x="6553200" y="6248400"/>
            <a:ext cx="2133600" cy="457200"/>
          </a:xfrm>
        </p:spPr>
        <p:txBody>
          <a:bodyPr/>
          <a:lstStyle>
            <a:lvl1pPr>
              <a:defRPr/>
            </a:lvl1pPr>
          </a:lstStyle>
          <a:p>
            <a:fld id="{74048FF3-7884-4253-A931-6FB9FD9AFCF2}" type="slidenum">
              <a:rPr lang="ar-SA" altLang="en-US"/>
              <a:pPr/>
              <a:t>‹Nº›</a:t>
            </a:fld>
            <a:endParaRPr lang="en-US" altLang="en-US"/>
          </a:p>
        </p:txBody>
      </p:sp>
    </p:spTree>
    <p:extLst>
      <p:ext uri="{BB962C8B-B14F-4D97-AF65-F5344CB8AC3E}">
        <p14:creationId xmlns:p14="http://schemas.microsoft.com/office/powerpoint/2010/main" val="3488497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65786B-C65D-4594-803F-B8918A10ACC2}"/>
              </a:ext>
            </a:extLst>
          </p:cNvPr>
          <p:cNvSpPr>
            <a:spLocks noGrp="1"/>
          </p:cNvSpPr>
          <p:nvPr>
            <p:ph type="dt" sz="half" idx="10"/>
          </p:nvPr>
        </p:nvSpPr>
        <p:spPr>
          <a:xfrm>
            <a:off x="457200" y="6248400"/>
            <a:ext cx="2133600" cy="457200"/>
          </a:xfrm>
        </p:spPr>
        <p:txBody>
          <a:bodyPr/>
          <a:lstStyle>
            <a:lvl1pPr>
              <a:defRPr/>
            </a:lvl1pPr>
          </a:lstStyle>
          <a:p>
            <a:pPr>
              <a:defRPr/>
            </a:pPr>
            <a:endParaRPr lang="en-US" altLang="en-US"/>
          </a:p>
        </p:txBody>
      </p:sp>
      <p:sp>
        <p:nvSpPr>
          <p:cNvPr id="6" name="Footer Placeholder 5">
            <a:extLst>
              <a:ext uri="{FF2B5EF4-FFF2-40B4-BE49-F238E27FC236}">
                <a16:creationId xmlns:a16="http://schemas.microsoft.com/office/drawing/2014/main" id="{3F1891EB-28F8-4D56-8710-4C391BBAEBB4}"/>
              </a:ext>
            </a:extLst>
          </p:cNvPr>
          <p:cNvSpPr>
            <a:spLocks noGrp="1"/>
          </p:cNvSpPr>
          <p:nvPr>
            <p:ph type="ftr" sz="quarter" idx="11"/>
          </p:nvPr>
        </p:nvSpPr>
        <p:spPr>
          <a:xfrm>
            <a:off x="3124200" y="6248400"/>
            <a:ext cx="2895600" cy="457200"/>
          </a:xfrm>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DFA00842-DED4-45DA-85E9-6D740E6C6FB4}"/>
              </a:ext>
            </a:extLst>
          </p:cNvPr>
          <p:cNvSpPr>
            <a:spLocks noGrp="1"/>
          </p:cNvSpPr>
          <p:nvPr>
            <p:ph type="sldNum" sz="quarter" idx="12"/>
          </p:nvPr>
        </p:nvSpPr>
        <p:spPr>
          <a:xfrm>
            <a:off x="6553200" y="6248400"/>
            <a:ext cx="2133600" cy="457200"/>
          </a:xfrm>
        </p:spPr>
        <p:txBody>
          <a:bodyPr/>
          <a:lstStyle>
            <a:lvl1pPr>
              <a:defRPr/>
            </a:lvl1pPr>
          </a:lstStyle>
          <a:p>
            <a:fld id="{2739C5F5-D155-4288-A84D-6ADF2610C1AE}" type="slidenum">
              <a:rPr lang="ar-SA" altLang="en-US"/>
              <a:pPr/>
              <a:t>‹Nº›</a:t>
            </a:fld>
            <a:endParaRPr lang="en-US" altLang="en-US"/>
          </a:p>
        </p:txBody>
      </p:sp>
    </p:spTree>
    <p:extLst>
      <p:ext uri="{BB962C8B-B14F-4D97-AF65-F5344CB8AC3E}">
        <p14:creationId xmlns:p14="http://schemas.microsoft.com/office/powerpoint/2010/main" val="1680638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ED9404-3E37-452D-97C3-B970B4680A85}"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50760-B500-4889-AE5D-40BDE0E81AE6}" type="slidenum">
              <a:rPr lang="en-US" smtClean="0"/>
              <a:t>‹Nº›</a:t>
            </a:fld>
            <a:endParaRPr lang="en-US"/>
          </a:p>
        </p:txBody>
      </p:sp>
    </p:spTree>
    <p:extLst>
      <p:ext uri="{BB962C8B-B14F-4D97-AF65-F5344CB8AC3E}">
        <p14:creationId xmlns:p14="http://schemas.microsoft.com/office/powerpoint/2010/main" val="1769915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ED9404-3E37-452D-97C3-B970B4680A85}"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50760-B500-4889-AE5D-40BDE0E81AE6}" type="slidenum">
              <a:rPr lang="en-US" smtClean="0"/>
              <a:t>‹Nº›</a:t>
            </a:fld>
            <a:endParaRPr lang="en-US"/>
          </a:p>
        </p:txBody>
      </p:sp>
    </p:spTree>
    <p:extLst>
      <p:ext uri="{BB962C8B-B14F-4D97-AF65-F5344CB8AC3E}">
        <p14:creationId xmlns:p14="http://schemas.microsoft.com/office/powerpoint/2010/main" val="1628632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ED9404-3E37-452D-97C3-B970B4680A85}"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E50760-B500-4889-AE5D-40BDE0E81AE6}" type="slidenum">
              <a:rPr lang="en-US" smtClean="0"/>
              <a:t>‹Nº›</a:t>
            </a:fld>
            <a:endParaRPr lang="en-US"/>
          </a:p>
        </p:txBody>
      </p:sp>
    </p:spTree>
    <p:extLst>
      <p:ext uri="{BB962C8B-B14F-4D97-AF65-F5344CB8AC3E}">
        <p14:creationId xmlns:p14="http://schemas.microsoft.com/office/powerpoint/2010/main" val="2127478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ED9404-3E37-452D-97C3-B970B4680A85}" type="datetimeFigureOut">
              <a:rPr lang="en-US" smtClean="0"/>
              <a:t>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E50760-B500-4889-AE5D-40BDE0E81AE6}" type="slidenum">
              <a:rPr lang="en-US" smtClean="0"/>
              <a:t>‹Nº›</a:t>
            </a:fld>
            <a:endParaRPr lang="en-US"/>
          </a:p>
        </p:txBody>
      </p:sp>
    </p:spTree>
    <p:extLst>
      <p:ext uri="{BB962C8B-B14F-4D97-AF65-F5344CB8AC3E}">
        <p14:creationId xmlns:p14="http://schemas.microsoft.com/office/powerpoint/2010/main" val="2447331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ED9404-3E37-452D-97C3-B970B4680A85}" type="datetimeFigureOut">
              <a:rPr lang="en-US" smtClean="0"/>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E50760-B500-4889-AE5D-40BDE0E81AE6}" type="slidenum">
              <a:rPr lang="en-US" smtClean="0"/>
              <a:t>‹Nº›</a:t>
            </a:fld>
            <a:endParaRPr lang="en-US"/>
          </a:p>
        </p:txBody>
      </p:sp>
    </p:spTree>
    <p:extLst>
      <p:ext uri="{BB962C8B-B14F-4D97-AF65-F5344CB8AC3E}">
        <p14:creationId xmlns:p14="http://schemas.microsoft.com/office/powerpoint/2010/main" val="429318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ED9404-3E37-452D-97C3-B970B4680A85}" type="datetimeFigureOut">
              <a:rPr lang="en-US" smtClean="0"/>
              <a:t>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E50760-B500-4889-AE5D-40BDE0E81AE6}" type="slidenum">
              <a:rPr lang="en-US" smtClean="0"/>
              <a:t>‹Nº›</a:t>
            </a:fld>
            <a:endParaRPr lang="en-US"/>
          </a:p>
        </p:txBody>
      </p:sp>
    </p:spTree>
    <p:extLst>
      <p:ext uri="{BB962C8B-B14F-4D97-AF65-F5344CB8AC3E}">
        <p14:creationId xmlns:p14="http://schemas.microsoft.com/office/powerpoint/2010/main" val="1658349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ED9404-3E37-452D-97C3-B970B4680A85}"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E50760-B500-4889-AE5D-40BDE0E81AE6}" type="slidenum">
              <a:rPr lang="en-US" smtClean="0"/>
              <a:t>‹Nº›</a:t>
            </a:fld>
            <a:endParaRPr lang="en-US"/>
          </a:p>
        </p:txBody>
      </p:sp>
    </p:spTree>
    <p:extLst>
      <p:ext uri="{BB962C8B-B14F-4D97-AF65-F5344CB8AC3E}">
        <p14:creationId xmlns:p14="http://schemas.microsoft.com/office/powerpoint/2010/main" val="1154275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ED9404-3E37-452D-97C3-B970B4680A85}"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E50760-B500-4889-AE5D-40BDE0E81AE6}" type="slidenum">
              <a:rPr lang="en-US" smtClean="0"/>
              <a:t>‹Nº›</a:t>
            </a:fld>
            <a:endParaRPr lang="en-US"/>
          </a:p>
        </p:txBody>
      </p:sp>
    </p:spTree>
    <p:extLst>
      <p:ext uri="{BB962C8B-B14F-4D97-AF65-F5344CB8AC3E}">
        <p14:creationId xmlns:p14="http://schemas.microsoft.com/office/powerpoint/2010/main" val="3256491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ED9404-3E37-452D-97C3-B970B4680A85}" type="datetimeFigureOut">
              <a:rPr lang="en-US" smtClean="0"/>
              <a:t>1/29/2021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E50760-B500-4889-AE5D-40BDE0E81AE6}" type="slidenum">
              <a:rPr lang="en-US" smtClean="0"/>
              <a:t>‹Nº›</a:t>
            </a:fld>
            <a:endParaRPr lang="en-US"/>
          </a:p>
        </p:txBody>
      </p:sp>
    </p:spTree>
    <p:extLst>
      <p:ext uri="{BB962C8B-B14F-4D97-AF65-F5344CB8AC3E}">
        <p14:creationId xmlns:p14="http://schemas.microsoft.com/office/powerpoint/2010/main" val="10354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9.wmf"/></Relationships>
</file>

<file path=ppt/slides/_rels/slide11.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39.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4.wmf"/><Relationship Id="rId12" Type="http://schemas.openxmlformats.org/officeDocument/2006/relationships/oleObject" Target="../embeddings/oleObject45.bin"/><Relationship Id="rId2" Type="http://schemas.openxmlformats.org/officeDocument/2006/relationships/oleObject" Target="../embeddings/oleObject40.bin"/><Relationship Id="rId1" Type="http://schemas.openxmlformats.org/officeDocument/2006/relationships/slideLayout" Target="../slideLayouts/slideLayout2.xml"/><Relationship Id="rId6" Type="http://schemas.openxmlformats.org/officeDocument/2006/relationships/oleObject" Target="../embeddings/oleObject42.bin"/><Relationship Id="rId11" Type="http://schemas.openxmlformats.org/officeDocument/2006/relationships/image" Target="../media/image36.wmf"/><Relationship Id="rId5" Type="http://schemas.openxmlformats.org/officeDocument/2006/relationships/image" Target="../media/image33.wmf"/><Relationship Id="rId15" Type="http://schemas.openxmlformats.org/officeDocument/2006/relationships/image" Target="../media/image38.w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35.wmf"/><Relationship Id="rId14" Type="http://schemas.openxmlformats.org/officeDocument/2006/relationships/oleObject" Target="../embeddings/oleObject46.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0.bin"/><Relationship Id="rId13" Type="http://schemas.openxmlformats.org/officeDocument/2006/relationships/image" Target="../media/image43.wmf"/><Relationship Id="rId3" Type="http://schemas.openxmlformats.org/officeDocument/2006/relationships/image" Target="../media/image32.wmf"/><Relationship Id="rId7" Type="http://schemas.openxmlformats.org/officeDocument/2006/relationships/image" Target="../media/image40.wmf"/><Relationship Id="rId12" Type="http://schemas.openxmlformats.org/officeDocument/2006/relationships/oleObject" Target="../embeddings/oleObject52.bin"/><Relationship Id="rId2" Type="http://schemas.openxmlformats.org/officeDocument/2006/relationships/oleObject" Target="../embeddings/oleObject47.bin"/><Relationship Id="rId1" Type="http://schemas.openxmlformats.org/officeDocument/2006/relationships/slideLayout" Target="../slideLayouts/slideLayout2.xml"/><Relationship Id="rId6" Type="http://schemas.openxmlformats.org/officeDocument/2006/relationships/oleObject" Target="../embeddings/oleObject49.bin"/><Relationship Id="rId11" Type="http://schemas.openxmlformats.org/officeDocument/2006/relationships/image" Target="../media/image42.wmf"/><Relationship Id="rId5" Type="http://schemas.openxmlformats.org/officeDocument/2006/relationships/image" Target="../media/image39.wmf"/><Relationship Id="rId15" Type="http://schemas.openxmlformats.org/officeDocument/2006/relationships/image" Target="../media/image38.wmf"/><Relationship Id="rId10" Type="http://schemas.openxmlformats.org/officeDocument/2006/relationships/oleObject" Target="../embeddings/oleObject51.bin"/><Relationship Id="rId4" Type="http://schemas.openxmlformats.org/officeDocument/2006/relationships/oleObject" Target="../embeddings/oleObject48.bin"/><Relationship Id="rId9" Type="http://schemas.openxmlformats.org/officeDocument/2006/relationships/image" Target="../media/image41.wmf"/><Relationship Id="rId14" Type="http://schemas.openxmlformats.org/officeDocument/2006/relationships/oleObject" Target="../embeddings/oleObject53.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image" Target="../media/image15.wmf"/><Relationship Id="rId7" Type="http://schemas.openxmlformats.org/officeDocument/2006/relationships/image" Target="../media/image16.wmf"/><Relationship Id="rId2" Type="http://schemas.openxmlformats.org/officeDocument/2006/relationships/oleObject" Target="../embeddings/oleObject54.bin"/><Relationship Id="rId1" Type="http://schemas.openxmlformats.org/officeDocument/2006/relationships/slideLayout" Target="../slideLayouts/slideLayout2.xml"/><Relationship Id="rId6" Type="http://schemas.openxmlformats.org/officeDocument/2006/relationships/oleObject" Target="../embeddings/oleObject56.bin"/><Relationship Id="rId11" Type="http://schemas.openxmlformats.org/officeDocument/2006/relationships/image" Target="../media/image46.wmf"/><Relationship Id="rId5" Type="http://schemas.openxmlformats.org/officeDocument/2006/relationships/image" Target="../media/image44.wmf"/><Relationship Id="rId10" Type="http://schemas.openxmlformats.org/officeDocument/2006/relationships/oleObject" Target="../embeddings/oleObject58.bin"/><Relationship Id="rId4" Type="http://schemas.openxmlformats.org/officeDocument/2006/relationships/oleObject" Target="../embeddings/oleObject55.bin"/><Relationship Id="rId9" Type="http://schemas.openxmlformats.org/officeDocument/2006/relationships/image" Target="../media/image45.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oleObject" Target="../embeddings/oleObject59.bin"/><Relationship Id="rId7" Type="http://schemas.openxmlformats.org/officeDocument/2006/relationships/image" Target="../media/image49.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oleObject" Target="../embeddings/oleObject60.bin"/><Relationship Id="rId11" Type="http://schemas.openxmlformats.org/officeDocument/2006/relationships/image" Target="../media/image51.emf"/><Relationship Id="rId5" Type="http://schemas.openxmlformats.org/officeDocument/2006/relationships/image" Target="../media/image48.jpeg"/><Relationship Id="rId10" Type="http://schemas.openxmlformats.org/officeDocument/2006/relationships/oleObject" Target="../embeddings/oleObject62.bin"/><Relationship Id="rId4" Type="http://schemas.openxmlformats.org/officeDocument/2006/relationships/image" Target="../media/image47.wmf"/><Relationship Id="rId9" Type="http://schemas.openxmlformats.org/officeDocument/2006/relationships/image" Target="../media/image50.e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image" Target="../media/image48.jpeg"/><Relationship Id="rId7" Type="http://schemas.openxmlformats.org/officeDocument/2006/relationships/image" Target="../media/image53.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oleObject" Target="../embeddings/oleObject64.bin"/><Relationship Id="rId5" Type="http://schemas.openxmlformats.org/officeDocument/2006/relationships/image" Target="../media/image52.emf"/><Relationship Id="rId4" Type="http://schemas.openxmlformats.org/officeDocument/2006/relationships/oleObject" Target="../embeddings/oleObject63.bin"/><Relationship Id="rId9" Type="http://schemas.openxmlformats.org/officeDocument/2006/relationships/image" Target="../media/image54.e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image" Target="../media/image48.jpeg"/><Relationship Id="rId7" Type="http://schemas.openxmlformats.org/officeDocument/2006/relationships/image" Target="../media/image56.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oleObject" Target="../embeddings/oleObject67.bin"/><Relationship Id="rId5" Type="http://schemas.openxmlformats.org/officeDocument/2006/relationships/image" Target="../media/image55.emf"/><Relationship Id="rId4" Type="http://schemas.openxmlformats.org/officeDocument/2006/relationships/oleObject" Target="../embeddings/oleObject66.bin"/><Relationship Id="rId9" Type="http://schemas.openxmlformats.org/officeDocument/2006/relationships/image" Target="../media/image57.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72.bin"/><Relationship Id="rId13" Type="http://schemas.openxmlformats.org/officeDocument/2006/relationships/image" Target="../media/image62.wmf"/><Relationship Id="rId3" Type="http://schemas.openxmlformats.org/officeDocument/2006/relationships/image" Target="../media/image2.wmf"/><Relationship Id="rId7" Type="http://schemas.openxmlformats.org/officeDocument/2006/relationships/image" Target="../media/image59.wmf"/><Relationship Id="rId12" Type="http://schemas.openxmlformats.org/officeDocument/2006/relationships/oleObject" Target="../embeddings/oleObject74.bin"/><Relationship Id="rId2" Type="http://schemas.openxmlformats.org/officeDocument/2006/relationships/oleObject" Target="../embeddings/oleObject69.bin"/><Relationship Id="rId1" Type="http://schemas.openxmlformats.org/officeDocument/2006/relationships/slideLayout" Target="../slideLayouts/slideLayout2.xml"/><Relationship Id="rId6" Type="http://schemas.openxmlformats.org/officeDocument/2006/relationships/oleObject" Target="../embeddings/oleObject71.bin"/><Relationship Id="rId11" Type="http://schemas.openxmlformats.org/officeDocument/2006/relationships/image" Target="../media/image61.wmf"/><Relationship Id="rId5" Type="http://schemas.openxmlformats.org/officeDocument/2006/relationships/image" Target="../media/image58.wmf"/><Relationship Id="rId10" Type="http://schemas.openxmlformats.org/officeDocument/2006/relationships/oleObject" Target="../embeddings/oleObject73.bin"/><Relationship Id="rId4" Type="http://schemas.openxmlformats.org/officeDocument/2006/relationships/oleObject" Target="../embeddings/oleObject70.bin"/><Relationship Id="rId9" Type="http://schemas.openxmlformats.org/officeDocument/2006/relationships/image" Target="../media/image60.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3.emf"/><Relationship Id="rId7" Type="http://schemas.openxmlformats.org/officeDocument/2006/relationships/image" Target="../media/image65.emf"/><Relationship Id="rId2" Type="http://schemas.openxmlformats.org/officeDocument/2006/relationships/oleObject" Target="../embeddings/oleObject75.bin"/><Relationship Id="rId1" Type="http://schemas.openxmlformats.org/officeDocument/2006/relationships/slideLayout" Target="../slideLayouts/slideLayout2.xml"/><Relationship Id="rId6" Type="http://schemas.openxmlformats.org/officeDocument/2006/relationships/oleObject" Target="../embeddings/oleObject77.bin"/><Relationship Id="rId5" Type="http://schemas.openxmlformats.org/officeDocument/2006/relationships/image" Target="../media/image64.emf"/><Relationship Id="rId4" Type="http://schemas.openxmlformats.org/officeDocument/2006/relationships/oleObject" Target="../embeddings/oleObject76.bin"/></Relationships>
</file>

<file path=ppt/slides/_rels/slide23.xml.rels><?xml version="1.0" encoding="UTF-8" standalone="yes"?>
<Relationships xmlns="http://schemas.openxmlformats.org/package/2006/relationships"><Relationship Id="rId3" Type="http://schemas.openxmlformats.org/officeDocument/2006/relationships/image" Target="../media/image66.emf"/><Relationship Id="rId7" Type="http://schemas.openxmlformats.org/officeDocument/2006/relationships/image" Target="../media/image68.emf"/><Relationship Id="rId2" Type="http://schemas.openxmlformats.org/officeDocument/2006/relationships/oleObject" Target="../embeddings/oleObject78.bin"/><Relationship Id="rId1" Type="http://schemas.openxmlformats.org/officeDocument/2006/relationships/slideLayout" Target="../slideLayouts/slideLayout2.xml"/><Relationship Id="rId6" Type="http://schemas.openxmlformats.org/officeDocument/2006/relationships/oleObject" Target="../embeddings/oleObject80.bin"/><Relationship Id="rId5" Type="http://schemas.openxmlformats.org/officeDocument/2006/relationships/image" Target="../media/image67.emf"/><Relationship Id="rId4" Type="http://schemas.openxmlformats.org/officeDocument/2006/relationships/oleObject" Target="../embeddings/oleObject79.bin"/></Relationships>
</file>

<file path=ppt/slides/_rels/slide24.xml.rels><?xml version="1.0" encoding="UTF-8" standalone="yes"?>
<Relationships xmlns="http://schemas.openxmlformats.org/package/2006/relationships"><Relationship Id="rId3" Type="http://schemas.openxmlformats.org/officeDocument/2006/relationships/image" Target="../media/image69.emf"/><Relationship Id="rId7" Type="http://schemas.openxmlformats.org/officeDocument/2006/relationships/image" Target="../media/image71.emf"/><Relationship Id="rId2" Type="http://schemas.openxmlformats.org/officeDocument/2006/relationships/oleObject" Target="../embeddings/oleObject81.bin"/><Relationship Id="rId1" Type="http://schemas.openxmlformats.org/officeDocument/2006/relationships/slideLayout" Target="../slideLayouts/slideLayout2.xml"/><Relationship Id="rId6" Type="http://schemas.openxmlformats.org/officeDocument/2006/relationships/oleObject" Target="../embeddings/oleObject83.bin"/><Relationship Id="rId5" Type="http://schemas.openxmlformats.org/officeDocument/2006/relationships/image" Target="../media/image70.emf"/><Relationship Id="rId4" Type="http://schemas.openxmlformats.org/officeDocument/2006/relationships/oleObject" Target="../embeddings/oleObject82.bin"/></Relationships>
</file>

<file path=ppt/slides/_rels/slide25.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75.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77.wmf"/><Relationship Id="rId5" Type="http://schemas.openxmlformats.org/officeDocument/2006/relationships/oleObject" Target="../embeddings/oleObject86.bin"/><Relationship Id="rId4" Type="http://schemas.openxmlformats.org/officeDocument/2006/relationships/image" Target="../media/image7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78.wmf"/><Relationship Id="rId7" Type="http://schemas.openxmlformats.org/officeDocument/2006/relationships/image" Target="../media/image80.wmf"/><Relationship Id="rId2" Type="http://schemas.openxmlformats.org/officeDocument/2006/relationships/oleObject" Target="../embeddings/oleObject87.bin"/><Relationship Id="rId1" Type="http://schemas.openxmlformats.org/officeDocument/2006/relationships/slideLayout" Target="../slideLayouts/slideLayout2.xml"/><Relationship Id="rId6" Type="http://schemas.openxmlformats.org/officeDocument/2006/relationships/oleObject" Target="../embeddings/oleObject89.bin"/><Relationship Id="rId5" Type="http://schemas.openxmlformats.org/officeDocument/2006/relationships/image" Target="../media/image79.wmf"/><Relationship Id="rId4" Type="http://schemas.openxmlformats.org/officeDocument/2006/relationships/oleObject" Target="../embeddings/oleObject88.bin"/></Relationships>
</file>

<file path=ppt/slides/_rels/slide33.xml.rels><?xml version="1.0" encoding="UTF-8" standalone="yes"?>
<Relationships xmlns="http://schemas.openxmlformats.org/package/2006/relationships"><Relationship Id="rId3" Type="http://schemas.openxmlformats.org/officeDocument/2006/relationships/image" Target="../media/image81.wmf"/><Relationship Id="rId7" Type="http://schemas.openxmlformats.org/officeDocument/2006/relationships/image" Target="../media/image83.wmf"/><Relationship Id="rId2" Type="http://schemas.openxmlformats.org/officeDocument/2006/relationships/oleObject" Target="../embeddings/oleObject90.bin"/><Relationship Id="rId1" Type="http://schemas.openxmlformats.org/officeDocument/2006/relationships/slideLayout" Target="../slideLayouts/slideLayout2.xml"/><Relationship Id="rId6" Type="http://schemas.openxmlformats.org/officeDocument/2006/relationships/oleObject" Target="../embeddings/oleObject92.bin"/><Relationship Id="rId5" Type="http://schemas.openxmlformats.org/officeDocument/2006/relationships/image" Target="../media/image82.wmf"/><Relationship Id="rId4" Type="http://schemas.openxmlformats.org/officeDocument/2006/relationships/oleObject" Target="../embeddings/oleObject91.bin"/></Relationships>
</file>

<file path=ppt/slides/_rels/slide3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5" Type="http://schemas.openxmlformats.org/officeDocument/2006/relationships/image" Target="../media/image86.wmf"/><Relationship Id="rId4" Type="http://schemas.openxmlformats.org/officeDocument/2006/relationships/oleObject" Target="../embeddings/oleObject93.bin"/></Relationships>
</file>

<file path=ppt/slides/_rels/slide3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6.xml"/><Relationship Id="rId4" Type="http://schemas.openxmlformats.org/officeDocument/2006/relationships/image" Target="../media/image94.png"/></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7.wmf"/><Relationship Id="rId3" Type="http://schemas.openxmlformats.org/officeDocument/2006/relationships/image" Target="../media/image2.wmf"/><Relationship Id="rId7" Type="http://schemas.openxmlformats.org/officeDocument/2006/relationships/image" Target="../media/image4.wmf"/><Relationship Id="rId12" Type="http://schemas.openxmlformats.org/officeDocument/2006/relationships/oleObject" Target="../embeddings/oleObject7.bin"/><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11" Type="http://schemas.openxmlformats.org/officeDocument/2006/relationships/image" Target="../media/image6.wmf"/><Relationship Id="rId5" Type="http://schemas.openxmlformats.org/officeDocument/2006/relationships/image" Target="../media/image3.wmf"/><Relationship Id="rId15" Type="http://schemas.openxmlformats.org/officeDocument/2006/relationships/image" Target="../media/image8.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5.wmf"/><Relationship Id="rId14"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2.wmf"/><Relationship Id="rId3" Type="http://schemas.openxmlformats.org/officeDocument/2006/relationships/image" Target="../media/image2.wmf"/><Relationship Id="rId7" Type="http://schemas.openxmlformats.org/officeDocument/2006/relationships/image" Target="../media/image10.wmf"/><Relationship Id="rId12" Type="http://schemas.openxmlformats.org/officeDocument/2006/relationships/oleObject" Target="../embeddings/oleObject14.bin"/><Relationship Id="rId17" Type="http://schemas.openxmlformats.org/officeDocument/2006/relationships/image" Target="../media/image14.wmf"/><Relationship Id="rId2" Type="http://schemas.openxmlformats.org/officeDocument/2006/relationships/oleObject" Target="../embeddings/oleObject9.bin"/><Relationship Id="rId16" Type="http://schemas.openxmlformats.org/officeDocument/2006/relationships/oleObject" Target="../embeddings/oleObject16.bin"/><Relationship Id="rId1" Type="http://schemas.openxmlformats.org/officeDocument/2006/relationships/slideLayout" Target="../slideLayouts/slideLayout2.xml"/><Relationship Id="rId6" Type="http://schemas.openxmlformats.org/officeDocument/2006/relationships/oleObject" Target="../embeddings/oleObject11.bin"/><Relationship Id="rId11" Type="http://schemas.openxmlformats.org/officeDocument/2006/relationships/image" Target="../media/image11.wmf"/><Relationship Id="rId5" Type="http://schemas.openxmlformats.org/officeDocument/2006/relationships/image" Target="../media/image9.wmf"/><Relationship Id="rId15" Type="http://schemas.openxmlformats.org/officeDocument/2006/relationships/image" Target="../media/image13.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5.wmf"/><Relationship Id="rId14" Type="http://schemas.openxmlformats.org/officeDocument/2006/relationships/oleObject" Target="../embeddings/oleObject15.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19.wmf"/><Relationship Id="rId3" Type="http://schemas.openxmlformats.org/officeDocument/2006/relationships/image" Target="../media/image15.wmf"/><Relationship Id="rId7" Type="http://schemas.openxmlformats.org/officeDocument/2006/relationships/image" Target="../media/image16.wmf"/><Relationship Id="rId12" Type="http://schemas.openxmlformats.org/officeDocument/2006/relationships/oleObject" Target="../embeddings/oleObject22.bin"/><Relationship Id="rId17" Type="http://schemas.openxmlformats.org/officeDocument/2006/relationships/image" Target="../media/image21.wmf"/><Relationship Id="rId2" Type="http://schemas.openxmlformats.org/officeDocument/2006/relationships/oleObject" Target="../embeddings/oleObject17.bin"/><Relationship Id="rId16" Type="http://schemas.openxmlformats.org/officeDocument/2006/relationships/oleObject" Target="../embeddings/oleObject24.bin"/><Relationship Id="rId1" Type="http://schemas.openxmlformats.org/officeDocument/2006/relationships/slideLayout" Target="../slideLayouts/slideLayout2.xml"/><Relationship Id="rId6" Type="http://schemas.openxmlformats.org/officeDocument/2006/relationships/oleObject" Target="../embeddings/oleObject19.bin"/><Relationship Id="rId11" Type="http://schemas.openxmlformats.org/officeDocument/2006/relationships/image" Target="../media/image18.wmf"/><Relationship Id="rId5" Type="http://schemas.openxmlformats.org/officeDocument/2006/relationships/image" Target="../media/image2.wmf"/><Relationship Id="rId15" Type="http://schemas.openxmlformats.org/officeDocument/2006/relationships/image" Target="../media/image20.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17.wmf"/><Relationship Id="rId14" Type="http://schemas.openxmlformats.org/officeDocument/2006/relationships/oleObject" Target="../embeddings/oleObject23.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24.wmf"/><Relationship Id="rId18" Type="http://schemas.openxmlformats.org/officeDocument/2006/relationships/image" Target="../media/image25.wmf"/><Relationship Id="rId3" Type="http://schemas.openxmlformats.org/officeDocument/2006/relationships/image" Target="../media/image2.wmf"/><Relationship Id="rId7" Type="http://schemas.openxmlformats.org/officeDocument/2006/relationships/image" Target="../media/image23.wmf"/><Relationship Id="rId12" Type="http://schemas.openxmlformats.org/officeDocument/2006/relationships/oleObject" Target="../embeddings/oleObject30.bin"/><Relationship Id="rId17" Type="http://schemas.openxmlformats.org/officeDocument/2006/relationships/oleObject" Target="../embeddings/oleObject33.bin"/><Relationship Id="rId2" Type="http://schemas.openxmlformats.org/officeDocument/2006/relationships/oleObject" Target="../embeddings/oleObject25.bin"/><Relationship Id="rId16" Type="http://schemas.openxmlformats.org/officeDocument/2006/relationships/oleObject" Target="../embeddings/oleObject32.bin"/><Relationship Id="rId1" Type="http://schemas.openxmlformats.org/officeDocument/2006/relationships/slideLayout" Target="../slideLayouts/slideLayout2.xml"/><Relationship Id="rId6" Type="http://schemas.openxmlformats.org/officeDocument/2006/relationships/oleObject" Target="../embeddings/oleObject27.bin"/><Relationship Id="rId11" Type="http://schemas.openxmlformats.org/officeDocument/2006/relationships/image" Target="../media/image11.wmf"/><Relationship Id="rId5" Type="http://schemas.openxmlformats.org/officeDocument/2006/relationships/image" Target="../media/image22.wmf"/><Relationship Id="rId15" Type="http://schemas.openxmlformats.org/officeDocument/2006/relationships/image" Target="../media/image13.wmf"/><Relationship Id="rId10" Type="http://schemas.openxmlformats.org/officeDocument/2006/relationships/oleObject" Target="../embeddings/oleObject29.bin"/><Relationship Id="rId19" Type="http://schemas.openxmlformats.org/officeDocument/2006/relationships/oleObject" Target="../embeddings/oleObject34.bin"/><Relationship Id="rId4" Type="http://schemas.openxmlformats.org/officeDocument/2006/relationships/oleObject" Target="../embeddings/oleObject26.bin"/><Relationship Id="rId9" Type="http://schemas.openxmlformats.org/officeDocument/2006/relationships/image" Target="../media/image5.wmf"/><Relationship Id="rId14" Type="http://schemas.openxmlformats.org/officeDocument/2006/relationships/oleObject" Target="../embeddings/oleObject31.bin"/></Relationships>
</file>

<file path=ppt/slides/_rels/slide9.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7.wmf"/><Relationship Id="rId5" Type="http://schemas.openxmlformats.org/officeDocument/2006/relationships/oleObject" Target="../embeddings/oleObject36.bin"/><Relationship Id="rId4" Type="http://schemas.openxmlformats.org/officeDocument/2006/relationships/image" Target="../media/image2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9261A-356F-4903-A25B-AFBEFBA7CFA6}"/>
              </a:ext>
            </a:extLst>
          </p:cNvPr>
          <p:cNvSpPr>
            <a:spLocks noGrp="1"/>
          </p:cNvSpPr>
          <p:nvPr>
            <p:ph type="ctrTitle"/>
          </p:nvPr>
        </p:nvSpPr>
        <p:spPr>
          <a:xfrm>
            <a:off x="685800" y="2220684"/>
            <a:ext cx="7772400" cy="1923759"/>
          </a:xfrm>
        </p:spPr>
        <p:txBody>
          <a:bodyPr/>
          <a:lstStyle/>
          <a:p>
            <a:r>
              <a:rPr lang="es-PE" dirty="0">
                <a:latin typeface="Times New Roman" panose="02020603050405020304" pitchFamily="18" charset="0"/>
                <a:cs typeface="Times New Roman" panose="02020603050405020304" pitchFamily="18" charset="0"/>
              </a:rPr>
              <a:t>Diferenciación  Numérica</a:t>
            </a:r>
          </a:p>
        </p:txBody>
      </p:sp>
      <p:sp>
        <p:nvSpPr>
          <p:cNvPr id="3" name="Subtitle 2">
            <a:extLst>
              <a:ext uri="{FF2B5EF4-FFF2-40B4-BE49-F238E27FC236}">
                <a16:creationId xmlns:a16="http://schemas.microsoft.com/office/drawing/2014/main" id="{148F91AF-703B-46DB-B92D-458D84A6B957}"/>
              </a:ext>
            </a:extLst>
          </p:cNvPr>
          <p:cNvSpPr>
            <a:spLocks noGrp="1"/>
          </p:cNvSpPr>
          <p:nvPr>
            <p:ph type="subTitle" idx="1"/>
          </p:nvPr>
        </p:nvSpPr>
        <p:spPr>
          <a:xfrm>
            <a:off x="4165599" y="5125893"/>
            <a:ext cx="4177145" cy="609744"/>
          </a:xfrm>
        </p:spPr>
        <p:txBody>
          <a:bodyPr/>
          <a:lstStyle/>
          <a:p>
            <a:r>
              <a:rPr lang="en-US" dirty="0">
                <a:latin typeface="Times New Roman" panose="02020603050405020304" pitchFamily="18" charset="0"/>
                <a:cs typeface="Times New Roman" panose="02020603050405020304" pitchFamily="18" charset="0"/>
              </a:rPr>
              <a:t>Dr. Luis Sanchez</a:t>
            </a:r>
          </a:p>
        </p:txBody>
      </p:sp>
    </p:spTree>
    <p:extLst>
      <p:ext uri="{BB962C8B-B14F-4D97-AF65-F5344CB8AC3E}">
        <p14:creationId xmlns:p14="http://schemas.microsoft.com/office/powerpoint/2010/main" val="1909968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5">
            <a:extLst>
              <a:ext uri="{FF2B5EF4-FFF2-40B4-BE49-F238E27FC236}">
                <a16:creationId xmlns:a16="http://schemas.microsoft.com/office/drawing/2014/main" id="{3D62684D-F17A-4CD7-8AB4-DE30616E0BC3}"/>
              </a:ext>
            </a:extLst>
          </p:cNvPr>
          <p:cNvSpPr>
            <a:spLocks noGrp="1" noChangeArrowheads="1"/>
          </p:cNvSpPr>
          <p:nvPr>
            <p:ph type="title"/>
          </p:nvPr>
        </p:nvSpPr>
        <p:spPr/>
        <p:txBody>
          <a:bodyPr/>
          <a:lstStyle/>
          <a:p>
            <a:pPr eaLnBrk="1" hangingPunct="1"/>
            <a:r>
              <a:rPr lang="en-US" altLang="en-US" sz="3600" b="1">
                <a:solidFill>
                  <a:srgbClr val="0000CC"/>
                </a:solidFill>
              </a:rPr>
              <a:t>First Derivatives - Example:</a:t>
            </a:r>
          </a:p>
        </p:txBody>
      </p:sp>
      <p:sp>
        <p:nvSpPr>
          <p:cNvPr id="10244" name="Rectangle 3">
            <a:extLst>
              <a:ext uri="{FF2B5EF4-FFF2-40B4-BE49-F238E27FC236}">
                <a16:creationId xmlns:a16="http://schemas.microsoft.com/office/drawing/2014/main" id="{3A1FDA9D-FB16-4386-8955-8F7738E4F491}"/>
              </a:ext>
            </a:extLst>
          </p:cNvPr>
          <p:cNvSpPr>
            <a:spLocks noGrp="1" noChangeArrowheads="1"/>
          </p:cNvSpPr>
          <p:nvPr>
            <p:ph type="body" sz="half" idx="1"/>
          </p:nvPr>
        </p:nvSpPr>
        <p:spPr/>
        <p:txBody>
          <a:bodyPr/>
          <a:lstStyle/>
          <a:p>
            <a:pPr eaLnBrk="1" hangingPunct="1"/>
            <a:r>
              <a:rPr lang="en-US" altLang="en-US" b="1" u="sng">
                <a:solidFill>
                  <a:srgbClr val="CC0000"/>
                </a:solidFill>
              </a:rPr>
              <a:t>Central Difference</a:t>
            </a:r>
          </a:p>
          <a:p>
            <a:pPr eaLnBrk="1" hangingPunct="1"/>
            <a:endParaRPr lang="en-US" altLang="en-US">
              <a:solidFill>
                <a:srgbClr val="CC0000"/>
              </a:solidFill>
            </a:endParaRPr>
          </a:p>
          <a:p>
            <a:pPr eaLnBrk="1" hangingPunct="1"/>
            <a:endParaRPr lang="en-US" altLang="en-US"/>
          </a:p>
          <a:p>
            <a:pPr eaLnBrk="1" hangingPunct="1"/>
            <a:endParaRPr lang="en-US" altLang="en-US"/>
          </a:p>
          <a:p>
            <a:pPr eaLnBrk="1" hangingPunct="1"/>
            <a:endParaRPr lang="en-US" altLang="en-US" b="1" u="sng">
              <a:solidFill>
                <a:srgbClr val="FF0000"/>
              </a:solidFill>
            </a:endParaRPr>
          </a:p>
          <a:p>
            <a:pPr eaLnBrk="1" hangingPunct="1"/>
            <a:endParaRPr lang="en-US" altLang="en-US" sz="2600"/>
          </a:p>
        </p:txBody>
      </p:sp>
      <p:graphicFrame>
        <p:nvGraphicFramePr>
          <p:cNvPr id="10242" name="Object 4">
            <a:extLst>
              <a:ext uri="{FF2B5EF4-FFF2-40B4-BE49-F238E27FC236}">
                <a16:creationId xmlns:a16="http://schemas.microsoft.com/office/drawing/2014/main" id="{C792E91C-88C5-40BC-8E55-413020584378}"/>
              </a:ext>
            </a:extLst>
          </p:cNvPr>
          <p:cNvGraphicFramePr>
            <a:graphicFrameLocks noGrp="1" noChangeAspect="1"/>
          </p:cNvGraphicFramePr>
          <p:nvPr>
            <p:ph sz="half" idx="2"/>
          </p:nvPr>
        </p:nvGraphicFramePr>
        <p:xfrm>
          <a:off x="468313" y="2492375"/>
          <a:ext cx="8026400" cy="2895600"/>
        </p:xfrm>
        <a:graphic>
          <a:graphicData uri="http://schemas.openxmlformats.org/presentationml/2006/ole">
            <mc:AlternateContent xmlns:mc="http://schemas.openxmlformats.org/markup-compatibility/2006">
              <mc:Choice xmlns:v="urn:schemas-microsoft-com:vml" Requires="v">
                <p:oleObj name="Equation" r:id="rId3" imgW="4012920" imgH="1447560" progId="Equation.3">
                  <p:embed/>
                </p:oleObj>
              </mc:Choice>
              <mc:Fallback>
                <p:oleObj name="Equation" r:id="rId3" imgW="4012920" imgH="1447560" progId="Equation.3">
                  <p:embed/>
                  <p:pic>
                    <p:nvPicPr>
                      <p:cNvPr id="10242" name="Object 4">
                        <a:extLst>
                          <a:ext uri="{FF2B5EF4-FFF2-40B4-BE49-F238E27FC236}">
                            <a16:creationId xmlns:a16="http://schemas.microsoft.com/office/drawing/2014/main" id="{C792E91C-88C5-40BC-8E55-4130205843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492375"/>
                        <a:ext cx="8026400" cy="289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123B7D8-FB8F-49CD-8D04-B6BA1EC3F325}"/>
              </a:ext>
            </a:extLst>
          </p:cNvPr>
          <p:cNvSpPr>
            <a:spLocks noGrp="1" noChangeArrowheads="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Example</a:t>
            </a:r>
          </a:p>
        </p:txBody>
      </p:sp>
      <p:sp>
        <p:nvSpPr>
          <p:cNvPr id="11267" name="Rectangle 3">
            <a:extLst>
              <a:ext uri="{FF2B5EF4-FFF2-40B4-BE49-F238E27FC236}">
                <a16:creationId xmlns:a16="http://schemas.microsoft.com/office/drawing/2014/main" id="{2D41DEDA-9103-49A3-8991-33009B7B69F8}"/>
              </a:ext>
            </a:extLst>
          </p:cNvPr>
          <p:cNvSpPr>
            <a:spLocks noGrp="1" noChangeArrowheads="1"/>
          </p:cNvSpPr>
          <p:nvPr>
            <p:ph type="body" idx="1"/>
          </p:nvPr>
        </p:nvSpPr>
        <p:spPr/>
        <p:txBody>
          <a:bodyPr/>
          <a:lstStyle/>
          <a:p>
            <a:r>
              <a:rPr lang="en-US" altLang="zh-TW" dirty="0">
                <a:latin typeface="Times New Roman" panose="02020603050405020304" pitchFamily="18" charset="0"/>
                <a:cs typeface="Times New Roman" panose="02020603050405020304" pitchFamily="18" charset="0"/>
              </a:rPr>
              <a:t>Remarks:</a:t>
            </a:r>
          </a:p>
          <a:p>
            <a:pPr marL="0" indent="0">
              <a:buNone/>
            </a:pPr>
            <a:endParaRPr lang="en-US" altLang="zh-TW" dirty="0">
              <a:latin typeface="Times New Roman" panose="02020603050405020304" pitchFamily="18" charset="0"/>
              <a:cs typeface="Times New Roman" panose="02020603050405020304" pitchFamily="18" charset="0"/>
            </a:endParaRPr>
          </a:p>
          <a:p>
            <a:pPr lvl="1"/>
            <a:r>
              <a:rPr lang="en-US" altLang="zh-TW" dirty="0">
                <a:latin typeface="Times New Roman" panose="02020603050405020304" pitchFamily="18" charset="0"/>
                <a:cs typeface="Times New Roman" panose="02020603050405020304" pitchFamily="18" charset="0"/>
              </a:rPr>
              <a:t>FD, BD, CD each involves 2 function calls, 1 subtraction, and 1 division: same computation time</a:t>
            </a:r>
          </a:p>
          <a:p>
            <a:pPr lvl="1"/>
            <a:r>
              <a:rPr lang="en-US" altLang="zh-TW" dirty="0">
                <a:latin typeface="Times New Roman" panose="02020603050405020304" pitchFamily="18" charset="0"/>
                <a:cs typeface="Times New Roman" panose="02020603050405020304" pitchFamily="18" charset="0"/>
              </a:rPr>
              <a:t>CD is the most accurate (hence, the most recommended method)</a:t>
            </a:r>
            <a:endParaRPr lang="en-US" altLang="zh-TW" i="1" dirty="0">
              <a:latin typeface="Times New Roman" panose="02020603050405020304" pitchFamily="18" charset="0"/>
              <a:cs typeface="Times New Roman" panose="02020603050405020304" pitchFamily="18" charset="0"/>
            </a:endParaRPr>
          </a:p>
          <a:p>
            <a:pPr lvl="1"/>
            <a:r>
              <a:rPr lang="en-US" altLang="zh-TW" i="1" dirty="0">
                <a:latin typeface="Times New Roman" panose="02020603050405020304" pitchFamily="18" charset="0"/>
                <a:cs typeface="Times New Roman" panose="02020603050405020304" pitchFamily="18" charset="0"/>
              </a:rPr>
              <a:t>However</a:t>
            </a:r>
            <a:r>
              <a:rPr lang="en-US" altLang="zh-TW" dirty="0">
                <a:latin typeface="Times New Roman" panose="02020603050405020304" pitchFamily="18" charset="0"/>
                <a:cs typeface="Times New Roman" panose="02020603050405020304" pitchFamily="18" charset="0"/>
              </a:rPr>
              <a:t>, sometimes, CD cannot be applied</a:t>
            </a:r>
          </a:p>
        </p:txBody>
      </p:sp>
      <p:graphicFrame>
        <p:nvGraphicFramePr>
          <p:cNvPr id="11268" name="Object 4">
            <a:extLst>
              <a:ext uri="{FF2B5EF4-FFF2-40B4-BE49-F238E27FC236}">
                <a16:creationId xmlns:a16="http://schemas.microsoft.com/office/drawing/2014/main" id="{942CA7BD-59B7-495E-89FB-473A3EB3EEE8}"/>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2" imgW="114120" imgH="215640" progId="Equation.3">
                  <p:embed/>
                </p:oleObj>
              </mc:Choice>
              <mc:Fallback>
                <p:oleObj name="Equation" r:id="rId2" imgW="114120" imgH="215640" progId="Equation.3">
                  <p:embed/>
                  <p:pic>
                    <p:nvPicPr>
                      <p:cNvPr id="11268" name="Object 4">
                        <a:extLst>
                          <a:ext uri="{FF2B5EF4-FFF2-40B4-BE49-F238E27FC236}">
                            <a16:creationId xmlns:a16="http://schemas.microsoft.com/office/drawing/2014/main" id="{942CA7BD-59B7-495E-89FB-473A3EB3EE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a:extLst>
              <a:ext uri="{FF2B5EF4-FFF2-40B4-BE49-F238E27FC236}">
                <a16:creationId xmlns:a16="http://schemas.microsoft.com/office/drawing/2014/main" id="{AA2EF077-C7F0-4BC0-BA0A-2DC1F821C0BD}"/>
              </a:ext>
            </a:extLst>
          </p:cNvPr>
          <p:cNvSpPr>
            <a:spLocks noGrp="1" noChangeArrowheads="1"/>
          </p:cNvSpPr>
          <p:nvPr>
            <p:ph type="title"/>
          </p:nvPr>
        </p:nvSpPr>
        <p:spPr/>
        <p:txBody>
          <a:bodyPr/>
          <a:lstStyle/>
          <a:p>
            <a:pPr eaLnBrk="1" hangingPunct="1"/>
            <a:r>
              <a:rPr lang="en-US" altLang="en-US" dirty="0">
                <a:solidFill>
                  <a:srgbClr val="FF0000"/>
                </a:solidFill>
                <a:latin typeface="Times New Roman" panose="02020603050405020304" pitchFamily="18" charset="0"/>
                <a:cs typeface="Times New Roman" panose="02020603050405020304" pitchFamily="18" charset="0"/>
              </a:rPr>
              <a:t>Three Formula Summary:</a:t>
            </a:r>
          </a:p>
        </p:txBody>
      </p:sp>
      <p:pic>
        <p:nvPicPr>
          <p:cNvPr id="6" name="Picture 5">
            <a:extLst>
              <a:ext uri="{FF2B5EF4-FFF2-40B4-BE49-F238E27FC236}">
                <a16:creationId xmlns:a16="http://schemas.microsoft.com/office/drawing/2014/main" id="{AC556942-8F6F-4BAB-BF18-9FBCA898FB0D}"/>
              </a:ext>
            </a:extLst>
          </p:cNvPr>
          <p:cNvPicPr>
            <a:picLocks noChangeAspect="1"/>
          </p:cNvPicPr>
          <p:nvPr/>
        </p:nvPicPr>
        <p:blipFill>
          <a:blip r:embed="rId3"/>
          <a:stretch>
            <a:fillRect/>
          </a:stretch>
        </p:blipFill>
        <p:spPr>
          <a:xfrm>
            <a:off x="728662" y="1538287"/>
            <a:ext cx="7686675" cy="37814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AC50B13-2C89-4263-B376-E68CC0E25515}"/>
              </a:ext>
            </a:extLst>
          </p:cNvPr>
          <p:cNvSpPr>
            <a:spLocks noChangeArrowheads="1"/>
          </p:cNvSpPr>
          <p:nvPr/>
        </p:nvSpPr>
        <p:spPr bwMode="auto">
          <a:xfrm>
            <a:off x="1493980" y="4516581"/>
            <a:ext cx="6019800" cy="1752600"/>
          </a:xfrm>
          <a:prstGeom prst="rect">
            <a:avLst/>
          </a:prstGeom>
          <a:solidFill>
            <a:srgbClr val="FFFF99"/>
          </a:solidFill>
          <a:ln w="9525">
            <a:solidFill>
              <a:schemeClr val="tx1"/>
            </a:solidFill>
            <a:miter lim="800000"/>
            <a:headEnd/>
            <a:tailEnd/>
          </a:ln>
          <a:effectLst>
            <a:outerShdw dist="107763" dir="2700000" algn="ctr" rotWithShape="0">
              <a:schemeClr val="bg2"/>
            </a:outerShdw>
          </a:effectLst>
        </p:spPr>
        <p:txBody>
          <a:bodyPr wrap="none" anchor="ctr">
            <a:spAutoFit/>
          </a:bodyPr>
          <a:lstStyle/>
          <a:p>
            <a:endParaRPr lang="es-PE"/>
          </a:p>
        </p:txBody>
      </p:sp>
      <p:sp>
        <p:nvSpPr>
          <p:cNvPr id="12291" name="Rectangle 3">
            <a:extLst>
              <a:ext uri="{FF2B5EF4-FFF2-40B4-BE49-F238E27FC236}">
                <a16:creationId xmlns:a16="http://schemas.microsoft.com/office/drawing/2014/main" id="{11C5BCBB-F9C5-4207-8026-62625D94B4AC}"/>
              </a:ext>
            </a:extLst>
          </p:cNvPr>
          <p:cNvSpPr>
            <a:spLocks noGrp="1" noChangeArrowheads="1"/>
          </p:cNvSpPr>
          <p:nvPr>
            <p:ph type="title"/>
          </p:nvPr>
        </p:nvSpPr>
        <p:spPr>
          <a:xfrm>
            <a:off x="381000" y="316347"/>
            <a:ext cx="7772400" cy="1143000"/>
          </a:xfrm>
          <a:noFill/>
          <a:ln/>
        </p:spPr>
        <p:txBody>
          <a:bodyPr/>
          <a:lstStyle/>
          <a:p>
            <a:r>
              <a:rPr lang="en-US" altLang="zh-TW" sz="3600" dirty="0">
                <a:latin typeface="Times New Roman" panose="02020603050405020304" pitchFamily="18" charset="0"/>
                <a:cs typeface="Times New Roman" panose="02020603050405020304" pitchFamily="18" charset="0"/>
              </a:rPr>
              <a:t>Forward Difference Formula for</a:t>
            </a:r>
          </a:p>
        </p:txBody>
      </p:sp>
      <p:graphicFrame>
        <p:nvGraphicFramePr>
          <p:cNvPr id="12292" name="Object 4">
            <a:extLst>
              <a:ext uri="{FF2B5EF4-FFF2-40B4-BE49-F238E27FC236}">
                <a16:creationId xmlns:a16="http://schemas.microsoft.com/office/drawing/2014/main" id="{474FEAE4-6CD8-4790-9C37-FE3060696146}"/>
              </a:ext>
            </a:extLst>
          </p:cNvPr>
          <p:cNvGraphicFramePr>
            <a:graphicFrameLocks noChangeAspect="1"/>
          </p:cNvGraphicFramePr>
          <p:nvPr>
            <p:extLst>
              <p:ext uri="{D42A27DB-BD31-4B8C-83A1-F6EECF244321}">
                <p14:modId xmlns:p14="http://schemas.microsoft.com/office/powerpoint/2010/main" val="958686004"/>
              </p:ext>
            </p:extLst>
          </p:nvPr>
        </p:nvGraphicFramePr>
        <p:xfrm>
          <a:off x="6499368" y="594159"/>
          <a:ext cx="1139825" cy="587375"/>
        </p:xfrm>
        <a:graphic>
          <a:graphicData uri="http://schemas.openxmlformats.org/presentationml/2006/ole">
            <mc:AlternateContent xmlns:mc="http://schemas.openxmlformats.org/markup-compatibility/2006">
              <mc:Choice xmlns:v="urn:schemas-microsoft-com:vml" Requires="v">
                <p:oleObj name="Equation" r:id="rId2" imgW="393480" imgH="203040" progId="Equation.3">
                  <p:embed/>
                </p:oleObj>
              </mc:Choice>
              <mc:Fallback>
                <p:oleObj name="Equation" r:id="rId2" imgW="393480" imgH="203040" progId="Equation.3">
                  <p:embed/>
                  <p:pic>
                    <p:nvPicPr>
                      <p:cNvPr id="12292" name="Object 4">
                        <a:extLst>
                          <a:ext uri="{FF2B5EF4-FFF2-40B4-BE49-F238E27FC236}">
                            <a16:creationId xmlns:a16="http://schemas.microsoft.com/office/drawing/2014/main" id="{474FEAE4-6CD8-4790-9C37-FE30606961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9368" y="594159"/>
                        <a:ext cx="1139825"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3" name="Object 5">
            <a:extLst>
              <a:ext uri="{FF2B5EF4-FFF2-40B4-BE49-F238E27FC236}">
                <a16:creationId xmlns:a16="http://schemas.microsoft.com/office/drawing/2014/main" id="{EA5530B1-F6E8-4B2C-907D-80462DB89403}"/>
              </a:ext>
            </a:extLst>
          </p:cNvPr>
          <p:cNvGraphicFramePr>
            <a:graphicFrameLocks noChangeAspect="1"/>
          </p:cNvGraphicFramePr>
          <p:nvPr>
            <p:extLst>
              <p:ext uri="{D42A27DB-BD31-4B8C-83A1-F6EECF244321}">
                <p14:modId xmlns:p14="http://schemas.microsoft.com/office/powerpoint/2010/main" val="1855088993"/>
              </p:ext>
            </p:extLst>
          </p:nvPr>
        </p:nvGraphicFramePr>
        <p:xfrm>
          <a:off x="1143000" y="1535547"/>
          <a:ext cx="7315200" cy="706438"/>
        </p:xfrm>
        <a:graphic>
          <a:graphicData uri="http://schemas.openxmlformats.org/presentationml/2006/ole">
            <mc:AlternateContent xmlns:mc="http://schemas.openxmlformats.org/markup-compatibility/2006">
              <mc:Choice xmlns:v="urn:schemas-microsoft-com:vml" Requires="v">
                <p:oleObj name="Equation" r:id="rId4" imgW="4076640" imgH="393480" progId="Equation.3">
                  <p:embed/>
                </p:oleObj>
              </mc:Choice>
              <mc:Fallback>
                <p:oleObj name="Equation" r:id="rId4" imgW="4076640" imgH="393480" progId="Equation.3">
                  <p:embed/>
                  <p:pic>
                    <p:nvPicPr>
                      <p:cNvPr id="12293" name="Object 5">
                        <a:extLst>
                          <a:ext uri="{FF2B5EF4-FFF2-40B4-BE49-F238E27FC236}">
                            <a16:creationId xmlns:a16="http://schemas.microsoft.com/office/drawing/2014/main" id="{EA5530B1-F6E8-4B2C-907D-80462DB894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535547"/>
                        <a:ext cx="7315200" cy="70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4" name="Object 6">
            <a:extLst>
              <a:ext uri="{FF2B5EF4-FFF2-40B4-BE49-F238E27FC236}">
                <a16:creationId xmlns:a16="http://schemas.microsoft.com/office/drawing/2014/main" id="{A6D598C0-EF7C-4688-BF22-D3605266E601}"/>
              </a:ext>
            </a:extLst>
          </p:cNvPr>
          <p:cNvGraphicFramePr>
            <a:graphicFrameLocks noChangeAspect="1"/>
          </p:cNvGraphicFramePr>
          <p:nvPr>
            <p:extLst>
              <p:ext uri="{D42A27DB-BD31-4B8C-83A1-F6EECF244321}">
                <p14:modId xmlns:p14="http://schemas.microsoft.com/office/powerpoint/2010/main" val="514837633"/>
              </p:ext>
            </p:extLst>
          </p:nvPr>
        </p:nvGraphicFramePr>
        <p:xfrm>
          <a:off x="1143000" y="2221347"/>
          <a:ext cx="6883400" cy="706438"/>
        </p:xfrm>
        <a:graphic>
          <a:graphicData uri="http://schemas.openxmlformats.org/presentationml/2006/ole">
            <mc:AlternateContent xmlns:mc="http://schemas.openxmlformats.org/markup-compatibility/2006">
              <mc:Choice xmlns:v="urn:schemas-microsoft-com:vml" Requires="v">
                <p:oleObj name="Equation" r:id="rId6" imgW="3835080" imgH="393480" progId="Equation.3">
                  <p:embed/>
                </p:oleObj>
              </mc:Choice>
              <mc:Fallback>
                <p:oleObj name="Equation" r:id="rId6" imgW="3835080" imgH="393480" progId="Equation.3">
                  <p:embed/>
                  <p:pic>
                    <p:nvPicPr>
                      <p:cNvPr id="12294" name="Object 6">
                        <a:extLst>
                          <a:ext uri="{FF2B5EF4-FFF2-40B4-BE49-F238E27FC236}">
                            <a16:creationId xmlns:a16="http://schemas.microsoft.com/office/drawing/2014/main" id="{A6D598C0-EF7C-4688-BF22-D3605266E60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2221347"/>
                        <a:ext cx="6883400" cy="70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5" name="Line 7">
            <a:extLst>
              <a:ext uri="{FF2B5EF4-FFF2-40B4-BE49-F238E27FC236}">
                <a16:creationId xmlns:a16="http://schemas.microsoft.com/office/drawing/2014/main" id="{FEF504B2-2F74-42BA-9841-E8A085EC335A}"/>
              </a:ext>
            </a:extLst>
          </p:cNvPr>
          <p:cNvSpPr>
            <a:spLocks noChangeShapeType="1"/>
          </p:cNvSpPr>
          <p:nvPr/>
        </p:nvSpPr>
        <p:spPr bwMode="auto">
          <a:xfrm>
            <a:off x="381000" y="2907147"/>
            <a:ext cx="8382000" cy="0"/>
          </a:xfrm>
          <a:prstGeom prst="line">
            <a:avLst/>
          </a:prstGeom>
          <a:noFill/>
          <a:ln w="222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s-PE"/>
          </a:p>
        </p:txBody>
      </p:sp>
      <p:sp>
        <p:nvSpPr>
          <p:cNvPr id="12296" name="Text Box 8">
            <a:extLst>
              <a:ext uri="{FF2B5EF4-FFF2-40B4-BE49-F238E27FC236}">
                <a16:creationId xmlns:a16="http://schemas.microsoft.com/office/drawing/2014/main" id="{7ECDC902-0AB9-4709-A27E-387655298A7D}"/>
              </a:ext>
            </a:extLst>
          </p:cNvPr>
          <p:cNvSpPr txBox="1">
            <a:spLocks noChangeArrowheads="1"/>
          </p:cNvSpPr>
          <p:nvPr/>
        </p:nvSpPr>
        <p:spPr bwMode="auto">
          <a:xfrm>
            <a:off x="435408" y="2365810"/>
            <a:ext cx="831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dirty="0">
                <a:cs typeface="Times New Roman" panose="02020603050405020304" pitchFamily="18" charset="0"/>
              </a:rPr>
              <a:t>–2</a:t>
            </a:r>
            <a:r>
              <a:rPr lang="en-US" altLang="zh-TW" sz="2000" dirty="0">
                <a:cs typeface="Times New Roman" panose="02020603050405020304" pitchFamily="18" charset="0"/>
                <a:sym typeface="Symbol" panose="05050102010706020507" pitchFamily="18" charset="2"/>
              </a:rPr>
              <a:t></a:t>
            </a:r>
            <a:r>
              <a:rPr lang="zh-TW" altLang="en-US" sz="2000" dirty="0"/>
              <a:t>）</a:t>
            </a:r>
          </a:p>
        </p:txBody>
      </p:sp>
      <p:graphicFrame>
        <p:nvGraphicFramePr>
          <p:cNvPr id="12297" name="Object 9">
            <a:extLst>
              <a:ext uri="{FF2B5EF4-FFF2-40B4-BE49-F238E27FC236}">
                <a16:creationId xmlns:a16="http://schemas.microsoft.com/office/drawing/2014/main" id="{B6D5EB6D-2B5E-4603-8308-AA347E8672B4}"/>
              </a:ext>
            </a:extLst>
          </p:cNvPr>
          <p:cNvGraphicFramePr>
            <a:graphicFrameLocks noChangeAspect="1"/>
          </p:cNvGraphicFramePr>
          <p:nvPr>
            <p:extLst>
              <p:ext uri="{D42A27DB-BD31-4B8C-83A1-F6EECF244321}">
                <p14:modId xmlns:p14="http://schemas.microsoft.com/office/powerpoint/2010/main" val="972844179"/>
              </p:ext>
            </p:extLst>
          </p:nvPr>
        </p:nvGraphicFramePr>
        <p:xfrm>
          <a:off x="423863" y="2907147"/>
          <a:ext cx="8294687" cy="706438"/>
        </p:xfrm>
        <a:graphic>
          <a:graphicData uri="http://schemas.openxmlformats.org/presentationml/2006/ole">
            <mc:AlternateContent xmlns:mc="http://schemas.openxmlformats.org/markup-compatibility/2006">
              <mc:Choice xmlns:v="urn:schemas-microsoft-com:vml" Requires="v">
                <p:oleObj name="Equation" r:id="rId8" imgW="4622760" imgH="393480" progId="Equation.3">
                  <p:embed/>
                </p:oleObj>
              </mc:Choice>
              <mc:Fallback>
                <p:oleObj name="Equation" r:id="rId8" imgW="4622760" imgH="393480" progId="Equation.3">
                  <p:embed/>
                  <p:pic>
                    <p:nvPicPr>
                      <p:cNvPr id="12297" name="Object 9">
                        <a:extLst>
                          <a:ext uri="{FF2B5EF4-FFF2-40B4-BE49-F238E27FC236}">
                            <a16:creationId xmlns:a16="http://schemas.microsoft.com/office/drawing/2014/main" id="{B6D5EB6D-2B5E-4603-8308-AA347E8672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3863" y="2907147"/>
                        <a:ext cx="8294687" cy="70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8" name="Object 10">
            <a:extLst>
              <a:ext uri="{FF2B5EF4-FFF2-40B4-BE49-F238E27FC236}">
                <a16:creationId xmlns:a16="http://schemas.microsoft.com/office/drawing/2014/main" id="{5EFC7649-242E-4FAE-B5C2-CFCC019CB0CC}"/>
              </a:ext>
            </a:extLst>
          </p:cNvPr>
          <p:cNvGraphicFramePr>
            <a:graphicFrameLocks noChangeAspect="1"/>
          </p:cNvGraphicFramePr>
          <p:nvPr>
            <p:extLst>
              <p:ext uri="{D42A27DB-BD31-4B8C-83A1-F6EECF244321}">
                <p14:modId xmlns:p14="http://schemas.microsoft.com/office/powerpoint/2010/main" val="889584510"/>
              </p:ext>
            </p:extLst>
          </p:nvPr>
        </p:nvGraphicFramePr>
        <p:xfrm>
          <a:off x="990600" y="3745347"/>
          <a:ext cx="7162800" cy="458788"/>
        </p:xfrm>
        <a:graphic>
          <a:graphicData uri="http://schemas.openxmlformats.org/presentationml/2006/ole">
            <mc:AlternateContent xmlns:mc="http://schemas.openxmlformats.org/markup-compatibility/2006">
              <mc:Choice xmlns:v="urn:schemas-microsoft-com:vml" Requires="v">
                <p:oleObj name="Equation" r:id="rId10" imgW="3568680" imgH="228600" progId="Equation.3">
                  <p:embed/>
                </p:oleObj>
              </mc:Choice>
              <mc:Fallback>
                <p:oleObj name="Equation" r:id="rId10" imgW="3568680" imgH="228600" progId="Equation.3">
                  <p:embed/>
                  <p:pic>
                    <p:nvPicPr>
                      <p:cNvPr id="12298" name="Object 10">
                        <a:extLst>
                          <a:ext uri="{FF2B5EF4-FFF2-40B4-BE49-F238E27FC236}">
                            <a16:creationId xmlns:a16="http://schemas.microsoft.com/office/drawing/2014/main" id="{5EFC7649-242E-4FAE-B5C2-CFCC019CB0C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600" y="3745347"/>
                        <a:ext cx="716280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9" name="Object 11">
            <a:extLst>
              <a:ext uri="{FF2B5EF4-FFF2-40B4-BE49-F238E27FC236}">
                <a16:creationId xmlns:a16="http://schemas.microsoft.com/office/drawing/2014/main" id="{F02FCB26-A089-4570-979F-35E7FBCF3C55}"/>
              </a:ext>
            </a:extLst>
          </p:cNvPr>
          <p:cNvGraphicFramePr>
            <a:graphicFrameLocks noChangeAspect="1"/>
          </p:cNvGraphicFramePr>
          <p:nvPr>
            <p:extLst>
              <p:ext uri="{D42A27DB-BD31-4B8C-83A1-F6EECF244321}">
                <p14:modId xmlns:p14="http://schemas.microsoft.com/office/powerpoint/2010/main" val="3892849898"/>
              </p:ext>
            </p:extLst>
          </p:nvPr>
        </p:nvGraphicFramePr>
        <p:xfrm>
          <a:off x="1798780" y="4668981"/>
          <a:ext cx="5372100" cy="920750"/>
        </p:xfrm>
        <a:graphic>
          <a:graphicData uri="http://schemas.openxmlformats.org/presentationml/2006/ole">
            <mc:AlternateContent xmlns:mc="http://schemas.openxmlformats.org/markup-compatibility/2006">
              <mc:Choice xmlns:v="urn:schemas-microsoft-com:vml" Requires="v">
                <p:oleObj name="Equation" r:id="rId12" imgW="2298600" imgH="393480" progId="Equation.3">
                  <p:embed/>
                </p:oleObj>
              </mc:Choice>
              <mc:Fallback>
                <p:oleObj name="Equation" r:id="rId12" imgW="2298600" imgH="393480" progId="Equation.3">
                  <p:embed/>
                  <p:pic>
                    <p:nvPicPr>
                      <p:cNvPr id="12299" name="Object 11">
                        <a:extLst>
                          <a:ext uri="{FF2B5EF4-FFF2-40B4-BE49-F238E27FC236}">
                            <a16:creationId xmlns:a16="http://schemas.microsoft.com/office/drawing/2014/main" id="{F02FCB26-A089-4570-979F-35E7FBCF3C5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98780" y="4668981"/>
                        <a:ext cx="5372100" cy="92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0" name="Object 12">
            <a:extLst>
              <a:ext uri="{FF2B5EF4-FFF2-40B4-BE49-F238E27FC236}">
                <a16:creationId xmlns:a16="http://schemas.microsoft.com/office/drawing/2014/main" id="{212DE498-DF61-4DA8-AA2A-ADFCFB839D44}"/>
              </a:ext>
            </a:extLst>
          </p:cNvPr>
          <p:cNvGraphicFramePr>
            <a:graphicFrameLocks noChangeAspect="1"/>
          </p:cNvGraphicFramePr>
          <p:nvPr>
            <p:extLst>
              <p:ext uri="{D42A27DB-BD31-4B8C-83A1-F6EECF244321}">
                <p14:modId xmlns:p14="http://schemas.microsoft.com/office/powerpoint/2010/main" val="2686196761"/>
              </p:ext>
            </p:extLst>
          </p:nvPr>
        </p:nvGraphicFramePr>
        <p:xfrm>
          <a:off x="1874980" y="5659581"/>
          <a:ext cx="2133600" cy="487363"/>
        </p:xfrm>
        <a:graphic>
          <a:graphicData uri="http://schemas.openxmlformats.org/presentationml/2006/ole">
            <mc:AlternateContent xmlns:mc="http://schemas.openxmlformats.org/markup-compatibility/2006">
              <mc:Choice xmlns:v="urn:schemas-microsoft-com:vml" Requires="v">
                <p:oleObj name="Equation" r:id="rId14" imgW="825480" imgH="203040" progId="Equation.3">
                  <p:embed/>
                </p:oleObj>
              </mc:Choice>
              <mc:Fallback>
                <p:oleObj name="Equation" r:id="rId14" imgW="825480" imgH="203040" progId="Equation.3">
                  <p:embed/>
                  <p:pic>
                    <p:nvPicPr>
                      <p:cNvPr id="12300" name="Object 12">
                        <a:extLst>
                          <a:ext uri="{FF2B5EF4-FFF2-40B4-BE49-F238E27FC236}">
                            <a16:creationId xmlns:a16="http://schemas.microsoft.com/office/drawing/2014/main" id="{212DE498-DF61-4DA8-AA2A-ADFCFB839D4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74980" y="5659581"/>
                        <a:ext cx="2133600"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F28271E-8C90-4607-AB2B-CCFADCF53F2F}"/>
              </a:ext>
            </a:extLst>
          </p:cNvPr>
          <p:cNvSpPr>
            <a:spLocks noChangeArrowheads="1"/>
          </p:cNvSpPr>
          <p:nvPr/>
        </p:nvSpPr>
        <p:spPr bwMode="auto">
          <a:xfrm>
            <a:off x="1495425" y="4743450"/>
            <a:ext cx="6019800" cy="1752600"/>
          </a:xfrm>
          <a:prstGeom prst="rect">
            <a:avLst/>
          </a:prstGeom>
          <a:solidFill>
            <a:srgbClr val="FFFF99"/>
          </a:solidFill>
          <a:ln w="9525">
            <a:solidFill>
              <a:schemeClr val="tx1"/>
            </a:solidFill>
            <a:miter lim="800000"/>
            <a:headEnd/>
            <a:tailEnd/>
          </a:ln>
          <a:effectLst>
            <a:outerShdw dist="107763" dir="2700000" algn="ctr" rotWithShape="0">
              <a:schemeClr val="bg2"/>
            </a:outerShdw>
          </a:effectLst>
        </p:spPr>
        <p:txBody>
          <a:bodyPr wrap="none" anchor="ctr">
            <a:spAutoFit/>
          </a:bodyPr>
          <a:lstStyle/>
          <a:p>
            <a:endParaRPr lang="es-PE"/>
          </a:p>
        </p:txBody>
      </p:sp>
      <p:sp>
        <p:nvSpPr>
          <p:cNvPr id="31747" name="Rectangle 3">
            <a:extLst>
              <a:ext uri="{FF2B5EF4-FFF2-40B4-BE49-F238E27FC236}">
                <a16:creationId xmlns:a16="http://schemas.microsoft.com/office/drawing/2014/main" id="{A3915272-A292-4E9B-98B3-956CA22124DA}"/>
              </a:ext>
            </a:extLst>
          </p:cNvPr>
          <p:cNvSpPr>
            <a:spLocks noGrp="1" noChangeArrowheads="1"/>
          </p:cNvSpPr>
          <p:nvPr>
            <p:ph type="title"/>
          </p:nvPr>
        </p:nvSpPr>
        <p:spPr>
          <a:xfrm>
            <a:off x="301625" y="296069"/>
            <a:ext cx="7772400" cy="1143000"/>
          </a:xfrm>
          <a:noFill/>
          <a:ln/>
        </p:spPr>
        <p:txBody>
          <a:bodyPr/>
          <a:lstStyle/>
          <a:p>
            <a:r>
              <a:rPr lang="en-US" altLang="zh-TW" sz="3600" dirty="0">
                <a:latin typeface="Times New Roman" panose="02020603050405020304" pitchFamily="18" charset="0"/>
                <a:cs typeface="Times New Roman" panose="02020603050405020304" pitchFamily="18" charset="0"/>
              </a:rPr>
              <a:t>Backward Difference Formula for</a:t>
            </a:r>
          </a:p>
        </p:txBody>
      </p:sp>
      <p:graphicFrame>
        <p:nvGraphicFramePr>
          <p:cNvPr id="31748" name="Object 4">
            <a:extLst>
              <a:ext uri="{FF2B5EF4-FFF2-40B4-BE49-F238E27FC236}">
                <a16:creationId xmlns:a16="http://schemas.microsoft.com/office/drawing/2014/main" id="{88DF4BEA-D850-423A-AE66-46B47F17DEE9}"/>
              </a:ext>
            </a:extLst>
          </p:cNvPr>
          <p:cNvGraphicFramePr>
            <a:graphicFrameLocks noChangeAspect="1"/>
          </p:cNvGraphicFramePr>
          <p:nvPr>
            <p:extLst>
              <p:ext uri="{D42A27DB-BD31-4B8C-83A1-F6EECF244321}">
                <p14:modId xmlns:p14="http://schemas.microsoft.com/office/powerpoint/2010/main" val="679245599"/>
              </p:ext>
            </p:extLst>
          </p:nvPr>
        </p:nvGraphicFramePr>
        <p:xfrm>
          <a:off x="6764770" y="568325"/>
          <a:ext cx="1139825" cy="587375"/>
        </p:xfrm>
        <a:graphic>
          <a:graphicData uri="http://schemas.openxmlformats.org/presentationml/2006/ole">
            <mc:AlternateContent xmlns:mc="http://schemas.openxmlformats.org/markup-compatibility/2006">
              <mc:Choice xmlns:v="urn:schemas-microsoft-com:vml" Requires="v">
                <p:oleObj name="Equation" r:id="rId2" imgW="393480" imgH="203040" progId="Equation.3">
                  <p:embed/>
                </p:oleObj>
              </mc:Choice>
              <mc:Fallback>
                <p:oleObj name="Equation" r:id="rId2" imgW="393480" imgH="203040" progId="Equation.3">
                  <p:embed/>
                  <p:pic>
                    <p:nvPicPr>
                      <p:cNvPr id="31748" name="Object 4">
                        <a:extLst>
                          <a:ext uri="{FF2B5EF4-FFF2-40B4-BE49-F238E27FC236}">
                            <a16:creationId xmlns:a16="http://schemas.microsoft.com/office/drawing/2014/main" id="{88DF4BEA-D850-423A-AE66-46B47F17DE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4770" y="568325"/>
                        <a:ext cx="1139825"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9" name="Object 5">
            <a:extLst>
              <a:ext uri="{FF2B5EF4-FFF2-40B4-BE49-F238E27FC236}">
                <a16:creationId xmlns:a16="http://schemas.microsoft.com/office/drawing/2014/main" id="{71FE350D-DD71-40BA-B3A6-DD14325F4607}"/>
              </a:ext>
            </a:extLst>
          </p:cNvPr>
          <p:cNvGraphicFramePr>
            <a:graphicFrameLocks noChangeAspect="1"/>
          </p:cNvGraphicFramePr>
          <p:nvPr>
            <p:extLst>
              <p:ext uri="{D42A27DB-BD31-4B8C-83A1-F6EECF244321}">
                <p14:modId xmlns:p14="http://schemas.microsoft.com/office/powerpoint/2010/main" val="2867003980"/>
              </p:ext>
            </p:extLst>
          </p:nvPr>
        </p:nvGraphicFramePr>
        <p:xfrm>
          <a:off x="1165225" y="1403746"/>
          <a:ext cx="7291387" cy="706438"/>
        </p:xfrm>
        <a:graphic>
          <a:graphicData uri="http://schemas.openxmlformats.org/presentationml/2006/ole">
            <mc:AlternateContent xmlns:mc="http://schemas.openxmlformats.org/markup-compatibility/2006">
              <mc:Choice xmlns:v="urn:schemas-microsoft-com:vml" Requires="v">
                <p:oleObj name="Equation" r:id="rId4" imgW="4063680" imgH="393480" progId="Equation.3">
                  <p:embed/>
                </p:oleObj>
              </mc:Choice>
              <mc:Fallback>
                <p:oleObj name="Equation" r:id="rId4" imgW="4063680" imgH="393480" progId="Equation.3">
                  <p:embed/>
                  <p:pic>
                    <p:nvPicPr>
                      <p:cNvPr id="31749" name="Object 5">
                        <a:extLst>
                          <a:ext uri="{FF2B5EF4-FFF2-40B4-BE49-F238E27FC236}">
                            <a16:creationId xmlns:a16="http://schemas.microsoft.com/office/drawing/2014/main" id="{71FE350D-DD71-40BA-B3A6-DD14325F46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5225" y="1403746"/>
                        <a:ext cx="7291387" cy="70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0" name="Object 6">
            <a:extLst>
              <a:ext uri="{FF2B5EF4-FFF2-40B4-BE49-F238E27FC236}">
                <a16:creationId xmlns:a16="http://schemas.microsoft.com/office/drawing/2014/main" id="{386F4696-FA99-4FEF-BA85-2A7E55091BCF}"/>
              </a:ext>
            </a:extLst>
          </p:cNvPr>
          <p:cNvGraphicFramePr>
            <a:graphicFrameLocks noChangeAspect="1"/>
          </p:cNvGraphicFramePr>
          <p:nvPr>
            <p:extLst>
              <p:ext uri="{D42A27DB-BD31-4B8C-83A1-F6EECF244321}">
                <p14:modId xmlns:p14="http://schemas.microsoft.com/office/powerpoint/2010/main" val="3804778661"/>
              </p:ext>
            </p:extLst>
          </p:nvPr>
        </p:nvGraphicFramePr>
        <p:xfrm>
          <a:off x="1154112" y="2089546"/>
          <a:ext cx="6883400" cy="706438"/>
        </p:xfrm>
        <a:graphic>
          <a:graphicData uri="http://schemas.openxmlformats.org/presentationml/2006/ole">
            <mc:AlternateContent xmlns:mc="http://schemas.openxmlformats.org/markup-compatibility/2006">
              <mc:Choice xmlns:v="urn:schemas-microsoft-com:vml" Requires="v">
                <p:oleObj name="Equation" r:id="rId6" imgW="3835080" imgH="393480" progId="Equation.3">
                  <p:embed/>
                </p:oleObj>
              </mc:Choice>
              <mc:Fallback>
                <p:oleObj name="Equation" r:id="rId6" imgW="3835080" imgH="393480" progId="Equation.3">
                  <p:embed/>
                  <p:pic>
                    <p:nvPicPr>
                      <p:cNvPr id="31750" name="Object 6">
                        <a:extLst>
                          <a:ext uri="{FF2B5EF4-FFF2-40B4-BE49-F238E27FC236}">
                            <a16:creationId xmlns:a16="http://schemas.microsoft.com/office/drawing/2014/main" id="{386F4696-FA99-4FEF-BA85-2A7E55091BC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4112" y="2089546"/>
                        <a:ext cx="6883400" cy="70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1" name="Line 7">
            <a:extLst>
              <a:ext uri="{FF2B5EF4-FFF2-40B4-BE49-F238E27FC236}">
                <a16:creationId xmlns:a16="http://schemas.microsoft.com/office/drawing/2014/main" id="{3D859AD4-DBE1-4AD1-9ABB-DD0680FA6345}"/>
              </a:ext>
            </a:extLst>
          </p:cNvPr>
          <p:cNvSpPr>
            <a:spLocks noChangeShapeType="1"/>
          </p:cNvSpPr>
          <p:nvPr/>
        </p:nvSpPr>
        <p:spPr bwMode="auto">
          <a:xfrm>
            <a:off x="392112" y="2775346"/>
            <a:ext cx="8382000" cy="0"/>
          </a:xfrm>
          <a:prstGeom prst="line">
            <a:avLst/>
          </a:prstGeom>
          <a:noFill/>
          <a:ln w="222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s-PE"/>
          </a:p>
        </p:txBody>
      </p:sp>
      <p:sp>
        <p:nvSpPr>
          <p:cNvPr id="31752" name="Text Box 8">
            <a:extLst>
              <a:ext uri="{FF2B5EF4-FFF2-40B4-BE49-F238E27FC236}">
                <a16:creationId xmlns:a16="http://schemas.microsoft.com/office/drawing/2014/main" id="{3D0EDA50-9D69-45ED-A90D-5F5C112C8B33}"/>
              </a:ext>
            </a:extLst>
          </p:cNvPr>
          <p:cNvSpPr txBox="1">
            <a:spLocks noChangeArrowheads="1"/>
          </p:cNvSpPr>
          <p:nvPr/>
        </p:nvSpPr>
        <p:spPr bwMode="auto">
          <a:xfrm>
            <a:off x="455612" y="2149871"/>
            <a:ext cx="831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dirty="0">
                <a:cs typeface="Times New Roman" panose="02020603050405020304" pitchFamily="18" charset="0"/>
              </a:rPr>
              <a:t>–2</a:t>
            </a:r>
            <a:r>
              <a:rPr lang="en-US" altLang="zh-TW" sz="2000" dirty="0">
                <a:cs typeface="Times New Roman" panose="02020603050405020304" pitchFamily="18" charset="0"/>
                <a:sym typeface="Symbol" panose="05050102010706020507" pitchFamily="18" charset="2"/>
              </a:rPr>
              <a:t></a:t>
            </a:r>
            <a:r>
              <a:rPr lang="zh-TW" altLang="en-US" sz="2000" dirty="0"/>
              <a:t>）</a:t>
            </a:r>
          </a:p>
        </p:txBody>
      </p:sp>
      <p:graphicFrame>
        <p:nvGraphicFramePr>
          <p:cNvPr id="31753" name="Object 9">
            <a:extLst>
              <a:ext uri="{FF2B5EF4-FFF2-40B4-BE49-F238E27FC236}">
                <a16:creationId xmlns:a16="http://schemas.microsoft.com/office/drawing/2014/main" id="{15FB6FB6-FE4E-475B-B38E-3AABBA561CC0}"/>
              </a:ext>
            </a:extLst>
          </p:cNvPr>
          <p:cNvGraphicFramePr>
            <a:graphicFrameLocks noChangeAspect="1"/>
          </p:cNvGraphicFramePr>
          <p:nvPr>
            <p:extLst>
              <p:ext uri="{D42A27DB-BD31-4B8C-83A1-F6EECF244321}">
                <p14:modId xmlns:p14="http://schemas.microsoft.com/office/powerpoint/2010/main" val="322254362"/>
              </p:ext>
            </p:extLst>
          </p:nvPr>
        </p:nvGraphicFramePr>
        <p:xfrm>
          <a:off x="434975" y="2775346"/>
          <a:ext cx="8294687" cy="706438"/>
        </p:xfrm>
        <a:graphic>
          <a:graphicData uri="http://schemas.openxmlformats.org/presentationml/2006/ole">
            <mc:AlternateContent xmlns:mc="http://schemas.openxmlformats.org/markup-compatibility/2006">
              <mc:Choice xmlns:v="urn:schemas-microsoft-com:vml" Requires="v">
                <p:oleObj name="Equation" r:id="rId8" imgW="4622760" imgH="393480" progId="Equation.3">
                  <p:embed/>
                </p:oleObj>
              </mc:Choice>
              <mc:Fallback>
                <p:oleObj name="Equation" r:id="rId8" imgW="4622760" imgH="393480" progId="Equation.3">
                  <p:embed/>
                  <p:pic>
                    <p:nvPicPr>
                      <p:cNvPr id="31753" name="Object 9">
                        <a:extLst>
                          <a:ext uri="{FF2B5EF4-FFF2-40B4-BE49-F238E27FC236}">
                            <a16:creationId xmlns:a16="http://schemas.microsoft.com/office/drawing/2014/main" id="{15FB6FB6-FE4E-475B-B38E-3AABBA561CC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4975" y="2775346"/>
                        <a:ext cx="8294687" cy="70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4" name="Object 10">
            <a:extLst>
              <a:ext uri="{FF2B5EF4-FFF2-40B4-BE49-F238E27FC236}">
                <a16:creationId xmlns:a16="http://schemas.microsoft.com/office/drawing/2014/main" id="{0F473264-010F-45F1-B84F-4E31915EAFE2}"/>
              </a:ext>
            </a:extLst>
          </p:cNvPr>
          <p:cNvGraphicFramePr>
            <a:graphicFrameLocks noChangeAspect="1"/>
          </p:cNvGraphicFramePr>
          <p:nvPr>
            <p:extLst>
              <p:ext uri="{D42A27DB-BD31-4B8C-83A1-F6EECF244321}">
                <p14:modId xmlns:p14="http://schemas.microsoft.com/office/powerpoint/2010/main" val="2279622153"/>
              </p:ext>
            </p:extLst>
          </p:nvPr>
        </p:nvGraphicFramePr>
        <p:xfrm>
          <a:off x="1014412" y="3613546"/>
          <a:ext cx="7137400" cy="458788"/>
        </p:xfrm>
        <a:graphic>
          <a:graphicData uri="http://schemas.openxmlformats.org/presentationml/2006/ole">
            <mc:AlternateContent xmlns:mc="http://schemas.openxmlformats.org/markup-compatibility/2006">
              <mc:Choice xmlns:v="urn:schemas-microsoft-com:vml" Requires="v">
                <p:oleObj name="Equation" r:id="rId10" imgW="3555720" imgH="228600" progId="Equation.3">
                  <p:embed/>
                </p:oleObj>
              </mc:Choice>
              <mc:Fallback>
                <p:oleObj name="Equation" r:id="rId10" imgW="3555720" imgH="228600" progId="Equation.3">
                  <p:embed/>
                  <p:pic>
                    <p:nvPicPr>
                      <p:cNvPr id="31754" name="Object 10">
                        <a:extLst>
                          <a:ext uri="{FF2B5EF4-FFF2-40B4-BE49-F238E27FC236}">
                            <a16:creationId xmlns:a16="http://schemas.microsoft.com/office/drawing/2014/main" id="{0F473264-010F-45F1-B84F-4E31915EAFE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14412" y="3613546"/>
                        <a:ext cx="713740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5" name="Object 11">
            <a:extLst>
              <a:ext uri="{FF2B5EF4-FFF2-40B4-BE49-F238E27FC236}">
                <a16:creationId xmlns:a16="http://schemas.microsoft.com/office/drawing/2014/main" id="{2592A98A-E464-49FC-A361-42A7F66D41BB}"/>
              </a:ext>
            </a:extLst>
          </p:cNvPr>
          <p:cNvGraphicFramePr>
            <a:graphicFrameLocks noChangeAspect="1"/>
          </p:cNvGraphicFramePr>
          <p:nvPr>
            <p:extLst>
              <p:ext uri="{D42A27DB-BD31-4B8C-83A1-F6EECF244321}">
                <p14:modId xmlns:p14="http://schemas.microsoft.com/office/powerpoint/2010/main" val="2099099098"/>
              </p:ext>
            </p:extLst>
          </p:nvPr>
        </p:nvGraphicFramePr>
        <p:xfrm>
          <a:off x="1751013" y="4895850"/>
          <a:ext cx="5373687" cy="920750"/>
        </p:xfrm>
        <a:graphic>
          <a:graphicData uri="http://schemas.openxmlformats.org/presentationml/2006/ole">
            <mc:AlternateContent xmlns:mc="http://schemas.openxmlformats.org/markup-compatibility/2006">
              <mc:Choice xmlns:v="urn:schemas-microsoft-com:vml" Requires="v">
                <p:oleObj name="Equation" r:id="rId12" imgW="2298600" imgH="393480" progId="Equation.3">
                  <p:embed/>
                </p:oleObj>
              </mc:Choice>
              <mc:Fallback>
                <p:oleObj name="Equation" r:id="rId12" imgW="2298600" imgH="393480" progId="Equation.3">
                  <p:embed/>
                  <p:pic>
                    <p:nvPicPr>
                      <p:cNvPr id="31755" name="Object 11">
                        <a:extLst>
                          <a:ext uri="{FF2B5EF4-FFF2-40B4-BE49-F238E27FC236}">
                            <a16:creationId xmlns:a16="http://schemas.microsoft.com/office/drawing/2014/main" id="{2592A98A-E464-49FC-A361-42A7F66D41B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51013" y="4895850"/>
                        <a:ext cx="5373687" cy="92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6" name="Object 12">
            <a:extLst>
              <a:ext uri="{FF2B5EF4-FFF2-40B4-BE49-F238E27FC236}">
                <a16:creationId xmlns:a16="http://schemas.microsoft.com/office/drawing/2014/main" id="{814827AF-AFE8-49B1-81FE-98CEFB6381F2}"/>
              </a:ext>
            </a:extLst>
          </p:cNvPr>
          <p:cNvGraphicFramePr>
            <a:graphicFrameLocks noChangeAspect="1"/>
          </p:cNvGraphicFramePr>
          <p:nvPr>
            <p:extLst>
              <p:ext uri="{D42A27DB-BD31-4B8C-83A1-F6EECF244321}">
                <p14:modId xmlns:p14="http://schemas.microsoft.com/office/powerpoint/2010/main" val="432718975"/>
              </p:ext>
            </p:extLst>
          </p:nvPr>
        </p:nvGraphicFramePr>
        <p:xfrm>
          <a:off x="1876425" y="5886450"/>
          <a:ext cx="2133600" cy="487363"/>
        </p:xfrm>
        <a:graphic>
          <a:graphicData uri="http://schemas.openxmlformats.org/presentationml/2006/ole">
            <mc:AlternateContent xmlns:mc="http://schemas.openxmlformats.org/markup-compatibility/2006">
              <mc:Choice xmlns:v="urn:schemas-microsoft-com:vml" Requires="v">
                <p:oleObj name="Equation" r:id="rId14" imgW="825480" imgH="203040" progId="Equation.3">
                  <p:embed/>
                </p:oleObj>
              </mc:Choice>
              <mc:Fallback>
                <p:oleObj name="Equation" r:id="rId14" imgW="825480" imgH="203040" progId="Equation.3">
                  <p:embed/>
                  <p:pic>
                    <p:nvPicPr>
                      <p:cNvPr id="31756" name="Object 12">
                        <a:extLst>
                          <a:ext uri="{FF2B5EF4-FFF2-40B4-BE49-F238E27FC236}">
                            <a16:creationId xmlns:a16="http://schemas.microsoft.com/office/drawing/2014/main" id="{814827AF-AFE8-49B1-81FE-98CEFB6381F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76425" y="5886450"/>
                        <a:ext cx="2133600"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BE1E608-C128-4A58-9CD3-785963385025}"/>
              </a:ext>
            </a:extLst>
          </p:cNvPr>
          <p:cNvSpPr>
            <a:spLocks noGrp="1" noChangeArrowheads="1"/>
          </p:cNvSpPr>
          <p:nvPr>
            <p:ph type="title"/>
          </p:nvPr>
        </p:nvSpPr>
        <p:spPr>
          <a:xfrm>
            <a:off x="533400" y="405607"/>
            <a:ext cx="7772400" cy="1143000"/>
          </a:xfrm>
        </p:spPr>
        <p:txBody>
          <a:bodyPr/>
          <a:lstStyle/>
          <a:p>
            <a:r>
              <a:rPr lang="en-US" altLang="zh-TW" sz="3600" dirty="0">
                <a:latin typeface="Times New Roman" panose="02020603050405020304" pitchFamily="18" charset="0"/>
                <a:cs typeface="Times New Roman" panose="02020603050405020304" pitchFamily="18" charset="0"/>
              </a:rPr>
              <a:t>Central Difference Formula for</a:t>
            </a:r>
          </a:p>
        </p:txBody>
      </p:sp>
      <p:graphicFrame>
        <p:nvGraphicFramePr>
          <p:cNvPr id="32771" name="Object 3">
            <a:extLst>
              <a:ext uri="{FF2B5EF4-FFF2-40B4-BE49-F238E27FC236}">
                <a16:creationId xmlns:a16="http://schemas.microsoft.com/office/drawing/2014/main" id="{A421B99E-55A6-40EF-8988-40CF19630A72}"/>
              </a:ext>
            </a:extLst>
          </p:cNvPr>
          <p:cNvGraphicFramePr>
            <a:graphicFrameLocks noGrp="1" noChangeAspect="1"/>
          </p:cNvGraphicFramePr>
          <p:nvPr>
            <p:ph type="body" idx="1"/>
            <p:extLst>
              <p:ext uri="{D42A27DB-BD31-4B8C-83A1-F6EECF244321}">
                <p14:modId xmlns:p14="http://schemas.microsoft.com/office/powerpoint/2010/main" val="2185721567"/>
              </p:ext>
            </p:extLst>
          </p:nvPr>
        </p:nvGraphicFramePr>
        <p:xfrm>
          <a:off x="1066800" y="1704975"/>
          <a:ext cx="7239000" cy="646113"/>
        </p:xfrm>
        <a:graphic>
          <a:graphicData uri="http://schemas.openxmlformats.org/presentationml/2006/ole">
            <mc:AlternateContent xmlns:mc="http://schemas.openxmlformats.org/markup-compatibility/2006">
              <mc:Choice xmlns:v="urn:schemas-microsoft-com:vml" Requires="v">
                <p:oleObj name="Equation" r:id="rId2" imgW="4406760" imgH="393480" progId="Equation.3">
                  <p:embed/>
                </p:oleObj>
              </mc:Choice>
              <mc:Fallback>
                <p:oleObj name="Equation" r:id="rId2" imgW="4406760" imgH="393480" progId="Equation.3">
                  <p:embed/>
                  <p:pic>
                    <p:nvPicPr>
                      <p:cNvPr id="32771" name="Object 3">
                        <a:extLst>
                          <a:ext uri="{FF2B5EF4-FFF2-40B4-BE49-F238E27FC236}">
                            <a16:creationId xmlns:a16="http://schemas.microsoft.com/office/drawing/2014/main" id="{A421B99E-55A6-40EF-8988-40CF19630A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704975"/>
                        <a:ext cx="7239000"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2" name="Object 4">
            <a:extLst>
              <a:ext uri="{FF2B5EF4-FFF2-40B4-BE49-F238E27FC236}">
                <a16:creationId xmlns:a16="http://schemas.microsoft.com/office/drawing/2014/main" id="{A4ECB5DC-77EF-4CC4-8399-E2850E482B06}"/>
              </a:ext>
            </a:extLst>
          </p:cNvPr>
          <p:cNvGraphicFramePr>
            <a:graphicFrameLocks noChangeAspect="1"/>
          </p:cNvGraphicFramePr>
          <p:nvPr>
            <p:extLst>
              <p:ext uri="{D42A27DB-BD31-4B8C-83A1-F6EECF244321}">
                <p14:modId xmlns:p14="http://schemas.microsoft.com/office/powerpoint/2010/main" val="3134489320"/>
              </p:ext>
            </p:extLst>
          </p:nvPr>
        </p:nvGraphicFramePr>
        <p:xfrm>
          <a:off x="6640513" y="689770"/>
          <a:ext cx="1139825" cy="587375"/>
        </p:xfrm>
        <a:graphic>
          <a:graphicData uri="http://schemas.openxmlformats.org/presentationml/2006/ole">
            <mc:AlternateContent xmlns:mc="http://schemas.openxmlformats.org/markup-compatibility/2006">
              <mc:Choice xmlns:v="urn:schemas-microsoft-com:vml" Requires="v">
                <p:oleObj name="Equation" r:id="rId4" imgW="393480" imgH="203040" progId="Equation.3">
                  <p:embed/>
                </p:oleObj>
              </mc:Choice>
              <mc:Fallback>
                <p:oleObj name="Equation" r:id="rId4" imgW="393480" imgH="203040" progId="Equation.3">
                  <p:embed/>
                  <p:pic>
                    <p:nvPicPr>
                      <p:cNvPr id="32772" name="Object 4">
                        <a:extLst>
                          <a:ext uri="{FF2B5EF4-FFF2-40B4-BE49-F238E27FC236}">
                            <a16:creationId xmlns:a16="http://schemas.microsoft.com/office/drawing/2014/main" id="{A4ECB5DC-77EF-4CC4-8399-E2850E482B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0513" y="689770"/>
                        <a:ext cx="1139825"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3" name="Object 5">
            <a:extLst>
              <a:ext uri="{FF2B5EF4-FFF2-40B4-BE49-F238E27FC236}">
                <a16:creationId xmlns:a16="http://schemas.microsoft.com/office/drawing/2014/main" id="{299A04EA-E352-4845-A04F-1A4E221EC19D}"/>
              </a:ext>
            </a:extLst>
          </p:cNvPr>
          <p:cNvGraphicFramePr>
            <a:graphicFrameLocks noChangeAspect="1"/>
          </p:cNvGraphicFramePr>
          <p:nvPr>
            <p:extLst>
              <p:ext uri="{D42A27DB-BD31-4B8C-83A1-F6EECF244321}">
                <p14:modId xmlns:p14="http://schemas.microsoft.com/office/powerpoint/2010/main" val="1196210940"/>
              </p:ext>
            </p:extLst>
          </p:nvPr>
        </p:nvGraphicFramePr>
        <p:xfrm>
          <a:off x="1066800" y="2459038"/>
          <a:ext cx="7239000" cy="646112"/>
        </p:xfrm>
        <a:graphic>
          <a:graphicData uri="http://schemas.openxmlformats.org/presentationml/2006/ole">
            <mc:AlternateContent xmlns:mc="http://schemas.openxmlformats.org/markup-compatibility/2006">
              <mc:Choice xmlns:v="urn:schemas-microsoft-com:vml" Requires="v">
                <p:oleObj name="Equation" r:id="rId6" imgW="4406760" imgH="393480" progId="Equation.3">
                  <p:embed/>
                </p:oleObj>
              </mc:Choice>
              <mc:Fallback>
                <p:oleObj name="Equation" r:id="rId6" imgW="4406760" imgH="393480" progId="Equation.3">
                  <p:embed/>
                  <p:pic>
                    <p:nvPicPr>
                      <p:cNvPr id="32773" name="Object 5">
                        <a:extLst>
                          <a:ext uri="{FF2B5EF4-FFF2-40B4-BE49-F238E27FC236}">
                            <a16:creationId xmlns:a16="http://schemas.microsoft.com/office/drawing/2014/main" id="{299A04EA-E352-4845-A04F-1A4E221EC19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2459038"/>
                        <a:ext cx="7239000"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4" name="Line 6">
            <a:extLst>
              <a:ext uri="{FF2B5EF4-FFF2-40B4-BE49-F238E27FC236}">
                <a16:creationId xmlns:a16="http://schemas.microsoft.com/office/drawing/2014/main" id="{9BD3B651-64A7-4E93-A0F8-9750D24B2D6A}"/>
              </a:ext>
            </a:extLst>
          </p:cNvPr>
          <p:cNvSpPr>
            <a:spLocks noChangeShapeType="1"/>
          </p:cNvSpPr>
          <p:nvPr/>
        </p:nvSpPr>
        <p:spPr bwMode="auto">
          <a:xfrm>
            <a:off x="533400" y="3152775"/>
            <a:ext cx="8077200" cy="0"/>
          </a:xfrm>
          <a:prstGeom prst="line">
            <a:avLst/>
          </a:prstGeom>
          <a:noFill/>
          <a:ln w="222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s-PE"/>
          </a:p>
        </p:txBody>
      </p:sp>
      <p:sp>
        <p:nvSpPr>
          <p:cNvPr id="32775" name="Text Box 7">
            <a:extLst>
              <a:ext uri="{FF2B5EF4-FFF2-40B4-BE49-F238E27FC236}">
                <a16:creationId xmlns:a16="http://schemas.microsoft.com/office/drawing/2014/main" id="{FB1A64A8-8D3B-4240-93CB-BE41D185090E}"/>
              </a:ext>
            </a:extLst>
          </p:cNvPr>
          <p:cNvSpPr txBox="1">
            <a:spLocks noChangeArrowheads="1"/>
          </p:cNvSpPr>
          <p:nvPr/>
        </p:nvSpPr>
        <p:spPr bwMode="auto">
          <a:xfrm>
            <a:off x="655637" y="2543969"/>
            <a:ext cx="411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dirty="0">
                <a:cs typeface="Times New Roman" panose="02020603050405020304" pitchFamily="18" charset="0"/>
              </a:rPr>
              <a:t>+</a:t>
            </a:r>
            <a:r>
              <a:rPr lang="en-US" altLang="zh-TW" sz="2000" dirty="0"/>
              <a:t>)</a:t>
            </a:r>
          </a:p>
        </p:txBody>
      </p:sp>
      <p:graphicFrame>
        <p:nvGraphicFramePr>
          <p:cNvPr id="32776" name="Object 8">
            <a:extLst>
              <a:ext uri="{FF2B5EF4-FFF2-40B4-BE49-F238E27FC236}">
                <a16:creationId xmlns:a16="http://schemas.microsoft.com/office/drawing/2014/main" id="{07AECC06-3CC2-4950-9B14-B89E4AEE68BD}"/>
              </a:ext>
            </a:extLst>
          </p:cNvPr>
          <p:cNvGraphicFramePr>
            <a:graphicFrameLocks noChangeAspect="1"/>
          </p:cNvGraphicFramePr>
          <p:nvPr>
            <p:extLst>
              <p:ext uri="{D42A27DB-BD31-4B8C-83A1-F6EECF244321}">
                <p14:modId xmlns:p14="http://schemas.microsoft.com/office/powerpoint/2010/main" val="1423737576"/>
              </p:ext>
            </p:extLst>
          </p:nvPr>
        </p:nvGraphicFramePr>
        <p:xfrm>
          <a:off x="681038" y="3152775"/>
          <a:ext cx="7624762" cy="735013"/>
        </p:xfrm>
        <a:graphic>
          <a:graphicData uri="http://schemas.openxmlformats.org/presentationml/2006/ole">
            <mc:AlternateContent xmlns:mc="http://schemas.openxmlformats.org/markup-compatibility/2006">
              <mc:Choice xmlns:v="urn:schemas-microsoft-com:vml" Requires="v">
                <p:oleObj name="Equation" r:id="rId8" imgW="4089240" imgH="393480" progId="Equation.3">
                  <p:embed/>
                </p:oleObj>
              </mc:Choice>
              <mc:Fallback>
                <p:oleObj name="Equation" r:id="rId8" imgW="4089240" imgH="393480" progId="Equation.3">
                  <p:embed/>
                  <p:pic>
                    <p:nvPicPr>
                      <p:cNvPr id="32776" name="Object 8">
                        <a:extLst>
                          <a:ext uri="{FF2B5EF4-FFF2-40B4-BE49-F238E27FC236}">
                            <a16:creationId xmlns:a16="http://schemas.microsoft.com/office/drawing/2014/main" id="{07AECC06-3CC2-4950-9B14-B89E4AEE68B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1038" y="3152775"/>
                        <a:ext cx="7624762" cy="735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1" name="Object 13">
            <a:extLst>
              <a:ext uri="{FF2B5EF4-FFF2-40B4-BE49-F238E27FC236}">
                <a16:creationId xmlns:a16="http://schemas.microsoft.com/office/drawing/2014/main" id="{574F20AC-C46D-4C5C-909F-A35571615AA1}"/>
              </a:ext>
            </a:extLst>
          </p:cNvPr>
          <p:cNvGraphicFramePr>
            <a:graphicFrameLocks noChangeAspect="1"/>
          </p:cNvGraphicFramePr>
          <p:nvPr>
            <p:extLst>
              <p:ext uri="{D42A27DB-BD31-4B8C-83A1-F6EECF244321}">
                <p14:modId xmlns:p14="http://schemas.microsoft.com/office/powerpoint/2010/main" val="805257269"/>
              </p:ext>
            </p:extLst>
          </p:nvPr>
        </p:nvGraphicFramePr>
        <p:xfrm>
          <a:off x="1392238" y="4448175"/>
          <a:ext cx="6300787" cy="912813"/>
        </p:xfrm>
        <a:graphic>
          <a:graphicData uri="http://schemas.openxmlformats.org/presentationml/2006/ole">
            <mc:AlternateContent xmlns:mc="http://schemas.openxmlformats.org/markup-compatibility/2006">
              <mc:Choice xmlns:v="urn:schemas-microsoft-com:vml" Requires="v">
                <p:oleObj name="Equation" r:id="rId10" imgW="2717640" imgH="393480" progId="Equation.3">
                  <p:embed/>
                </p:oleObj>
              </mc:Choice>
              <mc:Fallback>
                <p:oleObj name="Equation" r:id="rId10" imgW="2717640" imgH="393480" progId="Equation.3">
                  <p:embed/>
                  <p:pic>
                    <p:nvPicPr>
                      <p:cNvPr id="32781" name="Object 13">
                        <a:extLst>
                          <a:ext uri="{FF2B5EF4-FFF2-40B4-BE49-F238E27FC236}">
                            <a16:creationId xmlns:a16="http://schemas.microsoft.com/office/drawing/2014/main" id="{574F20AC-C46D-4C5C-909F-A35571615AA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92238" y="4448175"/>
                        <a:ext cx="6300787" cy="912813"/>
                      </a:xfrm>
                      <a:prstGeom prst="rect">
                        <a:avLst/>
                      </a:prstGeom>
                      <a:solidFill>
                        <a:srgbClr val="FFFF00"/>
                      </a:solidFill>
                      <a:ln w="9525">
                        <a:solidFill>
                          <a:schemeClr val="tx1"/>
                        </a:solidFill>
                        <a:miter lim="800000"/>
                        <a:headEnd/>
                        <a:tailEnd/>
                      </a:ln>
                      <a:effectLst>
                        <a:outerShdw dist="107763" dir="2700000" algn="ctr" rotWithShape="0">
                          <a:srgbClr val="808080"/>
                        </a:outerShdw>
                      </a:effectLst>
                    </p:spPr>
                  </p:pic>
                </p:oleObj>
              </mc:Fallback>
            </mc:AlternateContent>
          </a:graphicData>
        </a:graphic>
      </p:graphicFrame>
      <p:sp>
        <p:nvSpPr>
          <p:cNvPr id="32782" name="Text Box 14">
            <a:extLst>
              <a:ext uri="{FF2B5EF4-FFF2-40B4-BE49-F238E27FC236}">
                <a16:creationId xmlns:a16="http://schemas.microsoft.com/office/drawing/2014/main" id="{F1D3F06F-734B-4773-85AE-75A43AA9DF75}"/>
              </a:ext>
            </a:extLst>
          </p:cNvPr>
          <p:cNvSpPr txBox="1">
            <a:spLocks noChangeArrowheads="1"/>
          </p:cNvSpPr>
          <p:nvPr/>
        </p:nvSpPr>
        <p:spPr bwMode="auto">
          <a:xfrm>
            <a:off x="317500" y="6083061"/>
            <a:ext cx="59522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dirty="0">
                <a:latin typeface="Times New Roman" panose="02020603050405020304" pitchFamily="18" charset="0"/>
                <a:cs typeface="Times New Roman" panose="02020603050405020304" pitchFamily="18" charset="0"/>
              </a:rPr>
              <a:t>Similar remark on the selection of FD|BD|CD applies for </a:t>
            </a:r>
            <a:r>
              <a:rPr lang="en-US" altLang="zh-TW" i="1" dirty="0">
                <a:latin typeface="Times New Roman" panose="02020603050405020304" pitchFamily="18" charset="0"/>
                <a:cs typeface="Times New Roman" panose="02020603050405020304" pitchFamily="18" charset="0"/>
              </a:rPr>
              <a:t>f</a:t>
            </a:r>
            <a:r>
              <a:rPr lang="en-US" altLang="zh-TW" dirty="0">
                <a:latin typeface="Times New Roman" panose="02020603050405020304" pitchFamily="18" charset="0"/>
                <a:cs typeface="Times New Roman" panose="02020603050405020304" pitchFamily="18" charset="0"/>
              </a:rPr>
              <a:t>”(x)</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a:extLst>
              <a:ext uri="{FF2B5EF4-FFF2-40B4-BE49-F238E27FC236}">
                <a16:creationId xmlns:a16="http://schemas.microsoft.com/office/drawing/2014/main" id="{3DFE0255-6F57-45B7-897C-BCD1FC016721}"/>
              </a:ext>
            </a:extLst>
          </p:cNvPr>
          <p:cNvSpPr>
            <a:spLocks noGrp="1" noChangeArrowheads="1"/>
          </p:cNvSpPr>
          <p:nvPr>
            <p:ph type="title"/>
          </p:nvPr>
        </p:nvSpPr>
        <p:spPr>
          <a:xfrm>
            <a:off x="457200" y="122239"/>
            <a:ext cx="7543800" cy="873124"/>
          </a:xfrm>
        </p:spPr>
        <p:txBody>
          <a:bodyPr/>
          <a:lstStyle/>
          <a:p>
            <a:pPr eaLnBrk="1" hangingPunct="1"/>
            <a:r>
              <a:rPr lang="en-US" altLang="en-US" b="1" dirty="0">
                <a:solidFill>
                  <a:srgbClr val="0000CC"/>
                </a:solidFill>
                <a:latin typeface="Times New Roman" panose="02020603050405020304" pitchFamily="18" charset="0"/>
                <a:cs typeface="Times New Roman" panose="02020603050405020304" pitchFamily="18" charset="0"/>
              </a:rPr>
              <a:t>Numerical Differentiation</a:t>
            </a:r>
          </a:p>
        </p:txBody>
      </p:sp>
      <p:graphicFrame>
        <p:nvGraphicFramePr>
          <p:cNvPr id="1026" name="Object 15">
            <a:extLst>
              <a:ext uri="{FF2B5EF4-FFF2-40B4-BE49-F238E27FC236}">
                <a16:creationId xmlns:a16="http://schemas.microsoft.com/office/drawing/2014/main" id="{2E560F6E-B448-40A7-8EA1-5E4EE9D66DCF}"/>
              </a:ext>
            </a:extLst>
          </p:cNvPr>
          <p:cNvGraphicFramePr>
            <a:graphicFrameLocks noGrp="1" noChangeAspect="1"/>
          </p:cNvGraphicFramePr>
          <p:nvPr>
            <p:ph idx="1"/>
          </p:nvPr>
        </p:nvGraphicFramePr>
        <p:xfrm>
          <a:off x="395288" y="2289175"/>
          <a:ext cx="4319587" cy="563563"/>
        </p:xfrm>
        <a:graphic>
          <a:graphicData uri="http://schemas.openxmlformats.org/presentationml/2006/ole">
            <mc:AlternateContent xmlns:mc="http://schemas.openxmlformats.org/markup-compatibility/2006">
              <mc:Choice xmlns:v="urn:schemas-microsoft-com:vml" Requires="v">
                <p:oleObj name="Equation" r:id="rId3" imgW="1752480" imgH="228600" progId="Equation.3">
                  <p:embed/>
                </p:oleObj>
              </mc:Choice>
              <mc:Fallback>
                <p:oleObj name="Equation" r:id="rId3" imgW="1752480" imgH="228600" progId="Equation.3">
                  <p:embed/>
                  <p:pic>
                    <p:nvPicPr>
                      <p:cNvPr id="1026" name="Object 15">
                        <a:extLst>
                          <a:ext uri="{FF2B5EF4-FFF2-40B4-BE49-F238E27FC236}">
                            <a16:creationId xmlns:a16="http://schemas.microsoft.com/office/drawing/2014/main" id="{2E560F6E-B448-40A7-8EA1-5E4EE9D66D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289175"/>
                        <a:ext cx="4319587" cy="563563"/>
                      </a:xfrm>
                      <a:prstGeom prst="rect">
                        <a:avLst/>
                      </a:prstGeom>
                      <a:solidFill>
                        <a:srgbClr val="FFFF99"/>
                      </a:solidFill>
                      <a:ln>
                        <a:noFill/>
                      </a:ln>
                      <a:effectLst/>
                      <a:extLst>
                        <a:ext uri="{91240B29-F687-4F45-9708-019B960494DF}">
                          <a14:hiddenLine xmlns:a14="http://schemas.microsoft.com/office/drawing/2010/main" w="25400">
                            <a:solidFill>
                              <a:srgbClr val="CC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1" name="Rectangle 4">
            <a:extLst>
              <a:ext uri="{FF2B5EF4-FFF2-40B4-BE49-F238E27FC236}">
                <a16:creationId xmlns:a16="http://schemas.microsoft.com/office/drawing/2014/main" id="{15EEE1E9-619A-4A41-8854-205279812B02}"/>
              </a:ext>
            </a:extLst>
          </p:cNvPr>
          <p:cNvSpPr>
            <a:spLocks noChangeArrowheads="1"/>
          </p:cNvSpPr>
          <p:nvPr/>
        </p:nvSpPr>
        <p:spPr bwMode="auto">
          <a:xfrm>
            <a:off x="323850" y="1084263"/>
            <a:ext cx="46085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742950" indent="-7429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Tx/>
              <a:buAutoNum type="arabicPeriod"/>
            </a:pPr>
            <a:r>
              <a:rPr lang="en-US" altLang="en-US" sz="2800" b="1" dirty="0">
                <a:solidFill>
                  <a:srgbClr val="CC0000"/>
                </a:solidFill>
                <a:latin typeface="Times New Roman" panose="02020603050405020304" pitchFamily="18" charset="0"/>
                <a:cs typeface="Times New Roman" panose="02020603050405020304" pitchFamily="18" charset="0"/>
              </a:rPr>
              <a:t>Forward difference</a:t>
            </a:r>
          </a:p>
        </p:txBody>
      </p:sp>
      <p:pic>
        <p:nvPicPr>
          <p:cNvPr id="1032" name="Picture 5" descr="Fig0406">
            <a:extLst>
              <a:ext uri="{FF2B5EF4-FFF2-40B4-BE49-F238E27FC236}">
                <a16:creationId xmlns:a16="http://schemas.microsoft.com/office/drawing/2014/main" id="{B1CA89E8-8BE7-4C79-A1AA-7FA2EC6AEA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2142" b="69719"/>
          <a:stretch>
            <a:fillRect/>
          </a:stretch>
        </p:blipFill>
        <p:spPr bwMode="auto">
          <a:xfrm>
            <a:off x="4859338" y="1470025"/>
            <a:ext cx="4032250"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7" name="Object 12">
            <a:extLst>
              <a:ext uri="{FF2B5EF4-FFF2-40B4-BE49-F238E27FC236}">
                <a16:creationId xmlns:a16="http://schemas.microsoft.com/office/drawing/2014/main" id="{38BCC2EE-6ADD-49F9-8480-D86F0D39B3A8}"/>
              </a:ext>
            </a:extLst>
          </p:cNvPr>
          <p:cNvGraphicFramePr>
            <a:graphicFrameLocks noChangeAspect="1"/>
          </p:cNvGraphicFramePr>
          <p:nvPr/>
        </p:nvGraphicFramePr>
        <p:xfrm>
          <a:off x="250825" y="5776913"/>
          <a:ext cx="6697663" cy="909637"/>
        </p:xfrm>
        <a:graphic>
          <a:graphicData uri="http://schemas.openxmlformats.org/presentationml/2006/ole">
            <mc:AlternateContent xmlns:mc="http://schemas.openxmlformats.org/markup-compatibility/2006">
              <mc:Choice xmlns:v="urn:schemas-microsoft-com:vml" Requires="v">
                <p:oleObj name="Equation" r:id="rId6" imgW="2895480" imgH="393480" progId="Equation.3">
                  <p:embed/>
                </p:oleObj>
              </mc:Choice>
              <mc:Fallback>
                <p:oleObj name="Equation" r:id="rId6" imgW="2895480" imgH="393480" progId="Equation.3">
                  <p:embed/>
                  <p:pic>
                    <p:nvPicPr>
                      <p:cNvPr id="1027" name="Object 12">
                        <a:extLst>
                          <a:ext uri="{FF2B5EF4-FFF2-40B4-BE49-F238E27FC236}">
                            <a16:creationId xmlns:a16="http://schemas.microsoft.com/office/drawing/2014/main" id="{38BCC2EE-6ADD-49F9-8480-D86F0D39B3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825" y="5776913"/>
                        <a:ext cx="6697663" cy="909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8" name="Object 13">
            <a:extLst>
              <a:ext uri="{FF2B5EF4-FFF2-40B4-BE49-F238E27FC236}">
                <a16:creationId xmlns:a16="http://schemas.microsoft.com/office/drawing/2014/main" id="{15539E13-EB3F-4033-B308-4040D94E8C65}"/>
              </a:ext>
            </a:extLst>
          </p:cNvPr>
          <p:cNvGraphicFramePr>
            <a:graphicFrameLocks noChangeAspect="1"/>
          </p:cNvGraphicFramePr>
          <p:nvPr/>
        </p:nvGraphicFramePr>
        <p:xfrm>
          <a:off x="323850" y="4076700"/>
          <a:ext cx="4824413" cy="1785938"/>
        </p:xfrm>
        <a:graphic>
          <a:graphicData uri="http://schemas.openxmlformats.org/presentationml/2006/ole">
            <mc:AlternateContent xmlns:mc="http://schemas.openxmlformats.org/markup-compatibility/2006">
              <mc:Choice xmlns:v="urn:schemas-microsoft-com:vml" Requires="v">
                <p:oleObj name="Equation" r:id="rId8" imgW="2197080" imgH="812520" progId="Equation.3">
                  <p:embed/>
                </p:oleObj>
              </mc:Choice>
              <mc:Fallback>
                <p:oleObj name="Equation" r:id="rId8" imgW="2197080" imgH="812520" progId="Equation.3">
                  <p:embed/>
                  <p:pic>
                    <p:nvPicPr>
                      <p:cNvPr id="1028" name="Object 13">
                        <a:extLst>
                          <a:ext uri="{FF2B5EF4-FFF2-40B4-BE49-F238E27FC236}">
                            <a16:creationId xmlns:a16="http://schemas.microsoft.com/office/drawing/2014/main" id="{15539E13-EB3F-4033-B308-4040D94E8C6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3850" y="4076700"/>
                        <a:ext cx="4824413" cy="178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9" name="Object 14">
            <a:extLst>
              <a:ext uri="{FF2B5EF4-FFF2-40B4-BE49-F238E27FC236}">
                <a16:creationId xmlns:a16="http://schemas.microsoft.com/office/drawing/2014/main" id="{F71DF277-F816-4C7C-95C7-0FC5D50E642F}"/>
              </a:ext>
            </a:extLst>
          </p:cNvPr>
          <p:cNvGraphicFramePr>
            <a:graphicFrameLocks noChangeAspect="1"/>
          </p:cNvGraphicFramePr>
          <p:nvPr/>
        </p:nvGraphicFramePr>
        <p:xfrm>
          <a:off x="395288" y="3141663"/>
          <a:ext cx="3733800" cy="957262"/>
        </p:xfrm>
        <a:graphic>
          <a:graphicData uri="http://schemas.openxmlformats.org/presentationml/2006/ole">
            <mc:AlternateContent xmlns:mc="http://schemas.openxmlformats.org/markup-compatibility/2006">
              <mc:Choice xmlns:v="urn:schemas-microsoft-com:vml" Requires="v">
                <p:oleObj name="Equation" r:id="rId10" imgW="1536480" imgH="393480" progId="Equation.3">
                  <p:embed/>
                </p:oleObj>
              </mc:Choice>
              <mc:Fallback>
                <p:oleObj name="Equation" r:id="rId10" imgW="1536480" imgH="393480" progId="Equation.3">
                  <p:embed/>
                  <p:pic>
                    <p:nvPicPr>
                      <p:cNvPr id="1029" name="Object 14">
                        <a:extLst>
                          <a:ext uri="{FF2B5EF4-FFF2-40B4-BE49-F238E27FC236}">
                            <a16:creationId xmlns:a16="http://schemas.microsoft.com/office/drawing/2014/main" id="{F71DF277-F816-4C7C-95C7-0FC5D50E642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5288" y="3141663"/>
                        <a:ext cx="3733800" cy="957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3" name="Rectangle 17">
            <a:extLst>
              <a:ext uri="{FF2B5EF4-FFF2-40B4-BE49-F238E27FC236}">
                <a16:creationId xmlns:a16="http://schemas.microsoft.com/office/drawing/2014/main" id="{F0FB1ECB-1C28-4919-8665-6D854CD03588}"/>
              </a:ext>
            </a:extLst>
          </p:cNvPr>
          <p:cNvSpPr>
            <a:spLocks noChangeArrowheads="1"/>
          </p:cNvSpPr>
          <p:nvPr/>
        </p:nvSpPr>
        <p:spPr bwMode="auto">
          <a:xfrm>
            <a:off x="468313" y="1844675"/>
            <a:ext cx="15699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rgbClr val="0000CC"/>
                </a:solidFill>
                <a:latin typeface="Times New Roman" panose="02020603050405020304" pitchFamily="18" charset="0"/>
                <a:cs typeface="Times New Roman" panose="02020603050405020304" pitchFamily="18" charset="0"/>
              </a:rPr>
              <a:t>Taylor series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a:extLst>
              <a:ext uri="{FF2B5EF4-FFF2-40B4-BE49-F238E27FC236}">
                <a16:creationId xmlns:a16="http://schemas.microsoft.com/office/drawing/2014/main" id="{F602D9E0-35A2-49F3-9340-532AE13C7B93}"/>
              </a:ext>
            </a:extLst>
          </p:cNvPr>
          <p:cNvSpPr>
            <a:spLocks noGrp="1" noChangeArrowheads="1"/>
          </p:cNvSpPr>
          <p:nvPr>
            <p:ph type="title"/>
          </p:nvPr>
        </p:nvSpPr>
        <p:spPr>
          <a:xfrm>
            <a:off x="457200" y="122238"/>
            <a:ext cx="7543800" cy="1003300"/>
          </a:xfrm>
        </p:spPr>
        <p:txBody>
          <a:bodyPr/>
          <a:lstStyle/>
          <a:p>
            <a:pPr eaLnBrk="1" hangingPunct="1"/>
            <a:r>
              <a:rPr lang="en-US" altLang="en-US" b="1">
                <a:solidFill>
                  <a:srgbClr val="0000CC"/>
                </a:solidFill>
                <a:latin typeface="Times New Roman" panose="02020603050405020304" pitchFamily="18" charset="0"/>
                <a:cs typeface="Times New Roman" panose="02020603050405020304" pitchFamily="18" charset="0"/>
              </a:rPr>
              <a:t>Numerical Differentiation</a:t>
            </a:r>
          </a:p>
        </p:txBody>
      </p:sp>
      <p:sp>
        <p:nvSpPr>
          <p:cNvPr id="2054" name="Text Box 5">
            <a:extLst>
              <a:ext uri="{FF2B5EF4-FFF2-40B4-BE49-F238E27FC236}">
                <a16:creationId xmlns:a16="http://schemas.microsoft.com/office/drawing/2014/main" id="{575618AA-936F-41C8-AF4F-95944628470C}"/>
              </a:ext>
            </a:extLst>
          </p:cNvPr>
          <p:cNvSpPr txBox="1">
            <a:spLocks noChangeArrowheads="1"/>
          </p:cNvSpPr>
          <p:nvPr/>
        </p:nvSpPr>
        <p:spPr bwMode="auto">
          <a:xfrm>
            <a:off x="468313" y="1557338"/>
            <a:ext cx="4176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CC0000"/>
                </a:solidFill>
                <a:latin typeface="Times New Roman" panose="02020603050405020304" pitchFamily="18" charset="0"/>
                <a:cs typeface="Times New Roman" panose="02020603050405020304" pitchFamily="18" charset="0"/>
              </a:rPr>
              <a:t>2. Backward difference</a:t>
            </a:r>
          </a:p>
        </p:txBody>
      </p:sp>
      <p:pic>
        <p:nvPicPr>
          <p:cNvPr id="2055" name="Picture 7" descr="Fig0406">
            <a:extLst>
              <a:ext uri="{FF2B5EF4-FFF2-40B4-BE49-F238E27FC236}">
                <a16:creationId xmlns:a16="http://schemas.microsoft.com/office/drawing/2014/main" id="{57A08D78-DBA9-43CF-9F9B-5E4AE93905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3295" b="36551"/>
          <a:stretch>
            <a:fillRect/>
          </a:stretch>
        </p:blipFill>
        <p:spPr bwMode="auto">
          <a:xfrm>
            <a:off x="5364163" y="1773238"/>
            <a:ext cx="3455987"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50" name="Object 9">
            <a:extLst>
              <a:ext uri="{FF2B5EF4-FFF2-40B4-BE49-F238E27FC236}">
                <a16:creationId xmlns:a16="http://schemas.microsoft.com/office/drawing/2014/main" id="{7EF430E4-EB1B-4A01-A74D-A11B944FE77B}"/>
              </a:ext>
            </a:extLst>
          </p:cNvPr>
          <p:cNvGraphicFramePr>
            <a:graphicFrameLocks noChangeAspect="1"/>
          </p:cNvGraphicFramePr>
          <p:nvPr/>
        </p:nvGraphicFramePr>
        <p:xfrm>
          <a:off x="395288" y="2205038"/>
          <a:ext cx="3733800" cy="957262"/>
        </p:xfrm>
        <a:graphic>
          <a:graphicData uri="http://schemas.openxmlformats.org/presentationml/2006/ole">
            <mc:AlternateContent xmlns:mc="http://schemas.openxmlformats.org/markup-compatibility/2006">
              <mc:Choice xmlns:v="urn:schemas-microsoft-com:vml" Requires="v">
                <p:oleObj name="Equation" r:id="rId4" imgW="1536480" imgH="393480" progId="Equation.3">
                  <p:embed/>
                </p:oleObj>
              </mc:Choice>
              <mc:Fallback>
                <p:oleObj name="Equation" r:id="rId4" imgW="1536480" imgH="393480" progId="Equation.3">
                  <p:embed/>
                  <p:pic>
                    <p:nvPicPr>
                      <p:cNvPr id="2050" name="Object 9">
                        <a:extLst>
                          <a:ext uri="{FF2B5EF4-FFF2-40B4-BE49-F238E27FC236}">
                            <a16:creationId xmlns:a16="http://schemas.microsoft.com/office/drawing/2014/main" id="{7EF430E4-EB1B-4A01-A74D-A11B944FE7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2205038"/>
                        <a:ext cx="3733800" cy="957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10">
            <a:extLst>
              <a:ext uri="{FF2B5EF4-FFF2-40B4-BE49-F238E27FC236}">
                <a16:creationId xmlns:a16="http://schemas.microsoft.com/office/drawing/2014/main" id="{325D9BF9-8698-4152-BCF6-F0C41BE388B2}"/>
              </a:ext>
            </a:extLst>
          </p:cNvPr>
          <p:cNvGraphicFramePr>
            <a:graphicFrameLocks noChangeAspect="1"/>
          </p:cNvGraphicFramePr>
          <p:nvPr/>
        </p:nvGraphicFramePr>
        <p:xfrm>
          <a:off x="323850" y="5157788"/>
          <a:ext cx="7010400" cy="952500"/>
        </p:xfrm>
        <a:graphic>
          <a:graphicData uri="http://schemas.openxmlformats.org/presentationml/2006/ole">
            <mc:AlternateContent xmlns:mc="http://schemas.openxmlformats.org/markup-compatibility/2006">
              <mc:Choice xmlns:v="urn:schemas-microsoft-com:vml" Requires="v">
                <p:oleObj name="Equation" r:id="rId6" imgW="2895480" imgH="393480" progId="Equation.3">
                  <p:embed/>
                </p:oleObj>
              </mc:Choice>
              <mc:Fallback>
                <p:oleObj name="Equation" r:id="rId6" imgW="2895480" imgH="393480" progId="Equation.3">
                  <p:embed/>
                  <p:pic>
                    <p:nvPicPr>
                      <p:cNvPr id="2051" name="Object 10">
                        <a:extLst>
                          <a:ext uri="{FF2B5EF4-FFF2-40B4-BE49-F238E27FC236}">
                            <a16:creationId xmlns:a16="http://schemas.microsoft.com/office/drawing/2014/main" id="{325D9BF9-8698-4152-BCF6-F0C41BE388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850" y="5157788"/>
                        <a:ext cx="70104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11">
            <a:extLst>
              <a:ext uri="{FF2B5EF4-FFF2-40B4-BE49-F238E27FC236}">
                <a16:creationId xmlns:a16="http://schemas.microsoft.com/office/drawing/2014/main" id="{490AFEE4-FD4E-4896-8C24-27B8B847E9EA}"/>
              </a:ext>
            </a:extLst>
          </p:cNvPr>
          <p:cNvGraphicFramePr>
            <a:graphicFrameLocks noChangeAspect="1"/>
          </p:cNvGraphicFramePr>
          <p:nvPr/>
        </p:nvGraphicFramePr>
        <p:xfrm>
          <a:off x="323850" y="3068638"/>
          <a:ext cx="5105400" cy="1889125"/>
        </p:xfrm>
        <a:graphic>
          <a:graphicData uri="http://schemas.openxmlformats.org/presentationml/2006/ole">
            <mc:AlternateContent xmlns:mc="http://schemas.openxmlformats.org/markup-compatibility/2006">
              <mc:Choice xmlns:v="urn:schemas-microsoft-com:vml" Requires="v">
                <p:oleObj name="Equation" r:id="rId8" imgW="2197080" imgH="812520" progId="Equation.3">
                  <p:embed/>
                </p:oleObj>
              </mc:Choice>
              <mc:Fallback>
                <p:oleObj name="Equation" r:id="rId8" imgW="2197080" imgH="812520" progId="Equation.3">
                  <p:embed/>
                  <p:pic>
                    <p:nvPicPr>
                      <p:cNvPr id="2052" name="Object 11">
                        <a:extLst>
                          <a:ext uri="{FF2B5EF4-FFF2-40B4-BE49-F238E27FC236}">
                            <a16:creationId xmlns:a16="http://schemas.microsoft.com/office/drawing/2014/main" id="{490AFEE4-FD4E-4896-8C24-27B8B847E9E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3850" y="3068638"/>
                        <a:ext cx="5105400" cy="188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a:extLst>
              <a:ext uri="{FF2B5EF4-FFF2-40B4-BE49-F238E27FC236}">
                <a16:creationId xmlns:a16="http://schemas.microsoft.com/office/drawing/2014/main" id="{8A7C1C93-1097-4F77-BD5E-DFFD3DFD125B}"/>
              </a:ext>
            </a:extLst>
          </p:cNvPr>
          <p:cNvSpPr>
            <a:spLocks noGrp="1" noChangeArrowheads="1"/>
          </p:cNvSpPr>
          <p:nvPr>
            <p:ph type="title"/>
          </p:nvPr>
        </p:nvSpPr>
        <p:spPr>
          <a:xfrm>
            <a:off x="196850" y="158750"/>
            <a:ext cx="7886700" cy="1325563"/>
          </a:xfrm>
        </p:spPr>
        <p:txBody>
          <a:bodyPr/>
          <a:lstStyle/>
          <a:p>
            <a:pPr eaLnBrk="1" hangingPunct="1"/>
            <a:r>
              <a:rPr lang="en-US" altLang="en-US" b="1" dirty="0">
                <a:solidFill>
                  <a:srgbClr val="0000CC"/>
                </a:solidFill>
                <a:latin typeface="Times New Roman" panose="02020603050405020304" pitchFamily="18" charset="0"/>
                <a:cs typeface="Times New Roman" panose="02020603050405020304" pitchFamily="18" charset="0"/>
              </a:rPr>
              <a:t>Numerical Differentiation</a:t>
            </a:r>
          </a:p>
        </p:txBody>
      </p:sp>
      <p:sp>
        <p:nvSpPr>
          <p:cNvPr id="3078" name="Text Box 6">
            <a:extLst>
              <a:ext uri="{FF2B5EF4-FFF2-40B4-BE49-F238E27FC236}">
                <a16:creationId xmlns:a16="http://schemas.microsoft.com/office/drawing/2014/main" id="{1CA290C9-574B-4BDA-BF3D-576A00B9C782}"/>
              </a:ext>
            </a:extLst>
          </p:cNvPr>
          <p:cNvSpPr txBox="1">
            <a:spLocks noChangeArrowheads="1"/>
          </p:cNvSpPr>
          <p:nvPr/>
        </p:nvSpPr>
        <p:spPr bwMode="auto">
          <a:xfrm>
            <a:off x="611188" y="1484313"/>
            <a:ext cx="43926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CC0000"/>
                </a:solidFill>
                <a:latin typeface="Times New Roman" panose="02020603050405020304" pitchFamily="18" charset="0"/>
                <a:cs typeface="Times New Roman" panose="02020603050405020304" pitchFamily="18" charset="0"/>
              </a:rPr>
              <a:t>3. Centered difference</a:t>
            </a:r>
          </a:p>
        </p:txBody>
      </p:sp>
      <p:pic>
        <p:nvPicPr>
          <p:cNvPr id="3079" name="Picture 8" descr="Fig0406">
            <a:extLst>
              <a:ext uri="{FF2B5EF4-FFF2-40B4-BE49-F238E27FC236}">
                <a16:creationId xmlns:a16="http://schemas.microsoft.com/office/drawing/2014/main" id="{28CCA26C-12BE-4412-8A81-8EBD4B5904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5443" b="3406"/>
          <a:stretch>
            <a:fillRect/>
          </a:stretch>
        </p:blipFill>
        <p:spPr bwMode="auto">
          <a:xfrm>
            <a:off x="5508625" y="1412875"/>
            <a:ext cx="338455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74" name="Object 9">
            <a:extLst>
              <a:ext uri="{FF2B5EF4-FFF2-40B4-BE49-F238E27FC236}">
                <a16:creationId xmlns:a16="http://schemas.microsoft.com/office/drawing/2014/main" id="{D7143E4C-7DA4-49DC-A6E8-89522E4492BC}"/>
              </a:ext>
            </a:extLst>
          </p:cNvPr>
          <p:cNvGraphicFramePr>
            <a:graphicFrameLocks noChangeAspect="1"/>
          </p:cNvGraphicFramePr>
          <p:nvPr/>
        </p:nvGraphicFramePr>
        <p:xfrm>
          <a:off x="395288" y="2492375"/>
          <a:ext cx="3981450" cy="957263"/>
        </p:xfrm>
        <a:graphic>
          <a:graphicData uri="http://schemas.openxmlformats.org/presentationml/2006/ole">
            <mc:AlternateContent xmlns:mc="http://schemas.openxmlformats.org/markup-compatibility/2006">
              <mc:Choice xmlns:v="urn:schemas-microsoft-com:vml" Requires="v">
                <p:oleObj name="Equation" r:id="rId4" imgW="1638000" imgH="393480" progId="Equation.3">
                  <p:embed/>
                </p:oleObj>
              </mc:Choice>
              <mc:Fallback>
                <p:oleObj name="Equation" r:id="rId4" imgW="1638000" imgH="393480" progId="Equation.3">
                  <p:embed/>
                  <p:pic>
                    <p:nvPicPr>
                      <p:cNvPr id="3074" name="Object 9">
                        <a:extLst>
                          <a:ext uri="{FF2B5EF4-FFF2-40B4-BE49-F238E27FC236}">
                            <a16:creationId xmlns:a16="http://schemas.microsoft.com/office/drawing/2014/main" id="{D7143E4C-7DA4-49DC-A6E8-89522E4492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2492375"/>
                        <a:ext cx="3981450" cy="957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10">
            <a:extLst>
              <a:ext uri="{FF2B5EF4-FFF2-40B4-BE49-F238E27FC236}">
                <a16:creationId xmlns:a16="http://schemas.microsoft.com/office/drawing/2014/main" id="{FC90787F-BC79-4816-A44E-79B1F9DA51A9}"/>
              </a:ext>
            </a:extLst>
          </p:cNvPr>
          <p:cNvGraphicFramePr>
            <a:graphicFrameLocks noChangeAspect="1"/>
          </p:cNvGraphicFramePr>
          <p:nvPr/>
        </p:nvGraphicFramePr>
        <p:xfrm>
          <a:off x="323850" y="4941888"/>
          <a:ext cx="7632700" cy="1001712"/>
        </p:xfrm>
        <a:graphic>
          <a:graphicData uri="http://schemas.openxmlformats.org/presentationml/2006/ole">
            <mc:AlternateContent xmlns:mc="http://schemas.openxmlformats.org/markup-compatibility/2006">
              <mc:Choice xmlns:v="urn:schemas-microsoft-com:vml" Requires="v">
                <p:oleObj name="Equation" r:id="rId6" imgW="2997000" imgH="393480" progId="Equation.3">
                  <p:embed/>
                </p:oleObj>
              </mc:Choice>
              <mc:Fallback>
                <p:oleObj name="Equation" r:id="rId6" imgW="2997000" imgH="393480" progId="Equation.3">
                  <p:embed/>
                  <p:pic>
                    <p:nvPicPr>
                      <p:cNvPr id="3075" name="Object 10">
                        <a:extLst>
                          <a:ext uri="{FF2B5EF4-FFF2-40B4-BE49-F238E27FC236}">
                            <a16:creationId xmlns:a16="http://schemas.microsoft.com/office/drawing/2014/main" id="{FC90787F-BC79-4816-A44E-79B1F9DA51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850" y="4941888"/>
                        <a:ext cx="7632700" cy="100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 name="Object 11">
            <a:extLst>
              <a:ext uri="{FF2B5EF4-FFF2-40B4-BE49-F238E27FC236}">
                <a16:creationId xmlns:a16="http://schemas.microsoft.com/office/drawing/2014/main" id="{93B2BFE4-DE64-4E03-9647-D7ECA557C747}"/>
              </a:ext>
            </a:extLst>
          </p:cNvPr>
          <p:cNvGraphicFramePr>
            <a:graphicFrameLocks noChangeAspect="1"/>
          </p:cNvGraphicFramePr>
          <p:nvPr/>
        </p:nvGraphicFramePr>
        <p:xfrm>
          <a:off x="323850" y="3716338"/>
          <a:ext cx="5135563" cy="914400"/>
        </p:xfrm>
        <a:graphic>
          <a:graphicData uri="http://schemas.openxmlformats.org/presentationml/2006/ole">
            <mc:AlternateContent xmlns:mc="http://schemas.openxmlformats.org/markup-compatibility/2006">
              <mc:Choice xmlns:v="urn:schemas-microsoft-com:vml" Requires="v">
                <p:oleObj name="Equation" r:id="rId8" imgW="2209680" imgH="393480" progId="Equation.3">
                  <p:embed/>
                </p:oleObj>
              </mc:Choice>
              <mc:Fallback>
                <p:oleObj name="Equation" r:id="rId8" imgW="2209680" imgH="393480" progId="Equation.3">
                  <p:embed/>
                  <p:pic>
                    <p:nvPicPr>
                      <p:cNvPr id="3076" name="Object 11">
                        <a:extLst>
                          <a:ext uri="{FF2B5EF4-FFF2-40B4-BE49-F238E27FC236}">
                            <a16:creationId xmlns:a16="http://schemas.microsoft.com/office/drawing/2014/main" id="{93B2BFE4-DE64-4E03-9647-D7ECA557C74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3850" y="3716338"/>
                        <a:ext cx="5135563"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5">
            <a:extLst>
              <a:ext uri="{FF2B5EF4-FFF2-40B4-BE49-F238E27FC236}">
                <a16:creationId xmlns:a16="http://schemas.microsoft.com/office/drawing/2014/main" id="{402690F4-4FBC-4823-BAA7-425507B41674}"/>
              </a:ext>
            </a:extLst>
          </p:cNvPr>
          <p:cNvSpPr>
            <a:spLocks noGrp="1" noChangeArrowheads="1"/>
          </p:cNvSpPr>
          <p:nvPr>
            <p:ph type="title"/>
          </p:nvPr>
        </p:nvSpPr>
        <p:spPr>
          <a:xfrm>
            <a:off x="468313" y="333375"/>
            <a:ext cx="7543800" cy="1295400"/>
          </a:xfrm>
        </p:spPr>
        <p:txBody>
          <a:bodyPr rtlCol="0">
            <a:normAutofit fontScale="90000"/>
          </a:bodyPr>
          <a:lstStyle/>
          <a:p>
            <a:pPr eaLnBrk="1" fontAlgn="auto" hangingPunct="1">
              <a:spcAft>
                <a:spcPts val="0"/>
              </a:spcAft>
              <a:defRPr/>
            </a:pPr>
            <a:r>
              <a:rPr lang="en-US" b="1" dirty="0">
                <a:solidFill>
                  <a:srgbClr val="0000CC"/>
                </a:solidFill>
                <a:latin typeface="Times New Roman" panose="02020603050405020304" pitchFamily="18" charset="0"/>
                <a:cs typeface="Times New Roman" panose="02020603050405020304" pitchFamily="18" charset="0"/>
              </a:rPr>
              <a:t>High Accuracy Differentiation Formulas</a:t>
            </a:r>
          </a:p>
        </p:txBody>
      </p:sp>
      <p:sp>
        <p:nvSpPr>
          <p:cNvPr id="17411" name="Rectangle 3">
            <a:extLst>
              <a:ext uri="{FF2B5EF4-FFF2-40B4-BE49-F238E27FC236}">
                <a16:creationId xmlns:a16="http://schemas.microsoft.com/office/drawing/2014/main" id="{C6633584-0AA4-4F28-B398-88CF25B8DE2D}"/>
              </a:ext>
            </a:extLst>
          </p:cNvPr>
          <p:cNvSpPr>
            <a:spLocks noGrp="1" noChangeArrowheads="1"/>
          </p:cNvSpPr>
          <p:nvPr>
            <p:ph type="body" sz="half" idx="1"/>
          </p:nvPr>
        </p:nvSpPr>
        <p:spPr>
          <a:xfrm>
            <a:off x="250825" y="1916113"/>
            <a:ext cx="8424863" cy="3265487"/>
          </a:xfrm>
        </p:spPr>
        <p:txBody>
          <a:bodyPr/>
          <a:lstStyle/>
          <a:p>
            <a:pPr eaLnBrk="1" hangingPunct="1"/>
            <a:r>
              <a:rPr lang="en-US" altLang="en-US" dirty="0">
                <a:latin typeface="Times New Roman" panose="02020603050405020304" pitchFamily="18" charset="0"/>
                <a:cs typeface="Times New Roman" panose="02020603050405020304" pitchFamily="18" charset="0"/>
              </a:rPr>
              <a:t>High-accuracy finite-difference formulas can be generated by including </a:t>
            </a:r>
            <a:r>
              <a:rPr lang="en-US" altLang="en-US" u="sng" dirty="0">
                <a:latin typeface="Times New Roman" panose="02020603050405020304" pitchFamily="18" charset="0"/>
                <a:cs typeface="Times New Roman" panose="02020603050405020304" pitchFamily="18" charset="0"/>
              </a:rPr>
              <a:t>additional terms</a:t>
            </a:r>
            <a:r>
              <a:rPr lang="en-US" altLang="en-US" dirty="0">
                <a:latin typeface="Times New Roman" panose="02020603050405020304" pitchFamily="18" charset="0"/>
                <a:cs typeface="Times New Roman" panose="02020603050405020304" pitchFamily="18" charset="0"/>
              </a:rPr>
              <a:t> from the Taylor series expansion.</a:t>
            </a:r>
          </a:p>
          <a:p>
            <a:pPr eaLnBrk="1" hangingPunct="1"/>
            <a:endParaRPr lang="en-US" altLang="en-US" dirty="0">
              <a:latin typeface="Times New Roman" panose="02020603050405020304" pitchFamily="18" charset="0"/>
              <a:cs typeface="Times New Roman" panose="02020603050405020304" pitchFamily="18" charset="0"/>
            </a:endParaRPr>
          </a:p>
          <a:p>
            <a:pPr eaLnBrk="1" hangingPunct="1"/>
            <a:r>
              <a:rPr lang="en-US" altLang="en-US" u="sng" dirty="0">
                <a:latin typeface="Times New Roman" panose="02020603050405020304" pitchFamily="18" charset="0"/>
                <a:cs typeface="Times New Roman" panose="02020603050405020304" pitchFamily="18" charset="0"/>
              </a:rPr>
              <a:t>An example</a:t>
            </a:r>
            <a:r>
              <a:rPr lang="en-US" altLang="en-US" dirty="0">
                <a:latin typeface="Times New Roman" panose="02020603050405020304" pitchFamily="18" charset="0"/>
                <a:cs typeface="Times New Roman" panose="02020603050405020304" pitchFamily="18" charset="0"/>
              </a:rPr>
              <a:t>: High-accuracy forward-difference formula for the first derivative.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B27FE589-2A43-4746-A550-B26ED2115482}"/>
              </a:ext>
            </a:extLst>
          </p:cNvPr>
          <p:cNvSpPr>
            <a:spLocks noGrp="1" noChangeArrowheads="1"/>
          </p:cNvSpPr>
          <p:nvPr>
            <p:ph type="title"/>
          </p:nvPr>
        </p:nvSpPr>
        <p:spPr>
          <a:xfrm>
            <a:off x="457200" y="277813"/>
            <a:ext cx="8229600" cy="1139825"/>
          </a:xfrm>
        </p:spPr>
        <p:txBody>
          <a:bodyPr/>
          <a:lstStyle/>
          <a:p>
            <a:pPr eaLnBrk="1" hangingPunct="1"/>
            <a:r>
              <a:rPr lang="en-US" altLang="en-US">
                <a:solidFill>
                  <a:srgbClr val="FF0000"/>
                </a:solidFill>
                <a:latin typeface="Times New Roman" panose="02020603050405020304" pitchFamily="18" charset="0"/>
                <a:cs typeface="Times New Roman" panose="02020603050405020304" pitchFamily="18" charset="0"/>
              </a:rPr>
              <a:t>Motivation</a:t>
            </a:r>
          </a:p>
        </p:txBody>
      </p:sp>
      <p:sp>
        <p:nvSpPr>
          <p:cNvPr id="7" name="Rectangle 3">
            <a:extLst>
              <a:ext uri="{FF2B5EF4-FFF2-40B4-BE49-F238E27FC236}">
                <a16:creationId xmlns:a16="http://schemas.microsoft.com/office/drawing/2014/main" id="{1E80CECF-F5E7-4A49-8CE4-584DACE15210}"/>
              </a:ext>
            </a:extLst>
          </p:cNvPr>
          <p:cNvSpPr txBox="1">
            <a:spLocks noChangeArrowheads="1"/>
          </p:cNvSpPr>
          <p:nvPr/>
        </p:nvSpPr>
        <p:spPr>
          <a:xfrm>
            <a:off x="457200" y="1828799"/>
            <a:ext cx="5066145" cy="32881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900" dirty="0">
                <a:latin typeface="Times New Roman" panose="02020603050405020304" pitchFamily="18" charset="0"/>
                <a:cs typeface="Times New Roman" panose="02020603050405020304" pitchFamily="18" charset="0"/>
              </a:rPr>
              <a:t>How do you evaluate the derivative of a tabulated function.</a:t>
            </a:r>
          </a:p>
          <a:p>
            <a:pPr algn="just"/>
            <a:r>
              <a:rPr lang="en-US" altLang="en-US" sz="2900" dirty="0">
                <a:latin typeface="Times New Roman" panose="02020603050405020304" pitchFamily="18" charset="0"/>
                <a:cs typeface="Times New Roman" panose="02020603050405020304" pitchFamily="18" charset="0"/>
              </a:rPr>
              <a:t>How do we determine the velocity and acceleration from tabulated measurements. </a:t>
            </a:r>
          </a:p>
        </p:txBody>
      </p:sp>
      <p:graphicFrame>
        <p:nvGraphicFramePr>
          <p:cNvPr id="8" name="Group 26">
            <a:extLst>
              <a:ext uri="{FF2B5EF4-FFF2-40B4-BE49-F238E27FC236}">
                <a16:creationId xmlns:a16="http://schemas.microsoft.com/office/drawing/2014/main" id="{7C4B30A8-83F4-4D94-94EA-3348132C6093}"/>
              </a:ext>
            </a:extLst>
          </p:cNvPr>
          <p:cNvGraphicFramePr>
            <a:graphicFrameLocks/>
          </p:cNvGraphicFramePr>
          <p:nvPr>
            <p:extLst>
              <p:ext uri="{D42A27DB-BD31-4B8C-83A1-F6EECF244321}">
                <p14:modId xmlns:p14="http://schemas.microsoft.com/office/powerpoint/2010/main" val="3954683178"/>
              </p:ext>
            </p:extLst>
          </p:nvPr>
        </p:nvGraphicFramePr>
        <p:xfrm>
          <a:off x="5943600" y="1905000"/>
          <a:ext cx="2819400" cy="3390901"/>
        </p:xfrm>
        <a:graphic>
          <a:graphicData uri="http://schemas.openxmlformats.org/drawingml/2006/table">
            <a:tbl>
              <a:tblPr/>
              <a:tblGrid>
                <a:gridCol w="1243013">
                  <a:extLst>
                    <a:ext uri="{9D8B030D-6E8A-4147-A177-3AD203B41FA5}">
                      <a16:colId xmlns:a16="http://schemas.microsoft.com/office/drawing/2014/main" val="20000"/>
                    </a:ext>
                  </a:extLst>
                </a:gridCol>
                <a:gridCol w="1576387">
                  <a:extLst>
                    <a:ext uri="{9D8B030D-6E8A-4147-A177-3AD203B41FA5}">
                      <a16:colId xmlns:a16="http://schemas.microsoft.com/office/drawing/2014/main" val="20001"/>
                    </a:ext>
                  </a:extLst>
                </a:gridCol>
              </a:tblGrid>
              <a:tr h="749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Time</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(second)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Displacement</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35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0" i="0" u="none" strike="noStrike" cap="none" normalizeH="0" baseline="0">
                          <a:ln>
                            <a:noFill/>
                          </a:ln>
                          <a:solidFill>
                            <a:schemeClr val="tx1"/>
                          </a:solidFill>
                          <a:effectLst/>
                          <a:latin typeface="Verdana" pitchFamily="34" charset="0"/>
                          <a:cs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0" i="0" u="none" strike="noStrike" cap="none" normalizeH="0" baseline="0">
                          <a:ln>
                            <a:noFill/>
                          </a:ln>
                          <a:solidFill>
                            <a:schemeClr val="tx1"/>
                          </a:solidFill>
                          <a:effectLst/>
                          <a:latin typeface="Verdana" pitchFamily="34" charset="0"/>
                          <a:cs typeface="Arial" charset="0"/>
                        </a:rPr>
                        <a:t>30.1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588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0" i="0" u="none" strike="noStrike" cap="none" normalizeH="0" baseline="0">
                          <a:ln>
                            <a:noFill/>
                          </a:ln>
                          <a:solidFill>
                            <a:schemeClr val="tx1"/>
                          </a:solidFill>
                          <a:effectLst/>
                          <a:latin typeface="Verdana" pitchFamily="34"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0" i="0" u="none" strike="noStrike" cap="none" normalizeH="0" baseline="0">
                          <a:ln>
                            <a:noFill/>
                          </a:ln>
                          <a:solidFill>
                            <a:schemeClr val="tx1"/>
                          </a:solidFill>
                          <a:effectLst/>
                          <a:latin typeface="Verdana" pitchFamily="34" charset="0"/>
                          <a:cs typeface="Arial" charset="0"/>
                        </a:rPr>
                        <a:t>48.2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88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0" i="0" u="none" strike="noStrike" cap="none" normalizeH="0" baseline="0">
                          <a:ln>
                            <a:noFill/>
                          </a:ln>
                          <a:solidFill>
                            <a:schemeClr val="tx1"/>
                          </a:solidFill>
                          <a:effectLst/>
                          <a:latin typeface="Verdana" pitchFamily="34" charset="0"/>
                          <a:cs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0" i="0" u="none" strike="noStrike" cap="none" normalizeH="0" baseline="0">
                          <a:ln>
                            <a:noFill/>
                          </a:ln>
                          <a:solidFill>
                            <a:schemeClr val="tx1"/>
                          </a:solidFill>
                          <a:effectLst/>
                          <a:latin typeface="Verdana" pitchFamily="34" charset="0"/>
                          <a:cs typeface="Arial" charset="0"/>
                        </a:rPr>
                        <a:t>50.0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60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0" i="0" u="none" strike="noStrike" cap="none" normalizeH="0" baseline="0">
                          <a:ln>
                            <a:noFill/>
                          </a:ln>
                          <a:solidFill>
                            <a:schemeClr val="tx1"/>
                          </a:solidFill>
                          <a:effectLst/>
                          <a:latin typeface="Verdana" pitchFamily="34" charset="0"/>
                          <a:cs typeface="Arial"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0" i="0" u="none" strike="noStrike" cap="none" normalizeH="0" baseline="0" dirty="0">
                          <a:ln>
                            <a:noFill/>
                          </a:ln>
                          <a:solidFill>
                            <a:schemeClr val="tx1"/>
                          </a:solidFill>
                          <a:effectLst/>
                          <a:latin typeface="Verdana" pitchFamily="34" charset="0"/>
                          <a:cs typeface="Arial" charset="0"/>
                        </a:rPr>
                        <a:t>40.2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 name="Rectangle 24">
            <a:extLst>
              <a:ext uri="{FF2B5EF4-FFF2-40B4-BE49-F238E27FC236}">
                <a16:creationId xmlns:a16="http://schemas.microsoft.com/office/drawing/2014/main" id="{098AD440-9F1A-4481-9249-92F979D58D40}"/>
              </a:ext>
            </a:extLst>
          </p:cNvPr>
          <p:cNvSpPr>
            <a:spLocks noChangeArrowheads="1"/>
          </p:cNvSpPr>
          <p:nvPr/>
        </p:nvSpPr>
        <p:spPr bwMode="auto">
          <a:xfrm>
            <a:off x="457200" y="1752600"/>
            <a:ext cx="5334000" cy="3581400"/>
          </a:xfrm>
          <a:prstGeom prst="rect">
            <a:avLst/>
          </a:prstGeom>
          <a:noFill/>
          <a:ln w="38100" cmpd="dbl">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8200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2CF4F93-FF24-4F32-ABA7-A815627B50A8}"/>
              </a:ext>
            </a:extLst>
          </p:cNvPr>
          <p:cNvSpPr>
            <a:spLocks noGrp="1" noChangeArrowheads="1"/>
          </p:cNvSpPr>
          <p:nvPr>
            <p:ph type="title"/>
          </p:nvPr>
        </p:nvSpPr>
        <p:spPr>
          <a:xfrm>
            <a:off x="304800" y="383383"/>
            <a:ext cx="7772400" cy="1143000"/>
          </a:xfrm>
          <a:noFill/>
          <a:ln/>
        </p:spPr>
        <p:txBody>
          <a:bodyPr/>
          <a:lstStyle/>
          <a:p>
            <a:r>
              <a:rPr lang="en-US" altLang="zh-TW" sz="3600" dirty="0">
                <a:latin typeface="Times New Roman" panose="02020603050405020304" pitchFamily="18" charset="0"/>
                <a:cs typeface="Times New Roman" panose="02020603050405020304" pitchFamily="18" charset="0"/>
              </a:rPr>
              <a:t>More Accurate FD Formula for</a:t>
            </a:r>
          </a:p>
        </p:txBody>
      </p:sp>
      <p:graphicFrame>
        <p:nvGraphicFramePr>
          <p:cNvPr id="16387" name="Object 3">
            <a:extLst>
              <a:ext uri="{FF2B5EF4-FFF2-40B4-BE49-F238E27FC236}">
                <a16:creationId xmlns:a16="http://schemas.microsoft.com/office/drawing/2014/main" id="{F9A0E9BE-D65D-4F2B-8BBC-C176BD938D8E}"/>
              </a:ext>
            </a:extLst>
          </p:cNvPr>
          <p:cNvGraphicFramePr>
            <a:graphicFrameLocks noChangeAspect="1"/>
          </p:cNvGraphicFramePr>
          <p:nvPr>
            <p:extLst>
              <p:ext uri="{D42A27DB-BD31-4B8C-83A1-F6EECF244321}">
                <p14:modId xmlns:p14="http://schemas.microsoft.com/office/powerpoint/2010/main" val="2962919905"/>
              </p:ext>
            </p:extLst>
          </p:nvPr>
        </p:nvGraphicFramePr>
        <p:xfrm>
          <a:off x="6297613" y="703264"/>
          <a:ext cx="914400" cy="503238"/>
        </p:xfrm>
        <a:graphic>
          <a:graphicData uri="http://schemas.openxmlformats.org/presentationml/2006/ole">
            <mc:AlternateContent xmlns:mc="http://schemas.openxmlformats.org/markup-compatibility/2006">
              <mc:Choice xmlns:v="urn:schemas-microsoft-com:vml" Requires="v">
                <p:oleObj name="Equation" r:id="rId2" imgW="368280" imgH="203040" progId="Equation.3">
                  <p:embed/>
                </p:oleObj>
              </mc:Choice>
              <mc:Fallback>
                <p:oleObj name="Equation" r:id="rId2" imgW="368280" imgH="203040" progId="Equation.3">
                  <p:embed/>
                  <p:pic>
                    <p:nvPicPr>
                      <p:cNvPr id="16387" name="Object 3">
                        <a:extLst>
                          <a:ext uri="{FF2B5EF4-FFF2-40B4-BE49-F238E27FC236}">
                            <a16:creationId xmlns:a16="http://schemas.microsoft.com/office/drawing/2014/main" id="{F9A0E9BE-D65D-4F2B-8BBC-C176BD938D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7613" y="703264"/>
                        <a:ext cx="91440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8" name="Object 4">
            <a:extLst>
              <a:ext uri="{FF2B5EF4-FFF2-40B4-BE49-F238E27FC236}">
                <a16:creationId xmlns:a16="http://schemas.microsoft.com/office/drawing/2014/main" id="{4DD6B695-12E9-4B6A-96A2-94EE669BABFD}"/>
              </a:ext>
            </a:extLst>
          </p:cNvPr>
          <p:cNvGraphicFramePr>
            <a:graphicFrameLocks noChangeAspect="1"/>
          </p:cNvGraphicFramePr>
          <p:nvPr>
            <p:extLst>
              <p:ext uri="{D42A27DB-BD31-4B8C-83A1-F6EECF244321}">
                <p14:modId xmlns:p14="http://schemas.microsoft.com/office/powerpoint/2010/main" val="2367254357"/>
              </p:ext>
            </p:extLst>
          </p:nvPr>
        </p:nvGraphicFramePr>
        <p:xfrm>
          <a:off x="1447800" y="1745854"/>
          <a:ext cx="4419600" cy="627062"/>
        </p:xfrm>
        <a:graphic>
          <a:graphicData uri="http://schemas.openxmlformats.org/presentationml/2006/ole">
            <mc:AlternateContent xmlns:mc="http://schemas.openxmlformats.org/markup-compatibility/2006">
              <mc:Choice xmlns:v="urn:schemas-microsoft-com:vml" Requires="v">
                <p:oleObj name="Equation" r:id="rId4" imgW="2781000" imgH="393480" progId="Equation.3">
                  <p:embed/>
                </p:oleObj>
              </mc:Choice>
              <mc:Fallback>
                <p:oleObj name="Equation" r:id="rId4" imgW="2781000" imgH="393480" progId="Equation.3">
                  <p:embed/>
                  <p:pic>
                    <p:nvPicPr>
                      <p:cNvPr id="16388" name="Object 4">
                        <a:extLst>
                          <a:ext uri="{FF2B5EF4-FFF2-40B4-BE49-F238E27FC236}">
                            <a16:creationId xmlns:a16="http://schemas.microsoft.com/office/drawing/2014/main" id="{4DD6B695-12E9-4B6A-96A2-94EE669BAB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745854"/>
                        <a:ext cx="4419600"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393" name="Group 9">
            <a:extLst>
              <a:ext uri="{FF2B5EF4-FFF2-40B4-BE49-F238E27FC236}">
                <a16:creationId xmlns:a16="http://schemas.microsoft.com/office/drawing/2014/main" id="{E0A124BC-48F2-40E2-B768-80B42D802638}"/>
              </a:ext>
            </a:extLst>
          </p:cNvPr>
          <p:cNvGrpSpPr>
            <a:grpSpLocks/>
          </p:cNvGrpSpPr>
          <p:nvPr/>
        </p:nvGrpSpPr>
        <p:grpSpPr bwMode="auto">
          <a:xfrm>
            <a:off x="1428750" y="2528491"/>
            <a:ext cx="6800850" cy="1063625"/>
            <a:chOff x="912" y="1536"/>
            <a:chExt cx="4284" cy="670"/>
          </a:xfrm>
        </p:grpSpPr>
        <p:graphicFrame>
          <p:nvGraphicFramePr>
            <p:cNvPr id="16389" name="Object 5">
              <a:extLst>
                <a:ext uri="{FF2B5EF4-FFF2-40B4-BE49-F238E27FC236}">
                  <a16:creationId xmlns:a16="http://schemas.microsoft.com/office/drawing/2014/main" id="{2EF12AB1-95F8-4D05-A0DD-510FDAB3CAC1}"/>
                </a:ext>
              </a:extLst>
            </p:cNvPr>
            <p:cNvGraphicFramePr>
              <a:graphicFrameLocks noChangeAspect="1"/>
            </p:cNvGraphicFramePr>
            <p:nvPr/>
          </p:nvGraphicFramePr>
          <p:xfrm>
            <a:off x="912" y="1536"/>
            <a:ext cx="4284" cy="359"/>
          </p:xfrm>
          <a:graphic>
            <a:graphicData uri="http://schemas.openxmlformats.org/presentationml/2006/ole">
              <mc:AlternateContent xmlns:mc="http://schemas.openxmlformats.org/markup-compatibility/2006">
                <mc:Choice xmlns:v="urn:schemas-microsoft-com:vml" Requires="v">
                  <p:oleObj name="Equation" r:id="rId6" imgW="4711680" imgH="393480" progId="Equation.3">
                    <p:embed/>
                  </p:oleObj>
                </mc:Choice>
                <mc:Fallback>
                  <p:oleObj name="Equation" r:id="rId6" imgW="4711680" imgH="393480" progId="Equation.3">
                    <p:embed/>
                    <p:pic>
                      <p:nvPicPr>
                        <p:cNvPr id="16389" name="Object 5">
                          <a:extLst>
                            <a:ext uri="{FF2B5EF4-FFF2-40B4-BE49-F238E27FC236}">
                              <a16:creationId xmlns:a16="http://schemas.microsoft.com/office/drawing/2014/main" id="{2EF12AB1-95F8-4D05-A0DD-510FDAB3CAC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2" y="1536"/>
                          <a:ext cx="4284"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0" name="Object 6">
              <a:extLst>
                <a:ext uri="{FF2B5EF4-FFF2-40B4-BE49-F238E27FC236}">
                  <a16:creationId xmlns:a16="http://schemas.microsoft.com/office/drawing/2014/main" id="{50D3562C-0304-48F4-A8BA-720DF4623A3A}"/>
                </a:ext>
              </a:extLst>
            </p:cNvPr>
            <p:cNvGraphicFramePr>
              <a:graphicFrameLocks noChangeAspect="1"/>
            </p:cNvGraphicFramePr>
            <p:nvPr/>
          </p:nvGraphicFramePr>
          <p:xfrm>
            <a:off x="1424" y="1872"/>
            <a:ext cx="2992" cy="334"/>
          </p:xfrm>
          <a:graphic>
            <a:graphicData uri="http://schemas.openxmlformats.org/presentationml/2006/ole">
              <mc:AlternateContent xmlns:mc="http://schemas.openxmlformats.org/markup-compatibility/2006">
                <mc:Choice xmlns:v="urn:schemas-microsoft-com:vml" Requires="v">
                  <p:oleObj name="Equation" r:id="rId8" imgW="3530520" imgH="393480" progId="Equation.3">
                    <p:embed/>
                  </p:oleObj>
                </mc:Choice>
                <mc:Fallback>
                  <p:oleObj name="Equation" r:id="rId8" imgW="3530520" imgH="393480" progId="Equation.3">
                    <p:embed/>
                    <p:pic>
                      <p:nvPicPr>
                        <p:cNvPr id="16390" name="Object 6">
                          <a:extLst>
                            <a:ext uri="{FF2B5EF4-FFF2-40B4-BE49-F238E27FC236}">
                              <a16:creationId xmlns:a16="http://schemas.microsoft.com/office/drawing/2014/main" id="{50D3562C-0304-48F4-A8BA-720DF4623A3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24" y="1872"/>
                          <a:ext cx="2992"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6391" name="Object 7">
            <a:extLst>
              <a:ext uri="{FF2B5EF4-FFF2-40B4-BE49-F238E27FC236}">
                <a16:creationId xmlns:a16="http://schemas.microsoft.com/office/drawing/2014/main" id="{99F8ED7E-5A37-4C96-A3CD-A9DB7BFEB9D1}"/>
              </a:ext>
            </a:extLst>
          </p:cNvPr>
          <p:cNvGraphicFramePr>
            <a:graphicFrameLocks noChangeAspect="1"/>
          </p:cNvGraphicFramePr>
          <p:nvPr>
            <p:extLst>
              <p:ext uri="{D42A27DB-BD31-4B8C-83A1-F6EECF244321}">
                <p14:modId xmlns:p14="http://schemas.microsoft.com/office/powerpoint/2010/main" val="322205789"/>
              </p:ext>
            </p:extLst>
          </p:nvPr>
        </p:nvGraphicFramePr>
        <p:xfrm>
          <a:off x="1447800" y="3592116"/>
          <a:ext cx="4495800" cy="819150"/>
        </p:xfrm>
        <a:graphic>
          <a:graphicData uri="http://schemas.openxmlformats.org/presentationml/2006/ole">
            <mc:AlternateContent xmlns:mc="http://schemas.openxmlformats.org/markup-compatibility/2006">
              <mc:Choice xmlns:v="urn:schemas-microsoft-com:vml" Requires="v">
                <p:oleObj name="Equation" r:id="rId10" imgW="3136680" imgH="571320" progId="Equation.3">
                  <p:embed/>
                </p:oleObj>
              </mc:Choice>
              <mc:Fallback>
                <p:oleObj name="Equation" r:id="rId10" imgW="3136680" imgH="571320" progId="Equation.3">
                  <p:embed/>
                  <p:pic>
                    <p:nvPicPr>
                      <p:cNvPr id="16391" name="Object 7">
                        <a:extLst>
                          <a:ext uri="{FF2B5EF4-FFF2-40B4-BE49-F238E27FC236}">
                            <a16:creationId xmlns:a16="http://schemas.microsoft.com/office/drawing/2014/main" id="{99F8ED7E-5A37-4C96-A3CD-A9DB7BFEB9D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47800" y="3592116"/>
                        <a:ext cx="4495800" cy="81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2" name="Object 8">
            <a:extLst>
              <a:ext uri="{FF2B5EF4-FFF2-40B4-BE49-F238E27FC236}">
                <a16:creationId xmlns:a16="http://schemas.microsoft.com/office/drawing/2014/main" id="{0CFAA1FC-0567-4B93-BFF2-6C6776F81F6A}"/>
              </a:ext>
            </a:extLst>
          </p:cNvPr>
          <p:cNvGraphicFramePr>
            <a:graphicFrameLocks noChangeAspect="1"/>
          </p:cNvGraphicFramePr>
          <p:nvPr/>
        </p:nvGraphicFramePr>
        <p:xfrm>
          <a:off x="1447800" y="5257800"/>
          <a:ext cx="5764213" cy="766763"/>
        </p:xfrm>
        <a:graphic>
          <a:graphicData uri="http://schemas.openxmlformats.org/presentationml/2006/ole">
            <mc:AlternateContent xmlns:mc="http://schemas.openxmlformats.org/markup-compatibility/2006">
              <mc:Choice xmlns:v="urn:schemas-microsoft-com:vml" Requires="v">
                <p:oleObj name="Equation" r:id="rId12" imgW="2958840" imgH="393480" progId="Equation.3">
                  <p:embed/>
                </p:oleObj>
              </mc:Choice>
              <mc:Fallback>
                <p:oleObj name="Equation" r:id="rId12" imgW="2958840" imgH="393480" progId="Equation.3">
                  <p:embed/>
                  <p:pic>
                    <p:nvPicPr>
                      <p:cNvPr id="16392" name="Object 8">
                        <a:extLst>
                          <a:ext uri="{FF2B5EF4-FFF2-40B4-BE49-F238E27FC236}">
                            <a16:creationId xmlns:a16="http://schemas.microsoft.com/office/drawing/2014/main" id="{0CFAA1FC-0567-4B93-BFF2-6C6776F81F6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47800" y="5257800"/>
                        <a:ext cx="5764213" cy="766763"/>
                      </a:xfrm>
                      <a:prstGeom prst="rect">
                        <a:avLst/>
                      </a:prstGeom>
                      <a:solidFill>
                        <a:srgbClr val="FFFF99"/>
                      </a:solidFill>
                      <a:ln w="9525">
                        <a:solidFill>
                          <a:schemeClr val="tx1"/>
                        </a:solidFill>
                        <a:miter lim="800000"/>
                        <a:headEnd/>
                        <a:tailEnd/>
                      </a:ln>
                      <a:effectLst>
                        <a:outerShdw dist="107763" dir="2700000" algn="ctr" rotWithShape="0">
                          <a:srgbClr val="808080"/>
                        </a:outerShdw>
                      </a:effec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A55D6A6-6232-4479-B4C2-CD02BE58922F}"/>
              </a:ext>
            </a:extLst>
          </p:cNvPr>
          <p:cNvSpPr>
            <a:spLocks noGrp="1" noChangeArrowheads="1"/>
          </p:cNvSpPr>
          <p:nvPr>
            <p:ph type="body" idx="1"/>
          </p:nvPr>
        </p:nvSpPr>
        <p:spPr/>
        <p:txBody>
          <a:bodyPr>
            <a:normAutofit lnSpcReduction="10000"/>
          </a:bodyPr>
          <a:lstStyle/>
          <a:p>
            <a:pPr algn="just"/>
            <a:r>
              <a:rPr lang="en-US" altLang="zh-TW" sz="2800" dirty="0">
                <a:latin typeface="Times New Roman" panose="02020603050405020304" pitchFamily="18" charset="0"/>
                <a:cs typeface="Times New Roman" panose="02020603050405020304" pitchFamily="18" charset="0"/>
              </a:rPr>
              <a:t>Better accuracy can be achieved using this formula</a:t>
            </a:r>
          </a:p>
          <a:p>
            <a:pPr algn="just"/>
            <a:r>
              <a:rPr lang="en-US" altLang="zh-TW" sz="2800" dirty="0">
                <a:latin typeface="Times New Roman" panose="02020603050405020304" pitchFamily="18" charset="0"/>
                <a:cs typeface="Times New Roman" panose="02020603050405020304" pitchFamily="18" charset="0"/>
              </a:rPr>
              <a:t>But, it involves more computations: </a:t>
            </a:r>
          </a:p>
          <a:p>
            <a:pPr lvl="1" algn="just"/>
            <a:r>
              <a:rPr lang="en-US" altLang="zh-TW" sz="2400" dirty="0">
                <a:latin typeface="Times New Roman" panose="02020603050405020304" pitchFamily="18" charset="0"/>
                <a:cs typeface="Times New Roman" panose="02020603050405020304" pitchFamily="18" charset="0"/>
              </a:rPr>
              <a:t>3 function calls, two +/–, one division</a:t>
            </a:r>
          </a:p>
          <a:p>
            <a:pPr algn="just"/>
            <a:r>
              <a:rPr lang="en-US" altLang="zh-TW" sz="2800" dirty="0">
                <a:latin typeface="Times New Roman" panose="02020603050405020304" pitchFamily="18" charset="0"/>
                <a:cs typeface="Times New Roman" panose="02020603050405020304" pitchFamily="18" charset="0"/>
              </a:rPr>
              <a:t>Trade-off: </a:t>
            </a:r>
          </a:p>
          <a:p>
            <a:pPr lvl="1" algn="just"/>
            <a:r>
              <a:rPr lang="en-US" altLang="zh-TW" sz="2400" dirty="0">
                <a:latin typeface="Times New Roman" panose="02020603050405020304" pitchFamily="18" charset="0"/>
                <a:cs typeface="Times New Roman" panose="02020603050405020304" pitchFamily="18" charset="0"/>
              </a:rPr>
              <a:t>More computation is the price you paid for better accuracy</a:t>
            </a:r>
          </a:p>
          <a:p>
            <a:pPr algn="just"/>
            <a:r>
              <a:rPr lang="en-US" altLang="zh-TW" sz="2800" dirty="0">
                <a:latin typeface="Times New Roman" panose="02020603050405020304" pitchFamily="18" charset="0"/>
                <a:cs typeface="Times New Roman" panose="02020603050405020304" pitchFamily="18" charset="0"/>
              </a:rPr>
              <a:t>Similar idea applies to </a:t>
            </a:r>
            <a:r>
              <a:rPr lang="en-US" altLang="zh-TW" sz="2800" i="1" dirty="0">
                <a:latin typeface="Times New Roman" panose="02020603050405020304" pitchFamily="18" charset="0"/>
                <a:cs typeface="Times New Roman" panose="02020603050405020304" pitchFamily="18" charset="0"/>
              </a:rPr>
              <a:t>more accurate BD formula.</a:t>
            </a:r>
          </a:p>
          <a:p>
            <a:pPr algn="just"/>
            <a:r>
              <a:rPr lang="en-US" altLang="en-US" dirty="0">
                <a:latin typeface="Times New Roman" panose="02020603050405020304" pitchFamily="18" charset="0"/>
                <a:cs typeface="Times New Roman" panose="02020603050405020304" pitchFamily="18" charset="0"/>
              </a:rPr>
              <a:t>Similar improved versions can be developed for the backward and centered formulas as well as for the approximations of the higher derivatives.</a:t>
            </a:r>
          </a:p>
          <a:p>
            <a:pPr algn="just"/>
            <a:endParaRPr lang="en-US" altLang="zh-TW" sz="2800" i="1" dirty="0">
              <a:latin typeface="Times New Roman" panose="02020603050405020304" pitchFamily="18" charset="0"/>
              <a:cs typeface="Times New Roman" panose="02020603050405020304" pitchFamily="18" charset="0"/>
            </a:endParaRPr>
          </a:p>
        </p:txBody>
      </p:sp>
      <p:sp>
        <p:nvSpPr>
          <p:cNvPr id="17411" name="Rectangle 3">
            <a:extLst>
              <a:ext uri="{FF2B5EF4-FFF2-40B4-BE49-F238E27FC236}">
                <a16:creationId xmlns:a16="http://schemas.microsoft.com/office/drawing/2014/main" id="{C679182A-CFAC-4813-A351-163AA5EB3712}"/>
              </a:ext>
            </a:extLst>
          </p:cNvPr>
          <p:cNvSpPr>
            <a:spLocks noGrp="1" noChangeArrowheads="1"/>
          </p:cNvSpPr>
          <p:nvPr>
            <p:ph type="title"/>
          </p:nvPr>
        </p:nvSpPr>
        <p:spPr>
          <a:xfrm>
            <a:off x="304800" y="361950"/>
            <a:ext cx="7772400" cy="1143000"/>
          </a:xfrm>
          <a:noFill/>
          <a:ln/>
        </p:spPr>
        <p:txBody>
          <a:bodyPr/>
          <a:lstStyle/>
          <a:p>
            <a:r>
              <a:rPr lang="en-US" altLang="zh-TW" sz="3600" dirty="0">
                <a:latin typeface="Times New Roman" panose="02020603050405020304" pitchFamily="18" charset="0"/>
                <a:cs typeface="Times New Roman" panose="02020603050405020304" pitchFamily="18" charset="0"/>
              </a:rPr>
              <a:t>More Accurate FD Formula (</a:t>
            </a:r>
            <a:r>
              <a:rPr lang="en-US" altLang="zh-TW" sz="3600" dirty="0" err="1">
                <a:latin typeface="Times New Roman" panose="02020603050405020304" pitchFamily="18" charset="0"/>
                <a:cs typeface="Times New Roman" panose="02020603050405020304" pitchFamily="18" charset="0"/>
              </a:rPr>
              <a:t>cont</a:t>
            </a:r>
            <a:r>
              <a:rPr lang="en-US" altLang="zh-TW" sz="36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a:extLst>
              <a:ext uri="{FF2B5EF4-FFF2-40B4-BE49-F238E27FC236}">
                <a16:creationId xmlns:a16="http://schemas.microsoft.com/office/drawing/2014/main" id="{DFECBA07-AEFA-46BD-9EA1-3CCA331DA0C1}"/>
              </a:ext>
            </a:extLst>
          </p:cNvPr>
          <p:cNvSpPr>
            <a:spLocks noGrp="1" noChangeArrowheads="1"/>
          </p:cNvSpPr>
          <p:nvPr>
            <p:ph type="title"/>
          </p:nvPr>
        </p:nvSpPr>
        <p:spPr>
          <a:xfrm>
            <a:off x="152400" y="76200"/>
            <a:ext cx="8991600" cy="1143000"/>
          </a:xfrm>
        </p:spPr>
        <p:txBody>
          <a:bodyPr/>
          <a:lstStyle/>
          <a:p>
            <a:pPr eaLnBrk="1" hangingPunct="1"/>
            <a:r>
              <a:rPr lang="en-US" altLang="ar-SA" sz="3200" b="1">
                <a:solidFill>
                  <a:srgbClr val="0000CC"/>
                </a:solidFill>
                <a:latin typeface="Times New Roman" panose="02020603050405020304" pitchFamily="18" charset="0"/>
                <a:cs typeface="Times New Roman" panose="02020603050405020304" pitchFamily="18" charset="0"/>
              </a:rPr>
              <a:t>Higher Order Forward Divided Difference </a:t>
            </a:r>
          </a:p>
        </p:txBody>
      </p:sp>
      <p:graphicFrame>
        <p:nvGraphicFramePr>
          <p:cNvPr id="6146" name="Object 2">
            <a:extLst>
              <a:ext uri="{FF2B5EF4-FFF2-40B4-BE49-F238E27FC236}">
                <a16:creationId xmlns:a16="http://schemas.microsoft.com/office/drawing/2014/main" id="{2CF98743-E61A-4805-BA23-8757FF03406F}"/>
              </a:ext>
            </a:extLst>
          </p:cNvPr>
          <p:cNvGraphicFramePr>
            <a:graphicFrameLocks noChangeAspect="1"/>
          </p:cNvGraphicFramePr>
          <p:nvPr/>
        </p:nvGraphicFramePr>
        <p:xfrm>
          <a:off x="334963" y="4527550"/>
          <a:ext cx="8091487" cy="1492250"/>
        </p:xfrm>
        <a:graphic>
          <a:graphicData uri="http://schemas.openxmlformats.org/presentationml/2006/ole">
            <mc:AlternateContent xmlns:mc="http://schemas.openxmlformats.org/markup-compatibility/2006">
              <mc:Choice xmlns:v="urn:schemas-microsoft-com:vml" Requires="v">
                <p:oleObj name="Equation" r:id="rId2" imgW="3441600" imgH="634680" progId="Equation.3">
                  <p:embed/>
                </p:oleObj>
              </mc:Choice>
              <mc:Fallback>
                <p:oleObj name="Equation" r:id="rId2" imgW="3441600" imgH="634680" progId="Equation.3">
                  <p:embed/>
                  <p:pic>
                    <p:nvPicPr>
                      <p:cNvPr id="6146" name="Object 2">
                        <a:extLst>
                          <a:ext uri="{FF2B5EF4-FFF2-40B4-BE49-F238E27FC236}">
                            <a16:creationId xmlns:a16="http://schemas.microsoft.com/office/drawing/2014/main" id="{2CF98743-E61A-4805-BA23-8757FF0340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63" y="4527550"/>
                        <a:ext cx="8091487" cy="149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7" name="Object 3">
            <a:extLst>
              <a:ext uri="{FF2B5EF4-FFF2-40B4-BE49-F238E27FC236}">
                <a16:creationId xmlns:a16="http://schemas.microsoft.com/office/drawing/2014/main" id="{E855F586-CC21-4B9B-A19E-17AC6588D6FD}"/>
              </a:ext>
            </a:extLst>
          </p:cNvPr>
          <p:cNvGraphicFramePr>
            <a:graphicFrameLocks noChangeAspect="1"/>
          </p:cNvGraphicFramePr>
          <p:nvPr/>
        </p:nvGraphicFramePr>
        <p:xfrm>
          <a:off x="304800" y="3200400"/>
          <a:ext cx="7142163" cy="914400"/>
        </p:xfrm>
        <a:graphic>
          <a:graphicData uri="http://schemas.openxmlformats.org/presentationml/2006/ole">
            <mc:AlternateContent xmlns:mc="http://schemas.openxmlformats.org/markup-compatibility/2006">
              <mc:Choice xmlns:v="urn:schemas-microsoft-com:vml" Requires="v">
                <p:oleObj name="Equation" r:id="rId4" imgW="3073320" imgH="393480" progId="Equation.3">
                  <p:embed/>
                </p:oleObj>
              </mc:Choice>
              <mc:Fallback>
                <p:oleObj name="Equation" r:id="rId4" imgW="3073320" imgH="393480" progId="Equation.3">
                  <p:embed/>
                  <p:pic>
                    <p:nvPicPr>
                      <p:cNvPr id="6147" name="Object 3">
                        <a:extLst>
                          <a:ext uri="{FF2B5EF4-FFF2-40B4-BE49-F238E27FC236}">
                            <a16:creationId xmlns:a16="http://schemas.microsoft.com/office/drawing/2014/main" id="{E855F586-CC21-4B9B-A19E-17AC6588D6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3200400"/>
                        <a:ext cx="7142163"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8" name="Object 4">
            <a:extLst>
              <a:ext uri="{FF2B5EF4-FFF2-40B4-BE49-F238E27FC236}">
                <a16:creationId xmlns:a16="http://schemas.microsoft.com/office/drawing/2014/main" id="{0E175406-FA67-4724-A844-1123D202F259}"/>
              </a:ext>
            </a:extLst>
          </p:cNvPr>
          <p:cNvGraphicFramePr>
            <a:graphicFrameLocks noChangeAspect="1"/>
          </p:cNvGraphicFramePr>
          <p:nvPr/>
        </p:nvGraphicFramePr>
        <p:xfrm>
          <a:off x="381000" y="1557338"/>
          <a:ext cx="5802313" cy="957262"/>
        </p:xfrm>
        <a:graphic>
          <a:graphicData uri="http://schemas.openxmlformats.org/presentationml/2006/ole">
            <mc:AlternateContent xmlns:mc="http://schemas.openxmlformats.org/markup-compatibility/2006">
              <mc:Choice xmlns:v="urn:schemas-microsoft-com:vml" Requires="v">
                <p:oleObj name="Equation" r:id="rId6" imgW="2387520" imgH="393480" progId="Equation.3">
                  <p:embed/>
                </p:oleObj>
              </mc:Choice>
              <mc:Fallback>
                <p:oleObj name="Equation" r:id="rId6" imgW="2387520" imgH="393480" progId="Equation.3">
                  <p:embed/>
                  <p:pic>
                    <p:nvPicPr>
                      <p:cNvPr id="6148" name="Object 4">
                        <a:extLst>
                          <a:ext uri="{FF2B5EF4-FFF2-40B4-BE49-F238E27FC236}">
                            <a16:creationId xmlns:a16="http://schemas.microsoft.com/office/drawing/2014/main" id="{0E175406-FA67-4724-A844-1123D202F25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1557338"/>
                        <a:ext cx="5802313" cy="957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a:extLst>
              <a:ext uri="{FF2B5EF4-FFF2-40B4-BE49-F238E27FC236}">
                <a16:creationId xmlns:a16="http://schemas.microsoft.com/office/drawing/2014/main" id="{1B96821C-CD19-411D-9C02-D3C8EA9E301C}"/>
              </a:ext>
            </a:extLst>
          </p:cNvPr>
          <p:cNvSpPr>
            <a:spLocks noGrp="1" noChangeArrowheads="1"/>
          </p:cNvSpPr>
          <p:nvPr>
            <p:ph type="title"/>
          </p:nvPr>
        </p:nvSpPr>
        <p:spPr>
          <a:xfrm>
            <a:off x="76200" y="228600"/>
            <a:ext cx="9067800" cy="990600"/>
          </a:xfrm>
        </p:spPr>
        <p:txBody>
          <a:bodyPr/>
          <a:lstStyle/>
          <a:p>
            <a:pPr eaLnBrk="1" hangingPunct="1"/>
            <a:r>
              <a:rPr lang="en-US" altLang="ar-SA" sz="3200" b="1">
                <a:solidFill>
                  <a:srgbClr val="0000CC"/>
                </a:solidFill>
                <a:latin typeface="Times New Roman" panose="02020603050405020304" pitchFamily="18" charset="0"/>
                <a:cs typeface="Times New Roman" panose="02020603050405020304" pitchFamily="18" charset="0"/>
              </a:rPr>
              <a:t>Higher Order Backward Divided Difference </a:t>
            </a:r>
          </a:p>
        </p:txBody>
      </p:sp>
      <p:graphicFrame>
        <p:nvGraphicFramePr>
          <p:cNvPr id="7170" name="Object 2">
            <a:extLst>
              <a:ext uri="{FF2B5EF4-FFF2-40B4-BE49-F238E27FC236}">
                <a16:creationId xmlns:a16="http://schemas.microsoft.com/office/drawing/2014/main" id="{452F4A86-2818-4139-A8AF-4414F9FF6CEE}"/>
              </a:ext>
            </a:extLst>
          </p:cNvPr>
          <p:cNvGraphicFramePr>
            <a:graphicFrameLocks noChangeAspect="1"/>
          </p:cNvGraphicFramePr>
          <p:nvPr/>
        </p:nvGraphicFramePr>
        <p:xfrm>
          <a:off x="374650" y="1584325"/>
          <a:ext cx="5492750" cy="989013"/>
        </p:xfrm>
        <a:graphic>
          <a:graphicData uri="http://schemas.openxmlformats.org/presentationml/2006/ole">
            <mc:AlternateContent xmlns:mc="http://schemas.openxmlformats.org/markup-compatibility/2006">
              <mc:Choice xmlns:v="urn:schemas-microsoft-com:vml" Requires="v">
                <p:oleObj name="Equation" r:id="rId2" imgW="2260440" imgH="406080" progId="Equation.3">
                  <p:embed/>
                </p:oleObj>
              </mc:Choice>
              <mc:Fallback>
                <p:oleObj name="Equation" r:id="rId2" imgW="2260440" imgH="406080" progId="Equation.3">
                  <p:embed/>
                  <p:pic>
                    <p:nvPicPr>
                      <p:cNvPr id="7170" name="Object 2">
                        <a:extLst>
                          <a:ext uri="{FF2B5EF4-FFF2-40B4-BE49-F238E27FC236}">
                            <a16:creationId xmlns:a16="http://schemas.microsoft.com/office/drawing/2014/main" id="{452F4A86-2818-4139-A8AF-4414F9FF6C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50" y="1584325"/>
                        <a:ext cx="5492750"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3">
            <a:extLst>
              <a:ext uri="{FF2B5EF4-FFF2-40B4-BE49-F238E27FC236}">
                <a16:creationId xmlns:a16="http://schemas.microsoft.com/office/drawing/2014/main" id="{81BB89E4-E6BC-4BD1-B433-820817CD723D}"/>
              </a:ext>
            </a:extLst>
          </p:cNvPr>
          <p:cNvGraphicFramePr>
            <a:graphicFrameLocks noChangeAspect="1"/>
          </p:cNvGraphicFramePr>
          <p:nvPr/>
        </p:nvGraphicFramePr>
        <p:xfrm>
          <a:off x="228600" y="4419600"/>
          <a:ext cx="8362950" cy="1536700"/>
        </p:xfrm>
        <a:graphic>
          <a:graphicData uri="http://schemas.openxmlformats.org/presentationml/2006/ole">
            <mc:AlternateContent xmlns:mc="http://schemas.openxmlformats.org/markup-compatibility/2006">
              <mc:Choice xmlns:v="urn:schemas-microsoft-com:vml" Requires="v">
                <p:oleObj name="Equation" r:id="rId4" imgW="3454200" imgH="634680" progId="Equation.3">
                  <p:embed/>
                </p:oleObj>
              </mc:Choice>
              <mc:Fallback>
                <p:oleObj name="Equation" r:id="rId4" imgW="3454200" imgH="634680" progId="Equation.3">
                  <p:embed/>
                  <p:pic>
                    <p:nvPicPr>
                      <p:cNvPr id="7171" name="Object 3">
                        <a:extLst>
                          <a:ext uri="{FF2B5EF4-FFF2-40B4-BE49-F238E27FC236}">
                            <a16:creationId xmlns:a16="http://schemas.microsoft.com/office/drawing/2014/main" id="{81BB89E4-E6BC-4BD1-B433-820817CD72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419600"/>
                        <a:ext cx="8362950" cy="153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2" name="Object 4">
            <a:extLst>
              <a:ext uri="{FF2B5EF4-FFF2-40B4-BE49-F238E27FC236}">
                <a16:creationId xmlns:a16="http://schemas.microsoft.com/office/drawing/2014/main" id="{013AFE90-9A6A-43DC-B8D4-AA66A4C2A9D1}"/>
              </a:ext>
            </a:extLst>
          </p:cNvPr>
          <p:cNvGraphicFramePr>
            <a:graphicFrameLocks noChangeAspect="1"/>
          </p:cNvGraphicFramePr>
          <p:nvPr/>
        </p:nvGraphicFramePr>
        <p:xfrm>
          <a:off x="304800" y="3048000"/>
          <a:ext cx="6877050" cy="914400"/>
        </p:xfrm>
        <a:graphic>
          <a:graphicData uri="http://schemas.openxmlformats.org/presentationml/2006/ole">
            <mc:AlternateContent xmlns:mc="http://schemas.openxmlformats.org/markup-compatibility/2006">
              <mc:Choice xmlns:v="urn:schemas-microsoft-com:vml" Requires="v">
                <p:oleObj name="Equation" r:id="rId6" imgW="2958840" imgH="393480" progId="Equation.3">
                  <p:embed/>
                </p:oleObj>
              </mc:Choice>
              <mc:Fallback>
                <p:oleObj name="Equation" r:id="rId6" imgW="2958840" imgH="393480" progId="Equation.3">
                  <p:embed/>
                  <p:pic>
                    <p:nvPicPr>
                      <p:cNvPr id="7172" name="Object 4">
                        <a:extLst>
                          <a:ext uri="{FF2B5EF4-FFF2-40B4-BE49-F238E27FC236}">
                            <a16:creationId xmlns:a16="http://schemas.microsoft.com/office/drawing/2014/main" id="{013AFE90-9A6A-43DC-B8D4-AA66A4C2A9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3048000"/>
                        <a:ext cx="687705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a:extLst>
              <a:ext uri="{FF2B5EF4-FFF2-40B4-BE49-F238E27FC236}">
                <a16:creationId xmlns:a16="http://schemas.microsoft.com/office/drawing/2014/main" id="{A679F943-6069-419E-A8FE-210CBCBCA5B3}"/>
              </a:ext>
            </a:extLst>
          </p:cNvPr>
          <p:cNvSpPr>
            <a:spLocks noGrp="1" noChangeArrowheads="1"/>
          </p:cNvSpPr>
          <p:nvPr>
            <p:ph type="title"/>
          </p:nvPr>
        </p:nvSpPr>
        <p:spPr>
          <a:xfrm>
            <a:off x="152400" y="76200"/>
            <a:ext cx="8686800" cy="1066800"/>
          </a:xfrm>
        </p:spPr>
        <p:txBody>
          <a:bodyPr/>
          <a:lstStyle/>
          <a:p>
            <a:pPr eaLnBrk="1" hangingPunct="1"/>
            <a:r>
              <a:rPr lang="en-US" altLang="ar-SA" sz="3200" b="1">
                <a:solidFill>
                  <a:srgbClr val="0000CC"/>
                </a:solidFill>
                <a:latin typeface="Times New Roman" panose="02020603050405020304" pitchFamily="18" charset="0"/>
                <a:cs typeface="Times New Roman" panose="02020603050405020304" pitchFamily="18" charset="0"/>
              </a:rPr>
              <a:t>Higher Order Central Divided Difference</a:t>
            </a:r>
            <a:r>
              <a:rPr lang="en-US" altLang="ar-SA" sz="4000">
                <a:latin typeface="Times New Roman" panose="02020603050405020304" pitchFamily="18" charset="0"/>
                <a:cs typeface="Times New Roman" panose="02020603050405020304" pitchFamily="18" charset="0"/>
              </a:rPr>
              <a:t> </a:t>
            </a:r>
          </a:p>
        </p:txBody>
      </p:sp>
      <p:graphicFrame>
        <p:nvGraphicFramePr>
          <p:cNvPr id="8194" name="Object 2">
            <a:extLst>
              <a:ext uri="{FF2B5EF4-FFF2-40B4-BE49-F238E27FC236}">
                <a16:creationId xmlns:a16="http://schemas.microsoft.com/office/drawing/2014/main" id="{013C80F8-D49D-435F-B518-2DE50CD70DB2}"/>
              </a:ext>
            </a:extLst>
          </p:cNvPr>
          <p:cNvGraphicFramePr>
            <a:graphicFrameLocks noChangeAspect="1"/>
          </p:cNvGraphicFramePr>
          <p:nvPr/>
        </p:nvGraphicFramePr>
        <p:xfrm>
          <a:off x="304800" y="1557338"/>
          <a:ext cx="7437438" cy="957262"/>
        </p:xfrm>
        <a:graphic>
          <a:graphicData uri="http://schemas.openxmlformats.org/presentationml/2006/ole">
            <mc:AlternateContent xmlns:mc="http://schemas.openxmlformats.org/markup-compatibility/2006">
              <mc:Choice xmlns:v="urn:schemas-microsoft-com:vml" Requires="v">
                <p:oleObj name="Equation" r:id="rId2" imgW="3060360" imgH="393480" progId="Equation.3">
                  <p:embed/>
                </p:oleObj>
              </mc:Choice>
              <mc:Fallback>
                <p:oleObj name="Equation" r:id="rId2" imgW="3060360" imgH="393480" progId="Equation.3">
                  <p:embed/>
                  <p:pic>
                    <p:nvPicPr>
                      <p:cNvPr id="8194" name="Object 2">
                        <a:extLst>
                          <a:ext uri="{FF2B5EF4-FFF2-40B4-BE49-F238E27FC236}">
                            <a16:creationId xmlns:a16="http://schemas.microsoft.com/office/drawing/2014/main" id="{013C80F8-D49D-435F-B518-2DE50CD70D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57338"/>
                        <a:ext cx="7437438" cy="957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 name="Object 3">
            <a:extLst>
              <a:ext uri="{FF2B5EF4-FFF2-40B4-BE49-F238E27FC236}">
                <a16:creationId xmlns:a16="http://schemas.microsoft.com/office/drawing/2014/main" id="{8C9CB464-34DC-4430-B5B6-BF1F20931315}"/>
              </a:ext>
            </a:extLst>
          </p:cNvPr>
          <p:cNvGraphicFramePr>
            <a:graphicFrameLocks noChangeAspect="1"/>
          </p:cNvGraphicFramePr>
          <p:nvPr/>
        </p:nvGraphicFramePr>
        <p:xfrm>
          <a:off x="304800" y="4732338"/>
          <a:ext cx="8839200" cy="1374775"/>
        </p:xfrm>
        <a:graphic>
          <a:graphicData uri="http://schemas.openxmlformats.org/presentationml/2006/ole">
            <mc:AlternateContent xmlns:mc="http://schemas.openxmlformats.org/markup-compatibility/2006">
              <mc:Choice xmlns:v="urn:schemas-microsoft-com:vml" Requires="v">
                <p:oleObj name="Equation" r:id="rId4" imgW="4076640" imgH="634680" progId="Equation.3">
                  <p:embed/>
                </p:oleObj>
              </mc:Choice>
              <mc:Fallback>
                <p:oleObj name="Equation" r:id="rId4" imgW="4076640" imgH="634680" progId="Equation.3">
                  <p:embed/>
                  <p:pic>
                    <p:nvPicPr>
                      <p:cNvPr id="8195" name="Object 3">
                        <a:extLst>
                          <a:ext uri="{FF2B5EF4-FFF2-40B4-BE49-F238E27FC236}">
                            <a16:creationId xmlns:a16="http://schemas.microsoft.com/office/drawing/2014/main" id="{8C9CB464-34DC-4430-B5B6-BF1F209313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4732338"/>
                        <a:ext cx="8839200" cy="137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6" name="Object 4">
            <a:extLst>
              <a:ext uri="{FF2B5EF4-FFF2-40B4-BE49-F238E27FC236}">
                <a16:creationId xmlns:a16="http://schemas.microsoft.com/office/drawing/2014/main" id="{A483588D-9C15-44E5-9E5A-0EA29368F1AA}"/>
              </a:ext>
            </a:extLst>
          </p:cNvPr>
          <p:cNvGraphicFramePr>
            <a:graphicFrameLocks noChangeAspect="1"/>
          </p:cNvGraphicFramePr>
          <p:nvPr/>
        </p:nvGraphicFramePr>
        <p:xfrm>
          <a:off x="457200" y="2944813"/>
          <a:ext cx="7940675" cy="1474787"/>
        </p:xfrm>
        <a:graphic>
          <a:graphicData uri="http://schemas.openxmlformats.org/presentationml/2006/ole">
            <mc:AlternateContent xmlns:mc="http://schemas.openxmlformats.org/markup-compatibility/2006">
              <mc:Choice xmlns:v="urn:schemas-microsoft-com:vml" Requires="v">
                <p:oleObj name="Equation" r:id="rId6" imgW="3416040" imgH="634680" progId="Equation.3">
                  <p:embed/>
                </p:oleObj>
              </mc:Choice>
              <mc:Fallback>
                <p:oleObj name="Equation" r:id="rId6" imgW="3416040" imgH="634680" progId="Equation.3">
                  <p:embed/>
                  <p:pic>
                    <p:nvPicPr>
                      <p:cNvPr id="8196" name="Object 4">
                        <a:extLst>
                          <a:ext uri="{FF2B5EF4-FFF2-40B4-BE49-F238E27FC236}">
                            <a16:creationId xmlns:a16="http://schemas.microsoft.com/office/drawing/2014/main" id="{A483588D-9C15-44E5-9E5A-0EA29368F1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2944813"/>
                        <a:ext cx="7940675" cy="1474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6A273E7-5431-4B1C-BF11-8983178EB620}"/>
              </a:ext>
            </a:extLst>
          </p:cNvPr>
          <p:cNvSpPr>
            <a:spLocks noGrp="1" noChangeArrowheads="1"/>
          </p:cNvSpPr>
          <p:nvPr>
            <p:ph type="title"/>
          </p:nvPr>
        </p:nvSpPr>
        <p:spPr>
          <a:xfrm>
            <a:off x="457200" y="122238"/>
            <a:ext cx="8218488" cy="785812"/>
          </a:xfrm>
        </p:spPr>
        <p:txBody>
          <a:bodyPr/>
          <a:lstStyle/>
          <a:p>
            <a:pPr eaLnBrk="1" hangingPunct="1"/>
            <a:r>
              <a:rPr lang="en-US" altLang="en-US" sz="3600" b="1" dirty="0">
                <a:solidFill>
                  <a:srgbClr val="0000CC"/>
                </a:solidFill>
                <a:latin typeface="Times New Roman" panose="02020603050405020304" pitchFamily="18" charset="0"/>
                <a:cs typeface="Times New Roman" panose="02020603050405020304" pitchFamily="18" charset="0"/>
              </a:rPr>
              <a:t>Forward Finite-divided differences</a:t>
            </a:r>
          </a:p>
        </p:txBody>
      </p:sp>
      <p:pic>
        <p:nvPicPr>
          <p:cNvPr id="19459" name="Picture 4" descr="Fig2301">
            <a:extLst>
              <a:ext uri="{FF2B5EF4-FFF2-40B4-BE49-F238E27FC236}">
                <a16:creationId xmlns:a16="http://schemas.microsoft.com/office/drawing/2014/main" id="{AE295AED-0C60-4ED9-AD73-96D216E352D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39750" y="908050"/>
            <a:ext cx="7993063" cy="5737225"/>
          </a:xfrm>
          <a:noFill/>
          <a:ln w="28575">
            <a:solidFill>
              <a:srgbClr val="FF0000"/>
            </a:solid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D8B8DAD-3F8F-45D5-8E00-2C762B48B2A0}"/>
              </a:ext>
            </a:extLst>
          </p:cNvPr>
          <p:cNvSpPr>
            <a:spLocks noGrp="1" noChangeArrowheads="1"/>
          </p:cNvSpPr>
          <p:nvPr>
            <p:ph type="title"/>
          </p:nvPr>
        </p:nvSpPr>
        <p:spPr>
          <a:xfrm>
            <a:off x="457200" y="122238"/>
            <a:ext cx="8002588" cy="1003300"/>
          </a:xfrm>
        </p:spPr>
        <p:txBody>
          <a:bodyPr/>
          <a:lstStyle/>
          <a:p>
            <a:pPr eaLnBrk="1" hangingPunct="1"/>
            <a:r>
              <a:rPr lang="en-US" altLang="en-US" sz="3600" b="1">
                <a:solidFill>
                  <a:srgbClr val="0000CC"/>
                </a:solidFill>
                <a:latin typeface="Times New Roman" panose="02020603050405020304" pitchFamily="18" charset="0"/>
                <a:cs typeface="Times New Roman" panose="02020603050405020304" pitchFamily="18" charset="0"/>
              </a:rPr>
              <a:t>Backward finite-divided differences</a:t>
            </a:r>
          </a:p>
        </p:txBody>
      </p:sp>
      <p:pic>
        <p:nvPicPr>
          <p:cNvPr id="20483" name="Picture 4" descr="Fig2302">
            <a:extLst>
              <a:ext uri="{FF2B5EF4-FFF2-40B4-BE49-F238E27FC236}">
                <a16:creationId xmlns:a16="http://schemas.microsoft.com/office/drawing/2014/main" id="{3D9E3EDE-62B1-4722-9123-8AF90423D78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39750" y="1052513"/>
            <a:ext cx="8135938" cy="5657850"/>
          </a:xfrm>
          <a:noFill/>
          <a:ln w="28575">
            <a:solidFill>
              <a:srgbClr val="FF0000"/>
            </a:solid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EDCF7686-6F2F-490F-B0D8-2CFDAB9F7077}"/>
              </a:ext>
            </a:extLst>
          </p:cNvPr>
          <p:cNvSpPr>
            <a:spLocks noGrp="1" noChangeArrowheads="1"/>
          </p:cNvSpPr>
          <p:nvPr>
            <p:ph type="title"/>
          </p:nvPr>
        </p:nvSpPr>
        <p:spPr>
          <a:xfrm>
            <a:off x="457200" y="122238"/>
            <a:ext cx="8291513" cy="858837"/>
          </a:xfrm>
        </p:spPr>
        <p:txBody>
          <a:bodyPr/>
          <a:lstStyle/>
          <a:p>
            <a:pPr eaLnBrk="1" hangingPunct="1"/>
            <a:r>
              <a:rPr lang="en-US" altLang="en-US" sz="3600" b="1">
                <a:solidFill>
                  <a:srgbClr val="0000CC"/>
                </a:solidFill>
                <a:latin typeface="Times New Roman" panose="02020603050405020304" pitchFamily="18" charset="0"/>
                <a:cs typeface="Times New Roman" panose="02020603050405020304" pitchFamily="18" charset="0"/>
              </a:rPr>
              <a:t>Centered Finite-Divided Differences</a:t>
            </a:r>
          </a:p>
        </p:txBody>
      </p:sp>
      <p:pic>
        <p:nvPicPr>
          <p:cNvPr id="21507" name="Picture 4" descr="Fig2303">
            <a:extLst>
              <a:ext uri="{FF2B5EF4-FFF2-40B4-BE49-F238E27FC236}">
                <a16:creationId xmlns:a16="http://schemas.microsoft.com/office/drawing/2014/main" id="{2FEAE2FE-2B12-4E6D-88E2-F7620FDE6D1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68313" y="908050"/>
            <a:ext cx="8064500" cy="5842000"/>
          </a:xfrm>
          <a:noFill/>
          <a:ln w="28575">
            <a:solidFill>
              <a:srgbClr val="FF0000"/>
            </a:solid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B735DB82-A2A5-4E52-9818-8C66F2F6B8B3}"/>
              </a:ext>
            </a:extLst>
          </p:cNvPr>
          <p:cNvSpPr>
            <a:spLocks noGrp="1" noChangeArrowheads="1"/>
          </p:cNvSpPr>
          <p:nvPr>
            <p:ph type="title"/>
          </p:nvPr>
        </p:nvSpPr>
        <p:spPr>
          <a:xfrm>
            <a:off x="457200" y="122238"/>
            <a:ext cx="7543800" cy="858837"/>
          </a:xfrm>
        </p:spPr>
        <p:txBody>
          <a:bodyPr/>
          <a:lstStyle/>
          <a:p>
            <a:pPr eaLnBrk="1" hangingPunct="1"/>
            <a:r>
              <a:rPr lang="en-US" altLang="en-US" sz="3600" b="1">
                <a:solidFill>
                  <a:srgbClr val="0000CC"/>
                </a:solidFill>
                <a:latin typeface="Times New Roman" panose="02020603050405020304" pitchFamily="18" charset="0"/>
                <a:cs typeface="Times New Roman" panose="02020603050405020304" pitchFamily="18" charset="0"/>
              </a:rPr>
              <a:t>First Derivatives - Example:</a:t>
            </a:r>
          </a:p>
        </p:txBody>
      </p:sp>
      <p:sp>
        <p:nvSpPr>
          <p:cNvPr id="11268" name="Rectangle 3">
            <a:extLst>
              <a:ext uri="{FF2B5EF4-FFF2-40B4-BE49-F238E27FC236}">
                <a16:creationId xmlns:a16="http://schemas.microsoft.com/office/drawing/2014/main" id="{744E87C0-BBFC-4BC8-A824-67AB66AC4D43}"/>
              </a:ext>
            </a:extLst>
          </p:cNvPr>
          <p:cNvSpPr>
            <a:spLocks noGrp="1" noChangeArrowheads="1"/>
          </p:cNvSpPr>
          <p:nvPr>
            <p:ph type="body" sz="half" idx="1"/>
          </p:nvPr>
        </p:nvSpPr>
        <p:spPr>
          <a:xfrm>
            <a:off x="468313" y="1125538"/>
            <a:ext cx="7775575" cy="4411662"/>
          </a:xfrm>
        </p:spPr>
        <p:txBody>
          <a:bodyPr/>
          <a:lstStyle/>
          <a:p>
            <a:pPr eaLnBrk="1" hangingPunct="1">
              <a:buFont typeface="Wingdings" panose="05000000000000000000" pitchFamily="2" charset="2"/>
              <a:buNone/>
            </a:pPr>
            <a:r>
              <a:rPr lang="en-US" altLang="en-US" sz="2400" b="1">
                <a:solidFill>
                  <a:srgbClr val="CC0000"/>
                </a:solidFill>
                <a:latin typeface="Times New Roman" panose="02020603050405020304" pitchFamily="18" charset="0"/>
                <a:cs typeface="Times New Roman" panose="02020603050405020304" pitchFamily="18" charset="0"/>
              </a:rPr>
              <a:t>Employing the high-accuracy formulas (h=0.25):</a:t>
            </a:r>
          </a:p>
          <a:p>
            <a:pPr eaLnBrk="1" hangingPunct="1">
              <a:buFont typeface="Wingdings" panose="05000000000000000000" pitchFamily="2" charset="2"/>
              <a:buNone/>
            </a:pPr>
            <a:r>
              <a:rPr lang="en-US" altLang="en-US" sz="2600" i="1">
                <a:latin typeface="Times New Roman" panose="02020603050405020304" pitchFamily="18" charset="0"/>
                <a:cs typeface="Times New Roman" panose="02020603050405020304" pitchFamily="18" charset="0"/>
              </a:rPr>
              <a:t>   x</a:t>
            </a:r>
            <a:r>
              <a:rPr lang="en-US" altLang="en-US" sz="2600" i="1" baseline="-25000">
                <a:latin typeface="Times New Roman" panose="02020603050405020304" pitchFamily="18" charset="0"/>
                <a:cs typeface="Times New Roman" panose="02020603050405020304" pitchFamily="18" charset="0"/>
              </a:rPr>
              <a:t>i-2</a:t>
            </a:r>
            <a:r>
              <a:rPr lang="en-US" altLang="en-US" sz="2600" i="1">
                <a:latin typeface="Times New Roman" panose="02020603050405020304" pitchFamily="18" charset="0"/>
                <a:cs typeface="Times New Roman" panose="02020603050405020304" pitchFamily="18" charset="0"/>
              </a:rPr>
              <a:t>= 0.0</a:t>
            </a:r>
            <a:r>
              <a:rPr lang="ar-SA" altLang="en-US" sz="2600" i="1">
                <a:latin typeface="Times New Roman" panose="02020603050405020304" pitchFamily="18" charset="0"/>
                <a:cs typeface="Times New Roman" panose="02020603050405020304" pitchFamily="18" charset="0"/>
              </a:rPr>
              <a:t>  </a:t>
            </a:r>
            <a:r>
              <a:rPr lang="en-US" altLang="en-US" sz="2600" i="1">
                <a:latin typeface="Times New Roman" panose="02020603050405020304" pitchFamily="18" charset="0"/>
                <a:cs typeface="Times New Roman" panose="02020603050405020304" pitchFamily="18" charset="0"/>
              </a:rPr>
              <a:t>        f(0.0) = 1.2</a:t>
            </a:r>
          </a:p>
          <a:p>
            <a:pPr eaLnBrk="1" hangingPunct="1">
              <a:buFont typeface="Wingdings" panose="05000000000000000000" pitchFamily="2" charset="2"/>
              <a:buNone/>
            </a:pPr>
            <a:r>
              <a:rPr lang="en-US" altLang="en-US" sz="2600" i="1">
                <a:latin typeface="Times New Roman" panose="02020603050405020304" pitchFamily="18" charset="0"/>
                <a:cs typeface="Times New Roman" panose="02020603050405020304" pitchFamily="18" charset="0"/>
              </a:rPr>
              <a:t>   x</a:t>
            </a:r>
            <a:r>
              <a:rPr lang="en-US" altLang="en-US" sz="2600" i="1" baseline="-25000">
                <a:latin typeface="Times New Roman" panose="02020603050405020304" pitchFamily="18" charset="0"/>
                <a:cs typeface="Times New Roman" panose="02020603050405020304" pitchFamily="18" charset="0"/>
              </a:rPr>
              <a:t>i-1</a:t>
            </a:r>
            <a:r>
              <a:rPr lang="en-US" altLang="en-US" sz="2600" i="1">
                <a:latin typeface="Times New Roman" panose="02020603050405020304" pitchFamily="18" charset="0"/>
                <a:cs typeface="Times New Roman" panose="02020603050405020304" pitchFamily="18" charset="0"/>
              </a:rPr>
              <a:t>= 0.25        f(0.0) = 1.103516</a:t>
            </a:r>
          </a:p>
          <a:p>
            <a:pPr eaLnBrk="1" hangingPunct="1">
              <a:buFont typeface="Wingdings" panose="05000000000000000000" pitchFamily="2" charset="2"/>
              <a:buNone/>
            </a:pPr>
            <a:r>
              <a:rPr lang="en-US" altLang="en-US" sz="2600" i="1">
                <a:latin typeface="Times New Roman" panose="02020603050405020304" pitchFamily="18" charset="0"/>
                <a:cs typeface="Times New Roman" panose="02020603050405020304" pitchFamily="18" charset="0"/>
              </a:rPr>
              <a:t>   x</a:t>
            </a:r>
            <a:r>
              <a:rPr lang="en-US" altLang="en-US" sz="2600" i="1" baseline="-25000">
                <a:latin typeface="Times New Roman" panose="02020603050405020304" pitchFamily="18" charset="0"/>
                <a:cs typeface="Times New Roman" panose="02020603050405020304" pitchFamily="18" charset="0"/>
              </a:rPr>
              <a:t>i</a:t>
            </a:r>
            <a:r>
              <a:rPr lang="en-US" altLang="en-US" sz="2600" i="1">
                <a:latin typeface="Times New Roman" panose="02020603050405020304" pitchFamily="18" charset="0"/>
                <a:cs typeface="Times New Roman" panose="02020603050405020304" pitchFamily="18" charset="0"/>
              </a:rPr>
              <a:t> = 0.5           f(0.5) = 0.925</a:t>
            </a:r>
          </a:p>
          <a:p>
            <a:pPr eaLnBrk="1" hangingPunct="1">
              <a:buFont typeface="Wingdings" panose="05000000000000000000" pitchFamily="2" charset="2"/>
              <a:buNone/>
            </a:pPr>
            <a:r>
              <a:rPr lang="en-US" altLang="en-US" sz="2600" i="1">
                <a:latin typeface="Times New Roman" panose="02020603050405020304" pitchFamily="18" charset="0"/>
                <a:cs typeface="Times New Roman" panose="02020603050405020304" pitchFamily="18" charset="0"/>
              </a:rPr>
              <a:t>   x</a:t>
            </a:r>
            <a:r>
              <a:rPr lang="en-US" altLang="en-US" sz="2600" i="1" baseline="-25000">
                <a:latin typeface="Times New Roman" panose="02020603050405020304" pitchFamily="18" charset="0"/>
                <a:cs typeface="Times New Roman" panose="02020603050405020304" pitchFamily="18" charset="0"/>
              </a:rPr>
              <a:t>i+1</a:t>
            </a:r>
            <a:r>
              <a:rPr lang="en-US" altLang="en-US" sz="2600" i="1">
                <a:latin typeface="Times New Roman" panose="02020603050405020304" pitchFamily="18" charset="0"/>
                <a:cs typeface="Times New Roman" panose="02020603050405020304" pitchFamily="18" charset="0"/>
              </a:rPr>
              <a:t> = 0.75      f(0.75) = 0.63633</a:t>
            </a:r>
          </a:p>
          <a:p>
            <a:pPr eaLnBrk="1" hangingPunct="1">
              <a:buFont typeface="Wingdings" panose="05000000000000000000" pitchFamily="2" charset="2"/>
              <a:buNone/>
            </a:pPr>
            <a:r>
              <a:rPr lang="en-US" altLang="en-US" sz="2600" i="1">
                <a:latin typeface="Times New Roman" panose="02020603050405020304" pitchFamily="18" charset="0"/>
                <a:cs typeface="Times New Roman" panose="02020603050405020304" pitchFamily="18" charset="0"/>
              </a:rPr>
              <a:t>   x</a:t>
            </a:r>
            <a:r>
              <a:rPr lang="en-US" altLang="en-US" sz="2600" i="1" baseline="-25000">
                <a:latin typeface="Times New Roman" panose="02020603050405020304" pitchFamily="18" charset="0"/>
                <a:cs typeface="Times New Roman" panose="02020603050405020304" pitchFamily="18" charset="0"/>
              </a:rPr>
              <a:t>i+2</a:t>
            </a:r>
            <a:r>
              <a:rPr lang="en-US" altLang="en-US" sz="2600" i="1">
                <a:latin typeface="Times New Roman" panose="02020603050405020304" pitchFamily="18" charset="0"/>
                <a:cs typeface="Times New Roman" panose="02020603050405020304" pitchFamily="18" charset="0"/>
              </a:rPr>
              <a:t> = 1.0        f(1.0) = 0.2</a:t>
            </a:r>
          </a:p>
          <a:p>
            <a:pPr eaLnBrk="1" hangingPunct="1">
              <a:buFont typeface="Wingdings" panose="05000000000000000000" pitchFamily="2" charset="2"/>
              <a:buNone/>
            </a:pPr>
            <a:r>
              <a:rPr lang="en-US" altLang="en-US" sz="2400" b="1" u="sng">
                <a:solidFill>
                  <a:srgbClr val="CC0000"/>
                </a:solidFill>
                <a:latin typeface="Times New Roman" panose="02020603050405020304" pitchFamily="18" charset="0"/>
                <a:cs typeface="Times New Roman" panose="02020603050405020304" pitchFamily="18" charset="0"/>
              </a:rPr>
              <a:t>Forward Difference</a:t>
            </a:r>
          </a:p>
        </p:txBody>
      </p:sp>
      <p:graphicFrame>
        <p:nvGraphicFramePr>
          <p:cNvPr id="11266" name="Object 6">
            <a:extLst>
              <a:ext uri="{FF2B5EF4-FFF2-40B4-BE49-F238E27FC236}">
                <a16:creationId xmlns:a16="http://schemas.microsoft.com/office/drawing/2014/main" id="{7AFDF0CD-A61F-46EC-9D70-E4E4FB3AC280}"/>
              </a:ext>
            </a:extLst>
          </p:cNvPr>
          <p:cNvGraphicFramePr>
            <a:graphicFrameLocks noGrp="1" noChangeAspect="1"/>
          </p:cNvGraphicFramePr>
          <p:nvPr>
            <p:ph sz="half" idx="2"/>
          </p:nvPr>
        </p:nvGraphicFramePr>
        <p:xfrm>
          <a:off x="539750" y="4508500"/>
          <a:ext cx="6696075" cy="1760538"/>
        </p:xfrm>
        <a:graphic>
          <a:graphicData uri="http://schemas.openxmlformats.org/presentationml/2006/ole">
            <mc:AlternateContent xmlns:mc="http://schemas.openxmlformats.org/markup-compatibility/2006">
              <mc:Choice xmlns:v="urn:schemas-microsoft-com:vml" Requires="v">
                <p:oleObj name="Equation" r:id="rId3" imgW="3187440" imgH="838080" progId="Equation.3">
                  <p:embed/>
                </p:oleObj>
              </mc:Choice>
              <mc:Fallback>
                <p:oleObj name="Equation" r:id="rId3" imgW="3187440" imgH="838080" progId="Equation.3">
                  <p:embed/>
                  <p:pic>
                    <p:nvPicPr>
                      <p:cNvPr id="11266" name="Object 6">
                        <a:extLst>
                          <a:ext uri="{FF2B5EF4-FFF2-40B4-BE49-F238E27FC236}">
                            <a16:creationId xmlns:a16="http://schemas.microsoft.com/office/drawing/2014/main" id="{7AFDF0CD-A61F-46EC-9D70-E4E4FB3AC2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4508500"/>
                        <a:ext cx="6696075" cy="176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CC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6871DA07-0877-4A08-9A00-20DB2922D132}"/>
              </a:ext>
            </a:extLst>
          </p:cNvPr>
          <p:cNvSpPr>
            <a:spLocks noGrp="1" noChangeArrowheads="1"/>
          </p:cNvSpPr>
          <p:nvPr>
            <p:ph type="title"/>
          </p:nvPr>
        </p:nvSpPr>
        <p:spPr/>
        <p:txBody>
          <a:bodyPr/>
          <a:lstStyle/>
          <a:p>
            <a:pPr eaLnBrk="1" hangingPunct="1"/>
            <a:r>
              <a:rPr lang="en-US" altLang="en-US" sz="3600" b="1">
                <a:solidFill>
                  <a:srgbClr val="0000CC"/>
                </a:solidFill>
                <a:latin typeface="Times New Roman" panose="02020603050405020304" pitchFamily="18" charset="0"/>
                <a:cs typeface="Times New Roman" panose="02020603050405020304" pitchFamily="18" charset="0"/>
              </a:rPr>
              <a:t>First</a:t>
            </a:r>
            <a:r>
              <a:rPr lang="en-US" altLang="en-US">
                <a:latin typeface="Times New Roman" panose="02020603050405020304" pitchFamily="18" charset="0"/>
                <a:cs typeface="Times New Roman" panose="02020603050405020304" pitchFamily="18" charset="0"/>
              </a:rPr>
              <a:t> </a:t>
            </a:r>
            <a:r>
              <a:rPr lang="en-US" altLang="en-US" sz="3600" b="1">
                <a:solidFill>
                  <a:srgbClr val="0000CC"/>
                </a:solidFill>
                <a:latin typeface="Times New Roman" panose="02020603050405020304" pitchFamily="18" charset="0"/>
                <a:cs typeface="Times New Roman" panose="02020603050405020304" pitchFamily="18" charset="0"/>
              </a:rPr>
              <a:t>Derivatives - Example:</a:t>
            </a:r>
          </a:p>
        </p:txBody>
      </p:sp>
      <p:graphicFrame>
        <p:nvGraphicFramePr>
          <p:cNvPr id="12290" name="Object 9">
            <a:extLst>
              <a:ext uri="{FF2B5EF4-FFF2-40B4-BE49-F238E27FC236}">
                <a16:creationId xmlns:a16="http://schemas.microsoft.com/office/drawing/2014/main" id="{8A299056-75EF-48C2-90F5-2F8451C15A89}"/>
              </a:ext>
            </a:extLst>
          </p:cNvPr>
          <p:cNvGraphicFramePr>
            <a:graphicFrameLocks noGrp="1" noChangeAspect="1"/>
          </p:cNvGraphicFramePr>
          <p:nvPr>
            <p:ph sz="half" idx="1"/>
            <p:extLst>
              <p:ext uri="{D42A27DB-BD31-4B8C-83A1-F6EECF244321}">
                <p14:modId xmlns:p14="http://schemas.microsoft.com/office/powerpoint/2010/main" val="1117754803"/>
              </p:ext>
            </p:extLst>
          </p:nvPr>
        </p:nvGraphicFramePr>
        <p:xfrm>
          <a:off x="755650" y="2314575"/>
          <a:ext cx="5832475" cy="819150"/>
        </p:xfrm>
        <a:graphic>
          <a:graphicData uri="http://schemas.openxmlformats.org/presentationml/2006/ole">
            <mc:AlternateContent xmlns:mc="http://schemas.openxmlformats.org/markup-compatibility/2006">
              <mc:Choice xmlns:v="urn:schemas-microsoft-com:vml" Requires="v">
                <p:oleObj name="Equation" r:id="rId3" imgW="2984400" imgH="419040" progId="Equation.3">
                  <p:embed/>
                </p:oleObj>
              </mc:Choice>
              <mc:Fallback>
                <p:oleObj name="Equation" r:id="rId3" imgW="2984400" imgH="419040" progId="Equation.3">
                  <p:embed/>
                  <p:pic>
                    <p:nvPicPr>
                      <p:cNvPr id="12290" name="Object 9">
                        <a:extLst>
                          <a:ext uri="{FF2B5EF4-FFF2-40B4-BE49-F238E27FC236}">
                            <a16:creationId xmlns:a16="http://schemas.microsoft.com/office/drawing/2014/main" id="{8A299056-75EF-48C2-90F5-2F8451C15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314575"/>
                        <a:ext cx="5832475" cy="81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CC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1" name="Object 8">
            <a:extLst>
              <a:ext uri="{FF2B5EF4-FFF2-40B4-BE49-F238E27FC236}">
                <a16:creationId xmlns:a16="http://schemas.microsoft.com/office/drawing/2014/main" id="{6B371B8D-771D-4803-9D3A-357B597BCA93}"/>
              </a:ext>
            </a:extLst>
          </p:cNvPr>
          <p:cNvGraphicFramePr>
            <a:graphicFrameLocks noGrp="1" noChangeAspect="1"/>
          </p:cNvGraphicFramePr>
          <p:nvPr>
            <p:ph sz="half" idx="2"/>
            <p:extLst>
              <p:ext uri="{D42A27DB-BD31-4B8C-83A1-F6EECF244321}">
                <p14:modId xmlns:p14="http://schemas.microsoft.com/office/powerpoint/2010/main" val="1129129890"/>
              </p:ext>
            </p:extLst>
          </p:nvPr>
        </p:nvGraphicFramePr>
        <p:xfrm>
          <a:off x="755650" y="3970338"/>
          <a:ext cx="6478588" cy="815975"/>
        </p:xfrm>
        <a:graphic>
          <a:graphicData uri="http://schemas.openxmlformats.org/presentationml/2006/ole">
            <mc:AlternateContent xmlns:mc="http://schemas.openxmlformats.org/markup-compatibility/2006">
              <mc:Choice xmlns:v="urn:schemas-microsoft-com:vml" Requires="v">
                <p:oleObj name="Equation" r:id="rId5" imgW="3327120" imgH="419040" progId="Equation.3">
                  <p:embed/>
                </p:oleObj>
              </mc:Choice>
              <mc:Fallback>
                <p:oleObj name="Equation" r:id="rId5" imgW="3327120" imgH="419040" progId="Equation.3">
                  <p:embed/>
                  <p:pic>
                    <p:nvPicPr>
                      <p:cNvPr id="12291" name="Object 8">
                        <a:extLst>
                          <a:ext uri="{FF2B5EF4-FFF2-40B4-BE49-F238E27FC236}">
                            <a16:creationId xmlns:a16="http://schemas.microsoft.com/office/drawing/2014/main" id="{6B371B8D-771D-4803-9D3A-357B597BCA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3970338"/>
                        <a:ext cx="6478588"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CC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3" name="Rectangle 7">
            <a:extLst>
              <a:ext uri="{FF2B5EF4-FFF2-40B4-BE49-F238E27FC236}">
                <a16:creationId xmlns:a16="http://schemas.microsoft.com/office/drawing/2014/main" id="{E264DB07-2CA8-4CD3-BD21-44365BF03525}"/>
              </a:ext>
            </a:extLst>
          </p:cNvPr>
          <p:cNvSpPr>
            <a:spLocks noChangeArrowheads="1"/>
          </p:cNvSpPr>
          <p:nvPr/>
        </p:nvSpPr>
        <p:spPr bwMode="auto">
          <a:xfrm>
            <a:off x="395288" y="1744663"/>
            <a:ext cx="4037012" cy="364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buClr>
                <a:schemeClr val="tx2"/>
              </a:buClr>
              <a:buSzPct val="70000"/>
              <a:buFont typeface="Wingdings" panose="05000000000000000000" pitchFamily="2" charset="2"/>
              <a:buChar char="l"/>
            </a:pPr>
            <a:r>
              <a:rPr lang="en-US" altLang="en-US" sz="2400" b="1">
                <a:solidFill>
                  <a:srgbClr val="CC0000"/>
                </a:solidFill>
                <a:latin typeface="Times New Roman" panose="02020603050405020304" pitchFamily="18" charset="0"/>
                <a:cs typeface="Times New Roman" panose="02020603050405020304" pitchFamily="18" charset="0"/>
              </a:rPr>
              <a:t>  </a:t>
            </a:r>
            <a:r>
              <a:rPr lang="en-US" altLang="en-US" sz="2400" b="1" u="sng">
                <a:solidFill>
                  <a:srgbClr val="CC0000"/>
                </a:solidFill>
                <a:latin typeface="Times New Roman" panose="02020603050405020304" pitchFamily="18" charset="0"/>
                <a:cs typeface="Times New Roman" panose="02020603050405020304" pitchFamily="18" charset="0"/>
              </a:rPr>
              <a:t>Backward Difference</a:t>
            </a:r>
          </a:p>
          <a:p>
            <a:pPr eaLnBrk="1" hangingPunct="1">
              <a:lnSpc>
                <a:spcPct val="90000"/>
              </a:lnSpc>
              <a:spcBef>
                <a:spcPct val="20000"/>
              </a:spcBef>
              <a:buClr>
                <a:schemeClr val="tx2"/>
              </a:buClr>
              <a:buSzPct val="70000"/>
              <a:buFont typeface="Wingdings" panose="05000000000000000000" pitchFamily="2" charset="2"/>
              <a:buChar char="l"/>
            </a:pPr>
            <a:endParaRPr lang="en-US" altLang="en-US" sz="2400" b="1" u="sng">
              <a:solidFill>
                <a:srgbClr val="CC0000"/>
              </a:solidFill>
              <a:latin typeface="Times New Roman" panose="02020603050405020304" pitchFamily="18" charset="0"/>
              <a:cs typeface="Times New Roman" panose="02020603050405020304" pitchFamily="18" charset="0"/>
            </a:endParaRPr>
          </a:p>
          <a:p>
            <a:pPr eaLnBrk="1" hangingPunct="1">
              <a:lnSpc>
                <a:spcPct val="90000"/>
              </a:lnSpc>
              <a:spcBef>
                <a:spcPct val="20000"/>
              </a:spcBef>
              <a:buClr>
                <a:schemeClr val="tx2"/>
              </a:buClr>
              <a:buSzPct val="70000"/>
              <a:buFont typeface="Wingdings" panose="05000000000000000000" pitchFamily="2" charset="2"/>
              <a:buChar char="l"/>
            </a:pPr>
            <a:endParaRPr lang="en-US" altLang="en-US" sz="2400" b="1" u="sng">
              <a:solidFill>
                <a:srgbClr val="CC0000"/>
              </a:solidFill>
              <a:latin typeface="Times New Roman" panose="02020603050405020304" pitchFamily="18" charset="0"/>
              <a:cs typeface="Times New Roman" panose="02020603050405020304" pitchFamily="18" charset="0"/>
            </a:endParaRPr>
          </a:p>
          <a:p>
            <a:pPr eaLnBrk="1" hangingPunct="1">
              <a:lnSpc>
                <a:spcPct val="90000"/>
              </a:lnSpc>
              <a:spcBef>
                <a:spcPct val="20000"/>
              </a:spcBef>
              <a:buClr>
                <a:schemeClr val="tx2"/>
              </a:buClr>
              <a:buSzPct val="70000"/>
              <a:buFont typeface="Wingdings" panose="05000000000000000000" pitchFamily="2" charset="2"/>
              <a:buChar char="l"/>
            </a:pPr>
            <a:endParaRPr lang="en-US" altLang="en-US" sz="2400" b="1" u="sng">
              <a:solidFill>
                <a:srgbClr val="CC0000"/>
              </a:solidFill>
              <a:latin typeface="Times New Roman" panose="02020603050405020304" pitchFamily="18" charset="0"/>
              <a:cs typeface="Times New Roman" panose="02020603050405020304" pitchFamily="18" charset="0"/>
            </a:endParaRPr>
          </a:p>
          <a:p>
            <a:pPr eaLnBrk="1" hangingPunct="1">
              <a:lnSpc>
                <a:spcPct val="90000"/>
              </a:lnSpc>
              <a:spcBef>
                <a:spcPct val="20000"/>
              </a:spcBef>
              <a:buClr>
                <a:schemeClr val="tx2"/>
              </a:buClr>
              <a:buSzPct val="70000"/>
              <a:buFont typeface="Wingdings" panose="05000000000000000000" pitchFamily="2" charset="2"/>
              <a:buChar char="l"/>
            </a:pPr>
            <a:r>
              <a:rPr lang="en-US" altLang="en-US" sz="2400" b="1">
                <a:solidFill>
                  <a:srgbClr val="CC0000"/>
                </a:solidFill>
                <a:latin typeface="Times New Roman" panose="02020603050405020304" pitchFamily="18" charset="0"/>
                <a:cs typeface="Times New Roman" panose="02020603050405020304" pitchFamily="18" charset="0"/>
              </a:rPr>
              <a:t>  </a:t>
            </a:r>
            <a:r>
              <a:rPr lang="en-US" altLang="en-US" sz="2400" b="1" u="sng">
                <a:solidFill>
                  <a:srgbClr val="CC0000"/>
                </a:solidFill>
                <a:latin typeface="Times New Roman" panose="02020603050405020304" pitchFamily="18" charset="0"/>
                <a:cs typeface="Times New Roman" panose="02020603050405020304" pitchFamily="18" charset="0"/>
              </a:rPr>
              <a:t>Central Difference</a:t>
            </a:r>
            <a:endParaRPr lang="en-US" altLang="en-US" sz="2400" b="1">
              <a:solidFill>
                <a:srgbClr val="CC0000"/>
              </a:solidFill>
              <a:latin typeface="Times New Roman" panose="02020603050405020304" pitchFamily="18" charset="0"/>
              <a:cs typeface="Times New Roman" panose="02020603050405020304" pitchFamily="18" charset="0"/>
            </a:endParaRPr>
          </a:p>
          <a:p>
            <a:pPr eaLnBrk="1" hangingPunct="1">
              <a:lnSpc>
                <a:spcPct val="90000"/>
              </a:lnSpc>
              <a:spcBef>
                <a:spcPct val="20000"/>
              </a:spcBef>
              <a:buClr>
                <a:schemeClr val="tx2"/>
              </a:buClr>
              <a:buSzPct val="70000"/>
              <a:buFont typeface="Wingdings" panose="05000000000000000000" pitchFamily="2" charset="2"/>
              <a:buChar char="l"/>
            </a:pPr>
            <a:endParaRPr lang="en-US" altLang="en-US" sz="2400" b="1">
              <a:solidFill>
                <a:srgbClr val="CC0000"/>
              </a:solidFill>
              <a:latin typeface="Times New Roman" panose="02020603050405020304" pitchFamily="18" charset="0"/>
              <a:cs typeface="Times New Roman" panose="02020603050405020304" pitchFamily="18" charset="0"/>
            </a:endParaRPr>
          </a:p>
          <a:p>
            <a:pPr eaLnBrk="1" hangingPunct="1">
              <a:lnSpc>
                <a:spcPct val="90000"/>
              </a:lnSpc>
              <a:spcBef>
                <a:spcPct val="20000"/>
              </a:spcBef>
              <a:buClr>
                <a:schemeClr val="tx2"/>
              </a:buClr>
              <a:buSzPct val="70000"/>
              <a:buFont typeface="Wingdings" panose="05000000000000000000" pitchFamily="2" charset="2"/>
              <a:buChar char="l"/>
            </a:pPr>
            <a:endParaRPr lang="en-US" altLang="en-US" b="1">
              <a:solidFill>
                <a:srgbClr val="CC0000"/>
              </a:solidFill>
              <a:latin typeface="Times New Roman" panose="02020603050405020304" pitchFamily="18" charset="0"/>
              <a:cs typeface="Times New Roman" panose="02020603050405020304" pitchFamily="18" charset="0"/>
            </a:endParaRPr>
          </a:p>
          <a:p>
            <a:pPr eaLnBrk="1" hangingPunct="1">
              <a:lnSpc>
                <a:spcPct val="90000"/>
              </a:lnSpc>
              <a:spcBef>
                <a:spcPct val="20000"/>
              </a:spcBef>
              <a:buClr>
                <a:schemeClr val="tx2"/>
              </a:buClr>
              <a:buSzPct val="70000"/>
              <a:buFont typeface="Wingdings" panose="05000000000000000000" pitchFamily="2" charset="2"/>
              <a:buChar char="l"/>
            </a:pPr>
            <a:endParaRPr lang="en-US" altLang="en-US" b="1" u="sng">
              <a:solidFill>
                <a:srgbClr val="CC0000"/>
              </a:solidFill>
              <a:latin typeface="Times New Roman" panose="02020603050405020304" pitchFamily="18" charset="0"/>
              <a:cs typeface="Times New Roman" panose="02020603050405020304" pitchFamily="18" charset="0"/>
            </a:endParaRPr>
          </a:p>
          <a:p>
            <a:pPr eaLnBrk="1" hangingPunct="1">
              <a:lnSpc>
                <a:spcPct val="90000"/>
              </a:lnSpc>
              <a:spcBef>
                <a:spcPct val="20000"/>
              </a:spcBef>
              <a:buClr>
                <a:schemeClr val="tx2"/>
              </a:buClr>
              <a:buSzPct val="70000"/>
              <a:buFont typeface="Wingdings" panose="05000000000000000000" pitchFamily="2" charset="2"/>
              <a:buChar char="l"/>
            </a:pPr>
            <a:endParaRPr lang="en-US" altLang="en-US" b="1" u="sng">
              <a:solidFill>
                <a:srgbClr val="CC0000"/>
              </a:solidFill>
              <a:latin typeface="Times New Roman" panose="02020603050405020304" pitchFamily="18" charset="0"/>
              <a:cs typeface="Times New Roman" panose="02020603050405020304" pitchFamily="18" charset="0"/>
            </a:endParaRPr>
          </a:p>
          <a:p>
            <a:pPr eaLnBrk="1" hangingPunct="1">
              <a:lnSpc>
                <a:spcPct val="90000"/>
              </a:lnSpc>
              <a:spcBef>
                <a:spcPct val="20000"/>
              </a:spcBef>
              <a:buClr>
                <a:schemeClr val="tx2"/>
              </a:buClr>
              <a:buSzPct val="70000"/>
              <a:buFont typeface="Wingdings" panose="05000000000000000000" pitchFamily="2" charset="2"/>
              <a:buChar char="l"/>
            </a:pPr>
            <a:endParaRPr lang="en-US" altLang="en-US" b="1" u="sng">
              <a:solidFill>
                <a:srgbClr val="CC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7CBB33-DF99-4D5F-87A3-D5ABE66B2832}"/>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30427C22-FF79-4AAA-B236-96B304101C5A}"/>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3871246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2A37F3B-1AE9-4F1A-A876-E91FA87BD3D5}"/>
              </a:ext>
            </a:extLst>
          </p:cNvPr>
          <p:cNvSpPr>
            <a:spLocks noGrp="1" noChangeArrowheads="1"/>
          </p:cNvSpPr>
          <p:nvPr>
            <p:ph type="title"/>
          </p:nvPr>
        </p:nvSpPr>
        <p:spPr>
          <a:xfrm>
            <a:off x="457200" y="404813"/>
            <a:ext cx="7543800" cy="1012825"/>
          </a:xfrm>
        </p:spPr>
        <p:txBody>
          <a:bodyPr/>
          <a:lstStyle/>
          <a:p>
            <a:pPr eaLnBrk="1" hangingPunct="1"/>
            <a:r>
              <a:rPr lang="en-US" altLang="en-US" b="1">
                <a:solidFill>
                  <a:srgbClr val="FF0000"/>
                </a:solidFill>
                <a:latin typeface="Times New Roman" panose="02020603050405020304" pitchFamily="18" charset="0"/>
                <a:cs typeface="Times New Roman" panose="02020603050405020304" pitchFamily="18" charset="0"/>
              </a:rPr>
              <a:t>Summary </a:t>
            </a:r>
          </a:p>
        </p:txBody>
      </p:sp>
      <p:graphicFrame>
        <p:nvGraphicFramePr>
          <p:cNvPr id="130100" name="Group 52">
            <a:extLst>
              <a:ext uri="{FF2B5EF4-FFF2-40B4-BE49-F238E27FC236}">
                <a16:creationId xmlns:a16="http://schemas.microsoft.com/office/drawing/2014/main" id="{F49591D1-EAF9-4C51-9EB6-0FDE41A80793}"/>
              </a:ext>
            </a:extLst>
          </p:cNvPr>
          <p:cNvGraphicFramePr>
            <a:graphicFrameLocks noGrp="1"/>
          </p:cNvGraphicFramePr>
          <p:nvPr/>
        </p:nvGraphicFramePr>
        <p:xfrm>
          <a:off x="1835150" y="4508500"/>
          <a:ext cx="6665913" cy="1641476"/>
        </p:xfrm>
        <a:graphic>
          <a:graphicData uri="http://schemas.openxmlformats.org/drawingml/2006/table">
            <a:tbl>
              <a:tblPr/>
              <a:tblGrid>
                <a:gridCol w="1666875">
                  <a:extLst>
                    <a:ext uri="{9D8B030D-6E8A-4147-A177-3AD203B41FA5}">
                      <a16:colId xmlns:a16="http://schemas.microsoft.com/office/drawing/2014/main" val="20000"/>
                    </a:ext>
                  </a:extLst>
                </a:gridCol>
                <a:gridCol w="1666875">
                  <a:extLst>
                    <a:ext uri="{9D8B030D-6E8A-4147-A177-3AD203B41FA5}">
                      <a16:colId xmlns:a16="http://schemas.microsoft.com/office/drawing/2014/main" val="20001"/>
                    </a:ext>
                  </a:extLst>
                </a:gridCol>
                <a:gridCol w="1665288">
                  <a:extLst>
                    <a:ext uri="{9D8B030D-6E8A-4147-A177-3AD203B41FA5}">
                      <a16:colId xmlns:a16="http://schemas.microsoft.com/office/drawing/2014/main" val="20002"/>
                    </a:ext>
                  </a:extLst>
                </a:gridCol>
                <a:gridCol w="1666875">
                  <a:extLst>
                    <a:ext uri="{9D8B030D-6E8A-4147-A177-3AD203B41FA5}">
                      <a16:colId xmlns:a16="http://schemas.microsoft.com/office/drawing/2014/main" val="20003"/>
                    </a:ext>
                  </a:extLst>
                </a:gridCol>
              </a:tblGrid>
              <a:tr h="7620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1" i="0" u="none" strike="noStrike" cap="none" normalizeH="0" baseline="0" dirty="0">
                          <a:ln>
                            <a:noFill/>
                          </a:ln>
                          <a:solidFill>
                            <a:srgbClr val="0000CC"/>
                          </a:solidFill>
                          <a:effectLst/>
                          <a:latin typeface="Arial" charset="0"/>
                          <a:cs typeface="Arial" charset="0"/>
                        </a:rPr>
                        <a:t>h</a:t>
                      </a:r>
                      <a:r>
                        <a:rPr kumimoji="0" lang="ar-SA" sz="2200" b="1" i="0" u="none" strike="noStrike" cap="none" normalizeH="0" baseline="0" dirty="0">
                          <a:ln>
                            <a:noFill/>
                          </a:ln>
                          <a:solidFill>
                            <a:srgbClr val="0000CC"/>
                          </a:solidFill>
                          <a:effectLst/>
                          <a:latin typeface="Arial" charset="0"/>
                          <a:cs typeface="Arial" charset="0"/>
                        </a:rPr>
                        <a:t> </a:t>
                      </a:r>
                      <a:r>
                        <a:rPr kumimoji="0" lang="en-US" sz="2200" b="1" i="0" u="none" strike="noStrike" cap="none" normalizeH="0" baseline="0" dirty="0">
                          <a:ln>
                            <a:noFill/>
                          </a:ln>
                          <a:solidFill>
                            <a:srgbClr val="0000CC"/>
                          </a:solidFill>
                          <a:effectLst/>
                          <a:latin typeface="Arial" charset="0"/>
                          <a:cs typeface="Arial" charset="0"/>
                        </a:rPr>
                        <a:t>= 0.25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1" i="0" u="none" strike="noStrike" cap="none" normalizeH="0" baseline="0" dirty="0">
                          <a:ln>
                            <a:noFill/>
                          </a:ln>
                          <a:solidFill>
                            <a:srgbClr val="0000CC"/>
                          </a:solidFill>
                          <a:effectLst/>
                          <a:latin typeface="Arial" charset="0"/>
                          <a:cs typeface="Arial" charset="0"/>
                        </a:rPr>
                        <a:t>Forward O(h</a:t>
                      </a:r>
                      <a:r>
                        <a:rPr kumimoji="0" lang="en-US" sz="2200" b="1" i="0" u="none" strike="noStrike" cap="none" normalizeH="0" baseline="30000" dirty="0">
                          <a:ln>
                            <a:noFill/>
                          </a:ln>
                          <a:solidFill>
                            <a:srgbClr val="0000CC"/>
                          </a:solidFill>
                          <a:effectLst/>
                          <a:latin typeface="Arial" charset="0"/>
                          <a:cs typeface="Arial" charset="0"/>
                        </a:rPr>
                        <a:t>2</a:t>
                      </a:r>
                      <a:r>
                        <a:rPr kumimoji="0" lang="en-US" sz="2200" b="1" i="0" u="none" strike="noStrike" cap="none" normalizeH="0" baseline="0" dirty="0">
                          <a:ln>
                            <a:noFill/>
                          </a:ln>
                          <a:solidFill>
                            <a:srgbClr val="0000CC"/>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1" i="0" u="none" strike="noStrike" cap="none" normalizeH="0" baseline="0" dirty="0">
                          <a:ln>
                            <a:noFill/>
                          </a:ln>
                          <a:solidFill>
                            <a:srgbClr val="0000CC"/>
                          </a:solidFill>
                          <a:effectLst/>
                          <a:latin typeface="Arial" charset="0"/>
                          <a:cs typeface="Arial" charset="0"/>
                        </a:rPr>
                        <a:t>Backward O(h</a:t>
                      </a:r>
                      <a:r>
                        <a:rPr kumimoji="0" lang="en-US" sz="2200" b="1" i="0" u="none" strike="noStrike" cap="none" normalizeH="0" baseline="30000" dirty="0">
                          <a:ln>
                            <a:noFill/>
                          </a:ln>
                          <a:solidFill>
                            <a:srgbClr val="0000CC"/>
                          </a:solidFill>
                          <a:effectLst/>
                          <a:latin typeface="Arial" charset="0"/>
                          <a:cs typeface="Arial" charset="0"/>
                        </a:rPr>
                        <a:t>2</a:t>
                      </a:r>
                      <a:r>
                        <a:rPr kumimoji="0" lang="en-US" sz="2200" b="1" i="0" u="none" strike="noStrike" cap="none" normalizeH="0" baseline="0" dirty="0">
                          <a:ln>
                            <a:noFill/>
                          </a:ln>
                          <a:solidFill>
                            <a:srgbClr val="0000CC"/>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1" i="0" u="none" strike="noStrike" cap="none" normalizeH="0" baseline="0" dirty="0">
                          <a:ln>
                            <a:noFill/>
                          </a:ln>
                          <a:solidFill>
                            <a:srgbClr val="0000CC"/>
                          </a:solidFill>
                          <a:effectLst/>
                          <a:latin typeface="Arial" charset="0"/>
                          <a:cs typeface="Arial" charset="0"/>
                        </a:rPr>
                        <a:t>Centered O(h</a:t>
                      </a:r>
                      <a:r>
                        <a:rPr kumimoji="0" lang="en-US" sz="2200" b="1" i="0" u="none" strike="noStrike" cap="none" normalizeH="0" baseline="30000" dirty="0">
                          <a:ln>
                            <a:noFill/>
                          </a:ln>
                          <a:solidFill>
                            <a:srgbClr val="0000CC"/>
                          </a:solidFill>
                          <a:effectLst/>
                          <a:latin typeface="Arial" charset="0"/>
                          <a:cs typeface="Arial" charset="0"/>
                        </a:rPr>
                        <a:t>4</a:t>
                      </a:r>
                      <a:r>
                        <a:rPr kumimoji="0" lang="en-US" sz="2200" b="1" i="0" u="none" strike="noStrike" cap="none" normalizeH="0" baseline="0" dirty="0">
                          <a:ln>
                            <a:noFill/>
                          </a:ln>
                          <a:solidFill>
                            <a:srgbClr val="0000CC"/>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973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1" i="0" u="none" strike="noStrike" cap="none" normalizeH="0" baseline="0">
                          <a:ln>
                            <a:noFill/>
                          </a:ln>
                          <a:solidFill>
                            <a:srgbClr val="0000CC"/>
                          </a:solidFill>
                          <a:effectLst/>
                          <a:latin typeface="Arial" charset="0"/>
                          <a:cs typeface="Arial" charset="0"/>
                        </a:rPr>
                        <a:t>Estimate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cs typeface="Arial" charset="0"/>
                        </a:rPr>
                        <a:t>-0.859375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cs typeface="Arial" charset="0"/>
                        </a:rPr>
                        <a:t>-0.878125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cs typeface="Arial" charset="0"/>
                        </a:rPr>
                        <a:t>-0.9125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973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1" i="0" u="none" strike="noStrike" cap="none" normalizeH="0" baseline="0" dirty="0">
                          <a:ln>
                            <a:noFill/>
                          </a:ln>
                          <a:solidFill>
                            <a:srgbClr val="0000CC"/>
                          </a:solidFill>
                          <a:effectLst/>
                          <a:latin typeface="Arial" charset="0"/>
                          <a:cs typeface="Arial" charset="0"/>
                          <a:sym typeface="Symbol" pitchFamily="18" charset="2"/>
                        </a:rPr>
                        <a:t>|</a:t>
                      </a:r>
                      <a:r>
                        <a:rPr kumimoji="0" lang="en-US" sz="2200" b="1" i="0" u="none" strike="noStrike" cap="none" normalizeH="0" baseline="-25000" dirty="0">
                          <a:ln>
                            <a:noFill/>
                          </a:ln>
                          <a:solidFill>
                            <a:srgbClr val="0000CC"/>
                          </a:solidFill>
                          <a:effectLst/>
                          <a:latin typeface="Arial" charset="0"/>
                          <a:cs typeface="Arial" charset="0"/>
                          <a:sym typeface="Symbol" pitchFamily="18" charset="2"/>
                        </a:rPr>
                        <a:t>t</a:t>
                      </a:r>
                      <a:r>
                        <a:rPr kumimoji="0" lang="en-US" sz="2200" b="1" i="0" u="none" strike="noStrike" cap="none" normalizeH="0" baseline="0" dirty="0">
                          <a:ln>
                            <a:noFill/>
                          </a:ln>
                          <a:solidFill>
                            <a:srgbClr val="0000CC"/>
                          </a:solidFill>
                          <a:effectLst/>
                          <a:latin typeface="Arial" charset="0"/>
                          <a:cs typeface="Arial" charset="0"/>
                          <a:sym typeface="Symbol"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cs typeface="Arial" charset="0"/>
                        </a:rPr>
                        <a:t>5.82%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cs typeface="Arial" charset="0"/>
                        </a:rPr>
                        <a:t>3.77%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cs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2553" name="Text Box 27">
            <a:extLst>
              <a:ext uri="{FF2B5EF4-FFF2-40B4-BE49-F238E27FC236}">
                <a16:creationId xmlns:a16="http://schemas.microsoft.com/office/drawing/2014/main" id="{A3D95370-968B-405C-82C5-0AB8F62C49CE}"/>
              </a:ext>
            </a:extLst>
          </p:cNvPr>
          <p:cNvSpPr txBox="1">
            <a:spLocks noChangeArrowheads="1"/>
          </p:cNvSpPr>
          <p:nvPr/>
        </p:nvSpPr>
        <p:spPr bwMode="auto">
          <a:xfrm>
            <a:off x="250825" y="2133600"/>
            <a:ext cx="1600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400" b="1">
                <a:solidFill>
                  <a:srgbClr val="CC0000"/>
                </a:solidFill>
                <a:latin typeface="Times New Roman" panose="02020603050405020304" pitchFamily="18" charset="0"/>
                <a:cs typeface="Times New Roman" panose="02020603050405020304" pitchFamily="18" charset="0"/>
              </a:rPr>
              <a:t>Basic formulas</a:t>
            </a:r>
          </a:p>
        </p:txBody>
      </p:sp>
      <p:graphicFrame>
        <p:nvGraphicFramePr>
          <p:cNvPr id="130101" name="Group 53">
            <a:extLst>
              <a:ext uri="{FF2B5EF4-FFF2-40B4-BE49-F238E27FC236}">
                <a16:creationId xmlns:a16="http://schemas.microsoft.com/office/drawing/2014/main" id="{ACC0A3C3-7EA7-4D09-98D5-F0A568BC25A6}"/>
              </a:ext>
            </a:extLst>
          </p:cNvPr>
          <p:cNvGraphicFramePr>
            <a:graphicFrameLocks noGrp="1"/>
          </p:cNvGraphicFramePr>
          <p:nvPr/>
        </p:nvGraphicFramePr>
        <p:xfrm>
          <a:off x="1835150" y="2276475"/>
          <a:ext cx="6705600" cy="1616076"/>
        </p:xfrm>
        <a:graphic>
          <a:graphicData uri="http://schemas.openxmlformats.org/drawingml/2006/table">
            <a:tbl>
              <a:tblPr/>
              <a:tblGrid>
                <a:gridCol w="1676400">
                  <a:extLst>
                    <a:ext uri="{9D8B030D-6E8A-4147-A177-3AD203B41FA5}">
                      <a16:colId xmlns:a16="http://schemas.microsoft.com/office/drawing/2014/main" val="20000"/>
                    </a:ext>
                  </a:extLst>
                </a:gridCol>
                <a:gridCol w="1631954">
                  <a:extLst>
                    <a:ext uri="{9D8B030D-6E8A-4147-A177-3AD203B41FA5}">
                      <a16:colId xmlns:a16="http://schemas.microsoft.com/office/drawing/2014/main" val="20001"/>
                    </a:ext>
                  </a:extLst>
                </a:gridCol>
                <a:gridCol w="1720846">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tblGrid>
              <a:tr h="7623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1" i="0" u="none" strike="noStrike" cap="none" normalizeH="0" baseline="0" dirty="0">
                          <a:ln>
                            <a:noFill/>
                          </a:ln>
                          <a:solidFill>
                            <a:srgbClr val="0000CC"/>
                          </a:solidFill>
                          <a:effectLst/>
                          <a:latin typeface="Arial" charset="0"/>
                          <a:cs typeface="Arial" charset="0"/>
                        </a:rPr>
                        <a:t>h = 0.25</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1" i="0" u="none" strike="noStrike" cap="none" normalizeH="0" baseline="0" dirty="0">
                          <a:ln>
                            <a:noFill/>
                          </a:ln>
                          <a:solidFill>
                            <a:srgbClr val="0000CC"/>
                          </a:solidFill>
                          <a:effectLst/>
                          <a:latin typeface="Arial" charset="0"/>
                          <a:cs typeface="Arial" charset="0"/>
                        </a:rPr>
                        <a:t>Forward O(h)</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1" i="0" u="none" strike="noStrike" cap="none" normalizeH="0" baseline="0" dirty="0">
                          <a:ln>
                            <a:noFill/>
                          </a:ln>
                          <a:solidFill>
                            <a:srgbClr val="0000CC"/>
                          </a:solidFill>
                          <a:effectLst/>
                          <a:latin typeface="Arial" charset="0"/>
                          <a:cs typeface="Arial" charset="0"/>
                        </a:rPr>
                        <a:t>Backward O(h)</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1" i="0" u="none" strike="noStrike" cap="none" normalizeH="0" baseline="0" dirty="0">
                          <a:ln>
                            <a:noFill/>
                          </a:ln>
                          <a:solidFill>
                            <a:srgbClr val="0000CC"/>
                          </a:solidFill>
                          <a:effectLst/>
                          <a:latin typeface="Arial" charset="0"/>
                          <a:cs typeface="Arial" charset="0"/>
                        </a:rPr>
                        <a:t>Centered O(h</a:t>
                      </a:r>
                      <a:r>
                        <a:rPr kumimoji="0" lang="en-US" sz="2200" b="1" i="0" u="none" strike="noStrike" cap="none" normalizeH="0" baseline="30000" dirty="0">
                          <a:ln>
                            <a:noFill/>
                          </a:ln>
                          <a:solidFill>
                            <a:srgbClr val="0000CC"/>
                          </a:solidFill>
                          <a:effectLst/>
                          <a:latin typeface="Arial" charset="0"/>
                          <a:cs typeface="Arial" charset="0"/>
                        </a:rPr>
                        <a:t>2</a:t>
                      </a:r>
                      <a:r>
                        <a:rPr kumimoji="0" lang="en-US" sz="2200" b="1" i="0" u="none" strike="noStrike" cap="none" normalizeH="0" baseline="0" dirty="0">
                          <a:ln>
                            <a:noFill/>
                          </a:ln>
                          <a:solidFill>
                            <a:srgbClr val="0000CC"/>
                          </a:solidFill>
                          <a:effectLst/>
                          <a:latin typeface="Arial" charset="0"/>
                          <a:cs typeface="Arial" charset="0"/>
                        </a:rPr>
                        <a:t>)</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8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1" i="0" u="none" strike="noStrike" cap="none" normalizeH="0" baseline="0" dirty="0">
                          <a:ln>
                            <a:noFill/>
                          </a:ln>
                          <a:solidFill>
                            <a:srgbClr val="0000CC"/>
                          </a:solidFill>
                          <a:effectLst/>
                          <a:latin typeface="Arial" charset="0"/>
                          <a:cs typeface="Arial" charset="0"/>
                        </a:rPr>
                        <a:t>Estimate</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cs typeface="Arial" charset="0"/>
                        </a:rPr>
                        <a:t>-1.155</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cs typeface="Arial" charset="0"/>
                        </a:rPr>
                        <a:t>-0.714</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cs typeface="Arial" charset="0"/>
                        </a:rPr>
                        <a:t>-0.934</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8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1" i="0" u="none" strike="noStrike" cap="none" normalizeH="0" baseline="0" dirty="0">
                          <a:ln>
                            <a:noFill/>
                          </a:ln>
                          <a:solidFill>
                            <a:srgbClr val="0000CC"/>
                          </a:solidFill>
                          <a:effectLst/>
                          <a:latin typeface="Arial" charset="0"/>
                          <a:cs typeface="Arial" charset="0"/>
                          <a:sym typeface="Symbol" pitchFamily="18" charset="2"/>
                        </a:rPr>
                        <a:t>|</a:t>
                      </a:r>
                      <a:r>
                        <a:rPr kumimoji="0" lang="en-US" sz="2200" b="1" i="0" u="none" strike="noStrike" cap="none" normalizeH="0" baseline="-25000" dirty="0">
                          <a:ln>
                            <a:noFill/>
                          </a:ln>
                          <a:solidFill>
                            <a:srgbClr val="0000CC"/>
                          </a:solidFill>
                          <a:effectLst/>
                          <a:latin typeface="Arial" charset="0"/>
                          <a:cs typeface="Arial" charset="0"/>
                          <a:sym typeface="Symbol" pitchFamily="18" charset="2"/>
                        </a:rPr>
                        <a:t>t</a:t>
                      </a:r>
                      <a:r>
                        <a:rPr kumimoji="0" lang="en-US" sz="2200" b="1" i="0" u="none" strike="noStrike" cap="none" normalizeH="0" baseline="0" dirty="0">
                          <a:ln>
                            <a:noFill/>
                          </a:ln>
                          <a:solidFill>
                            <a:srgbClr val="0000CC"/>
                          </a:solidFill>
                          <a:effectLst/>
                          <a:latin typeface="Arial" charset="0"/>
                          <a:cs typeface="Arial" charset="0"/>
                          <a:sym typeface="Symbol" pitchFamily="18" charset="2"/>
                        </a:rPr>
                        <a:t>|</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dirty="0">
                          <a:ln>
                            <a:noFill/>
                          </a:ln>
                          <a:solidFill>
                            <a:schemeClr val="tx1"/>
                          </a:solidFill>
                          <a:effectLst/>
                          <a:latin typeface="Arial" charset="0"/>
                          <a:cs typeface="Arial" charset="0"/>
                        </a:rPr>
                        <a:t>26.5%</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cs typeface="Arial" charset="0"/>
                        </a:rPr>
                        <a:t>21.7%</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cs typeface="Arial" charset="0"/>
                        </a:rPr>
                        <a:t>2.4%</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2576" name="Text Box 50">
            <a:extLst>
              <a:ext uri="{FF2B5EF4-FFF2-40B4-BE49-F238E27FC236}">
                <a16:creationId xmlns:a16="http://schemas.microsoft.com/office/drawing/2014/main" id="{6049FEEE-AE48-42D4-9723-8BBEE3D9904E}"/>
              </a:ext>
            </a:extLst>
          </p:cNvPr>
          <p:cNvSpPr txBox="1">
            <a:spLocks noChangeArrowheads="1"/>
          </p:cNvSpPr>
          <p:nvPr/>
        </p:nvSpPr>
        <p:spPr bwMode="auto">
          <a:xfrm>
            <a:off x="179388" y="4581525"/>
            <a:ext cx="14478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200" b="1">
                <a:solidFill>
                  <a:srgbClr val="CC0000"/>
                </a:solidFill>
                <a:latin typeface="Times New Roman" panose="02020603050405020304" pitchFamily="18" charset="0"/>
                <a:cs typeface="Times New Roman" panose="02020603050405020304" pitchFamily="18" charset="0"/>
              </a:rPr>
              <a:t>High-Accuracy formulas</a:t>
            </a:r>
          </a:p>
        </p:txBody>
      </p:sp>
      <p:sp>
        <p:nvSpPr>
          <p:cNvPr id="22577" name="Text Box 51">
            <a:extLst>
              <a:ext uri="{FF2B5EF4-FFF2-40B4-BE49-F238E27FC236}">
                <a16:creationId xmlns:a16="http://schemas.microsoft.com/office/drawing/2014/main" id="{F56B5A7A-A758-4C23-960A-9C23B1A3DA9A}"/>
              </a:ext>
            </a:extLst>
          </p:cNvPr>
          <p:cNvSpPr txBox="1">
            <a:spLocks noChangeArrowheads="1"/>
          </p:cNvSpPr>
          <p:nvPr/>
        </p:nvSpPr>
        <p:spPr bwMode="auto">
          <a:xfrm>
            <a:off x="2051050" y="1557338"/>
            <a:ext cx="525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400" b="1">
                <a:latin typeface="Times New Roman" panose="02020603050405020304" pitchFamily="18" charset="0"/>
                <a:cs typeface="Times New Roman" panose="02020603050405020304" pitchFamily="18" charset="0"/>
              </a:rPr>
              <a:t>True value: f`(0.5) = -0.9125</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6054D05-97DC-458B-B491-912C6C6F0813}"/>
              </a:ext>
            </a:extLst>
          </p:cNvPr>
          <p:cNvSpPr>
            <a:spLocks noGrp="1" noChangeArrowheads="1"/>
          </p:cNvSpPr>
          <p:nvPr>
            <p:ph type="title"/>
          </p:nvPr>
        </p:nvSpPr>
        <p:spPr/>
        <p:txBody>
          <a:bodyPr/>
          <a:lstStyle/>
          <a:p>
            <a:r>
              <a:rPr lang="en-US" altLang="zh-TW">
                <a:latin typeface="Times New Roman" panose="02020603050405020304" pitchFamily="18" charset="0"/>
                <a:cs typeface="Times New Roman" panose="02020603050405020304" pitchFamily="18" charset="0"/>
              </a:rPr>
              <a:t>Richardson Extrapolation</a:t>
            </a:r>
          </a:p>
        </p:txBody>
      </p:sp>
      <p:sp>
        <p:nvSpPr>
          <p:cNvPr id="18435" name="Rectangle 3">
            <a:extLst>
              <a:ext uri="{FF2B5EF4-FFF2-40B4-BE49-F238E27FC236}">
                <a16:creationId xmlns:a16="http://schemas.microsoft.com/office/drawing/2014/main" id="{B7525D62-4921-48F1-9670-6DDECCA6EC2A}"/>
              </a:ext>
            </a:extLst>
          </p:cNvPr>
          <p:cNvSpPr>
            <a:spLocks noGrp="1" noChangeArrowheads="1"/>
          </p:cNvSpPr>
          <p:nvPr>
            <p:ph type="body" sz="half" idx="1"/>
          </p:nvPr>
        </p:nvSpPr>
        <p:spPr>
          <a:xfrm>
            <a:off x="609600" y="1905000"/>
            <a:ext cx="3810000" cy="4114800"/>
          </a:xfrm>
        </p:spPr>
        <p:txBody>
          <a:bodyPr/>
          <a:lstStyle/>
          <a:p>
            <a:pPr>
              <a:buFontTx/>
              <a:buNone/>
            </a:pPr>
            <a:r>
              <a:rPr lang="en-US" altLang="zh-TW" sz="2800">
                <a:latin typeface="Times New Roman" panose="02020603050405020304" pitchFamily="18" charset="0"/>
                <a:cs typeface="Times New Roman" panose="02020603050405020304" pitchFamily="18" charset="0"/>
              </a:rPr>
              <a:t>Idea:</a:t>
            </a:r>
          </a:p>
          <a:p>
            <a:r>
              <a:rPr lang="en-US" altLang="zh-TW" sz="2800">
                <a:latin typeface="Times New Roman" panose="02020603050405020304" pitchFamily="18" charset="0"/>
                <a:cs typeface="Times New Roman" panose="02020603050405020304" pitchFamily="18" charset="0"/>
              </a:rPr>
              <a:t>exact </a:t>
            </a:r>
          </a:p>
          <a:p>
            <a:pPr>
              <a:buFontTx/>
              <a:buNone/>
            </a:pPr>
            <a:r>
              <a:rPr lang="en-US" altLang="zh-TW" sz="2800">
                <a:latin typeface="Times New Roman" panose="02020603050405020304" pitchFamily="18" charset="0"/>
                <a:cs typeface="Times New Roman" panose="02020603050405020304" pitchFamily="18" charset="0"/>
              </a:rPr>
              <a:t>	= computed+ error</a:t>
            </a:r>
          </a:p>
          <a:p>
            <a:endParaRPr lang="en-US" altLang="zh-TW" sz="2800">
              <a:latin typeface="Times New Roman" panose="02020603050405020304" pitchFamily="18" charset="0"/>
              <a:cs typeface="Times New Roman" panose="02020603050405020304" pitchFamily="18" charset="0"/>
            </a:endParaRPr>
          </a:p>
          <a:p>
            <a:r>
              <a:rPr lang="en-US" altLang="zh-TW" sz="2800">
                <a:latin typeface="Times New Roman" panose="02020603050405020304" pitchFamily="18" charset="0"/>
                <a:cs typeface="Times New Roman" panose="02020603050405020304" pitchFamily="18" charset="0"/>
              </a:rPr>
              <a:t>The truncation error is of the form: </a:t>
            </a:r>
            <a:r>
              <a:rPr lang="en-US" altLang="zh-TW" sz="2800" i="1">
                <a:latin typeface="Times New Roman" panose="02020603050405020304" pitchFamily="18" charset="0"/>
                <a:cs typeface="Times New Roman" panose="02020603050405020304" pitchFamily="18" charset="0"/>
              </a:rPr>
              <a:t>ch</a:t>
            </a:r>
            <a:r>
              <a:rPr lang="en-US" altLang="zh-TW" sz="2800" baseline="30000">
                <a:latin typeface="Times New Roman" panose="02020603050405020304" pitchFamily="18" charset="0"/>
                <a:cs typeface="Times New Roman" panose="02020603050405020304" pitchFamily="18" charset="0"/>
              </a:rPr>
              <a:t>k</a:t>
            </a:r>
          </a:p>
          <a:p>
            <a:pPr lvl="1"/>
            <a:r>
              <a:rPr lang="en-US" altLang="zh-TW" sz="2400">
                <a:latin typeface="Times New Roman" panose="02020603050405020304" pitchFamily="18" charset="0"/>
                <a:cs typeface="Times New Roman" panose="02020603050405020304" pitchFamily="18" charset="0"/>
              </a:rPr>
              <a:t>where </a:t>
            </a:r>
            <a:r>
              <a:rPr lang="en-US" altLang="zh-TW" sz="2400" i="1">
                <a:latin typeface="Times New Roman" panose="02020603050405020304" pitchFamily="18" charset="0"/>
                <a:cs typeface="Times New Roman" panose="02020603050405020304" pitchFamily="18" charset="0"/>
              </a:rPr>
              <a:t>c</a:t>
            </a:r>
            <a:r>
              <a:rPr lang="en-US" altLang="zh-TW" sz="2400">
                <a:latin typeface="Times New Roman" panose="02020603050405020304" pitchFamily="18" charset="0"/>
                <a:cs typeface="Times New Roman" panose="02020603050405020304" pitchFamily="18" charset="0"/>
              </a:rPr>
              <a:t> is some constant</a:t>
            </a:r>
          </a:p>
        </p:txBody>
      </p:sp>
      <p:sp>
        <p:nvSpPr>
          <p:cNvPr id="18439" name="Rectangle 7">
            <a:extLst>
              <a:ext uri="{FF2B5EF4-FFF2-40B4-BE49-F238E27FC236}">
                <a16:creationId xmlns:a16="http://schemas.microsoft.com/office/drawing/2014/main" id="{8493D465-B2B4-40C0-A570-3380F61545A3}"/>
              </a:ext>
            </a:extLst>
          </p:cNvPr>
          <p:cNvSpPr>
            <a:spLocks noGrp="1" noChangeArrowheads="1"/>
          </p:cNvSpPr>
          <p:nvPr>
            <p:ph type="body" sz="half" idx="2"/>
          </p:nvPr>
        </p:nvSpPr>
        <p:spPr/>
        <p:txBody>
          <a:bodyPr/>
          <a:lstStyle/>
          <a:p>
            <a:endParaRPr lang="en-US" altLang="zh-TW" sz="2800">
              <a:latin typeface="Times New Roman" panose="02020603050405020304" pitchFamily="18" charset="0"/>
              <a:cs typeface="Times New Roman" panose="02020603050405020304" pitchFamily="18" charset="0"/>
            </a:endParaRPr>
          </a:p>
          <a:p>
            <a:r>
              <a:rPr lang="en-US" altLang="zh-TW" sz="2800">
                <a:latin typeface="Times New Roman" panose="02020603050405020304" pitchFamily="18" charset="0"/>
                <a:cs typeface="Times New Roman" panose="02020603050405020304" pitchFamily="18" charset="0"/>
              </a:rPr>
              <a:t>Use different </a:t>
            </a:r>
            <a:r>
              <a:rPr lang="en-US" altLang="zh-TW" sz="2800" i="1">
                <a:latin typeface="Times New Roman" panose="02020603050405020304" pitchFamily="18" charset="0"/>
                <a:cs typeface="Times New Roman" panose="02020603050405020304" pitchFamily="18" charset="0"/>
              </a:rPr>
              <a:t>h</a:t>
            </a:r>
            <a:r>
              <a:rPr lang="en-US" altLang="zh-TW" sz="2800">
                <a:latin typeface="Times New Roman" panose="02020603050405020304" pitchFamily="18" charset="0"/>
                <a:cs typeface="Times New Roman" panose="02020603050405020304" pitchFamily="18" charset="0"/>
              </a:rPr>
              <a:t> to estimate the truncation error</a:t>
            </a:r>
          </a:p>
          <a:p>
            <a:r>
              <a:rPr lang="en-US" altLang="zh-TW" sz="2800">
                <a:latin typeface="Times New Roman" panose="02020603050405020304" pitchFamily="18" charset="0"/>
                <a:cs typeface="Times New Roman" panose="02020603050405020304" pitchFamily="18" charset="0"/>
              </a:rPr>
              <a:t>Use extrapolation to get more accurate result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661AD8E-6BA1-4E74-9528-3D7190C5CEBC}"/>
              </a:ext>
            </a:extLst>
          </p:cNvPr>
          <p:cNvSpPr>
            <a:spLocks noGrp="1" noChangeArrowheads="1"/>
          </p:cNvSpPr>
          <p:nvPr>
            <p:ph type="body" idx="1"/>
          </p:nvPr>
        </p:nvSpPr>
        <p:spPr/>
        <p:txBody>
          <a:bodyPr>
            <a:normAutofit lnSpcReduction="10000"/>
          </a:bodyPr>
          <a:lstStyle/>
          <a:p>
            <a:pPr>
              <a:lnSpc>
                <a:spcPct val="90000"/>
              </a:lnSpc>
            </a:pPr>
            <a:r>
              <a:rPr lang="en-US" altLang="zh-TW" sz="2800">
                <a:latin typeface="Times New Roman" panose="02020603050405020304" pitchFamily="18" charset="0"/>
                <a:cs typeface="Times New Roman" panose="02020603050405020304" pitchFamily="18" charset="0"/>
              </a:rPr>
              <a:t>Example: CD for </a:t>
            </a:r>
            <a:r>
              <a:rPr lang="en-US" altLang="zh-TW" sz="2800" i="1">
                <a:latin typeface="Times New Roman" panose="02020603050405020304" pitchFamily="18" charset="0"/>
                <a:cs typeface="Times New Roman" panose="02020603050405020304" pitchFamily="18" charset="0"/>
              </a:rPr>
              <a:t>f</a:t>
            </a:r>
            <a:r>
              <a:rPr lang="en-US" altLang="zh-TW" sz="2800">
                <a:latin typeface="Times New Roman" panose="02020603050405020304" pitchFamily="18" charset="0"/>
                <a:cs typeface="Times New Roman" panose="02020603050405020304" pitchFamily="18" charset="0"/>
              </a:rPr>
              <a:t>’(x)</a:t>
            </a:r>
          </a:p>
          <a:p>
            <a:pPr>
              <a:lnSpc>
                <a:spcPct val="90000"/>
              </a:lnSpc>
            </a:pPr>
            <a:endParaRPr lang="en-US" altLang="zh-TW" sz="2800">
              <a:latin typeface="Times New Roman" panose="02020603050405020304" pitchFamily="18" charset="0"/>
              <a:cs typeface="Times New Roman" panose="02020603050405020304" pitchFamily="18" charset="0"/>
            </a:endParaRPr>
          </a:p>
          <a:p>
            <a:pPr>
              <a:lnSpc>
                <a:spcPct val="90000"/>
              </a:lnSpc>
            </a:pPr>
            <a:endParaRPr lang="en-US" altLang="zh-TW" sz="2800">
              <a:latin typeface="Times New Roman" panose="02020603050405020304" pitchFamily="18" charset="0"/>
              <a:cs typeface="Times New Roman" panose="02020603050405020304" pitchFamily="18" charset="0"/>
            </a:endParaRPr>
          </a:p>
          <a:p>
            <a:pPr>
              <a:lnSpc>
                <a:spcPct val="90000"/>
              </a:lnSpc>
            </a:pPr>
            <a:endParaRPr lang="en-US" altLang="zh-TW" sz="2800">
              <a:latin typeface="Times New Roman" panose="02020603050405020304" pitchFamily="18" charset="0"/>
              <a:cs typeface="Times New Roman" panose="02020603050405020304" pitchFamily="18" charset="0"/>
            </a:endParaRPr>
          </a:p>
          <a:p>
            <a:pPr>
              <a:lnSpc>
                <a:spcPct val="90000"/>
              </a:lnSpc>
            </a:pPr>
            <a:r>
              <a:rPr lang="en-US" altLang="zh-TW" sz="2800">
                <a:latin typeface="Times New Roman" panose="02020603050405020304" pitchFamily="18" charset="0"/>
                <a:cs typeface="Times New Roman" panose="02020603050405020304" pitchFamily="18" charset="0"/>
              </a:rPr>
              <a:t>Using Different </a:t>
            </a:r>
            <a:r>
              <a:rPr lang="en-US" altLang="zh-TW" sz="2800" i="1">
                <a:latin typeface="Times New Roman" panose="02020603050405020304" pitchFamily="18" charset="0"/>
                <a:cs typeface="Times New Roman" panose="02020603050405020304" pitchFamily="18" charset="0"/>
              </a:rPr>
              <a:t>h </a:t>
            </a:r>
            <a:r>
              <a:rPr lang="en-US" altLang="zh-TW" sz="2800">
                <a:latin typeface="Times New Roman" panose="02020603050405020304" pitchFamily="18" charset="0"/>
                <a:cs typeface="Times New Roman" panose="02020603050405020304" pitchFamily="18" charset="0"/>
              </a:rPr>
              <a:t>(</a:t>
            </a:r>
            <a:r>
              <a:rPr lang="en-US" altLang="zh-TW" sz="2800" i="1">
                <a:latin typeface="Times New Roman" panose="02020603050405020304" pitchFamily="18" charset="0"/>
                <a:cs typeface="Times New Roman" panose="02020603050405020304" pitchFamily="18" charset="0"/>
              </a:rPr>
              <a:t>h</a:t>
            </a:r>
            <a:r>
              <a:rPr lang="en-US" altLang="zh-TW" sz="2800" baseline="-25000">
                <a:latin typeface="Times New Roman" panose="02020603050405020304" pitchFamily="18" charset="0"/>
                <a:cs typeface="Times New Roman" panose="02020603050405020304" pitchFamily="18" charset="0"/>
              </a:rPr>
              <a:t>1</a:t>
            </a:r>
            <a:r>
              <a:rPr lang="en-US" altLang="zh-TW" sz="2800">
                <a:latin typeface="Times New Roman" panose="02020603050405020304" pitchFamily="18" charset="0"/>
                <a:cs typeface="Times New Roman" panose="02020603050405020304" pitchFamily="18" charset="0"/>
              </a:rPr>
              <a:t>, </a:t>
            </a:r>
            <a:r>
              <a:rPr lang="en-US" altLang="zh-TW" sz="2800" i="1">
                <a:latin typeface="Times New Roman" panose="02020603050405020304" pitchFamily="18" charset="0"/>
                <a:cs typeface="Times New Roman" panose="02020603050405020304" pitchFamily="18" charset="0"/>
              </a:rPr>
              <a:t>h</a:t>
            </a:r>
            <a:r>
              <a:rPr lang="en-US" altLang="zh-TW" sz="2800" baseline="-25000">
                <a:latin typeface="Times New Roman" panose="02020603050405020304" pitchFamily="18" charset="0"/>
                <a:cs typeface="Times New Roman" panose="02020603050405020304" pitchFamily="18" charset="0"/>
              </a:rPr>
              <a:t>2</a:t>
            </a:r>
            <a:r>
              <a:rPr lang="en-US" altLang="zh-TW" sz="2800">
                <a:latin typeface="Times New Roman" panose="02020603050405020304" pitchFamily="18" charset="0"/>
                <a:cs typeface="Times New Roman" panose="02020603050405020304" pitchFamily="18" charset="0"/>
              </a:rPr>
              <a:t>)</a:t>
            </a:r>
            <a:r>
              <a:rPr lang="zh-TW" altLang="en-US" sz="2800">
                <a:latin typeface="Times New Roman" panose="02020603050405020304" pitchFamily="18" charset="0"/>
                <a:cs typeface="Times New Roman" panose="02020603050405020304" pitchFamily="18" charset="0"/>
              </a:rPr>
              <a:t>：</a:t>
            </a:r>
          </a:p>
          <a:p>
            <a:pPr>
              <a:lnSpc>
                <a:spcPct val="90000"/>
              </a:lnSpc>
              <a:buFontTx/>
              <a:buNone/>
            </a:pPr>
            <a:endParaRPr lang="zh-TW" altLang="en-US" sz="2800">
              <a:latin typeface="Times New Roman" panose="02020603050405020304" pitchFamily="18" charset="0"/>
              <a:cs typeface="Times New Roman" panose="02020603050405020304" pitchFamily="18" charset="0"/>
            </a:endParaRPr>
          </a:p>
          <a:p>
            <a:pPr>
              <a:lnSpc>
                <a:spcPct val="90000"/>
              </a:lnSpc>
              <a:buFontTx/>
              <a:buNone/>
            </a:pPr>
            <a:endParaRPr lang="zh-TW" altLang="en-US" sz="2800">
              <a:latin typeface="Times New Roman" panose="02020603050405020304" pitchFamily="18" charset="0"/>
              <a:cs typeface="Times New Roman" panose="02020603050405020304" pitchFamily="18" charset="0"/>
            </a:endParaRPr>
          </a:p>
          <a:p>
            <a:pPr>
              <a:lnSpc>
                <a:spcPct val="90000"/>
              </a:lnSpc>
              <a:buFontTx/>
              <a:buNone/>
            </a:pPr>
            <a:endParaRPr lang="zh-TW" altLang="en-US" sz="2800">
              <a:latin typeface="Times New Roman" panose="02020603050405020304" pitchFamily="18" charset="0"/>
              <a:cs typeface="Times New Roman" panose="02020603050405020304" pitchFamily="18" charset="0"/>
            </a:endParaRPr>
          </a:p>
          <a:p>
            <a:pPr>
              <a:lnSpc>
                <a:spcPct val="90000"/>
              </a:lnSpc>
            </a:pPr>
            <a:r>
              <a:rPr lang="en-US" altLang="zh-TW" sz="2800" i="1">
                <a:latin typeface="Times New Roman" panose="02020603050405020304" pitchFamily="18" charset="0"/>
                <a:cs typeface="Times New Roman" panose="02020603050405020304" pitchFamily="18" charset="0"/>
              </a:rPr>
              <a:t>c</a:t>
            </a:r>
            <a:r>
              <a:rPr lang="en-US" altLang="zh-TW" sz="2800" baseline="-25000">
                <a:latin typeface="Times New Roman" panose="02020603050405020304" pitchFamily="18" charset="0"/>
                <a:cs typeface="Times New Roman" panose="02020603050405020304" pitchFamily="18" charset="0"/>
              </a:rPr>
              <a:t>1</a:t>
            </a:r>
            <a:r>
              <a:rPr lang="en-US" altLang="zh-TW" sz="2800">
                <a:latin typeface="Times New Roman" panose="02020603050405020304" pitchFamily="18" charset="0"/>
                <a:cs typeface="Times New Roman" panose="02020603050405020304" pitchFamily="18" charset="0"/>
              </a:rPr>
              <a:t> and </a:t>
            </a:r>
            <a:r>
              <a:rPr lang="en-US" altLang="zh-TW" sz="2800" i="1">
                <a:latin typeface="Times New Roman" panose="02020603050405020304" pitchFamily="18" charset="0"/>
                <a:cs typeface="Times New Roman" panose="02020603050405020304" pitchFamily="18" charset="0"/>
              </a:rPr>
              <a:t>c</a:t>
            </a:r>
            <a:r>
              <a:rPr lang="en-US" altLang="zh-TW" sz="2800" baseline="-25000">
                <a:latin typeface="Times New Roman" panose="02020603050405020304" pitchFamily="18" charset="0"/>
                <a:cs typeface="Times New Roman" panose="02020603050405020304" pitchFamily="18" charset="0"/>
              </a:rPr>
              <a:t>2</a:t>
            </a:r>
            <a:r>
              <a:rPr lang="en-US" altLang="zh-TW" sz="2800">
                <a:latin typeface="Times New Roman" panose="02020603050405020304" pitchFamily="18" charset="0"/>
                <a:cs typeface="Times New Roman" panose="02020603050405020304" pitchFamily="18" charset="0"/>
              </a:rPr>
              <a:t> could be different</a:t>
            </a:r>
          </a:p>
        </p:txBody>
      </p:sp>
      <p:sp>
        <p:nvSpPr>
          <p:cNvPr id="19459" name="Rectangle 3">
            <a:extLst>
              <a:ext uri="{FF2B5EF4-FFF2-40B4-BE49-F238E27FC236}">
                <a16:creationId xmlns:a16="http://schemas.microsoft.com/office/drawing/2014/main" id="{399ECDE5-8559-4ABB-BEB7-B5A7C02F54AA}"/>
              </a:ext>
            </a:extLst>
          </p:cNvPr>
          <p:cNvSpPr>
            <a:spLocks noGrp="1" noChangeArrowheads="1"/>
          </p:cNvSpPr>
          <p:nvPr>
            <p:ph type="title"/>
          </p:nvPr>
        </p:nvSpPr>
        <p:spPr>
          <a:noFill/>
          <a:ln/>
        </p:spPr>
        <p:txBody>
          <a:bodyPr/>
          <a:lstStyle/>
          <a:p>
            <a:r>
              <a:rPr lang="en-US" altLang="zh-TW">
                <a:latin typeface="Times New Roman" panose="02020603050405020304" pitchFamily="18" charset="0"/>
                <a:cs typeface="Times New Roman" panose="02020603050405020304" pitchFamily="18" charset="0"/>
              </a:rPr>
              <a:t>Richardson Extrapolation (cont)</a:t>
            </a:r>
          </a:p>
        </p:txBody>
      </p:sp>
      <p:grpSp>
        <p:nvGrpSpPr>
          <p:cNvPr id="19465" name="Group 9">
            <a:extLst>
              <a:ext uri="{FF2B5EF4-FFF2-40B4-BE49-F238E27FC236}">
                <a16:creationId xmlns:a16="http://schemas.microsoft.com/office/drawing/2014/main" id="{D46340FE-BC3E-4744-8757-AA7636BBFDE1}"/>
              </a:ext>
            </a:extLst>
          </p:cNvPr>
          <p:cNvGrpSpPr>
            <a:grpSpLocks/>
          </p:cNvGrpSpPr>
          <p:nvPr/>
        </p:nvGrpSpPr>
        <p:grpSpPr bwMode="auto">
          <a:xfrm>
            <a:off x="1524000" y="4495800"/>
            <a:ext cx="2743200" cy="990600"/>
            <a:chOff x="1098" y="1800"/>
            <a:chExt cx="1938" cy="798"/>
          </a:xfrm>
        </p:grpSpPr>
        <p:graphicFrame>
          <p:nvGraphicFramePr>
            <p:cNvPr id="19460" name="Object 4">
              <a:extLst>
                <a:ext uri="{FF2B5EF4-FFF2-40B4-BE49-F238E27FC236}">
                  <a16:creationId xmlns:a16="http://schemas.microsoft.com/office/drawing/2014/main" id="{4E738E97-218B-493A-A577-814B69C4E502}"/>
                </a:ext>
              </a:extLst>
            </p:cNvPr>
            <p:cNvGraphicFramePr>
              <a:graphicFrameLocks noChangeAspect="1"/>
            </p:cNvGraphicFramePr>
            <p:nvPr/>
          </p:nvGraphicFramePr>
          <p:xfrm>
            <a:off x="1098" y="1800"/>
            <a:ext cx="1887" cy="414"/>
          </p:xfrm>
          <a:graphic>
            <a:graphicData uri="http://schemas.openxmlformats.org/presentationml/2006/ole">
              <mc:AlternateContent xmlns:mc="http://schemas.openxmlformats.org/markup-compatibility/2006">
                <mc:Choice xmlns:v="urn:schemas-microsoft-com:vml" Requires="v">
                  <p:oleObj name="Equation" r:id="rId2" imgW="1041120" imgH="228600" progId="Equation.3">
                    <p:embed/>
                  </p:oleObj>
                </mc:Choice>
                <mc:Fallback>
                  <p:oleObj name="Equation" r:id="rId2" imgW="1041120" imgH="228600" progId="Equation.3">
                    <p:embed/>
                    <p:pic>
                      <p:nvPicPr>
                        <p:cNvPr id="19460" name="Object 4">
                          <a:extLst>
                            <a:ext uri="{FF2B5EF4-FFF2-40B4-BE49-F238E27FC236}">
                              <a16:creationId xmlns:a16="http://schemas.microsoft.com/office/drawing/2014/main" id="{4E738E97-218B-493A-A577-814B69C4E5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 y="1800"/>
                          <a:ext cx="1887" cy="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1" name="Object 5">
              <a:extLst>
                <a:ext uri="{FF2B5EF4-FFF2-40B4-BE49-F238E27FC236}">
                  <a16:creationId xmlns:a16="http://schemas.microsoft.com/office/drawing/2014/main" id="{161380DF-2734-4128-AB90-9B60DB32A132}"/>
                </a:ext>
              </a:extLst>
            </p:cNvPr>
            <p:cNvGraphicFramePr>
              <a:graphicFrameLocks noChangeAspect="1"/>
            </p:cNvGraphicFramePr>
            <p:nvPr/>
          </p:nvGraphicFramePr>
          <p:xfrm>
            <a:off x="1759" y="2188"/>
            <a:ext cx="1277" cy="410"/>
          </p:xfrm>
          <a:graphic>
            <a:graphicData uri="http://schemas.openxmlformats.org/presentationml/2006/ole">
              <mc:AlternateContent xmlns:mc="http://schemas.openxmlformats.org/markup-compatibility/2006">
                <mc:Choice xmlns:v="urn:schemas-microsoft-com:vml" Requires="v">
                  <p:oleObj name="Equation" r:id="rId4" imgW="711000" imgH="228600" progId="Equation.3">
                    <p:embed/>
                  </p:oleObj>
                </mc:Choice>
                <mc:Fallback>
                  <p:oleObj name="Equation" r:id="rId4" imgW="711000" imgH="228600" progId="Equation.3">
                    <p:embed/>
                    <p:pic>
                      <p:nvPicPr>
                        <p:cNvPr id="19461" name="Object 5">
                          <a:extLst>
                            <a:ext uri="{FF2B5EF4-FFF2-40B4-BE49-F238E27FC236}">
                              <a16:creationId xmlns:a16="http://schemas.microsoft.com/office/drawing/2014/main" id="{161380DF-2734-4128-AB90-9B60DB32A1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9" y="2188"/>
                          <a:ext cx="1277" cy="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9466" name="Object 10">
            <a:extLst>
              <a:ext uri="{FF2B5EF4-FFF2-40B4-BE49-F238E27FC236}">
                <a16:creationId xmlns:a16="http://schemas.microsoft.com/office/drawing/2014/main" id="{928040BF-FCA4-41EE-B446-8EF62C6639BF}"/>
              </a:ext>
            </a:extLst>
          </p:cNvPr>
          <p:cNvGraphicFramePr>
            <a:graphicFrameLocks noChangeAspect="1"/>
          </p:cNvGraphicFramePr>
          <p:nvPr/>
        </p:nvGraphicFramePr>
        <p:xfrm>
          <a:off x="1143000" y="2667000"/>
          <a:ext cx="4510088" cy="808038"/>
        </p:xfrm>
        <a:graphic>
          <a:graphicData uri="http://schemas.openxmlformats.org/presentationml/2006/ole">
            <mc:AlternateContent xmlns:mc="http://schemas.openxmlformats.org/markup-compatibility/2006">
              <mc:Choice xmlns:v="urn:schemas-microsoft-com:vml" Requires="v">
                <p:oleObj name="Equation" r:id="rId6" imgW="2197080" imgH="393480" progId="Equation.3">
                  <p:embed/>
                </p:oleObj>
              </mc:Choice>
              <mc:Fallback>
                <p:oleObj name="Equation" r:id="rId6" imgW="2197080" imgH="393480" progId="Equation.3">
                  <p:embed/>
                  <p:pic>
                    <p:nvPicPr>
                      <p:cNvPr id="19466" name="Object 10">
                        <a:extLst>
                          <a:ext uri="{FF2B5EF4-FFF2-40B4-BE49-F238E27FC236}">
                            <a16:creationId xmlns:a16="http://schemas.microsoft.com/office/drawing/2014/main" id="{928040BF-FCA4-41EE-B446-8EF62C6639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2667000"/>
                        <a:ext cx="4510088"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1A5AEB4-CD7C-4CEF-9016-3519DE2CC9CA}"/>
              </a:ext>
            </a:extLst>
          </p:cNvPr>
          <p:cNvSpPr>
            <a:spLocks noGrp="1" noChangeArrowheads="1"/>
          </p:cNvSpPr>
          <p:nvPr>
            <p:ph type="body" idx="1"/>
          </p:nvPr>
        </p:nvSpPr>
        <p:spPr/>
        <p:txBody>
          <a:bodyPr/>
          <a:lstStyle/>
          <a:p>
            <a:r>
              <a:rPr lang="en-US" altLang="zh-TW" i="1">
                <a:latin typeface="Times New Roman" panose="02020603050405020304" pitchFamily="18" charset="0"/>
                <a:cs typeface="Times New Roman" panose="02020603050405020304" pitchFamily="18" charset="0"/>
              </a:rPr>
              <a:t>f</a:t>
            </a:r>
            <a:r>
              <a:rPr lang="en-US" altLang="zh-TW">
                <a:latin typeface="Times New Roman" panose="02020603050405020304" pitchFamily="18" charset="0"/>
                <a:cs typeface="Times New Roman" panose="02020603050405020304" pitchFamily="18" charset="0"/>
              </a:rPr>
              <a:t>(x) = </a:t>
            </a:r>
            <a:r>
              <a:rPr lang="en-US" altLang="zh-TW" i="1">
                <a:latin typeface="Times New Roman" panose="02020603050405020304" pitchFamily="18" charset="0"/>
                <a:cs typeface="Times New Roman" panose="02020603050405020304" pitchFamily="18" charset="0"/>
              </a:rPr>
              <a:t>x</a:t>
            </a:r>
            <a:r>
              <a:rPr lang="en-US" altLang="zh-TW" baseline="30000">
                <a:latin typeface="Times New Roman" panose="02020603050405020304" pitchFamily="18" charset="0"/>
                <a:cs typeface="Times New Roman" panose="02020603050405020304" pitchFamily="18" charset="0"/>
              </a:rPr>
              <a:t>3</a:t>
            </a:r>
            <a:r>
              <a:rPr lang="en-US" altLang="zh-TW">
                <a:latin typeface="Times New Roman" panose="02020603050405020304" pitchFamily="18" charset="0"/>
                <a:cs typeface="Times New Roman" panose="02020603050405020304" pitchFamily="18" charset="0"/>
              </a:rPr>
              <a:t>. Use CD with Richardson extrapolation to compute </a:t>
            </a:r>
            <a:r>
              <a:rPr lang="en-US" altLang="zh-TW" i="1">
                <a:latin typeface="Times New Roman" panose="02020603050405020304" pitchFamily="18" charset="0"/>
                <a:cs typeface="Times New Roman" panose="02020603050405020304" pitchFamily="18" charset="0"/>
              </a:rPr>
              <a:t>f</a:t>
            </a:r>
            <a:r>
              <a:rPr lang="en-US" altLang="zh-TW">
                <a:latin typeface="Times New Roman" panose="02020603050405020304" pitchFamily="18" charset="0"/>
                <a:cs typeface="Times New Roman" panose="02020603050405020304" pitchFamily="18" charset="0"/>
              </a:rPr>
              <a:t>’(1)</a:t>
            </a:r>
          </a:p>
          <a:p>
            <a:pPr>
              <a:buFontTx/>
              <a:buNone/>
            </a:pPr>
            <a:endParaRPr lang="en-US" altLang="zh-TW">
              <a:latin typeface="Times New Roman" panose="02020603050405020304" pitchFamily="18" charset="0"/>
              <a:cs typeface="Times New Roman" panose="02020603050405020304" pitchFamily="18" charset="0"/>
            </a:endParaRPr>
          </a:p>
          <a:p>
            <a:pPr>
              <a:buFontTx/>
              <a:buNone/>
            </a:pPr>
            <a:endParaRPr lang="en-US" altLang="zh-TW">
              <a:latin typeface="Times New Roman" panose="02020603050405020304" pitchFamily="18" charset="0"/>
              <a:cs typeface="Times New Roman" panose="02020603050405020304" pitchFamily="18" charset="0"/>
            </a:endParaRPr>
          </a:p>
          <a:p>
            <a:pPr>
              <a:buFontTx/>
              <a:buNone/>
            </a:pPr>
            <a:endParaRPr lang="en-US" altLang="zh-TW">
              <a:latin typeface="Times New Roman" panose="02020603050405020304" pitchFamily="18" charset="0"/>
              <a:cs typeface="Times New Roman" panose="02020603050405020304" pitchFamily="18" charset="0"/>
            </a:endParaRPr>
          </a:p>
          <a:p>
            <a:pPr>
              <a:buFontTx/>
              <a:buNone/>
            </a:pPr>
            <a:endParaRPr lang="en-US" altLang="zh-TW">
              <a:latin typeface="Times New Roman" panose="02020603050405020304" pitchFamily="18" charset="0"/>
              <a:cs typeface="Times New Roman" panose="02020603050405020304" pitchFamily="18" charset="0"/>
            </a:endParaRPr>
          </a:p>
        </p:txBody>
      </p:sp>
      <p:sp>
        <p:nvSpPr>
          <p:cNvPr id="21507" name="Rectangle 3">
            <a:extLst>
              <a:ext uri="{FF2B5EF4-FFF2-40B4-BE49-F238E27FC236}">
                <a16:creationId xmlns:a16="http://schemas.microsoft.com/office/drawing/2014/main" id="{CBCE8434-9C64-498F-BAE7-DF45699B0036}"/>
              </a:ext>
            </a:extLst>
          </p:cNvPr>
          <p:cNvSpPr>
            <a:spLocks noGrp="1" noChangeArrowheads="1"/>
          </p:cNvSpPr>
          <p:nvPr>
            <p:ph type="title"/>
          </p:nvPr>
        </p:nvSpPr>
        <p:spPr>
          <a:noFill/>
          <a:ln/>
        </p:spPr>
        <p:txBody>
          <a:bodyPr/>
          <a:lstStyle/>
          <a:p>
            <a:r>
              <a:rPr lang="en-US" altLang="zh-TW">
                <a:latin typeface="Times New Roman" panose="02020603050405020304" pitchFamily="18" charset="0"/>
                <a:cs typeface="Times New Roman" panose="02020603050405020304" pitchFamily="18" charset="0"/>
              </a:rPr>
              <a:t>Example</a:t>
            </a:r>
          </a:p>
        </p:txBody>
      </p:sp>
      <p:graphicFrame>
        <p:nvGraphicFramePr>
          <p:cNvPr id="21510" name="Object 6">
            <a:extLst>
              <a:ext uri="{FF2B5EF4-FFF2-40B4-BE49-F238E27FC236}">
                <a16:creationId xmlns:a16="http://schemas.microsoft.com/office/drawing/2014/main" id="{DECB24DB-0001-4831-899E-602EBC3CF8AD}"/>
              </a:ext>
            </a:extLst>
          </p:cNvPr>
          <p:cNvGraphicFramePr>
            <a:graphicFrameLocks noChangeAspect="1"/>
          </p:cNvGraphicFramePr>
          <p:nvPr/>
        </p:nvGraphicFramePr>
        <p:xfrm>
          <a:off x="1219200" y="3276600"/>
          <a:ext cx="1289050" cy="987425"/>
        </p:xfrm>
        <a:graphic>
          <a:graphicData uri="http://schemas.openxmlformats.org/presentationml/2006/ole">
            <mc:AlternateContent xmlns:mc="http://schemas.openxmlformats.org/markup-compatibility/2006">
              <mc:Choice xmlns:v="urn:schemas-microsoft-com:vml" Requires="v">
                <p:oleObj name="Equation" r:id="rId2" imgW="596880" imgH="457200" progId="Equation.3">
                  <p:embed/>
                </p:oleObj>
              </mc:Choice>
              <mc:Fallback>
                <p:oleObj name="Equation" r:id="rId2" imgW="596880" imgH="457200" progId="Equation.3">
                  <p:embed/>
                  <p:pic>
                    <p:nvPicPr>
                      <p:cNvPr id="21510" name="Object 6">
                        <a:extLst>
                          <a:ext uri="{FF2B5EF4-FFF2-40B4-BE49-F238E27FC236}">
                            <a16:creationId xmlns:a16="http://schemas.microsoft.com/office/drawing/2014/main" id="{DECB24DB-0001-4831-899E-602EBC3CF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276600"/>
                        <a:ext cx="1289050"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1" name="Object 7">
            <a:extLst>
              <a:ext uri="{FF2B5EF4-FFF2-40B4-BE49-F238E27FC236}">
                <a16:creationId xmlns:a16="http://schemas.microsoft.com/office/drawing/2014/main" id="{64DC7E88-E8F3-4F1C-A592-E0BDB0C10CC5}"/>
              </a:ext>
            </a:extLst>
          </p:cNvPr>
          <p:cNvGraphicFramePr>
            <a:graphicFrameLocks noChangeAspect="1"/>
          </p:cNvGraphicFramePr>
          <p:nvPr/>
        </p:nvGraphicFramePr>
        <p:xfrm>
          <a:off x="3276600" y="3276600"/>
          <a:ext cx="2692400" cy="968375"/>
        </p:xfrm>
        <a:graphic>
          <a:graphicData uri="http://schemas.openxmlformats.org/presentationml/2006/ole">
            <mc:AlternateContent xmlns:mc="http://schemas.openxmlformats.org/markup-compatibility/2006">
              <mc:Choice xmlns:v="urn:schemas-microsoft-com:vml" Requires="v">
                <p:oleObj name="Equation" r:id="rId4" imgW="1269720" imgH="457200" progId="Equation.3">
                  <p:embed/>
                </p:oleObj>
              </mc:Choice>
              <mc:Fallback>
                <p:oleObj name="Equation" r:id="rId4" imgW="1269720" imgH="457200" progId="Equation.3">
                  <p:embed/>
                  <p:pic>
                    <p:nvPicPr>
                      <p:cNvPr id="21511" name="Object 7">
                        <a:extLst>
                          <a:ext uri="{FF2B5EF4-FFF2-40B4-BE49-F238E27FC236}">
                            <a16:creationId xmlns:a16="http://schemas.microsoft.com/office/drawing/2014/main" id="{64DC7E88-E8F3-4F1C-A592-E0BDB0C10C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3276600"/>
                        <a:ext cx="2692400"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2" name="Object 8">
            <a:extLst>
              <a:ext uri="{FF2B5EF4-FFF2-40B4-BE49-F238E27FC236}">
                <a16:creationId xmlns:a16="http://schemas.microsoft.com/office/drawing/2014/main" id="{4B0E6CE2-A24A-41B2-89EE-17DADCA1465C}"/>
              </a:ext>
            </a:extLst>
          </p:cNvPr>
          <p:cNvGraphicFramePr>
            <a:graphicFrameLocks noChangeAspect="1"/>
          </p:cNvGraphicFramePr>
          <p:nvPr/>
        </p:nvGraphicFramePr>
        <p:xfrm>
          <a:off x="685800" y="4572000"/>
          <a:ext cx="5334000" cy="1430338"/>
        </p:xfrm>
        <a:graphic>
          <a:graphicData uri="http://schemas.openxmlformats.org/presentationml/2006/ole">
            <mc:AlternateContent xmlns:mc="http://schemas.openxmlformats.org/markup-compatibility/2006">
              <mc:Choice xmlns:v="urn:schemas-microsoft-com:vml" Requires="v">
                <p:oleObj name="Equation" r:id="rId6" imgW="2463480" imgH="660240" progId="Equation.3">
                  <p:embed/>
                </p:oleObj>
              </mc:Choice>
              <mc:Fallback>
                <p:oleObj name="Equation" r:id="rId6" imgW="2463480" imgH="660240" progId="Equation.3">
                  <p:embed/>
                  <p:pic>
                    <p:nvPicPr>
                      <p:cNvPr id="21512" name="Object 8">
                        <a:extLst>
                          <a:ext uri="{FF2B5EF4-FFF2-40B4-BE49-F238E27FC236}">
                            <a16:creationId xmlns:a16="http://schemas.microsoft.com/office/drawing/2014/main" id="{4B0E6CE2-A24A-41B2-89EE-17DADCA146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4572000"/>
                        <a:ext cx="5334000" cy="1430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EF0AC-3404-48A2-BA37-87F052BFBC86}"/>
              </a:ext>
            </a:extLst>
          </p:cNvPr>
          <p:cNvSpPr>
            <a:spLocks noGrp="1"/>
          </p:cNvSpPr>
          <p:nvPr>
            <p:ph type="title"/>
          </p:nvPr>
        </p:nvSpPr>
        <p:spPr>
          <a:xfrm>
            <a:off x="314325" y="24554"/>
            <a:ext cx="7886700" cy="801687"/>
          </a:xfrm>
        </p:spPr>
        <p:txBody>
          <a:bodyPr>
            <a:normAutofit/>
          </a:bodyPr>
          <a:lstStyle/>
          <a:p>
            <a:pPr algn="just"/>
            <a:r>
              <a:rPr lang="en-US" sz="3200" b="1" dirty="0">
                <a:latin typeface="Times New Roman" panose="02020603050405020304" pitchFamily="18" charset="0"/>
                <a:cs typeface="Times New Roman" panose="02020603050405020304" pitchFamily="18" charset="0"/>
              </a:rPr>
              <a:t>Derivatives of unequally spaced data</a:t>
            </a:r>
            <a:endParaRPr lang="es-PE"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2DC27BF-3178-40C9-BCD9-91DFCA7E9E89}"/>
              </a:ext>
            </a:extLst>
          </p:cNvPr>
          <p:cNvPicPr>
            <a:picLocks noChangeAspect="1"/>
          </p:cNvPicPr>
          <p:nvPr/>
        </p:nvPicPr>
        <p:blipFill>
          <a:blip r:embed="rId2"/>
          <a:stretch>
            <a:fillRect/>
          </a:stretch>
        </p:blipFill>
        <p:spPr>
          <a:xfrm>
            <a:off x="1803537" y="5390018"/>
            <a:ext cx="4822549" cy="1262709"/>
          </a:xfrm>
          <a:prstGeom prst="rect">
            <a:avLst/>
          </a:prstGeom>
        </p:spPr>
      </p:pic>
      <p:sp>
        <p:nvSpPr>
          <p:cNvPr id="5" name="TextBox 4">
            <a:extLst>
              <a:ext uri="{FF2B5EF4-FFF2-40B4-BE49-F238E27FC236}">
                <a16:creationId xmlns:a16="http://schemas.microsoft.com/office/drawing/2014/main" id="{F76105D1-7FC7-44EB-8CB9-78C94298FA1D}"/>
              </a:ext>
            </a:extLst>
          </p:cNvPr>
          <p:cNvSpPr txBox="1"/>
          <p:nvPr/>
        </p:nvSpPr>
        <p:spPr>
          <a:xfrm>
            <a:off x="0" y="752535"/>
            <a:ext cx="8429625"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One way to handle </a:t>
            </a:r>
            <a:r>
              <a:rPr lang="en-US" dirty="0" err="1">
                <a:latin typeface="Times New Roman" panose="02020603050405020304" pitchFamily="18" charset="0"/>
                <a:cs typeface="Times New Roman" panose="02020603050405020304" pitchFamily="18" charset="0"/>
              </a:rPr>
              <a:t>nonequispaced</a:t>
            </a:r>
            <a:r>
              <a:rPr lang="en-US" dirty="0">
                <a:latin typeface="Times New Roman" panose="02020603050405020304" pitchFamily="18" charset="0"/>
                <a:cs typeface="Times New Roman" panose="02020603050405020304" pitchFamily="18" charset="0"/>
              </a:rPr>
              <a:t> data is to fit a Lagrange interpolating polynomial to a set of adjacent points that bracket the location value at which you want to evaluate the derivative. Remember that this polynomial does not require that the points be </a:t>
            </a:r>
            <a:r>
              <a:rPr lang="en-US" dirty="0" err="1">
                <a:latin typeface="Times New Roman" panose="02020603050405020304" pitchFamily="18" charset="0"/>
                <a:cs typeface="Times New Roman" panose="02020603050405020304" pitchFamily="18" charset="0"/>
              </a:rPr>
              <a:t>equispaced</a:t>
            </a:r>
            <a:r>
              <a:rPr lang="en-US" dirty="0">
                <a:latin typeface="Times New Roman" panose="02020603050405020304" pitchFamily="18" charset="0"/>
                <a:cs typeface="Times New Roman" panose="02020603050405020304" pitchFamily="18" charset="0"/>
              </a:rPr>
              <a:t>. The polynomial can then be differentiated analytically to yield a formula that can be used to estimate the derivative.</a:t>
            </a:r>
            <a:endParaRPr lang="es-PE"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D727899-4F48-4032-A2FB-79BE1F1352FD}"/>
              </a:ext>
            </a:extLst>
          </p:cNvPr>
          <p:cNvPicPr>
            <a:picLocks noChangeAspect="1"/>
          </p:cNvPicPr>
          <p:nvPr/>
        </p:nvPicPr>
        <p:blipFill>
          <a:blip r:embed="rId3"/>
          <a:stretch>
            <a:fillRect/>
          </a:stretch>
        </p:blipFill>
        <p:spPr>
          <a:xfrm>
            <a:off x="68814" y="2175054"/>
            <a:ext cx="8601075" cy="673127"/>
          </a:xfrm>
          <a:prstGeom prst="rect">
            <a:avLst/>
          </a:prstGeom>
        </p:spPr>
      </p:pic>
      <p:graphicFrame>
        <p:nvGraphicFramePr>
          <p:cNvPr id="7" name="Object 6">
            <a:extLst>
              <a:ext uri="{FF2B5EF4-FFF2-40B4-BE49-F238E27FC236}">
                <a16:creationId xmlns:a16="http://schemas.microsoft.com/office/drawing/2014/main" id="{7CFA0831-40C1-40AB-A7EF-65EC3D095376}"/>
              </a:ext>
            </a:extLst>
          </p:cNvPr>
          <p:cNvGraphicFramePr>
            <a:graphicFrameLocks noChangeAspect="1"/>
          </p:cNvGraphicFramePr>
          <p:nvPr>
            <p:extLst>
              <p:ext uri="{D42A27DB-BD31-4B8C-83A1-F6EECF244321}">
                <p14:modId xmlns:p14="http://schemas.microsoft.com/office/powerpoint/2010/main" val="328594454"/>
              </p:ext>
            </p:extLst>
          </p:nvPr>
        </p:nvGraphicFramePr>
        <p:xfrm>
          <a:off x="2256241" y="2848181"/>
          <a:ext cx="3467471" cy="2311648"/>
        </p:xfrm>
        <a:graphic>
          <a:graphicData uri="http://schemas.openxmlformats.org/presentationml/2006/ole">
            <mc:AlternateContent xmlns:mc="http://schemas.openxmlformats.org/markup-compatibility/2006">
              <mc:Choice xmlns:v="urn:schemas-microsoft-com:vml" Requires="v">
                <p:oleObj name="Equation" r:id="rId4" imgW="1981080" imgH="1320480" progId="Equation.3">
                  <p:embed/>
                </p:oleObj>
              </mc:Choice>
              <mc:Fallback>
                <p:oleObj name="Equation" r:id="rId4" imgW="1981080" imgH="1320480" progId="Equation.3">
                  <p:embed/>
                  <p:pic>
                    <p:nvPicPr>
                      <p:cNvPr id="7" name="Object 6">
                        <a:extLst>
                          <a:ext uri="{FF2B5EF4-FFF2-40B4-BE49-F238E27FC236}">
                            <a16:creationId xmlns:a16="http://schemas.microsoft.com/office/drawing/2014/main" id="{7CFA0831-40C1-40AB-A7EF-65EC3D0953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6241" y="2848181"/>
                        <a:ext cx="3467471" cy="2311648"/>
                      </a:xfrm>
                      <a:prstGeom prst="rect">
                        <a:avLst/>
                      </a:prstGeom>
                      <a:solidFill>
                        <a:srgbClr val="FFFF99"/>
                      </a:solidFill>
                      <a:ln>
                        <a:noFill/>
                      </a:ln>
                      <a:effectLst/>
                    </p:spPr>
                  </p:pic>
                </p:oleObj>
              </mc:Fallback>
            </mc:AlternateContent>
          </a:graphicData>
        </a:graphic>
      </p:graphicFrame>
    </p:spTree>
    <p:extLst>
      <p:ext uri="{BB962C8B-B14F-4D97-AF65-F5344CB8AC3E}">
        <p14:creationId xmlns:p14="http://schemas.microsoft.com/office/powerpoint/2010/main" val="85981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2DA8AB0-2EEF-4429-A5FA-60FEBA036BF7}"/>
              </a:ext>
            </a:extLst>
          </p:cNvPr>
          <p:cNvPicPr>
            <a:picLocks noChangeAspect="1"/>
          </p:cNvPicPr>
          <p:nvPr/>
        </p:nvPicPr>
        <p:blipFill>
          <a:blip r:embed="rId2"/>
          <a:stretch>
            <a:fillRect/>
          </a:stretch>
        </p:blipFill>
        <p:spPr>
          <a:xfrm>
            <a:off x="361950" y="19050"/>
            <a:ext cx="8643066" cy="6066609"/>
          </a:xfrm>
          <a:prstGeom prst="rect">
            <a:avLst/>
          </a:prstGeom>
        </p:spPr>
      </p:pic>
      <p:pic>
        <p:nvPicPr>
          <p:cNvPr id="8" name="Picture 7">
            <a:extLst>
              <a:ext uri="{FF2B5EF4-FFF2-40B4-BE49-F238E27FC236}">
                <a16:creationId xmlns:a16="http://schemas.microsoft.com/office/drawing/2014/main" id="{6D29F623-6339-4C2C-8E75-68E4B88D90E9}"/>
              </a:ext>
            </a:extLst>
          </p:cNvPr>
          <p:cNvPicPr>
            <a:picLocks noChangeAspect="1"/>
          </p:cNvPicPr>
          <p:nvPr/>
        </p:nvPicPr>
        <p:blipFill>
          <a:blip r:embed="rId3"/>
          <a:stretch>
            <a:fillRect/>
          </a:stretch>
        </p:blipFill>
        <p:spPr>
          <a:xfrm>
            <a:off x="5991226" y="3870449"/>
            <a:ext cx="3028950" cy="2987552"/>
          </a:xfrm>
          <a:prstGeom prst="rect">
            <a:avLst/>
          </a:prstGeom>
        </p:spPr>
      </p:pic>
    </p:spTree>
    <p:extLst>
      <p:ext uri="{BB962C8B-B14F-4D97-AF65-F5344CB8AC3E}">
        <p14:creationId xmlns:p14="http://schemas.microsoft.com/office/powerpoint/2010/main" val="23922822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a:extLst>
              <a:ext uri="{FF2B5EF4-FFF2-40B4-BE49-F238E27FC236}">
                <a16:creationId xmlns:a16="http://schemas.microsoft.com/office/drawing/2014/main" id="{66376DFF-CFBF-4C68-A764-19190DF26B40}"/>
              </a:ext>
            </a:extLst>
          </p:cNvPr>
          <p:cNvSpPr>
            <a:spLocks noChangeArrowheads="1"/>
          </p:cNvSpPr>
          <p:nvPr/>
        </p:nvSpPr>
        <p:spPr bwMode="auto">
          <a:xfrm>
            <a:off x="673099" y="1597025"/>
            <a:ext cx="8210549"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sz="2400" dirty="0">
                <a:latin typeface="Times New Roman" panose="02020603050405020304" pitchFamily="18" charset="0"/>
                <a:cs typeface="Times New Roman" panose="02020603050405020304" pitchFamily="18" charset="0"/>
              </a:rPr>
              <a:t>MATLAB provides the </a:t>
            </a:r>
            <a:r>
              <a:rPr lang="en-US" altLang="en-US" sz="2400" b="1" dirty="0">
                <a:solidFill>
                  <a:srgbClr val="FF0000"/>
                </a:solidFill>
                <a:latin typeface="Times New Roman" panose="02020603050405020304" pitchFamily="18" charset="0"/>
                <a:cs typeface="Times New Roman" panose="02020603050405020304" pitchFamily="18" charset="0"/>
              </a:rPr>
              <a:t>diff</a:t>
            </a:r>
            <a:r>
              <a:rPr lang="en-US" altLang="en-US" sz="2400" dirty="0">
                <a:latin typeface="Times New Roman" panose="02020603050405020304" pitchFamily="18" charset="0"/>
                <a:cs typeface="Times New Roman" panose="02020603050405020304" pitchFamily="18" charset="0"/>
              </a:rPr>
              <a:t> function to use for computing derivative estimates.</a:t>
            </a:r>
          </a:p>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r>
              <a:rPr lang="en-US" altLang="en-US" sz="2400" dirty="0">
                <a:latin typeface="Times New Roman" panose="02020603050405020304" pitchFamily="18" charset="0"/>
                <a:cs typeface="Times New Roman" panose="02020603050405020304" pitchFamily="18" charset="0"/>
              </a:rPr>
              <a:t>Its syntax is d = diff(x), where x is a vector of values, and the result is a vector d containing the differences between adjacent elements in x.</a:t>
            </a:r>
          </a:p>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r>
              <a:rPr lang="en-US" altLang="en-US" sz="2400" dirty="0">
                <a:latin typeface="Times New Roman" panose="02020603050405020304" pitchFamily="18" charset="0"/>
                <a:cs typeface="Times New Roman" panose="02020603050405020304" pitchFamily="18" charset="0"/>
              </a:rPr>
              <a:t>That is, if x has </a:t>
            </a:r>
            <a:r>
              <a:rPr lang="en-US" altLang="en-US" sz="2400" i="1" dirty="0">
                <a:latin typeface="Times New Roman" panose="02020603050405020304" pitchFamily="18" charset="0"/>
                <a:cs typeface="Times New Roman" panose="02020603050405020304" pitchFamily="18" charset="0"/>
              </a:rPr>
              <a:t>n </a:t>
            </a:r>
            <a:r>
              <a:rPr lang="en-US" altLang="en-US" sz="2400" dirty="0">
                <a:latin typeface="Times New Roman" panose="02020603050405020304" pitchFamily="18" charset="0"/>
                <a:cs typeface="Times New Roman" panose="02020603050405020304" pitchFamily="18" charset="0"/>
              </a:rPr>
              <a:t>elements, d will have </a:t>
            </a:r>
            <a:r>
              <a:rPr lang="en-US" altLang="en-US" sz="2400" i="1" dirty="0">
                <a:latin typeface="Times New Roman" panose="02020603050405020304" pitchFamily="18" charset="0"/>
                <a:cs typeface="Times New Roman" panose="02020603050405020304" pitchFamily="18" charset="0"/>
              </a:rPr>
              <a:t>n </a:t>
            </a:r>
            <a:r>
              <a:rPr lang="en-US" altLang="en-US" sz="2400" dirty="0">
                <a:latin typeface="Times New Roman" panose="02020603050405020304" pitchFamily="18" charset="0"/>
                <a:cs typeface="Times New Roman" panose="02020603050405020304" pitchFamily="18" charset="0"/>
              </a:rPr>
              <a:t>- 1 elements, where</a:t>
            </a:r>
          </a:p>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r>
              <a:rPr lang="en-US" altLang="en-US" sz="2400" i="1" dirty="0">
                <a:latin typeface="Times New Roman" panose="02020603050405020304" pitchFamily="18" charset="0"/>
                <a:cs typeface="Times New Roman" panose="02020603050405020304" pitchFamily="18" charset="0"/>
              </a:rPr>
              <a:t>d </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x</a:t>
            </a:r>
            <a:r>
              <a:rPr lang="en-US" altLang="en-US" sz="2400" dirty="0">
                <a:latin typeface="Times New Roman" panose="02020603050405020304" pitchFamily="18" charset="0"/>
                <a:cs typeface="Times New Roman" panose="02020603050405020304" pitchFamily="18" charset="0"/>
              </a:rPr>
              <a:t>(2) - </a:t>
            </a:r>
            <a:r>
              <a:rPr lang="en-US" altLang="en-US" sz="2400" i="1" dirty="0">
                <a:latin typeface="Times New Roman" panose="02020603050405020304" pitchFamily="18" charset="0"/>
                <a:cs typeface="Times New Roman" panose="02020603050405020304" pitchFamily="18" charset="0"/>
              </a:rPr>
              <a:t>x</a:t>
            </a:r>
            <a:r>
              <a:rPr lang="en-US" altLang="en-US" sz="2400" dirty="0">
                <a:latin typeface="Times New Roman" panose="02020603050405020304" pitchFamily="18" charset="0"/>
                <a:cs typeface="Times New Roman" panose="02020603050405020304" pitchFamily="18" charset="0"/>
              </a:rPr>
              <a:t>(1), </a:t>
            </a:r>
            <a:r>
              <a:rPr lang="en-US" altLang="en-US" sz="2400" i="1" dirty="0">
                <a:latin typeface="Times New Roman" panose="02020603050405020304" pitchFamily="18" charset="0"/>
                <a:cs typeface="Times New Roman" panose="02020603050405020304" pitchFamily="18" charset="0"/>
              </a:rPr>
              <a:t>x</a:t>
            </a:r>
            <a:r>
              <a:rPr lang="en-US" altLang="en-US" sz="2400" dirty="0">
                <a:latin typeface="Times New Roman" panose="02020603050405020304" pitchFamily="18" charset="0"/>
                <a:cs typeface="Times New Roman" panose="02020603050405020304" pitchFamily="18" charset="0"/>
              </a:rPr>
              <a:t>(3) - </a:t>
            </a:r>
            <a:r>
              <a:rPr lang="en-US" altLang="en-US" sz="2400" i="1" dirty="0">
                <a:latin typeface="Times New Roman" panose="02020603050405020304" pitchFamily="18" charset="0"/>
                <a:cs typeface="Times New Roman" panose="02020603050405020304" pitchFamily="18" charset="0"/>
              </a:rPr>
              <a:t>x</a:t>
            </a:r>
            <a:r>
              <a:rPr lang="en-US" altLang="en-US" sz="2400" dirty="0">
                <a:latin typeface="Times New Roman" panose="02020603050405020304" pitchFamily="18" charset="0"/>
                <a:cs typeface="Times New Roman" panose="02020603050405020304" pitchFamily="18" charset="0"/>
              </a:rPr>
              <a:t>(2), . . . ,</a:t>
            </a:r>
            <a:r>
              <a:rPr lang="en-US" altLang="en-US" sz="2400" i="1" dirty="0">
                <a:latin typeface="Times New Roman" panose="02020603050405020304" pitchFamily="18" charset="0"/>
                <a:cs typeface="Times New Roman" panose="02020603050405020304" pitchFamily="18" charset="0"/>
              </a:rPr>
              <a:t> x</a:t>
            </a:r>
            <a:r>
              <a:rPr lang="en-US" altLang="en-US" sz="2400" dirty="0">
                <a:latin typeface="Times New Roman" panose="02020603050405020304" pitchFamily="18" charset="0"/>
                <a:cs typeface="Times New Roman" panose="02020603050405020304" pitchFamily="18" charset="0"/>
              </a:rPr>
              <a:t>(</a:t>
            </a:r>
            <a:r>
              <a:rPr lang="en-US" altLang="en-US" sz="2400" i="1" dirty="0">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 </a:t>
            </a:r>
            <a:r>
              <a:rPr lang="en-US" altLang="en-US" sz="2400" i="1" dirty="0">
                <a:latin typeface="Times New Roman" panose="02020603050405020304" pitchFamily="18" charset="0"/>
                <a:cs typeface="Times New Roman" panose="02020603050405020304" pitchFamily="18" charset="0"/>
              </a:rPr>
              <a:t>x</a:t>
            </a:r>
            <a:r>
              <a:rPr lang="en-US" altLang="en-US" sz="2400" dirty="0">
                <a:latin typeface="Times New Roman" panose="02020603050405020304" pitchFamily="18" charset="0"/>
                <a:cs typeface="Times New Roman" panose="02020603050405020304" pitchFamily="18" charset="0"/>
              </a:rPr>
              <a:t>(</a:t>
            </a:r>
            <a:r>
              <a:rPr lang="en-US" altLang="en-US" sz="2400" i="1" dirty="0">
                <a:latin typeface="Times New Roman" panose="02020603050405020304" pitchFamily="18" charset="0"/>
                <a:cs typeface="Times New Roman" panose="02020603050405020304" pitchFamily="18" charset="0"/>
              </a:rPr>
              <a:t>n </a:t>
            </a:r>
            <a:r>
              <a:rPr lang="en-US" altLang="en-US" sz="2400" dirty="0">
                <a:latin typeface="Times New Roman" panose="02020603050405020304" pitchFamily="18" charset="0"/>
                <a:cs typeface="Times New Roman" panose="02020603050405020304" pitchFamily="18" charset="0"/>
              </a:rPr>
              <a:t>-1)].</a:t>
            </a:r>
          </a:p>
          <a:p>
            <a:pPr eaLnBrk="1" hangingPunct="1"/>
            <a:endParaRPr lang="en-US" alt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FE72E92-A088-41B3-BF88-618EC45766C8}"/>
              </a:ext>
            </a:extLst>
          </p:cNvPr>
          <p:cNvSpPr txBox="1"/>
          <p:nvPr/>
        </p:nvSpPr>
        <p:spPr>
          <a:xfrm>
            <a:off x="466725" y="295275"/>
            <a:ext cx="8210550" cy="1077218"/>
          </a:xfrm>
          <a:prstGeom prst="rect">
            <a:avLst/>
          </a:prstGeom>
          <a:noFill/>
        </p:spPr>
        <p:txBody>
          <a:bodyPr wrap="square" rtlCol="0">
            <a:spAutoFit/>
          </a:bodyPr>
          <a:lstStyle/>
          <a:p>
            <a:pPr algn="just"/>
            <a:r>
              <a:rPr lang="en-US" sz="3200" b="1" dirty="0" err="1">
                <a:latin typeface="Times New Roman" panose="02020603050405020304" pitchFamily="18" charset="0"/>
                <a:cs typeface="Times New Roman" panose="02020603050405020304" pitchFamily="18" charset="0"/>
              </a:rPr>
              <a:t>Matlab</a:t>
            </a:r>
            <a:r>
              <a:rPr lang="en-US" sz="3200" b="1" dirty="0">
                <a:latin typeface="Times New Roman" panose="02020603050405020304" pitchFamily="18" charset="0"/>
                <a:cs typeface="Times New Roman" panose="02020603050405020304" pitchFamily="18" charset="0"/>
              </a:rPr>
              <a:t> Built-in functions for numerical differentiation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1E8617-74B7-4B19-BEBB-44487CDAC7CB}"/>
              </a:ext>
            </a:extLst>
          </p:cNvPr>
          <p:cNvSpPr txBox="1"/>
          <p:nvPr/>
        </p:nvSpPr>
        <p:spPr>
          <a:xfrm>
            <a:off x="233265" y="317241"/>
            <a:ext cx="8593494" cy="1815882"/>
          </a:xfrm>
          <a:prstGeom prst="rect">
            <a:avLst/>
          </a:prstGeom>
          <a:noFill/>
        </p:spPr>
        <p:txBody>
          <a:bodyPr wrap="square" rtlCol="0">
            <a:spAutoFit/>
          </a:bodyPr>
          <a:lstStyle/>
          <a:p>
            <a:pPr algn="just"/>
            <a:r>
              <a:rPr lang="en-US" sz="2800" b="1" i="1" dirty="0">
                <a:latin typeface="Times New Roman" panose="02020603050405020304" pitchFamily="18" charset="0"/>
                <a:cs typeface="Times New Roman" panose="02020603050405020304" pitchFamily="18" charset="0"/>
              </a:rPr>
              <a:t>Equally spaced data</a:t>
            </a:r>
            <a:r>
              <a:rPr lang="en-US" sz="2800" dirty="0">
                <a:latin typeface="Times New Roman" panose="02020603050405020304" pitchFamily="18" charset="0"/>
                <a:cs typeface="Times New Roman" panose="02020603050405020304" pitchFamily="18" charset="0"/>
              </a:rPr>
              <a:t>. Consider a set of equally spaced data (</a:t>
            </a:r>
            <a:r>
              <a:rPr lang="en-US" sz="2800" i="1" dirty="0">
                <a:latin typeface="Times New Roman" panose="02020603050405020304" pitchFamily="18" charset="0"/>
                <a:cs typeface="Times New Roman" panose="02020603050405020304" pitchFamily="18" charset="0"/>
              </a:rPr>
              <a:t>x</a:t>
            </a:r>
            <a:r>
              <a:rPr lang="en-US" sz="2800" baseline="-25000"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y</a:t>
            </a:r>
            <a:r>
              <a:rPr lang="en-US" sz="2800" baseline="-25000"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 …, (</a:t>
            </a:r>
            <a:r>
              <a:rPr lang="en-US" sz="2800" i="1" dirty="0" err="1">
                <a:latin typeface="Times New Roman" panose="02020603050405020304" pitchFamily="18" charset="0"/>
                <a:cs typeface="Times New Roman" panose="02020603050405020304" pitchFamily="18" charset="0"/>
              </a:rPr>
              <a:t>x</a:t>
            </a:r>
            <a:r>
              <a:rPr lang="en-US" sz="2800" i="1" baseline="-25000" dirty="0" err="1">
                <a:latin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y</a:t>
            </a:r>
            <a:r>
              <a:rPr lang="en-US" sz="2800" i="1" baseline="-25000" dirty="0" err="1">
                <a:latin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cs typeface="Times New Roman" panose="02020603050405020304" pitchFamily="18" charset="0"/>
              </a:rPr>
              <a:t>), where </a:t>
            </a:r>
            <a:r>
              <a:rPr lang="en-US" sz="2800" i="1" dirty="0">
                <a:latin typeface="Times New Roman" panose="02020603050405020304" pitchFamily="18" charset="0"/>
                <a:cs typeface="Times New Roman" panose="02020603050405020304" pitchFamily="18" charset="0"/>
              </a:rPr>
              <a:t>x</a:t>
            </a:r>
            <a:r>
              <a:rPr lang="en-US" sz="2800" i="1" baseline="-25000" dirty="0">
                <a:latin typeface="Times New Roman" panose="02020603050405020304" pitchFamily="18" charset="0"/>
                <a:cs typeface="Times New Roman" panose="02020603050405020304" pitchFamily="18" charset="0"/>
              </a:rPr>
              <a:t>i</a:t>
            </a:r>
            <a:r>
              <a:rPr lang="en-US" sz="2800" baseline="-25000"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 − </a:t>
            </a:r>
            <a:r>
              <a:rPr lang="en-US" sz="2800" i="1" dirty="0">
                <a:latin typeface="Times New Roman" panose="02020603050405020304" pitchFamily="18" charset="0"/>
                <a:cs typeface="Times New Roman" panose="02020603050405020304" pitchFamily="18" charset="0"/>
              </a:rPr>
              <a:t>x</a:t>
            </a:r>
            <a:r>
              <a:rPr lang="en-US" sz="2800" i="1" baseline="-25000" dirty="0">
                <a:latin typeface="Times New Roman" panose="02020603050405020304" pitchFamily="18" charset="0"/>
                <a:cs typeface="Times New Roman" panose="02020603050405020304" pitchFamily="18" charset="0"/>
              </a:rPr>
              <a:t>i </a:t>
            </a:r>
            <a:r>
              <a:rPr lang="en-US" sz="28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h </a:t>
            </a:r>
            <a:r>
              <a:rPr lang="en-US" sz="2800" dirty="0">
                <a:latin typeface="Times New Roman" panose="02020603050405020304" pitchFamily="18" charset="0"/>
                <a:cs typeface="Times New Roman" panose="02020603050405020304" pitchFamily="18" charset="0"/>
              </a:rPr>
              <a:t>(</a:t>
            </a:r>
            <a:r>
              <a:rPr lang="en-US" sz="2800" i="1" dirty="0" err="1">
                <a:latin typeface="Times New Roman" panose="02020603050405020304" pitchFamily="18" charset="0"/>
                <a:cs typeface="Times New Roman" panose="02020603050405020304" pitchFamily="18" charset="0"/>
              </a:rPr>
              <a:t>i</a:t>
            </a:r>
            <a:r>
              <a:rPr lang="en-US" sz="2800"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1, …, </a:t>
            </a:r>
            <a:r>
              <a:rPr lang="en-US" sz="2800" i="1" dirty="0">
                <a:latin typeface="Times New Roman" panose="02020603050405020304" pitchFamily="18" charset="0"/>
                <a:cs typeface="Times New Roman" panose="02020603050405020304" pitchFamily="18" charset="0"/>
              </a:rPr>
              <a:t>n </a:t>
            </a:r>
            <a:r>
              <a:rPr lang="en-US" sz="2800" dirty="0">
                <a:latin typeface="Times New Roman" panose="02020603050405020304" pitchFamily="18" charset="0"/>
                <a:cs typeface="Times New Roman" panose="02020603050405020304" pitchFamily="18" charset="0"/>
              </a:rPr>
              <a:t>− 1). Then, by the description of diff, the command diff(y)./h</a:t>
            </a:r>
          </a:p>
          <a:p>
            <a:pPr algn="just"/>
            <a:r>
              <a:rPr lang="en-US" sz="2800" dirty="0">
                <a:latin typeface="Times New Roman" panose="02020603050405020304" pitchFamily="18" charset="0"/>
                <a:cs typeface="Times New Roman" panose="02020603050405020304" pitchFamily="18" charset="0"/>
              </a:rPr>
              <a:t>returns the (</a:t>
            </a:r>
            <a:r>
              <a:rPr lang="en-US" sz="2800" i="1" dirty="0">
                <a:latin typeface="Times New Roman" panose="02020603050405020304" pitchFamily="18" charset="0"/>
                <a:cs typeface="Times New Roman" panose="02020603050405020304" pitchFamily="18" charset="0"/>
              </a:rPr>
              <a:t>n </a:t>
            </a:r>
            <a:r>
              <a:rPr lang="en-US" sz="2800" dirty="0">
                <a:latin typeface="Times New Roman" panose="02020603050405020304" pitchFamily="18" charset="0"/>
                <a:cs typeface="Times New Roman" panose="02020603050405020304" pitchFamily="18" charset="0"/>
              </a:rPr>
              <a:t>− 1)-dimensional vector</a:t>
            </a:r>
            <a:endParaRPr lang="es-PE"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810D5ED-270D-4CB6-822B-8675108992A0}"/>
              </a:ext>
            </a:extLst>
          </p:cNvPr>
          <p:cNvSpPr txBox="1"/>
          <p:nvPr/>
        </p:nvSpPr>
        <p:spPr>
          <a:xfrm>
            <a:off x="317241" y="3429000"/>
            <a:ext cx="8593494"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first component is the first-derivative estimate at </a:t>
            </a:r>
            <a:r>
              <a:rPr lang="en-US" sz="2000" i="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1 using the forward-difference Formula. Similarly, the second component is the derivative estimate at </a:t>
            </a:r>
            <a:r>
              <a:rPr lang="en-US" sz="2000" i="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2. The last entry is the derivative estimate at </a:t>
            </a:r>
            <a:r>
              <a:rPr lang="en-US" sz="2000" i="1" dirty="0">
                <a:latin typeface="Times New Roman" panose="02020603050405020304" pitchFamily="18" charset="0"/>
                <a:cs typeface="Times New Roman" panose="02020603050405020304" pitchFamily="18" charset="0"/>
              </a:rPr>
              <a:t>x</a:t>
            </a:r>
            <a:r>
              <a:rPr lang="en-US" sz="2000" i="1" baseline="-25000" dirty="0">
                <a:latin typeface="Times New Roman" panose="02020603050405020304" pitchFamily="18" charset="0"/>
                <a:cs typeface="Times New Roman" panose="02020603050405020304" pitchFamily="18" charset="0"/>
              </a:rPr>
              <a:t>n</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As an example consider </a:t>
            </a:r>
            <a:r>
              <a:rPr lang="en-US" sz="2000" i="1" dirty="0">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 </a:t>
            </a:r>
            <a:r>
              <a:rPr lang="en-US" sz="2000" i="1" dirty="0">
                <a:latin typeface="Times New Roman" panose="02020603050405020304" pitchFamily="18" charset="0"/>
                <a:cs typeface="Times New Roman" panose="02020603050405020304" pitchFamily="18" charset="0"/>
              </a:rPr>
              <a:t>e</a:t>
            </a:r>
            <a:r>
              <a:rPr lang="en-US" sz="2000" baseline="30000" dirty="0">
                <a:latin typeface="Times New Roman" panose="02020603050405020304" pitchFamily="18" charset="0"/>
                <a:cs typeface="Times New Roman" panose="02020603050405020304" pitchFamily="18" charset="0"/>
              </a:rPr>
              <a:t>−</a:t>
            </a:r>
            <a:r>
              <a:rPr lang="en-US" sz="2000" i="1" baseline="30000" dirty="0">
                <a:latin typeface="Times New Roman" panose="02020603050405020304" pitchFamily="18" charset="0"/>
                <a:cs typeface="Times New Roman" panose="02020603050405020304" pitchFamily="18" charset="0"/>
              </a:rPr>
              <a:t>x</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sin(</a:t>
            </a:r>
            <a:r>
              <a:rPr lang="en-US" sz="2000" i="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/2), </a:t>
            </a:r>
            <a:r>
              <a:rPr lang="en-US" sz="2000" i="1" dirty="0">
                <a:latin typeface="Times New Roman" panose="02020603050405020304" pitchFamily="18" charset="0"/>
                <a:cs typeface="Times New Roman" panose="02020603050405020304" pitchFamily="18" charset="0"/>
              </a:rPr>
              <a:t>x </a:t>
            </a:r>
            <a:r>
              <a:rPr lang="en-US" sz="2000" dirty="0">
                <a:latin typeface="Times New Roman" panose="02020603050405020304" pitchFamily="18" charset="0"/>
                <a:cs typeface="Times New Roman" panose="02020603050405020304" pitchFamily="18" charset="0"/>
              </a:rPr>
              <a:t>= 1.2, 1.4, 1.6, 1.8. We find an estimate for </a:t>
            </a:r>
            <a:r>
              <a:rPr lang="en-US" sz="2000" i="1" dirty="0">
                <a:latin typeface="Times New Roman" panose="02020603050405020304" pitchFamily="18" charset="0"/>
                <a:cs typeface="Times New Roman" panose="02020603050405020304" pitchFamily="18" charset="0"/>
              </a:rPr>
              <a:t>f </a:t>
            </a:r>
            <a:r>
              <a:rPr lang="en-US" sz="2000" dirty="0">
                <a:latin typeface="Times New Roman" panose="02020603050405020304" pitchFamily="18" charset="0"/>
                <a:cs typeface="Times New Roman" panose="02020603050405020304" pitchFamily="18" charset="0"/>
              </a:rPr>
              <a:t>′(1.4) as follows:</a:t>
            </a:r>
            <a:endParaRPr lang="es-PE"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D10E50F-9D4A-4987-9E5C-DAC768F2D102}"/>
              </a:ext>
            </a:extLst>
          </p:cNvPr>
          <p:cNvSpPr txBox="1"/>
          <p:nvPr/>
        </p:nvSpPr>
        <p:spPr>
          <a:xfrm>
            <a:off x="317241" y="5327780"/>
            <a:ext cx="8593494" cy="923330"/>
          </a:xfrm>
          <a:prstGeom prst="rect">
            <a:avLst/>
          </a:prstGeom>
          <a:noFill/>
        </p:spPr>
        <p:txBody>
          <a:bodyPr wrap="square" rtlCol="0">
            <a:spAutoFit/>
          </a:bodyPr>
          <a:lstStyle/>
          <a:p>
            <a:r>
              <a:rPr lang="pt-BR" dirty="0"/>
              <a:t>&gt;&gt; h = 0.2; x = 1.2:h:1.8;</a:t>
            </a:r>
          </a:p>
          <a:p>
            <a:r>
              <a:rPr lang="en-US" dirty="0"/>
              <a:t>&gt;&gt; y = [0.1701 0.1589 0.1448 0.1295]; % Values of f at the discrete x values</a:t>
            </a:r>
          </a:p>
          <a:p>
            <a:r>
              <a:rPr lang="es-ES" dirty="0"/>
              <a:t>&gt;&gt; </a:t>
            </a:r>
            <a:r>
              <a:rPr lang="es-ES" dirty="0" err="1"/>
              <a:t>y_prime</a:t>
            </a:r>
            <a:r>
              <a:rPr lang="es-ES" dirty="0"/>
              <a:t> = </a:t>
            </a:r>
            <a:r>
              <a:rPr lang="es-ES" dirty="0" err="1"/>
              <a:t>diff</a:t>
            </a:r>
            <a:r>
              <a:rPr lang="es-ES" dirty="0"/>
              <a:t>(y)./h</a:t>
            </a:r>
            <a:endParaRPr lang="es-PE" dirty="0"/>
          </a:p>
        </p:txBody>
      </p:sp>
      <p:pic>
        <p:nvPicPr>
          <p:cNvPr id="6" name="Picture 5">
            <a:extLst>
              <a:ext uri="{FF2B5EF4-FFF2-40B4-BE49-F238E27FC236}">
                <a16:creationId xmlns:a16="http://schemas.microsoft.com/office/drawing/2014/main" id="{F9D6A193-73E3-4CFD-90BF-27B296E83E17}"/>
              </a:ext>
            </a:extLst>
          </p:cNvPr>
          <p:cNvPicPr>
            <a:picLocks noChangeAspect="1"/>
          </p:cNvPicPr>
          <p:nvPr/>
        </p:nvPicPr>
        <p:blipFill>
          <a:blip r:embed="rId2"/>
          <a:stretch>
            <a:fillRect/>
          </a:stretch>
        </p:blipFill>
        <p:spPr>
          <a:xfrm>
            <a:off x="2667000" y="2256249"/>
            <a:ext cx="3810000" cy="962025"/>
          </a:xfrm>
          <a:prstGeom prst="rect">
            <a:avLst/>
          </a:prstGeom>
        </p:spPr>
      </p:pic>
    </p:spTree>
    <p:extLst>
      <p:ext uri="{BB962C8B-B14F-4D97-AF65-F5344CB8AC3E}">
        <p14:creationId xmlns:p14="http://schemas.microsoft.com/office/powerpoint/2010/main" val="36611504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7F5657-7425-4605-8EC2-7ABFE42AFD0E}"/>
              </a:ext>
            </a:extLst>
          </p:cNvPr>
          <p:cNvPicPr>
            <a:picLocks noChangeAspect="1"/>
          </p:cNvPicPr>
          <p:nvPr/>
        </p:nvPicPr>
        <p:blipFill>
          <a:blip r:embed="rId2"/>
          <a:stretch>
            <a:fillRect/>
          </a:stretch>
        </p:blipFill>
        <p:spPr>
          <a:xfrm>
            <a:off x="0" y="0"/>
            <a:ext cx="9144000" cy="3304309"/>
          </a:xfrm>
          <a:prstGeom prst="rect">
            <a:avLst/>
          </a:prstGeom>
        </p:spPr>
      </p:pic>
      <p:sp>
        <p:nvSpPr>
          <p:cNvPr id="4" name="TextBox 3">
            <a:extLst>
              <a:ext uri="{FF2B5EF4-FFF2-40B4-BE49-F238E27FC236}">
                <a16:creationId xmlns:a16="http://schemas.microsoft.com/office/drawing/2014/main" id="{112944B4-5B9D-42C5-9DFC-7A53D1AC218D}"/>
              </a:ext>
            </a:extLst>
          </p:cNvPr>
          <p:cNvSpPr txBox="1"/>
          <p:nvPr/>
        </p:nvSpPr>
        <p:spPr>
          <a:xfrm>
            <a:off x="121298" y="3498980"/>
            <a:ext cx="8808098" cy="1938992"/>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first component is the numerator in the three-point forward difference formula for estimating the second derivative at </a:t>
            </a:r>
            <a:r>
              <a:rPr lang="en-US" sz="2400" i="1"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Similarly, the remaining components agree with the numerator at </a:t>
            </a:r>
            <a:r>
              <a:rPr lang="en-US" sz="2400" i="1"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x</a:t>
            </a:r>
            <a:r>
              <a:rPr lang="en-US" sz="2400" i="1" baseline="-25000" dirty="0">
                <a:latin typeface="Times New Roman" panose="02020603050405020304" pitchFamily="18" charset="0"/>
                <a:cs typeface="Times New Roman" panose="02020603050405020304" pitchFamily="18" charset="0"/>
              </a:rPr>
              <a:t>n</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Therefore, for an equally spaced data (</a:t>
            </a:r>
            <a:r>
              <a:rPr lang="en-US" sz="2400" i="1"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y</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a:t>
            </a:r>
            <a:r>
              <a:rPr lang="en-US" sz="2400" i="1" dirty="0" err="1">
                <a:latin typeface="Times New Roman" panose="02020603050405020304" pitchFamily="18" charset="0"/>
                <a:cs typeface="Times New Roman" panose="02020603050405020304" pitchFamily="18" charset="0"/>
              </a:rPr>
              <a:t>x</a:t>
            </a:r>
            <a:r>
              <a:rPr lang="en-US" sz="2400" i="1" baseline="-25000" dirty="0" err="1">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y</a:t>
            </a:r>
            <a:r>
              <a:rPr lang="en-US" sz="2400" i="1" baseline="-25000" dirty="0" err="1">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an estimate of the second derivative at </a:t>
            </a:r>
            <a:r>
              <a:rPr lang="en-US" sz="2400" i="1"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x</a:t>
            </a:r>
            <a:r>
              <a:rPr lang="en-US" sz="2400" i="1"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x</a:t>
            </a:r>
            <a:r>
              <a:rPr lang="en-US" sz="2400" i="1" baseline="-25000" dirty="0">
                <a:latin typeface="Times New Roman" panose="02020603050405020304" pitchFamily="18" charset="0"/>
                <a:cs typeface="Times New Roman" panose="02020603050405020304" pitchFamily="18" charset="0"/>
              </a:rPr>
              <a:t>n</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is provided </a:t>
            </a:r>
            <a:r>
              <a:rPr lang="es-PE" sz="2400" dirty="0" err="1">
                <a:latin typeface="Times New Roman" panose="02020603050405020304" pitchFamily="18" charset="0"/>
                <a:cs typeface="Times New Roman" panose="02020603050405020304" pitchFamily="18" charset="0"/>
              </a:rPr>
              <a:t>by</a:t>
            </a:r>
            <a:r>
              <a:rPr lang="es-PE" sz="24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CDC4A8F9-A94D-422D-915F-1C167AB5727D}"/>
              </a:ext>
            </a:extLst>
          </p:cNvPr>
          <p:cNvPicPr>
            <a:picLocks noChangeAspect="1"/>
          </p:cNvPicPr>
          <p:nvPr/>
        </p:nvPicPr>
        <p:blipFill>
          <a:blip r:embed="rId3"/>
          <a:stretch>
            <a:fillRect/>
          </a:stretch>
        </p:blipFill>
        <p:spPr>
          <a:xfrm>
            <a:off x="3061898" y="5718110"/>
            <a:ext cx="3020203" cy="503367"/>
          </a:xfrm>
          <a:prstGeom prst="rect">
            <a:avLst/>
          </a:prstGeom>
        </p:spPr>
      </p:pic>
    </p:spTree>
    <p:extLst>
      <p:ext uri="{BB962C8B-B14F-4D97-AF65-F5344CB8AC3E}">
        <p14:creationId xmlns:p14="http://schemas.microsoft.com/office/powerpoint/2010/main" val="1347279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7D1E9-35F5-4BC6-BBE6-673016863181}"/>
              </a:ext>
            </a:extLst>
          </p:cNvPr>
          <p:cNvSpPr>
            <a:spLocks noGrp="1"/>
          </p:cNvSpPr>
          <p:nvPr>
            <p:ph type="title"/>
          </p:nvPr>
        </p:nvSpPr>
        <p:spPr>
          <a:xfrm>
            <a:off x="171450" y="131861"/>
            <a:ext cx="7886700" cy="791870"/>
          </a:xfrm>
        </p:spPr>
        <p:txBody>
          <a:bodyPr>
            <a:normAutofit/>
          </a:bodyPr>
          <a:lstStyle/>
          <a:p>
            <a:r>
              <a:rPr lang="en-US" sz="3200" dirty="0">
                <a:latin typeface="Times New Roman" panose="02020603050405020304" pitchFamily="18" charset="0"/>
                <a:cs typeface="Times New Roman" panose="02020603050405020304" pitchFamily="18" charset="0"/>
              </a:rPr>
              <a:t>Exercise: Damped vibrations</a:t>
            </a:r>
          </a:p>
        </p:txBody>
      </p:sp>
      <p:sp>
        <p:nvSpPr>
          <p:cNvPr id="3" name="TextBox 2">
            <a:extLst>
              <a:ext uri="{FF2B5EF4-FFF2-40B4-BE49-F238E27FC236}">
                <a16:creationId xmlns:a16="http://schemas.microsoft.com/office/drawing/2014/main" id="{12B4EE20-238F-4C8C-AC9A-30CA8B3873D6}"/>
              </a:ext>
            </a:extLst>
          </p:cNvPr>
          <p:cNvSpPr txBox="1"/>
          <p:nvPr/>
        </p:nvSpPr>
        <p:spPr>
          <a:xfrm>
            <a:off x="171450" y="877072"/>
            <a:ext cx="8552672"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a vibration experiment, a block of mass m is attached to a spring of stiffness k, and a dashpot with damping coefficient c, as shown in the figure. To start the experiment the block is moved from the equilibrium position and then released from rest. The position of the block as a function of time is recorded at a frequency of 5 Hz (5 times a second). The recorded data for the first 10 s is shown in the figure. The data points for 4 ≤t ≤ 8 s are given in the table below.</a:t>
            </a:r>
          </a:p>
        </p:txBody>
      </p:sp>
      <p:pic>
        <p:nvPicPr>
          <p:cNvPr id="4" name="Picture 3">
            <a:extLst>
              <a:ext uri="{FF2B5EF4-FFF2-40B4-BE49-F238E27FC236}">
                <a16:creationId xmlns:a16="http://schemas.microsoft.com/office/drawing/2014/main" id="{D08842BF-F94B-4F3D-B429-FD24C770B6DE}"/>
              </a:ext>
            </a:extLst>
          </p:cNvPr>
          <p:cNvPicPr>
            <a:picLocks noChangeAspect="1"/>
          </p:cNvPicPr>
          <p:nvPr/>
        </p:nvPicPr>
        <p:blipFill>
          <a:blip r:embed="rId2"/>
          <a:stretch>
            <a:fillRect/>
          </a:stretch>
        </p:blipFill>
        <p:spPr>
          <a:xfrm>
            <a:off x="1020536" y="3079185"/>
            <a:ext cx="3228467" cy="1296790"/>
          </a:xfrm>
          <a:prstGeom prst="rect">
            <a:avLst/>
          </a:prstGeom>
        </p:spPr>
      </p:pic>
      <p:pic>
        <p:nvPicPr>
          <p:cNvPr id="5" name="Picture 4">
            <a:extLst>
              <a:ext uri="{FF2B5EF4-FFF2-40B4-BE49-F238E27FC236}">
                <a16:creationId xmlns:a16="http://schemas.microsoft.com/office/drawing/2014/main" id="{FFC301CE-F376-40AA-9F91-7EE819489D9C}"/>
              </a:ext>
            </a:extLst>
          </p:cNvPr>
          <p:cNvPicPr>
            <a:picLocks noChangeAspect="1"/>
          </p:cNvPicPr>
          <p:nvPr/>
        </p:nvPicPr>
        <p:blipFill>
          <a:blip r:embed="rId3"/>
          <a:stretch>
            <a:fillRect/>
          </a:stretch>
        </p:blipFill>
        <p:spPr>
          <a:xfrm>
            <a:off x="4962966" y="2775929"/>
            <a:ext cx="3228467" cy="1903301"/>
          </a:xfrm>
          <a:prstGeom prst="rect">
            <a:avLst/>
          </a:prstGeom>
        </p:spPr>
      </p:pic>
      <p:pic>
        <p:nvPicPr>
          <p:cNvPr id="6" name="Picture 5">
            <a:extLst>
              <a:ext uri="{FF2B5EF4-FFF2-40B4-BE49-F238E27FC236}">
                <a16:creationId xmlns:a16="http://schemas.microsoft.com/office/drawing/2014/main" id="{6CD281AF-AA79-4766-9DAE-3AC12EFEDF49}"/>
              </a:ext>
            </a:extLst>
          </p:cNvPr>
          <p:cNvPicPr>
            <a:picLocks noChangeAspect="1"/>
          </p:cNvPicPr>
          <p:nvPr/>
        </p:nvPicPr>
        <p:blipFill>
          <a:blip r:embed="rId4"/>
          <a:stretch>
            <a:fillRect/>
          </a:stretch>
        </p:blipFill>
        <p:spPr>
          <a:xfrm>
            <a:off x="0" y="5010914"/>
            <a:ext cx="9144000" cy="1240221"/>
          </a:xfrm>
          <a:prstGeom prst="rect">
            <a:avLst/>
          </a:prstGeom>
        </p:spPr>
      </p:pic>
    </p:spTree>
    <p:extLst>
      <p:ext uri="{BB962C8B-B14F-4D97-AF65-F5344CB8AC3E}">
        <p14:creationId xmlns:p14="http://schemas.microsoft.com/office/powerpoint/2010/main" val="263363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52893E4-66D5-468E-B12F-4D808513CCD0}"/>
              </a:ext>
            </a:extLst>
          </p:cNvPr>
          <p:cNvSpPr>
            <a:spLocks noGrp="1" noChangeArrowheads="1"/>
          </p:cNvSpPr>
          <p:nvPr>
            <p:ph type="title"/>
          </p:nvPr>
        </p:nvSpPr>
        <p:spPr>
          <a:xfrm>
            <a:off x="685800" y="295564"/>
            <a:ext cx="7772400" cy="1143000"/>
          </a:xfrm>
        </p:spPr>
        <p:txBody>
          <a:bodyPr/>
          <a:lstStyle/>
          <a:p>
            <a:r>
              <a:rPr lang="en-US" altLang="zh-TW" dirty="0">
                <a:latin typeface="Times New Roman" panose="02020603050405020304" pitchFamily="18" charset="0"/>
                <a:cs typeface="Times New Roman" panose="02020603050405020304" pitchFamily="18" charset="0"/>
              </a:rPr>
              <a:t>Taylor’s Expansion </a:t>
            </a:r>
          </a:p>
        </p:txBody>
      </p:sp>
      <p:graphicFrame>
        <p:nvGraphicFramePr>
          <p:cNvPr id="5" name="Object 4">
            <a:extLst>
              <a:ext uri="{FF2B5EF4-FFF2-40B4-BE49-F238E27FC236}">
                <a16:creationId xmlns:a16="http://schemas.microsoft.com/office/drawing/2014/main" id="{197A4971-6FCB-4F66-8534-4CF478329981}"/>
              </a:ext>
            </a:extLst>
          </p:cNvPr>
          <p:cNvGraphicFramePr>
            <a:graphicFrameLocks noChangeAspect="1"/>
          </p:cNvGraphicFramePr>
          <p:nvPr>
            <p:extLst>
              <p:ext uri="{D42A27DB-BD31-4B8C-83A1-F6EECF244321}">
                <p14:modId xmlns:p14="http://schemas.microsoft.com/office/powerpoint/2010/main" val="3292096244"/>
              </p:ext>
            </p:extLst>
          </p:nvPr>
        </p:nvGraphicFramePr>
        <p:xfrm>
          <a:off x="821170" y="1815234"/>
          <a:ext cx="6762750" cy="2928938"/>
        </p:xfrm>
        <a:graphic>
          <a:graphicData uri="http://schemas.openxmlformats.org/presentationml/2006/ole">
            <mc:AlternateContent xmlns:mc="http://schemas.openxmlformats.org/markup-compatibility/2006">
              <mc:Choice xmlns:v="urn:schemas-microsoft-com:vml" Requires="v">
                <p:oleObj name="Equation" r:id="rId2" imgW="2781000" imgH="1206360" progId="Equation.3">
                  <p:embed/>
                </p:oleObj>
              </mc:Choice>
              <mc:Fallback>
                <p:oleObj name="Equation" r:id="rId2" imgW="2781000" imgH="1206360" progId="Equation.3">
                  <p:embed/>
                  <p:pic>
                    <p:nvPicPr>
                      <p:cNvPr id="5" name="Object 4">
                        <a:extLst>
                          <a:ext uri="{FF2B5EF4-FFF2-40B4-BE49-F238E27FC236}">
                            <a16:creationId xmlns:a16="http://schemas.microsoft.com/office/drawing/2014/main" id="{197A4971-6FCB-4F66-8534-4CF478329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170" y="1815234"/>
                        <a:ext cx="6762750" cy="292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48614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7D1E9-35F5-4BC6-BBE6-673016863181}"/>
              </a:ext>
            </a:extLst>
          </p:cNvPr>
          <p:cNvSpPr>
            <a:spLocks noGrp="1"/>
          </p:cNvSpPr>
          <p:nvPr>
            <p:ph type="title"/>
          </p:nvPr>
        </p:nvSpPr>
        <p:spPr>
          <a:xfrm>
            <a:off x="171450" y="131861"/>
            <a:ext cx="7886700" cy="791870"/>
          </a:xfrm>
        </p:spPr>
        <p:txBody>
          <a:bodyPr>
            <a:normAutofit/>
          </a:bodyPr>
          <a:lstStyle/>
          <a:p>
            <a:r>
              <a:rPr lang="en-US" sz="3200" dirty="0">
                <a:latin typeface="Times New Roman" panose="02020603050405020304" pitchFamily="18" charset="0"/>
                <a:cs typeface="Times New Roman" panose="02020603050405020304" pitchFamily="18" charset="0"/>
              </a:rPr>
              <a:t>Exercise: Damped vibrations</a:t>
            </a:r>
          </a:p>
        </p:txBody>
      </p:sp>
      <p:sp>
        <p:nvSpPr>
          <p:cNvPr id="3" name="TextBox 2">
            <a:extLst>
              <a:ext uri="{FF2B5EF4-FFF2-40B4-BE49-F238E27FC236}">
                <a16:creationId xmlns:a16="http://schemas.microsoft.com/office/drawing/2014/main" id="{12B4EE20-238F-4C8C-AC9A-30CA8B3873D6}"/>
              </a:ext>
            </a:extLst>
          </p:cNvPr>
          <p:cNvSpPr txBox="1"/>
          <p:nvPr/>
        </p:nvSpPr>
        <p:spPr>
          <a:xfrm>
            <a:off x="162119" y="774431"/>
            <a:ext cx="8552672" cy="2585323"/>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Write a user-defined MATLAB function that calculates the derivative of a function that is given by a set of discrete points. Name the function dx=derivative (x, y) where x and y are vectors with the coordinates of the points, and dx is a vector with the value of the derivative at each point. The function should calculate the derivative at the first and last points using the forward and backward finite difference formulas, respectively, and using the central finite difference formula for all of the other points. Use the given data points to calculate the velocity of the block for 4 ≤t≤ 8 s. Calculate the acceleration of the block by differentiating the velocity. Make a plot of the displacement, velocity, and </a:t>
            </a:r>
            <a:r>
              <a:rPr lang="es-PE" dirty="0" err="1">
                <a:latin typeface="Times New Roman" panose="02020603050405020304" pitchFamily="18" charset="0"/>
                <a:cs typeface="Times New Roman" panose="02020603050405020304" pitchFamily="18" charset="0"/>
              </a:rPr>
              <a:t>acceleration</a:t>
            </a:r>
            <a:r>
              <a:rPr lang="es-PE" dirty="0">
                <a:latin typeface="Times New Roman" panose="02020603050405020304" pitchFamily="18" charset="0"/>
                <a:cs typeface="Times New Roman" panose="02020603050405020304" pitchFamily="18" charset="0"/>
              </a:rPr>
              <a:t>, versus time </a:t>
            </a:r>
            <a:r>
              <a:rPr lang="es-PE" dirty="0" err="1">
                <a:latin typeface="Times New Roman" panose="02020603050405020304" pitchFamily="18" charset="0"/>
                <a:cs typeface="Times New Roman" panose="02020603050405020304" pitchFamily="18" charset="0"/>
              </a:rPr>
              <a:t>for</a:t>
            </a:r>
            <a:r>
              <a:rPr lang="es-PE"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4 ≤t≤ 8 </a:t>
            </a:r>
            <a:r>
              <a:rPr lang="es-PE" dirty="0">
                <a:latin typeface="Times New Roman" panose="02020603050405020304" pitchFamily="18" charset="0"/>
                <a:cs typeface="Times New Roman" panose="02020603050405020304" pitchFamily="18" charset="0"/>
              </a:rPr>
              <a:t>s.</a:t>
            </a:r>
          </a:p>
        </p:txBody>
      </p:sp>
      <p:pic>
        <p:nvPicPr>
          <p:cNvPr id="4" name="Picture 3">
            <a:extLst>
              <a:ext uri="{FF2B5EF4-FFF2-40B4-BE49-F238E27FC236}">
                <a16:creationId xmlns:a16="http://schemas.microsoft.com/office/drawing/2014/main" id="{74A6384D-6DEA-4D2F-950B-46E5759F6A7E}"/>
              </a:ext>
            </a:extLst>
          </p:cNvPr>
          <p:cNvPicPr>
            <a:picLocks noChangeAspect="1"/>
          </p:cNvPicPr>
          <p:nvPr/>
        </p:nvPicPr>
        <p:blipFill>
          <a:blip r:embed="rId2"/>
          <a:stretch>
            <a:fillRect/>
          </a:stretch>
        </p:blipFill>
        <p:spPr>
          <a:xfrm>
            <a:off x="2817845" y="3074475"/>
            <a:ext cx="4091977" cy="3651664"/>
          </a:xfrm>
          <a:prstGeom prst="rect">
            <a:avLst/>
          </a:prstGeom>
        </p:spPr>
      </p:pic>
    </p:spTree>
    <p:extLst>
      <p:ext uri="{BB962C8B-B14F-4D97-AF65-F5344CB8AC3E}">
        <p14:creationId xmlns:p14="http://schemas.microsoft.com/office/powerpoint/2010/main" val="42352565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5">
            <a:extLst>
              <a:ext uri="{FF2B5EF4-FFF2-40B4-BE49-F238E27FC236}">
                <a16:creationId xmlns:a16="http://schemas.microsoft.com/office/drawing/2014/main" id="{0848FECD-BD5D-4FC9-A7E5-9551625614EC}"/>
              </a:ext>
            </a:extLst>
          </p:cNvPr>
          <p:cNvSpPr>
            <a:spLocks noChangeArrowheads="1"/>
          </p:cNvSpPr>
          <p:nvPr/>
        </p:nvSpPr>
        <p:spPr bwMode="auto">
          <a:xfrm>
            <a:off x="893763" y="1381125"/>
            <a:ext cx="2916237"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dirty="0"/>
              <a:t>Command</a:t>
            </a:r>
          </a:p>
          <a:p>
            <a:pPr eaLnBrk="1" hangingPunct="1"/>
            <a:endParaRPr lang="en-US" altLang="en-US" sz="2000" b="1" dirty="0">
              <a:latin typeface="Courier New" panose="02070309020205020404" pitchFamily="49" charset="0"/>
            </a:endParaRPr>
          </a:p>
          <a:p>
            <a:pPr eaLnBrk="1" hangingPunct="1"/>
            <a:r>
              <a:rPr lang="en-US" altLang="en-US" sz="2000" dirty="0">
                <a:latin typeface="Courier New" panose="02070309020205020404" pitchFamily="49" charset="0"/>
              </a:rPr>
              <a:t>b = </a:t>
            </a:r>
            <a:r>
              <a:rPr lang="en-US" altLang="en-US" sz="2000" dirty="0" err="1">
                <a:latin typeface="Courier New" panose="02070309020205020404" pitchFamily="49" charset="0"/>
              </a:rPr>
              <a:t>polyder</a:t>
            </a:r>
            <a:r>
              <a:rPr lang="en-US" altLang="en-US" sz="2000" dirty="0">
                <a:latin typeface="Courier New" panose="02070309020205020404" pitchFamily="49" charset="0"/>
              </a:rPr>
              <a:t>(p)</a:t>
            </a:r>
            <a:endParaRPr lang="en-US" altLang="en-US" sz="2000" dirty="0"/>
          </a:p>
          <a:p>
            <a:pPr eaLnBrk="1" hangingPunct="1"/>
            <a:endParaRPr lang="en-US" altLang="en-US" sz="2000" dirty="0">
              <a:latin typeface="Courier New" panose="02070309020205020404" pitchFamily="49" charset="0"/>
            </a:endParaRPr>
          </a:p>
          <a:p>
            <a:pPr eaLnBrk="1" hangingPunct="1"/>
            <a:endParaRPr lang="en-US" altLang="en-US" sz="2000" dirty="0">
              <a:latin typeface="Courier New" panose="02070309020205020404" pitchFamily="49" charset="0"/>
            </a:endParaRPr>
          </a:p>
          <a:p>
            <a:pPr eaLnBrk="1" hangingPunct="1"/>
            <a:endParaRPr lang="en-US" altLang="en-US" sz="2000" dirty="0">
              <a:latin typeface="Courier New" panose="02070309020205020404" pitchFamily="49" charset="0"/>
            </a:endParaRPr>
          </a:p>
          <a:p>
            <a:pPr eaLnBrk="1" hangingPunct="1"/>
            <a:r>
              <a:rPr lang="en-US" altLang="en-US" sz="2000" dirty="0">
                <a:latin typeface="Courier New" panose="02070309020205020404" pitchFamily="49" charset="0"/>
              </a:rPr>
              <a:t>b = </a:t>
            </a:r>
            <a:r>
              <a:rPr lang="en-US" altLang="en-US" sz="2000" dirty="0" err="1">
                <a:latin typeface="Courier New" panose="02070309020205020404" pitchFamily="49" charset="0"/>
              </a:rPr>
              <a:t>polyder</a:t>
            </a:r>
            <a:r>
              <a:rPr lang="en-US" altLang="en-US" sz="2000" dirty="0">
                <a:latin typeface="Courier New" panose="02070309020205020404" pitchFamily="49" charset="0"/>
              </a:rPr>
              <a:t>(p1,p2)</a:t>
            </a:r>
            <a:endParaRPr lang="en-US" altLang="en-US" sz="2000" dirty="0"/>
          </a:p>
          <a:p>
            <a:pPr eaLnBrk="1" hangingPunct="1"/>
            <a:endParaRPr lang="en-US" altLang="en-US" sz="2000" dirty="0">
              <a:latin typeface="Courier New" panose="02070309020205020404" pitchFamily="49" charset="0"/>
            </a:endParaRPr>
          </a:p>
          <a:p>
            <a:pPr eaLnBrk="1" hangingPunct="1"/>
            <a:endParaRPr lang="en-US" altLang="en-US" sz="2000" dirty="0">
              <a:latin typeface="Courier New" panose="02070309020205020404" pitchFamily="49" charset="0"/>
            </a:endParaRPr>
          </a:p>
          <a:p>
            <a:pPr eaLnBrk="1" hangingPunct="1"/>
            <a:endParaRPr lang="en-US" altLang="en-US" sz="2000" dirty="0">
              <a:latin typeface="Courier New" panose="02070309020205020404" pitchFamily="49" charset="0"/>
            </a:endParaRPr>
          </a:p>
          <a:p>
            <a:pPr eaLnBrk="1" hangingPunct="1"/>
            <a:r>
              <a:rPr lang="en-US" altLang="en-US" sz="2000" dirty="0">
                <a:latin typeface="Courier New" panose="02070309020205020404" pitchFamily="49" charset="0"/>
              </a:rPr>
              <a:t>[num, den] = </a:t>
            </a:r>
            <a:r>
              <a:rPr lang="en-US" altLang="en-US" sz="2000" dirty="0" err="1">
                <a:latin typeface="Courier New" panose="02070309020205020404" pitchFamily="49" charset="0"/>
              </a:rPr>
              <a:t>polyder</a:t>
            </a:r>
            <a:r>
              <a:rPr lang="en-US" altLang="en-US" sz="2000" dirty="0">
                <a:latin typeface="Courier New" panose="02070309020205020404" pitchFamily="49" charset="0"/>
              </a:rPr>
              <a:t>(p2,p1)</a:t>
            </a:r>
          </a:p>
        </p:txBody>
      </p:sp>
      <p:sp>
        <p:nvSpPr>
          <p:cNvPr id="29698" name="Rectangle 6">
            <a:extLst>
              <a:ext uri="{FF2B5EF4-FFF2-40B4-BE49-F238E27FC236}">
                <a16:creationId xmlns:a16="http://schemas.microsoft.com/office/drawing/2014/main" id="{AAB04C58-B731-4C71-A8D3-39A37038A5A7}"/>
              </a:ext>
            </a:extLst>
          </p:cNvPr>
          <p:cNvSpPr>
            <a:spLocks noChangeArrowheads="1"/>
          </p:cNvSpPr>
          <p:nvPr/>
        </p:nvSpPr>
        <p:spPr bwMode="auto">
          <a:xfrm>
            <a:off x="3657600" y="1381125"/>
            <a:ext cx="54864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dirty="0"/>
              <a:t>Description</a:t>
            </a:r>
          </a:p>
          <a:p>
            <a:pPr eaLnBrk="1" hangingPunct="1"/>
            <a:endParaRPr lang="en-US" altLang="en-US" sz="2000" b="1" dirty="0">
              <a:latin typeface="Courier New" panose="02070309020205020404" pitchFamily="49" charset="0"/>
            </a:endParaRPr>
          </a:p>
          <a:p>
            <a:pPr eaLnBrk="1" hangingPunct="1"/>
            <a:r>
              <a:rPr lang="en-US" altLang="en-US" sz="2000" dirty="0"/>
              <a:t>Returns a vector </a:t>
            </a:r>
            <a:r>
              <a:rPr lang="en-US" altLang="en-US" sz="2000" dirty="0">
                <a:latin typeface="Courier New" panose="02070309020205020404" pitchFamily="49" charset="0"/>
              </a:rPr>
              <a:t>b</a:t>
            </a:r>
            <a:r>
              <a:rPr lang="en-US" altLang="en-US" sz="2000" dirty="0"/>
              <a:t> containing the coefficients of the derivative of the polynomial represented by the vector </a:t>
            </a:r>
            <a:r>
              <a:rPr lang="en-US" altLang="en-US" sz="2000" dirty="0">
                <a:latin typeface="Courier New" panose="02070309020205020404" pitchFamily="49" charset="0"/>
              </a:rPr>
              <a:t>p</a:t>
            </a:r>
            <a:r>
              <a:rPr lang="en-US" altLang="en-US" sz="2000" dirty="0"/>
              <a:t>.</a:t>
            </a:r>
          </a:p>
          <a:p>
            <a:pPr eaLnBrk="1" hangingPunct="1"/>
            <a:endParaRPr lang="en-US" altLang="en-US" sz="2000" dirty="0"/>
          </a:p>
          <a:p>
            <a:pPr eaLnBrk="1" hangingPunct="1"/>
            <a:r>
              <a:rPr lang="en-US" altLang="en-US" sz="2000" dirty="0"/>
              <a:t>Returns a vector </a:t>
            </a:r>
            <a:r>
              <a:rPr lang="en-US" altLang="en-US" sz="2000" dirty="0">
                <a:latin typeface="Courier New" panose="02070309020205020404" pitchFamily="49" charset="0"/>
              </a:rPr>
              <a:t>b</a:t>
            </a:r>
            <a:r>
              <a:rPr lang="en-US" altLang="en-US" sz="2000" dirty="0"/>
              <a:t> containing the coefficients of the polynomial that is the derivative of the product of the polynomials represented by </a:t>
            </a:r>
            <a:r>
              <a:rPr lang="en-US" altLang="en-US" sz="2000" dirty="0">
                <a:latin typeface="Courier New" panose="02070309020205020404" pitchFamily="49" charset="0"/>
              </a:rPr>
              <a:t>p1</a:t>
            </a:r>
            <a:r>
              <a:rPr lang="en-US" altLang="en-US" sz="2000" dirty="0"/>
              <a:t> and </a:t>
            </a:r>
            <a:r>
              <a:rPr lang="en-US" altLang="en-US" sz="2000" dirty="0">
                <a:latin typeface="Courier New" panose="02070309020205020404" pitchFamily="49" charset="0"/>
              </a:rPr>
              <a:t>p2</a:t>
            </a:r>
            <a:r>
              <a:rPr lang="en-US" altLang="en-US" sz="2000" dirty="0"/>
              <a:t>.</a:t>
            </a:r>
          </a:p>
          <a:p>
            <a:pPr eaLnBrk="1" hangingPunct="1"/>
            <a:endParaRPr lang="en-US" altLang="en-US" sz="2000" dirty="0"/>
          </a:p>
          <a:p>
            <a:pPr eaLnBrk="1" hangingPunct="1"/>
            <a:r>
              <a:rPr lang="en-US" altLang="en-US" sz="2000" dirty="0"/>
              <a:t>Returns the vectors </a:t>
            </a:r>
            <a:r>
              <a:rPr lang="en-US" altLang="en-US" sz="2000" dirty="0">
                <a:latin typeface="Courier New" panose="02070309020205020404" pitchFamily="49" charset="0"/>
              </a:rPr>
              <a:t>num</a:t>
            </a:r>
            <a:r>
              <a:rPr lang="en-US" altLang="en-US" sz="2000" dirty="0"/>
              <a:t> and </a:t>
            </a:r>
            <a:r>
              <a:rPr lang="en-US" altLang="en-US" sz="2000" dirty="0">
                <a:latin typeface="Courier New" panose="02070309020205020404" pitchFamily="49" charset="0"/>
              </a:rPr>
              <a:t>den</a:t>
            </a:r>
            <a:r>
              <a:rPr lang="en-US" altLang="en-US" sz="2000" dirty="0"/>
              <a:t> containing the coefficients of the numerator and denominator polynomials of the derivative of the quotient </a:t>
            </a:r>
            <a:r>
              <a:rPr lang="en-US" altLang="en-US" sz="2000" i="1" dirty="0"/>
              <a:t>p</a:t>
            </a:r>
            <a:r>
              <a:rPr lang="en-US" altLang="en-US" sz="2000" baseline="-25000" dirty="0"/>
              <a:t>2</a:t>
            </a:r>
            <a:r>
              <a:rPr lang="en-US" altLang="en-US" sz="2000" dirty="0">
                <a:latin typeface="Symbol" panose="05050102010706020507" pitchFamily="18" charset="2"/>
              </a:rPr>
              <a:t>/</a:t>
            </a:r>
            <a:r>
              <a:rPr lang="en-US" altLang="en-US" sz="2000" i="1" dirty="0"/>
              <a:t>p</a:t>
            </a:r>
            <a:r>
              <a:rPr lang="en-US" altLang="en-US" sz="2000" baseline="-25000" dirty="0"/>
              <a:t>1</a:t>
            </a:r>
            <a:r>
              <a:rPr lang="en-US" altLang="en-US" sz="2000" dirty="0"/>
              <a:t>, where </a:t>
            </a:r>
            <a:r>
              <a:rPr lang="en-US" altLang="en-US" sz="2000" dirty="0">
                <a:latin typeface="Courier New" panose="02070309020205020404" pitchFamily="49" charset="0"/>
              </a:rPr>
              <a:t>p1 </a:t>
            </a:r>
            <a:r>
              <a:rPr lang="en-US" altLang="en-US" sz="2000" dirty="0"/>
              <a:t>and </a:t>
            </a:r>
            <a:r>
              <a:rPr lang="en-US" altLang="en-US" sz="2000" dirty="0">
                <a:latin typeface="Courier New" panose="02070309020205020404" pitchFamily="49" charset="0"/>
              </a:rPr>
              <a:t>p2</a:t>
            </a:r>
            <a:r>
              <a:rPr lang="en-US" altLang="en-US" sz="2000" dirty="0"/>
              <a:t> are polynomials.</a:t>
            </a:r>
          </a:p>
        </p:txBody>
      </p:sp>
      <p:sp>
        <p:nvSpPr>
          <p:cNvPr id="29699" name="Text Box 7">
            <a:extLst>
              <a:ext uri="{FF2B5EF4-FFF2-40B4-BE49-F238E27FC236}">
                <a16:creationId xmlns:a16="http://schemas.microsoft.com/office/drawing/2014/main" id="{C5FD2EBC-3330-4DCE-BABE-0D968E980E39}"/>
              </a:ext>
            </a:extLst>
          </p:cNvPr>
          <p:cNvSpPr txBox="1">
            <a:spLocks noChangeArrowheads="1"/>
          </p:cNvSpPr>
          <p:nvPr/>
        </p:nvSpPr>
        <p:spPr bwMode="auto">
          <a:xfrm>
            <a:off x="0" y="541338"/>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b="1" dirty="0">
                <a:latin typeface="Times New Roman" panose="02020603050405020304" pitchFamily="18" charset="0"/>
                <a:cs typeface="Times New Roman" panose="02020603050405020304" pitchFamily="18" charset="0"/>
              </a:rPr>
              <a:t> Polynomial differentiation functions.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5C5781CD-B2BE-4A86-BAB3-F18F0D033EA5}"/>
              </a:ext>
            </a:extLst>
          </p:cNvPr>
          <p:cNvSpPr>
            <a:spLocks noGrp="1" noChangeArrowheads="1"/>
          </p:cNvSpPr>
          <p:nvPr>
            <p:ph type="title"/>
          </p:nvPr>
        </p:nvSpPr>
        <p:spPr>
          <a:xfrm>
            <a:off x="593435" y="369456"/>
            <a:ext cx="7772400" cy="1143000"/>
          </a:xfrm>
        </p:spPr>
        <p:txBody>
          <a:bodyPr/>
          <a:lstStyle/>
          <a:p>
            <a:r>
              <a:rPr lang="en-US" altLang="zh-TW" sz="3600" dirty="0">
                <a:latin typeface="Times New Roman" panose="02020603050405020304" pitchFamily="18" charset="0"/>
                <a:cs typeface="Times New Roman" panose="02020603050405020304" pitchFamily="18" charset="0"/>
              </a:rPr>
              <a:t>Forward Difference Formula for</a:t>
            </a:r>
          </a:p>
        </p:txBody>
      </p:sp>
      <p:sp>
        <p:nvSpPr>
          <p:cNvPr id="6" name="Rectangle 4">
            <a:extLst>
              <a:ext uri="{FF2B5EF4-FFF2-40B4-BE49-F238E27FC236}">
                <a16:creationId xmlns:a16="http://schemas.microsoft.com/office/drawing/2014/main" id="{FDC77783-0092-4578-ADE6-68D30D6A503F}"/>
              </a:ext>
            </a:extLst>
          </p:cNvPr>
          <p:cNvSpPr txBox="1">
            <a:spLocks noChangeArrowheads="1"/>
          </p:cNvSpPr>
          <p:nvPr/>
        </p:nvSpPr>
        <p:spPr>
          <a:xfrm>
            <a:off x="685800" y="1981200"/>
            <a:ext cx="7772400"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endParaRPr lang="en-US" altLang="zh-TW"/>
          </a:p>
          <a:p>
            <a:pPr>
              <a:buFontTx/>
              <a:buNone/>
            </a:pPr>
            <a:r>
              <a:rPr lang="en-US" altLang="zh-TW"/>
              <a:t>                                           </a:t>
            </a:r>
          </a:p>
        </p:txBody>
      </p:sp>
      <p:graphicFrame>
        <p:nvGraphicFramePr>
          <p:cNvPr id="7" name="Object 5">
            <a:extLst>
              <a:ext uri="{FF2B5EF4-FFF2-40B4-BE49-F238E27FC236}">
                <a16:creationId xmlns:a16="http://schemas.microsoft.com/office/drawing/2014/main" id="{754B0D18-2F22-4CA8-876B-2FDB7C80B2A6}"/>
              </a:ext>
            </a:extLst>
          </p:cNvPr>
          <p:cNvGraphicFramePr>
            <a:graphicFrameLocks noChangeAspect="1"/>
          </p:cNvGraphicFramePr>
          <p:nvPr>
            <p:extLst>
              <p:ext uri="{D42A27DB-BD31-4B8C-83A1-F6EECF244321}">
                <p14:modId xmlns:p14="http://schemas.microsoft.com/office/powerpoint/2010/main" val="2565356602"/>
              </p:ext>
            </p:extLst>
          </p:nvPr>
        </p:nvGraphicFramePr>
        <p:xfrm>
          <a:off x="6910098" y="648857"/>
          <a:ext cx="1066800" cy="587375"/>
        </p:xfrm>
        <a:graphic>
          <a:graphicData uri="http://schemas.openxmlformats.org/presentationml/2006/ole">
            <mc:AlternateContent xmlns:mc="http://schemas.openxmlformats.org/markup-compatibility/2006">
              <mc:Choice xmlns:v="urn:schemas-microsoft-com:vml" Requires="v">
                <p:oleObj name="Equation" r:id="rId2" imgW="368280" imgH="203040" progId="Equation.3">
                  <p:embed/>
                </p:oleObj>
              </mc:Choice>
              <mc:Fallback>
                <p:oleObj name="Equation" r:id="rId2" imgW="368280" imgH="203040" progId="Equation.3">
                  <p:embed/>
                  <p:pic>
                    <p:nvPicPr>
                      <p:cNvPr id="7" name="Object 5">
                        <a:extLst>
                          <a:ext uri="{FF2B5EF4-FFF2-40B4-BE49-F238E27FC236}">
                            <a16:creationId xmlns:a16="http://schemas.microsoft.com/office/drawing/2014/main" id="{754B0D18-2F22-4CA8-876B-2FDB7C80B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0098" y="648857"/>
                        <a:ext cx="1066800"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a:extLst>
              <a:ext uri="{FF2B5EF4-FFF2-40B4-BE49-F238E27FC236}">
                <a16:creationId xmlns:a16="http://schemas.microsoft.com/office/drawing/2014/main" id="{22527823-242D-4D34-B31E-7032DA3181AA}"/>
              </a:ext>
            </a:extLst>
          </p:cNvPr>
          <p:cNvGraphicFramePr>
            <a:graphicFrameLocks noChangeAspect="1"/>
          </p:cNvGraphicFramePr>
          <p:nvPr>
            <p:extLst>
              <p:ext uri="{D42A27DB-BD31-4B8C-83A1-F6EECF244321}">
                <p14:modId xmlns:p14="http://schemas.microsoft.com/office/powerpoint/2010/main" val="11906179"/>
              </p:ext>
            </p:extLst>
          </p:nvPr>
        </p:nvGraphicFramePr>
        <p:xfrm>
          <a:off x="1583531" y="1839912"/>
          <a:ext cx="5672138" cy="914400"/>
        </p:xfrm>
        <a:graphic>
          <a:graphicData uri="http://schemas.openxmlformats.org/presentationml/2006/ole">
            <mc:AlternateContent xmlns:mc="http://schemas.openxmlformats.org/markup-compatibility/2006">
              <mc:Choice xmlns:v="urn:schemas-microsoft-com:vml" Requires="v">
                <p:oleObj name="Equation" r:id="rId4" imgW="2438280" imgH="393480" progId="Equation.3">
                  <p:embed/>
                </p:oleObj>
              </mc:Choice>
              <mc:Fallback>
                <p:oleObj name="Equation" r:id="rId4" imgW="2438280" imgH="393480" progId="Equation.3">
                  <p:embed/>
                  <p:pic>
                    <p:nvPicPr>
                      <p:cNvPr id="8" name="Object 7">
                        <a:extLst>
                          <a:ext uri="{FF2B5EF4-FFF2-40B4-BE49-F238E27FC236}">
                            <a16:creationId xmlns:a16="http://schemas.microsoft.com/office/drawing/2014/main" id="{22527823-242D-4D34-B31E-7032DA3181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3531" y="1839912"/>
                        <a:ext cx="5672138" cy="914400"/>
                      </a:xfrm>
                      <a:prstGeom prst="rect">
                        <a:avLst/>
                      </a:prstGeom>
                      <a:solidFill>
                        <a:srgbClr val="FFFF99"/>
                      </a:solidFill>
                      <a:ln w="9525">
                        <a:solidFill>
                          <a:schemeClr val="tx1"/>
                        </a:solidFill>
                        <a:miter lim="800000"/>
                        <a:headEnd/>
                        <a:tailEnd/>
                      </a:ln>
                      <a:effectLst>
                        <a:outerShdw dist="107763" dir="2700000" algn="ctr" rotWithShape="0">
                          <a:srgbClr val="808080"/>
                        </a:outerShdw>
                      </a:effectLst>
                    </p:spPr>
                  </p:pic>
                </p:oleObj>
              </mc:Fallback>
            </mc:AlternateContent>
          </a:graphicData>
        </a:graphic>
      </p:graphicFrame>
      <p:sp>
        <p:nvSpPr>
          <p:cNvPr id="9" name="Text Box 9">
            <a:extLst>
              <a:ext uri="{FF2B5EF4-FFF2-40B4-BE49-F238E27FC236}">
                <a16:creationId xmlns:a16="http://schemas.microsoft.com/office/drawing/2014/main" id="{2F2C6DA2-3051-4E4E-B849-0BB076862BAA}"/>
              </a:ext>
            </a:extLst>
          </p:cNvPr>
          <p:cNvSpPr txBox="1">
            <a:spLocks noChangeArrowheads="1"/>
          </p:cNvSpPr>
          <p:nvPr/>
        </p:nvSpPr>
        <p:spPr bwMode="auto">
          <a:xfrm>
            <a:off x="489527" y="2984862"/>
            <a:ext cx="1635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i="1" dirty="0">
                <a:latin typeface="Times New Roman" panose="02020603050405020304" pitchFamily="18" charset="0"/>
                <a:cs typeface="Times New Roman" panose="02020603050405020304" pitchFamily="18" charset="0"/>
              </a:rPr>
              <a:t>Geometrically</a:t>
            </a:r>
          </a:p>
        </p:txBody>
      </p:sp>
      <p:grpSp>
        <p:nvGrpSpPr>
          <p:cNvPr id="10" name="Group 30">
            <a:extLst>
              <a:ext uri="{FF2B5EF4-FFF2-40B4-BE49-F238E27FC236}">
                <a16:creationId xmlns:a16="http://schemas.microsoft.com/office/drawing/2014/main" id="{EEF2337A-85D5-4B54-99D3-EC4BA1FA4A2E}"/>
              </a:ext>
            </a:extLst>
          </p:cNvPr>
          <p:cNvGrpSpPr>
            <a:grpSpLocks/>
          </p:cNvGrpSpPr>
          <p:nvPr/>
        </p:nvGrpSpPr>
        <p:grpSpPr bwMode="auto">
          <a:xfrm>
            <a:off x="2500167" y="3381737"/>
            <a:ext cx="4409931" cy="3106807"/>
            <a:chOff x="1608" y="2441"/>
            <a:chExt cx="2280" cy="1399"/>
          </a:xfrm>
        </p:grpSpPr>
        <p:sp>
          <p:nvSpPr>
            <p:cNvPr id="11" name="Line 11">
              <a:extLst>
                <a:ext uri="{FF2B5EF4-FFF2-40B4-BE49-F238E27FC236}">
                  <a16:creationId xmlns:a16="http://schemas.microsoft.com/office/drawing/2014/main" id="{7802052C-774C-4CF5-92F3-05ACE6B10349}"/>
                </a:ext>
              </a:extLst>
            </p:cNvPr>
            <p:cNvSpPr>
              <a:spLocks noChangeShapeType="1"/>
            </p:cNvSpPr>
            <p:nvPr/>
          </p:nvSpPr>
          <p:spPr bwMode="auto">
            <a:xfrm flipV="1">
              <a:off x="2160" y="3065"/>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2" name="Line 12">
              <a:extLst>
                <a:ext uri="{FF2B5EF4-FFF2-40B4-BE49-F238E27FC236}">
                  <a16:creationId xmlns:a16="http://schemas.microsoft.com/office/drawing/2014/main" id="{0A20EDF3-74D4-4A95-ACF6-96B4A8D5A2A6}"/>
                </a:ext>
              </a:extLst>
            </p:cNvPr>
            <p:cNvSpPr>
              <a:spLocks noChangeShapeType="1"/>
            </p:cNvSpPr>
            <p:nvPr/>
          </p:nvSpPr>
          <p:spPr bwMode="auto">
            <a:xfrm flipV="1">
              <a:off x="2640" y="2825"/>
              <a:ext cx="0"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3" name="Line 13">
              <a:extLst>
                <a:ext uri="{FF2B5EF4-FFF2-40B4-BE49-F238E27FC236}">
                  <a16:creationId xmlns:a16="http://schemas.microsoft.com/office/drawing/2014/main" id="{2F8F7006-322C-4EB2-9200-FC77470E5BEC}"/>
                </a:ext>
              </a:extLst>
            </p:cNvPr>
            <p:cNvSpPr>
              <a:spLocks noChangeShapeType="1"/>
            </p:cNvSpPr>
            <p:nvPr/>
          </p:nvSpPr>
          <p:spPr bwMode="auto">
            <a:xfrm>
              <a:off x="2160" y="3065"/>
              <a:ext cx="96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4" name="Line 14">
              <a:extLst>
                <a:ext uri="{FF2B5EF4-FFF2-40B4-BE49-F238E27FC236}">
                  <a16:creationId xmlns:a16="http://schemas.microsoft.com/office/drawing/2014/main" id="{37DA13FE-24DD-4415-A8C5-39D0DC2578A0}"/>
                </a:ext>
              </a:extLst>
            </p:cNvPr>
            <p:cNvSpPr>
              <a:spLocks noChangeShapeType="1"/>
            </p:cNvSpPr>
            <p:nvPr/>
          </p:nvSpPr>
          <p:spPr bwMode="auto">
            <a:xfrm>
              <a:off x="2640" y="2825"/>
              <a:ext cx="48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5" name="Line 15">
              <a:extLst>
                <a:ext uri="{FF2B5EF4-FFF2-40B4-BE49-F238E27FC236}">
                  <a16:creationId xmlns:a16="http://schemas.microsoft.com/office/drawing/2014/main" id="{55640EBD-465F-4AC8-80E7-48A0871DD6F3}"/>
                </a:ext>
              </a:extLst>
            </p:cNvPr>
            <p:cNvSpPr>
              <a:spLocks noChangeShapeType="1"/>
            </p:cNvSpPr>
            <p:nvPr/>
          </p:nvSpPr>
          <p:spPr bwMode="auto">
            <a:xfrm flipH="1">
              <a:off x="2160" y="3209"/>
              <a:ext cx="144"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6" name="Line 16">
              <a:extLst>
                <a:ext uri="{FF2B5EF4-FFF2-40B4-BE49-F238E27FC236}">
                  <a16:creationId xmlns:a16="http://schemas.microsoft.com/office/drawing/2014/main" id="{06986C42-9769-4657-B0E6-DAC1371D7791}"/>
                </a:ext>
              </a:extLst>
            </p:cNvPr>
            <p:cNvSpPr>
              <a:spLocks noChangeShapeType="1"/>
            </p:cNvSpPr>
            <p:nvPr/>
          </p:nvSpPr>
          <p:spPr bwMode="auto">
            <a:xfrm>
              <a:off x="2496" y="3209"/>
              <a:ext cx="144"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7" name="Text Box 17">
              <a:extLst>
                <a:ext uri="{FF2B5EF4-FFF2-40B4-BE49-F238E27FC236}">
                  <a16:creationId xmlns:a16="http://schemas.microsoft.com/office/drawing/2014/main" id="{BA3C13EA-22B9-4385-B0BD-F32BC6A65522}"/>
                </a:ext>
              </a:extLst>
            </p:cNvPr>
            <p:cNvSpPr txBox="1">
              <a:spLocks noChangeArrowheads="1"/>
            </p:cNvSpPr>
            <p:nvPr/>
          </p:nvSpPr>
          <p:spPr bwMode="auto">
            <a:xfrm>
              <a:off x="2294" y="3074"/>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i="1">
                  <a:solidFill>
                    <a:srgbClr val="FF0000"/>
                  </a:solidFill>
                </a:rPr>
                <a:t>h</a:t>
              </a:r>
            </a:p>
          </p:txBody>
        </p:sp>
        <p:sp>
          <p:nvSpPr>
            <p:cNvPr id="18" name="Line 18">
              <a:extLst>
                <a:ext uri="{FF2B5EF4-FFF2-40B4-BE49-F238E27FC236}">
                  <a16:creationId xmlns:a16="http://schemas.microsoft.com/office/drawing/2014/main" id="{4CDCBBAD-9385-4B13-A15C-3288C2527C98}"/>
                </a:ext>
              </a:extLst>
            </p:cNvPr>
            <p:cNvSpPr>
              <a:spLocks noChangeShapeType="1"/>
            </p:cNvSpPr>
            <p:nvPr/>
          </p:nvSpPr>
          <p:spPr bwMode="auto">
            <a:xfrm flipV="1">
              <a:off x="2928" y="3065"/>
              <a:ext cx="0" cy="14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s-PE"/>
            </a:p>
          </p:txBody>
        </p:sp>
        <p:sp>
          <p:nvSpPr>
            <p:cNvPr id="19" name="Line 19">
              <a:extLst>
                <a:ext uri="{FF2B5EF4-FFF2-40B4-BE49-F238E27FC236}">
                  <a16:creationId xmlns:a16="http://schemas.microsoft.com/office/drawing/2014/main" id="{C5E7EAE2-F729-41BF-8072-090F4AC98761}"/>
                </a:ext>
              </a:extLst>
            </p:cNvPr>
            <p:cNvSpPr>
              <a:spLocks noChangeShapeType="1"/>
            </p:cNvSpPr>
            <p:nvPr/>
          </p:nvSpPr>
          <p:spPr bwMode="auto">
            <a:xfrm>
              <a:off x="2928" y="2633"/>
              <a:ext cx="0" cy="19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s-PE"/>
            </a:p>
          </p:txBody>
        </p:sp>
        <p:graphicFrame>
          <p:nvGraphicFramePr>
            <p:cNvPr id="20" name="Object 20">
              <a:extLst>
                <a:ext uri="{FF2B5EF4-FFF2-40B4-BE49-F238E27FC236}">
                  <a16:creationId xmlns:a16="http://schemas.microsoft.com/office/drawing/2014/main" id="{65782077-9719-4385-8B2A-86522AA6D8AE}"/>
                </a:ext>
              </a:extLst>
            </p:cNvPr>
            <p:cNvGraphicFramePr>
              <a:graphicFrameLocks noChangeAspect="1"/>
            </p:cNvGraphicFramePr>
            <p:nvPr/>
          </p:nvGraphicFramePr>
          <p:xfrm>
            <a:off x="2640" y="2873"/>
            <a:ext cx="768" cy="160"/>
          </p:xfrm>
          <a:graphic>
            <a:graphicData uri="http://schemas.openxmlformats.org/presentationml/2006/ole">
              <mc:AlternateContent xmlns:mc="http://schemas.openxmlformats.org/markup-compatibility/2006">
                <mc:Choice xmlns:v="urn:schemas-microsoft-com:vml" Requires="v">
                  <p:oleObj name="Equation" r:id="rId6" imgW="977760" imgH="203040" progId="Equation.3">
                    <p:embed/>
                  </p:oleObj>
                </mc:Choice>
                <mc:Fallback>
                  <p:oleObj name="Equation" r:id="rId6" imgW="977760" imgH="203040" progId="Equation.3">
                    <p:embed/>
                    <p:pic>
                      <p:nvPicPr>
                        <p:cNvPr id="20" name="Object 20">
                          <a:extLst>
                            <a:ext uri="{FF2B5EF4-FFF2-40B4-BE49-F238E27FC236}">
                              <a16:creationId xmlns:a16="http://schemas.microsoft.com/office/drawing/2014/main" id="{65782077-9719-4385-8B2A-86522AA6D8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0" y="2873"/>
                          <a:ext cx="768"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21">
              <a:extLst>
                <a:ext uri="{FF2B5EF4-FFF2-40B4-BE49-F238E27FC236}">
                  <a16:creationId xmlns:a16="http://schemas.microsoft.com/office/drawing/2014/main" id="{509346DA-9AF9-4E59-A4D0-57811ED1225A}"/>
                </a:ext>
              </a:extLst>
            </p:cNvPr>
            <p:cNvGraphicFramePr>
              <a:graphicFrameLocks noChangeAspect="1"/>
            </p:cNvGraphicFramePr>
            <p:nvPr/>
          </p:nvGraphicFramePr>
          <p:xfrm>
            <a:off x="1608" y="2489"/>
            <a:ext cx="216" cy="128"/>
          </p:xfrm>
          <a:graphic>
            <a:graphicData uri="http://schemas.openxmlformats.org/presentationml/2006/ole">
              <mc:AlternateContent xmlns:mc="http://schemas.openxmlformats.org/markup-compatibility/2006">
                <mc:Choice xmlns:v="urn:schemas-microsoft-com:vml" Requires="v">
                  <p:oleObj name="Equation" r:id="rId8" imgW="342720" imgH="203040" progId="Equation.3">
                    <p:embed/>
                  </p:oleObj>
                </mc:Choice>
                <mc:Fallback>
                  <p:oleObj name="Equation" r:id="rId8" imgW="342720" imgH="203040" progId="Equation.3">
                    <p:embed/>
                    <p:pic>
                      <p:nvPicPr>
                        <p:cNvPr id="21" name="Object 21">
                          <a:extLst>
                            <a:ext uri="{FF2B5EF4-FFF2-40B4-BE49-F238E27FC236}">
                              <a16:creationId xmlns:a16="http://schemas.microsoft.com/office/drawing/2014/main" id="{509346DA-9AF9-4E59-A4D0-57811ED1225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8" y="2489"/>
                          <a:ext cx="216"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Line 22">
              <a:extLst>
                <a:ext uri="{FF2B5EF4-FFF2-40B4-BE49-F238E27FC236}">
                  <a16:creationId xmlns:a16="http://schemas.microsoft.com/office/drawing/2014/main" id="{BF1A6BDC-CA60-401D-B697-6ED81C89F12F}"/>
                </a:ext>
              </a:extLst>
            </p:cNvPr>
            <p:cNvSpPr>
              <a:spLocks noChangeShapeType="1"/>
            </p:cNvSpPr>
            <p:nvPr/>
          </p:nvSpPr>
          <p:spPr bwMode="auto">
            <a:xfrm>
              <a:off x="1680" y="3593"/>
              <a:ext cx="22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23" name="Line 23">
              <a:extLst>
                <a:ext uri="{FF2B5EF4-FFF2-40B4-BE49-F238E27FC236}">
                  <a16:creationId xmlns:a16="http://schemas.microsoft.com/office/drawing/2014/main" id="{7A2797A6-886D-4DC6-ACF7-C80A2AEDEC7A}"/>
                </a:ext>
              </a:extLst>
            </p:cNvPr>
            <p:cNvSpPr>
              <a:spLocks noChangeShapeType="1"/>
            </p:cNvSpPr>
            <p:nvPr/>
          </p:nvSpPr>
          <p:spPr bwMode="auto">
            <a:xfrm flipV="1">
              <a:off x="1920" y="2441"/>
              <a:ext cx="0" cy="13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24" name="Freeform 24">
              <a:extLst>
                <a:ext uri="{FF2B5EF4-FFF2-40B4-BE49-F238E27FC236}">
                  <a16:creationId xmlns:a16="http://schemas.microsoft.com/office/drawing/2014/main" id="{9E7A6114-F2B8-4F49-8E1F-387F50957B93}"/>
                </a:ext>
              </a:extLst>
            </p:cNvPr>
            <p:cNvSpPr>
              <a:spLocks/>
            </p:cNvSpPr>
            <p:nvPr/>
          </p:nvSpPr>
          <p:spPr bwMode="auto">
            <a:xfrm>
              <a:off x="1776" y="2681"/>
              <a:ext cx="1584" cy="864"/>
            </a:xfrm>
            <a:custGeom>
              <a:avLst/>
              <a:gdLst>
                <a:gd name="T0" fmla="*/ 0 w 1584"/>
                <a:gd name="T1" fmla="*/ 864 h 864"/>
                <a:gd name="T2" fmla="*/ 240 w 1584"/>
                <a:gd name="T3" fmla="*/ 528 h 864"/>
                <a:gd name="T4" fmla="*/ 624 w 1584"/>
                <a:gd name="T5" fmla="*/ 240 h 864"/>
                <a:gd name="T6" fmla="*/ 1056 w 1584"/>
                <a:gd name="T7" fmla="*/ 96 h 864"/>
                <a:gd name="T8" fmla="*/ 1584 w 1584"/>
                <a:gd name="T9" fmla="*/ 0 h 864"/>
              </a:gdLst>
              <a:ahLst/>
              <a:cxnLst>
                <a:cxn ang="0">
                  <a:pos x="T0" y="T1"/>
                </a:cxn>
                <a:cxn ang="0">
                  <a:pos x="T2" y="T3"/>
                </a:cxn>
                <a:cxn ang="0">
                  <a:pos x="T4" y="T5"/>
                </a:cxn>
                <a:cxn ang="0">
                  <a:pos x="T6" y="T7"/>
                </a:cxn>
                <a:cxn ang="0">
                  <a:pos x="T8" y="T9"/>
                </a:cxn>
              </a:cxnLst>
              <a:rect l="0" t="0" r="r" b="b"/>
              <a:pathLst>
                <a:path w="1584" h="864">
                  <a:moveTo>
                    <a:pt x="0" y="864"/>
                  </a:moveTo>
                  <a:cubicBezTo>
                    <a:pt x="68" y="748"/>
                    <a:pt x="136" y="632"/>
                    <a:pt x="240" y="528"/>
                  </a:cubicBezTo>
                  <a:cubicBezTo>
                    <a:pt x="344" y="424"/>
                    <a:pt x="488" y="312"/>
                    <a:pt x="624" y="240"/>
                  </a:cubicBezTo>
                  <a:cubicBezTo>
                    <a:pt x="760" y="168"/>
                    <a:pt x="896" y="136"/>
                    <a:pt x="1056" y="96"/>
                  </a:cubicBezTo>
                  <a:cubicBezTo>
                    <a:pt x="1216" y="56"/>
                    <a:pt x="1400" y="28"/>
                    <a:pt x="1584"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25" name="Line 25">
              <a:extLst>
                <a:ext uri="{FF2B5EF4-FFF2-40B4-BE49-F238E27FC236}">
                  <a16:creationId xmlns:a16="http://schemas.microsoft.com/office/drawing/2014/main" id="{FDD3683A-701B-415F-A2DE-2309C62E5666}"/>
                </a:ext>
              </a:extLst>
            </p:cNvPr>
            <p:cNvSpPr>
              <a:spLocks noChangeShapeType="1"/>
            </p:cNvSpPr>
            <p:nvPr/>
          </p:nvSpPr>
          <p:spPr bwMode="auto">
            <a:xfrm flipV="1">
              <a:off x="1920" y="2825"/>
              <a:ext cx="576" cy="43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PE"/>
            </a:p>
          </p:txBody>
        </p:sp>
        <p:graphicFrame>
          <p:nvGraphicFramePr>
            <p:cNvPr id="26" name="Object 26">
              <a:extLst>
                <a:ext uri="{FF2B5EF4-FFF2-40B4-BE49-F238E27FC236}">
                  <a16:creationId xmlns:a16="http://schemas.microsoft.com/office/drawing/2014/main" id="{0FDDA99C-7584-4329-B768-329345069530}"/>
                </a:ext>
              </a:extLst>
            </p:cNvPr>
            <p:cNvGraphicFramePr>
              <a:graphicFrameLocks noChangeAspect="1"/>
            </p:cNvGraphicFramePr>
            <p:nvPr/>
          </p:nvGraphicFramePr>
          <p:xfrm>
            <a:off x="2422" y="3593"/>
            <a:ext cx="476" cy="245"/>
          </p:xfrm>
          <a:graphic>
            <a:graphicData uri="http://schemas.openxmlformats.org/presentationml/2006/ole">
              <mc:AlternateContent xmlns:mc="http://schemas.openxmlformats.org/markup-compatibility/2006">
                <mc:Choice xmlns:v="urn:schemas-microsoft-com:vml" Requires="v">
                  <p:oleObj name="Equation" r:id="rId10" imgW="342720" imgH="177480" progId="Equation.3">
                    <p:embed/>
                  </p:oleObj>
                </mc:Choice>
                <mc:Fallback>
                  <p:oleObj name="Equation" r:id="rId10" imgW="342720" imgH="177480" progId="Equation.3">
                    <p:embed/>
                    <p:pic>
                      <p:nvPicPr>
                        <p:cNvPr id="26" name="Object 26">
                          <a:extLst>
                            <a:ext uri="{FF2B5EF4-FFF2-40B4-BE49-F238E27FC236}">
                              <a16:creationId xmlns:a16="http://schemas.microsoft.com/office/drawing/2014/main" id="{0FDDA99C-7584-4329-B768-32934506953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22" y="3593"/>
                          <a:ext cx="476"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27">
              <a:extLst>
                <a:ext uri="{FF2B5EF4-FFF2-40B4-BE49-F238E27FC236}">
                  <a16:creationId xmlns:a16="http://schemas.microsoft.com/office/drawing/2014/main" id="{D843BF66-C324-4FA6-8DC6-757C693067CE}"/>
                </a:ext>
              </a:extLst>
            </p:cNvPr>
            <p:cNvGraphicFramePr>
              <a:graphicFrameLocks noChangeAspect="1"/>
            </p:cNvGraphicFramePr>
            <p:nvPr/>
          </p:nvGraphicFramePr>
          <p:xfrm>
            <a:off x="2059" y="3646"/>
            <a:ext cx="178" cy="194"/>
          </p:xfrm>
          <a:graphic>
            <a:graphicData uri="http://schemas.openxmlformats.org/presentationml/2006/ole">
              <mc:AlternateContent xmlns:mc="http://schemas.openxmlformats.org/markup-compatibility/2006">
                <mc:Choice xmlns:v="urn:schemas-microsoft-com:vml" Requires="v">
                  <p:oleObj name="Equation" r:id="rId12" imgW="126720" imgH="139680" progId="Equation.3">
                    <p:embed/>
                  </p:oleObj>
                </mc:Choice>
                <mc:Fallback>
                  <p:oleObj name="Equation" r:id="rId12" imgW="126720" imgH="139680" progId="Equation.3">
                    <p:embed/>
                    <p:pic>
                      <p:nvPicPr>
                        <p:cNvPr id="27" name="Object 27">
                          <a:extLst>
                            <a:ext uri="{FF2B5EF4-FFF2-40B4-BE49-F238E27FC236}">
                              <a16:creationId xmlns:a16="http://schemas.microsoft.com/office/drawing/2014/main" id="{D843BF66-C324-4FA6-8DC6-757C693067C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59" y="3646"/>
                          <a:ext cx="178"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28">
              <a:extLst>
                <a:ext uri="{FF2B5EF4-FFF2-40B4-BE49-F238E27FC236}">
                  <a16:creationId xmlns:a16="http://schemas.microsoft.com/office/drawing/2014/main" id="{7197E653-B9EA-4A25-ADED-026A47BE9F2D}"/>
                </a:ext>
              </a:extLst>
            </p:cNvPr>
            <p:cNvGraphicFramePr>
              <a:graphicFrameLocks noChangeAspect="1"/>
            </p:cNvGraphicFramePr>
            <p:nvPr/>
          </p:nvGraphicFramePr>
          <p:xfrm>
            <a:off x="2032" y="2841"/>
            <a:ext cx="232" cy="128"/>
          </p:xfrm>
          <a:graphic>
            <a:graphicData uri="http://schemas.openxmlformats.org/presentationml/2006/ole">
              <mc:AlternateContent xmlns:mc="http://schemas.openxmlformats.org/markup-compatibility/2006">
                <mc:Choice xmlns:v="urn:schemas-microsoft-com:vml" Requires="v">
                  <p:oleObj name="Equation" r:id="rId14" imgW="368280" imgH="203040" progId="Equation.3">
                    <p:embed/>
                  </p:oleObj>
                </mc:Choice>
                <mc:Fallback>
                  <p:oleObj name="Equation" r:id="rId14" imgW="368280" imgH="203040" progId="Equation.3">
                    <p:embed/>
                    <p:pic>
                      <p:nvPicPr>
                        <p:cNvPr id="28" name="Object 28">
                          <a:extLst>
                            <a:ext uri="{FF2B5EF4-FFF2-40B4-BE49-F238E27FC236}">
                              <a16:creationId xmlns:a16="http://schemas.microsoft.com/office/drawing/2014/main" id="{7197E653-B9EA-4A25-ADED-026A47BE9F2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32" y="2841"/>
                          <a:ext cx="232"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59483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E76385FF-DD83-48E5-B7CD-0AEEF62390F4}"/>
              </a:ext>
            </a:extLst>
          </p:cNvPr>
          <p:cNvSpPr>
            <a:spLocks noGrp="1" noChangeArrowheads="1"/>
          </p:cNvSpPr>
          <p:nvPr>
            <p:ph type="title"/>
          </p:nvPr>
        </p:nvSpPr>
        <p:spPr>
          <a:xfrm>
            <a:off x="609600" y="279400"/>
            <a:ext cx="7772400" cy="1143000"/>
          </a:xfrm>
        </p:spPr>
        <p:txBody>
          <a:bodyPr/>
          <a:lstStyle/>
          <a:p>
            <a:r>
              <a:rPr lang="en-US" altLang="zh-TW" sz="3600">
                <a:latin typeface="Times New Roman" panose="02020603050405020304" pitchFamily="18" charset="0"/>
                <a:cs typeface="Times New Roman" panose="02020603050405020304" pitchFamily="18" charset="0"/>
              </a:rPr>
              <a:t>Backward Difference Formula for</a:t>
            </a:r>
          </a:p>
        </p:txBody>
      </p:sp>
      <p:graphicFrame>
        <p:nvGraphicFramePr>
          <p:cNvPr id="6148" name="Object 4">
            <a:extLst>
              <a:ext uri="{FF2B5EF4-FFF2-40B4-BE49-F238E27FC236}">
                <a16:creationId xmlns:a16="http://schemas.microsoft.com/office/drawing/2014/main" id="{22F0B2B6-6353-454B-BF72-D998FF806C3B}"/>
              </a:ext>
            </a:extLst>
          </p:cNvPr>
          <p:cNvGraphicFramePr>
            <a:graphicFrameLocks noChangeAspect="1"/>
          </p:cNvGraphicFramePr>
          <p:nvPr>
            <p:extLst>
              <p:ext uri="{D42A27DB-BD31-4B8C-83A1-F6EECF244321}">
                <p14:modId xmlns:p14="http://schemas.microsoft.com/office/powerpoint/2010/main" val="3159834539"/>
              </p:ext>
            </p:extLst>
          </p:nvPr>
        </p:nvGraphicFramePr>
        <p:xfrm>
          <a:off x="7010400" y="638175"/>
          <a:ext cx="1066800" cy="587375"/>
        </p:xfrm>
        <a:graphic>
          <a:graphicData uri="http://schemas.openxmlformats.org/presentationml/2006/ole">
            <mc:AlternateContent xmlns:mc="http://schemas.openxmlformats.org/markup-compatibility/2006">
              <mc:Choice xmlns:v="urn:schemas-microsoft-com:vml" Requires="v">
                <p:oleObj name="Equation" r:id="rId2" imgW="368280" imgH="203040" progId="Equation.3">
                  <p:embed/>
                </p:oleObj>
              </mc:Choice>
              <mc:Fallback>
                <p:oleObj name="Equation" r:id="rId2" imgW="368280" imgH="203040" progId="Equation.3">
                  <p:embed/>
                  <p:pic>
                    <p:nvPicPr>
                      <p:cNvPr id="6148" name="Object 4">
                        <a:extLst>
                          <a:ext uri="{FF2B5EF4-FFF2-40B4-BE49-F238E27FC236}">
                            <a16:creationId xmlns:a16="http://schemas.microsoft.com/office/drawing/2014/main" id="{22F0B2B6-6353-454B-BF72-D998FF806C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638175"/>
                        <a:ext cx="1066800"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9" name="Object 5">
            <a:extLst>
              <a:ext uri="{FF2B5EF4-FFF2-40B4-BE49-F238E27FC236}">
                <a16:creationId xmlns:a16="http://schemas.microsoft.com/office/drawing/2014/main" id="{5579E268-49F6-4865-89B9-FA15926D0B4E}"/>
              </a:ext>
            </a:extLst>
          </p:cNvPr>
          <p:cNvGraphicFramePr>
            <a:graphicFrameLocks noChangeAspect="1"/>
          </p:cNvGraphicFramePr>
          <p:nvPr>
            <p:extLst>
              <p:ext uri="{D42A27DB-BD31-4B8C-83A1-F6EECF244321}">
                <p14:modId xmlns:p14="http://schemas.microsoft.com/office/powerpoint/2010/main" val="590835699"/>
              </p:ext>
            </p:extLst>
          </p:nvPr>
        </p:nvGraphicFramePr>
        <p:xfrm>
          <a:off x="196129" y="3685381"/>
          <a:ext cx="3200400" cy="1366837"/>
        </p:xfrm>
        <a:graphic>
          <a:graphicData uri="http://schemas.openxmlformats.org/presentationml/2006/ole">
            <mc:AlternateContent xmlns:mc="http://schemas.openxmlformats.org/markup-compatibility/2006">
              <mc:Choice xmlns:v="urn:schemas-microsoft-com:vml" Requires="v">
                <p:oleObj name="Equation" r:id="rId4" imgW="1485720" imgH="634680" progId="Equation.3">
                  <p:embed/>
                </p:oleObj>
              </mc:Choice>
              <mc:Fallback>
                <p:oleObj name="Equation" r:id="rId4" imgW="1485720" imgH="634680" progId="Equation.3">
                  <p:embed/>
                  <p:pic>
                    <p:nvPicPr>
                      <p:cNvPr id="6149" name="Object 5">
                        <a:extLst>
                          <a:ext uri="{FF2B5EF4-FFF2-40B4-BE49-F238E27FC236}">
                            <a16:creationId xmlns:a16="http://schemas.microsoft.com/office/drawing/2014/main" id="{5579E268-49F6-4865-89B9-FA15926D0B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29" y="3685381"/>
                        <a:ext cx="3200400" cy="1366837"/>
                      </a:xfrm>
                      <a:prstGeom prst="rect">
                        <a:avLst/>
                      </a:prstGeom>
                      <a:solidFill>
                        <a:srgbClr val="FFFF99"/>
                      </a:solidFill>
                      <a:ln w="9525">
                        <a:solidFill>
                          <a:schemeClr val="tx1"/>
                        </a:solidFill>
                        <a:miter lim="800000"/>
                        <a:headEnd/>
                        <a:tailEnd/>
                      </a:ln>
                      <a:effectLst>
                        <a:outerShdw dist="107763" dir="2700000" algn="ctr" rotWithShape="0">
                          <a:srgbClr val="808080"/>
                        </a:outerShdw>
                      </a:effectLst>
                    </p:spPr>
                  </p:pic>
                </p:oleObj>
              </mc:Fallback>
            </mc:AlternateContent>
          </a:graphicData>
        </a:graphic>
      </p:graphicFrame>
      <p:sp>
        <p:nvSpPr>
          <p:cNvPr id="6151" name="Text Box 7">
            <a:extLst>
              <a:ext uri="{FF2B5EF4-FFF2-40B4-BE49-F238E27FC236}">
                <a16:creationId xmlns:a16="http://schemas.microsoft.com/office/drawing/2014/main" id="{DA73F107-6B88-4F19-816E-9F41B34D6B13}"/>
              </a:ext>
            </a:extLst>
          </p:cNvPr>
          <p:cNvSpPr txBox="1">
            <a:spLocks noChangeArrowheads="1"/>
          </p:cNvSpPr>
          <p:nvPr/>
        </p:nvSpPr>
        <p:spPr bwMode="auto">
          <a:xfrm>
            <a:off x="314037" y="1521619"/>
            <a:ext cx="1112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i="1" dirty="0">
                <a:latin typeface="Times New Roman" panose="02020603050405020304" pitchFamily="18" charset="0"/>
                <a:cs typeface="Times New Roman" panose="02020603050405020304" pitchFamily="18" charset="0"/>
              </a:rPr>
              <a:t>Similarly</a:t>
            </a:r>
          </a:p>
        </p:txBody>
      </p:sp>
      <p:graphicFrame>
        <p:nvGraphicFramePr>
          <p:cNvPr id="6152" name="Object 8">
            <a:extLst>
              <a:ext uri="{FF2B5EF4-FFF2-40B4-BE49-F238E27FC236}">
                <a16:creationId xmlns:a16="http://schemas.microsoft.com/office/drawing/2014/main" id="{23C42DAF-2D6D-4BDD-B4D8-E310A93D349C}"/>
              </a:ext>
            </a:extLst>
          </p:cNvPr>
          <p:cNvGraphicFramePr>
            <a:graphicFrameLocks noChangeAspect="1"/>
          </p:cNvGraphicFramePr>
          <p:nvPr/>
        </p:nvGraphicFramePr>
        <p:xfrm>
          <a:off x="1295400" y="2133600"/>
          <a:ext cx="6629400" cy="939800"/>
        </p:xfrm>
        <a:graphic>
          <a:graphicData uri="http://schemas.openxmlformats.org/presentationml/2006/ole">
            <mc:AlternateContent xmlns:mc="http://schemas.openxmlformats.org/markup-compatibility/2006">
              <mc:Choice xmlns:v="urn:schemas-microsoft-com:vml" Requires="v">
                <p:oleObj name="Equation" r:id="rId6" imgW="2781000" imgH="393480" progId="Equation.3">
                  <p:embed/>
                </p:oleObj>
              </mc:Choice>
              <mc:Fallback>
                <p:oleObj name="Equation" r:id="rId6" imgW="2781000" imgH="393480" progId="Equation.3">
                  <p:embed/>
                  <p:pic>
                    <p:nvPicPr>
                      <p:cNvPr id="6152" name="Object 8">
                        <a:extLst>
                          <a:ext uri="{FF2B5EF4-FFF2-40B4-BE49-F238E27FC236}">
                            <a16:creationId xmlns:a16="http://schemas.microsoft.com/office/drawing/2014/main" id="{23C42DAF-2D6D-4BDD-B4D8-E310A93D34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2133600"/>
                        <a:ext cx="66294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53" name="Group 9">
            <a:extLst>
              <a:ext uri="{FF2B5EF4-FFF2-40B4-BE49-F238E27FC236}">
                <a16:creationId xmlns:a16="http://schemas.microsoft.com/office/drawing/2014/main" id="{4010FA12-49C5-4479-8C86-C0595F4B0951}"/>
              </a:ext>
            </a:extLst>
          </p:cNvPr>
          <p:cNvGrpSpPr>
            <a:grpSpLocks/>
          </p:cNvGrpSpPr>
          <p:nvPr/>
        </p:nvGrpSpPr>
        <p:grpSpPr bwMode="auto">
          <a:xfrm>
            <a:off x="4086225" y="3853656"/>
            <a:ext cx="4394200" cy="2563019"/>
            <a:chOff x="1632" y="1776"/>
            <a:chExt cx="2256" cy="1392"/>
          </a:xfrm>
        </p:grpSpPr>
        <p:sp>
          <p:nvSpPr>
            <p:cNvPr id="6154" name="Line 10">
              <a:extLst>
                <a:ext uri="{FF2B5EF4-FFF2-40B4-BE49-F238E27FC236}">
                  <a16:creationId xmlns:a16="http://schemas.microsoft.com/office/drawing/2014/main" id="{C1CBF192-362D-4F15-B536-836B29B31DBE}"/>
                </a:ext>
              </a:extLst>
            </p:cNvPr>
            <p:cNvSpPr>
              <a:spLocks noChangeShapeType="1"/>
            </p:cNvSpPr>
            <p:nvPr/>
          </p:nvSpPr>
          <p:spPr bwMode="auto">
            <a:xfrm>
              <a:off x="1680" y="2928"/>
              <a:ext cx="22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latin typeface="Times New Roman" panose="02020603050405020304" pitchFamily="18" charset="0"/>
                <a:cs typeface="Times New Roman" panose="02020603050405020304" pitchFamily="18" charset="0"/>
              </a:endParaRPr>
            </a:p>
          </p:txBody>
        </p:sp>
        <p:sp>
          <p:nvSpPr>
            <p:cNvPr id="6155" name="Line 11">
              <a:extLst>
                <a:ext uri="{FF2B5EF4-FFF2-40B4-BE49-F238E27FC236}">
                  <a16:creationId xmlns:a16="http://schemas.microsoft.com/office/drawing/2014/main" id="{352AED17-BBBF-4CD3-8F48-08604A8800DA}"/>
                </a:ext>
              </a:extLst>
            </p:cNvPr>
            <p:cNvSpPr>
              <a:spLocks noChangeShapeType="1"/>
            </p:cNvSpPr>
            <p:nvPr/>
          </p:nvSpPr>
          <p:spPr bwMode="auto">
            <a:xfrm flipV="1">
              <a:off x="1920" y="1776"/>
              <a:ext cx="0" cy="13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latin typeface="Times New Roman" panose="02020603050405020304" pitchFamily="18" charset="0"/>
                <a:cs typeface="Times New Roman" panose="02020603050405020304" pitchFamily="18" charset="0"/>
              </a:endParaRPr>
            </a:p>
          </p:txBody>
        </p:sp>
        <p:sp>
          <p:nvSpPr>
            <p:cNvPr id="6156" name="Freeform 12">
              <a:extLst>
                <a:ext uri="{FF2B5EF4-FFF2-40B4-BE49-F238E27FC236}">
                  <a16:creationId xmlns:a16="http://schemas.microsoft.com/office/drawing/2014/main" id="{69132CDF-81A0-45C3-90CD-BF8529CC077E}"/>
                </a:ext>
              </a:extLst>
            </p:cNvPr>
            <p:cNvSpPr>
              <a:spLocks/>
            </p:cNvSpPr>
            <p:nvPr/>
          </p:nvSpPr>
          <p:spPr bwMode="auto">
            <a:xfrm>
              <a:off x="1776" y="2016"/>
              <a:ext cx="1584" cy="864"/>
            </a:xfrm>
            <a:custGeom>
              <a:avLst/>
              <a:gdLst>
                <a:gd name="T0" fmla="*/ 0 w 1584"/>
                <a:gd name="T1" fmla="*/ 864 h 864"/>
                <a:gd name="T2" fmla="*/ 240 w 1584"/>
                <a:gd name="T3" fmla="*/ 528 h 864"/>
                <a:gd name="T4" fmla="*/ 624 w 1584"/>
                <a:gd name="T5" fmla="*/ 240 h 864"/>
                <a:gd name="T6" fmla="*/ 1056 w 1584"/>
                <a:gd name="T7" fmla="*/ 96 h 864"/>
                <a:gd name="T8" fmla="*/ 1584 w 1584"/>
                <a:gd name="T9" fmla="*/ 0 h 864"/>
              </a:gdLst>
              <a:ahLst/>
              <a:cxnLst>
                <a:cxn ang="0">
                  <a:pos x="T0" y="T1"/>
                </a:cxn>
                <a:cxn ang="0">
                  <a:pos x="T2" y="T3"/>
                </a:cxn>
                <a:cxn ang="0">
                  <a:pos x="T4" y="T5"/>
                </a:cxn>
                <a:cxn ang="0">
                  <a:pos x="T6" y="T7"/>
                </a:cxn>
                <a:cxn ang="0">
                  <a:pos x="T8" y="T9"/>
                </a:cxn>
              </a:cxnLst>
              <a:rect l="0" t="0" r="r" b="b"/>
              <a:pathLst>
                <a:path w="1584" h="864">
                  <a:moveTo>
                    <a:pt x="0" y="864"/>
                  </a:moveTo>
                  <a:cubicBezTo>
                    <a:pt x="68" y="748"/>
                    <a:pt x="136" y="632"/>
                    <a:pt x="240" y="528"/>
                  </a:cubicBezTo>
                  <a:cubicBezTo>
                    <a:pt x="344" y="424"/>
                    <a:pt x="488" y="312"/>
                    <a:pt x="624" y="240"/>
                  </a:cubicBezTo>
                  <a:cubicBezTo>
                    <a:pt x="760" y="168"/>
                    <a:pt x="896" y="136"/>
                    <a:pt x="1056" y="96"/>
                  </a:cubicBezTo>
                  <a:cubicBezTo>
                    <a:pt x="1216" y="56"/>
                    <a:pt x="1400" y="28"/>
                    <a:pt x="1584"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latin typeface="Times New Roman" panose="02020603050405020304" pitchFamily="18" charset="0"/>
                <a:cs typeface="Times New Roman" panose="02020603050405020304" pitchFamily="18" charset="0"/>
              </a:endParaRPr>
            </a:p>
          </p:txBody>
        </p:sp>
        <p:sp>
          <p:nvSpPr>
            <p:cNvPr id="6157" name="Line 13">
              <a:extLst>
                <a:ext uri="{FF2B5EF4-FFF2-40B4-BE49-F238E27FC236}">
                  <a16:creationId xmlns:a16="http://schemas.microsoft.com/office/drawing/2014/main" id="{98BC6400-AA0C-4607-A358-63B18A66796F}"/>
                </a:ext>
              </a:extLst>
            </p:cNvPr>
            <p:cNvSpPr>
              <a:spLocks noChangeShapeType="1"/>
            </p:cNvSpPr>
            <p:nvPr/>
          </p:nvSpPr>
          <p:spPr bwMode="auto">
            <a:xfrm flipV="1">
              <a:off x="2207" y="2383"/>
              <a:ext cx="0" cy="52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s-PE">
                <a:latin typeface="Times New Roman" panose="02020603050405020304" pitchFamily="18" charset="0"/>
                <a:cs typeface="Times New Roman" panose="02020603050405020304" pitchFamily="18" charset="0"/>
              </a:endParaRPr>
            </a:p>
          </p:txBody>
        </p:sp>
        <p:sp>
          <p:nvSpPr>
            <p:cNvPr id="6158" name="Line 14">
              <a:extLst>
                <a:ext uri="{FF2B5EF4-FFF2-40B4-BE49-F238E27FC236}">
                  <a16:creationId xmlns:a16="http://schemas.microsoft.com/office/drawing/2014/main" id="{95BCAA23-7665-403B-9ECA-445A3F994BEF}"/>
                </a:ext>
              </a:extLst>
            </p:cNvPr>
            <p:cNvSpPr>
              <a:spLocks noChangeShapeType="1"/>
            </p:cNvSpPr>
            <p:nvPr/>
          </p:nvSpPr>
          <p:spPr bwMode="auto">
            <a:xfrm flipV="1">
              <a:off x="2688" y="2144"/>
              <a:ext cx="0" cy="76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PE">
                <a:latin typeface="Times New Roman" panose="02020603050405020304" pitchFamily="18" charset="0"/>
                <a:cs typeface="Times New Roman" panose="02020603050405020304" pitchFamily="18" charset="0"/>
              </a:endParaRPr>
            </a:p>
          </p:txBody>
        </p:sp>
        <p:sp>
          <p:nvSpPr>
            <p:cNvPr id="6159" name="Line 15">
              <a:extLst>
                <a:ext uri="{FF2B5EF4-FFF2-40B4-BE49-F238E27FC236}">
                  <a16:creationId xmlns:a16="http://schemas.microsoft.com/office/drawing/2014/main" id="{89E314A9-57EA-4D22-815C-5AC2A82F327B}"/>
                </a:ext>
              </a:extLst>
            </p:cNvPr>
            <p:cNvSpPr>
              <a:spLocks noChangeShapeType="1"/>
            </p:cNvSpPr>
            <p:nvPr/>
          </p:nvSpPr>
          <p:spPr bwMode="auto">
            <a:xfrm>
              <a:off x="2208" y="2384"/>
              <a:ext cx="96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s-PE">
                <a:latin typeface="Times New Roman" panose="02020603050405020304" pitchFamily="18" charset="0"/>
                <a:cs typeface="Times New Roman" panose="02020603050405020304" pitchFamily="18" charset="0"/>
              </a:endParaRPr>
            </a:p>
          </p:txBody>
        </p:sp>
        <p:sp>
          <p:nvSpPr>
            <p:cNvPr id="6160" name="Line 16">
              <a:extLst>
                <a:ext uri="{FF2B5EF4-FFF2-40B4-BE49-F238E27FC236}">
                  <a16:creationId xmlns:a16="http://schemas.microsoft.com/office/drawing/2014/main" id="{45F4DFBF-FEE7-4135-A476-98C0C9426B35}"/>
                </a:ext>
              </a:extLst>
            </p:cNvPr>
            <p:cNvSpPr>
              <a:spLocks noChangeShapeType="1"/>
            </p:cNvSpPr>
            <p:nvPr/>
          </p:nvSpPr>
          <p:spPr bwMode="auto">
            <a:xfrm>
              <a:off x="2688" y="2144"/>
              <a:ext cx="48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s-PE">
                <a:latin typeface="Times New Roman" panose="02020603050405020304" pitchFamily="18" charset="0"/>
                <a:cs typeface="Times New Roman" panose="02020603050405020304" pitchFamily="18" charset="0"/>
              </a:endParaRPr>
            </a:p>
          </p:txBody>
        </p:sp>
        <p:sp>
          <p:nvSpPr>
            <p:cNvPr id="6161" name="Line 17">
              <a:extLst>
                <a:ext uri="{FF2B5EF4-FFF2-40B4-BE49-F238E27FC236}">
                  <a16:creationId xmlns:a16="http://schemas.microsoft.com/office/drawing/2014/main" id="{D5B26DA0-5C0E-4591-993F-1690479D642F}"/>
                </a:ext>
              </a:extLst>
            </p:cNvPr>
            <p:cNvSpPr>
              <a:spLocks noChangeShapeType="1"/>
            </p:cNvSpPr>
            <p:nvPr/>
          </p:nvSpPr>
          <p:spPr bwMode="auto">
            <a:xfrm flipH="1">
              <a:off x="2208" y="2480"/>
              <a:ext cx="144"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s-PE">
                <a:latin typeface="Times New Roman" panose="02020603050405020304" pitchFamily="18" charset="0"/>
                <a:cs typeface="Times New Roman" panose="02020603050405020304" pitchFamily="18" charset="0"/>
              </a:endParaRPr>
            </a:p>
          </p:txBody>
        </p:sp>
        <p:sp>
          <p:nvSpPr>
            <p:cNvPr id="6162" name="Line 18">
              <a:extLst>
                <a:ext uri="{FF2B5EF4-FFF2-40B4-BE49-F238E27FC236}">
                  <a16:creationId xmlns:a16="http://schemas.microsoft.com/office/drawing/2014/main" id="{D3B3D1E4-90B2-434C-9E8A-1429329847AA}"/>
                </a:ext>
              </a:extLst>
            </p:cNvPr>
            <p:cNvSpPr>
              <a:spLocks noChangeShapeType="1"/>
            </p:cNvSpPr>
            <p:nvPr/>
          </p:nvSpPr>
          <p:spPr bwMode="auto">
            <a:xfrm>
              <a:off x="2544" y="2480"/>
              <a:ext cx="144"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s-PE">
                <a:latin typeface="Times New Roman" panose="02020603050405020304" pitchFamily="18" charset="0"/>
                <a:cs typeface="Times New Roman" panose="02020603050405020304" pitchFamily="18" charset="0"/>
              </a:endParaRPr>
            </a:p>
          </p:txBody>
        </p:sp>
        <p:sp>
          <p:nvSpPr>
            <p:cNvPr id="6163" name="Text Box 19">
              <a:extLst>
                <a:ext uri="{FF2B5EF4-FFF2-40B4-BE49-F238E27FC236}">
                  <a16:creationId xmlns:a16="http://schemas.microsoft.com/office/drawing/2014/main" id="{5C3E0D19-68F6-4088-A084-1470A4D11311}"/>
                </a:ext>
              </a:extLst>
            </p:cNvPr>
            <p:cNvSpPr txBox="1">
              <a:spLocks noChangeArrowheads="1"/>
            </p:cNvSpPr>
            <p:nvPr/>
          </p:nvSpPr>
          <p:spPr bwMode="auto">
            <a:xfrm>
              <a:off x="2342" y="234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i="1">
                  <a:solidFill>
                    <a:srgbClr val="FF0000"/>
                  </a:solidFill>
                  <a:latin typeface="Times New Roman" panose="02020603050405020304" pitchFamily="18" charset="0"/>
                  <a:cs typeface="Times New Roman" panose="02020603050405020304" pitchFamily="18" charset="0"/>
                </a:rPr>
                <a:t>h</a:t>
              </a:r>
            </a:p>
          </p:txBody>
        </p:sp>
        <p:graphicFrame>
          <p:nvGraphicFramePr>
            <p:cNvPr id="6164" name="Object 20">
              <a:extLst>
                <a:ext uri="{FF2B5EF4-FFF2-40B4-BE49-F238E27FC236}">
                  <a16:creationId xmlns:a16="http://schemas.microsoft.com/office/drawing/2014/main" id="{B85B30E6-7706-44ED-8747-F6216FCD9C31}"/>
                </a:ext>
              </a:extLst>
            </p:cNvPr>
            <p:cNvGraphicFramePr>
              <a:graphicFrameLocks noChangeAspect="1"/>
            </p:cNvGraphicFramePr>
            <p:nvPr/>
          </p:nvGraphicFramePr>
          <p:xfrm>
            <a:off x="1632" y="1856"/>
            <a:ext cx="216" cy="128"/>
          </p:xfrm>
          <a:graphic>
            <a:graphicData uri="http://schemas.openxmlformats.org/presentationml/2006/ole">
              <mc:AlternateContent xmlns:mc="http://schemas.openxmlformats.org/markup-compatibility/2006">
                <mc:Choice xmlns:v="urn:schemas-microsoft-com:vml" Requires="v">
                  <p:oleObj name="Equation" r:id="rId8" imgW="342720" imgH="203040" progId="Equation.3">
                    <p:embed/>
                  </p:oleObj>
                </mc:Choice>
                <mc:Fallback>
                  <p:oleObj name="Equation" r:id="rId8" imgW="342720" imgH="203040" progId="Equation.3">
                    <p:embed/>
                    <p:pic>
                      <p:nvPicPr>
                        <p:cNvPr id="6164" name="Object 20">
                          <a:extLst>
                            <a:ext uri="{FF2B5EF4-FFF2-40B4-BE49-F238E27FC236}">
                              <a16:creationId xmlns:a16="http://schemas.microsoft.com/office/drawing/2014/main" id="{B85B30E6-7706-44ED-8747-F6216FCD9C3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32" y="1856"/>
                          <a:ext cx="216"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5" name="Object 21">
              <a:extLst>
                <a:ext uri="{FF2B5EF4-FFF2-40B4-BE49-F238E27FC236}">
                  <a16:creationId xmlns:a16="http://schemas.microsoft.com/office/drawing/2014/main" id="{C3F86F7A-9D77-4158-BE35-25ABC15F0684}"/>
                </a:ext>
              </a:extLst>
            </p:cNvPr>
            <p:cNvGraphicFramePr>
              <a:graphicFrameLocks noChangeAspect="1"/>
            </p:cNvGraphicFramePr>
            <p:nvPr/>
          </p:nvGraphicFramePr>
          <p:xfrm>
            <a:off x="3744" y="2960"/>
            <a:ext cx="132" cy="144"/>
          </p:xfrm>
          <a:graphic>
            <a:graphicData uri="http://schemas.openxmlformats.org/presentationml/2006/ole">
              <mc:AlternateContent xmlns:mc="http://schemas.openxmlformats.org/markup-compatibility/2006">
                <mc:Choice xmlns:v="urn:schemas-microsoft-com:vml" Requires="v">
                  <p:oleObj name="Equation" r:id="rId10" imgW="126720" imgH="139680" progId="Equation.3">
                    <p:embed/>
                  </p:oleObj>
                </mc:Choice>
                <mc:Fallback>
                  <p:oleObj name="Equation" r:id="rId10" imgW="126720" imgH="139680" progId="Equation.3">
                    <p:embed/>
                    <p:pic>
                      <p:nvPicPr>
                        <p:cNvPr id="6165" name="Object 21">
                          <a:extLst>
                            <a:ext uri="{FF2B5EF4-FFF2-40B4-BE49-F238E27FC236}">
                              <a16:creationId xmlns:a16="http://schemas.microsoft.com/office/drawing/2014/main" id="{C3F86F7A-9D77-4158-BE35-25ABC15F068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4" y="2960"/>
                          <a:ext cx="132"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6" name="Object 22">
              <a:extLst>
                <a:ext uri="{FF2B5EF4-FFF2-40B4-BE49-F238E27FC236}">
                  <a16:creationId xmlns:a16="http://schemas.microsoft.com/office/drawing/2014/main" id="{9B8BB2D2-0C88-4D7E-B431-32FB3919FFC6}"/>
                </a:ext>
              </a:extLst>
            </p:cNvPr>
            <p:cNvGraphicFramePr>
              <a:graphicFrameLocks noChangeAspect="1"/>
            </p:cNvGraphicFramePr>
            <p:nvPr/>
          </p:nvGraphicFramePr>
          <p:xfrm>
            <a:off x="2608" y="2959"/>
            <a:ext cx="176" cy="193"/>
          </p:xfrm>
          <a:graphic>
            <a:graphicData uri="http://schemas.openxmlformats.org/presentationml/2006/ole">
              <mc:AlternateContent xmlns:mc="http://schemas.openxmlformats.org/markup-compatibility/2006">
                <mc:Choice xmlns:v="urn:schemas-microsoft-com:vml" Requires="v">
                  <p:oleObj name="Equation" r:id="rId12" imgW="126720" imgH="139680" progId="Equation.3">
                    <p:embed/>
                  </p:oleObj>
                </mc:Choice>
                <mc:Fallback>
                  <p:oleObj name="Equation" r:id="rId12" imgW="126720" imgH="139680" progId="Equation.3">
                    <p:embed/>
                    <p:pic>
                      <p:nvPicPr>
                        <p:cNvPr id="6166" name="Object 22">
                          <a:extLst>
                            <a:ext uri="{FF2B5EF4-FFF2-40B4-BE49-F238E27FC236}">
                              <a16:creationId xmlns:a16="http://schemas.microsoft.com/office/drawing/2014/main" id="{9B8BB2D2-0C88-4D7E-B431-32FB3919FFC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08" y="2959"/>
                          <a:ext cx="176"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7" name="Object 23">
              <a:extLst>
                <a:ext uri="{FF2B5EF4-FFF2-40B4-BE49-F238E27FC236}">
                  <a16:creationId xmlns:a16="http://schemas.microsoft.com/office/drawing/2014/main" id="{70A1967F-F85C-46A7-BE81-F8B1F7830DA6}"/>
                </a:ext>
              </a:extLst>
            </p:cNvPr>
            <p:cNvGraphicFramePr>
              <a:graphicFrameLocks noChangeAspect="1"/>
            </p:cNvGraphicFramePr>
            <p:nvPr/>
          </p:nvGraphicFramePr>
          <p:xfrm>
            <a:off x="2016" y="2912"/>
            <a:ext cx="480" cy="247"/>
          </p:xfrm>
          <a:graphic>
            <a:graphicData uri="http://schemas.openxmlformats.org/presentationml/2006/ole">
              <mc:AlternateContent xmlns:mc="http://schemas.openxmlformats.org/markup-compatibility/2006">
                <mc:Choice xmlns:v="urn:schemas-microsoft-com:vml" Requires="v">
                  <p:oleObj name="Equation" r:id="rId14" imgW="342720" imgH="177480" progId="Equation.3">
                    <p:embed/>
                  </p:oleObj>
                </mc:Choice>
                <mc:Fallback>
                  <p:oleObj name="Equation" r:id="rId14" imgW="342720" imgH="177480" progId="Equation.3">
                    <p:embed/>
                    <p:pic>
                      <p:nvPicPr>
                        <p:cNvPr id="6167" name="Object 23">
                          <a:extLst>
                            <a:ext uri="{FF2B5EF4-FFF2-40B4-BE49-F238E27FC236}">
                              <a16:creationId xmlns:a16="http://schemas.microsoft.com/office/drawing/2014/main" id="{70A1967F-F85C-46A7-BE81-F8B1F7830DA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16" y="2912"/>
                          <a:ext cx="480"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8" name="Line 24">
              <a:extLst>
                <a:ext uri="{FF2B5EF4-FFF2-40B4-BE49-F238E27FC236}">
                  <a16:creationId xmlns:a16="http://schemas.microsoft.com/office/drawing/2014/main" id="{8AB7261F-C102-49F6-ACDA-84A03BB60791}"/>
                </a:ext>
              </a:extLst>
            </p:cNvPr>
            <p:cNvSpPr>
              <a:spLocks noChangeShapeType="1"/>
            </p:cNvSpPr>
            <p:nvPr/>
          </p:nvSpPr>
          <p:spPr bwMode="auto">
            <a:xfrm flipV="1">
              <a:off x="2976" y="2384"/>
              <a:ext cx="0" cy="14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s-PE">
                <a:latin typeface="Times New Roman" panose="02020603050405020304" pitchFamily="18" charset="0"/>
                <a:cs typeface="Times New Roman" panose="02020603050405020304" pitchFamily="18" charset="0"/>
              </a:endParaRPr>
            </a:p>
          </p:txBody>
        </p:sp>
        <p:sp>
          <p:nvSpPr>
            <p:cNvPr id="6169" name="Line 25">
              <a:extLst>
                <a:ext uri="{FF2B5EF4-FFF2-40B4-BE49-F238E27FC236}">
                  <a16:creationId xmlns:a16="http://schemas.microsoft.com/office/drawing/2014/main" id="{4B966A9D-A897-46C0-BB4F-7E340E62C82F}"/>
                </a:ext>
              </a:extLst>
            </p:cNvPr>
            <p:cNvSpPr>
              <a:spLocks noChangeShapeType="1"/>
            </p:cNvSpPr>
            <p:nvPr/>
          </p:nvSpPr>
          <p:spPr bwMode="auto">
            <a:xfrm>
              <a:off x="2976" y="2000"/>
              <a:ext cx="0" cy="14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s-PE">
                <a:latin typeface="Times New Roman" panose="02020603050405020304" pitchFamily="18" charset="0"/>
                <a:cs typeface="Times New Roman" panose="02020603050405020304" pitchFamily="18" charset="0"/>
              </a:endParaRPr>
            </a:p>
          </p:txBody>
        </p:sp>
        <p:graphicFrame>
          <p:nvGraphicFramePr>
            <p:cNvPr id="6170" name="Object 26">
              <a:extLst>
                <a:ext uri="{FF2B5EF4-FFF2-40B4-BE49-F238E27FC236}">
                  <a16:creationId xmlns:a16="http://schemas.microsoft.com/office/drawing/2014/main" id="{1E324722-5E38-4528-9158-328ED97EE93E}"/>
                </a:ext>
              </a:extLst>
            </p:cNvPr>
            <p:cNvGraphicFramePr>
              <a:graphicFrameLocks noChangeAspect="1"/>
            </p:cNvGraphicFramePr>
            <p:nvPr/>
          </p:nvGraphicFramePr>
          <p:xfrm>
            <a:off x="2786" y="2192"/>
            <a:ext cx="766" cy="159"/>
          </p:xfrm>
          <a:graphic>
            <a:graphicData uri="http://schemas.openxmlformats.org/presentationml/2006/ole">
              <mc:AlternateContent xmlns:mc="http://schemas.openxmlformats.org/markup-compatibility/2006">
                <mc:Choice xmlns:v="urn:schemas-microsoft-com:vml" Requires="v">
                  <p:oleObj name="Equation" r:id="rId16" imgW="977760" imgH="203040" progId="Equation.3">
                    <p:embed/>
                  </p:oleObj>
                </mc:Choice>
                <mc:Fallback>
                  <p:oleObj name="Equation" r:id="rId16" imgW="977760" imgH="203040" progId="Equation.3">
                    <p:embed/>
                    <p:pic>
                      <p:nvPicPr>
                        <p:cNvPr id="6170" name="Object 26">
                          <a:extLst>
                            <a:ext uri="{FF2B5EF4-FFF2-40B4-BE49-F238E27FC236}">
                              <a16:creationId xmlns:a16="http://schemas.microsoft.com/office/drawing/2014/main" id="{1E324722-5E38-4528-9158-328ED97EE93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86" y="2192"/>
                          <a:ext cx="766"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71" name="Line 27">
              <a:extLst>
                <a:ext uri="{FF2B5EF4-FFF2-40B4-BE49-F238E27FC236}">
                  <a16:creationId xmlns:a16="http://schemas.microsoft.com/office/drawing/2014/main" id="{549DBB17-AB93-4FC9-B3FE-4949C5148CB3}"/>
                </a:ext>
              </a:extLst>
            </p:cNvPr>
            <p:cNvSpPr>
              <a:spLocks noChangeShapeType="1"/>
            </p:cNvSpPr>
            <p:nvPr/>
          </p:nvSpPr>
          <p:spPr bwMode="auto">
            <a:xfrm flipV="1">
              <a:off x="2208" y="2000"/>
              <a:ext cx="960" cy="288"/>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s-PE">
                <a:latin typeface="Times New Roman" panose="02020603050405020304" pitchFamily="18" charset="0"/>
                <a:cs typeface="Times New Roman" panose="02020603050405020304" pitchFamily="18" charset="0"/>
              </a:endParaRPr>
            </a:p>
          </p:txBody>
        </p:sp>
      </p:grpSp>
      <p:sp>
        <p:nvSpPr>
          <p:cNvPr id="6172" name="Text Box 28">
            <a:extLst>
              <a:ext uri="{FF2B5EF4-FFF2-40B4-BE49-F238E27FC236}">
                <a16:creationId xmlns:a16="http://schemas.microsoft.com/office/drawing/2014/main" id="{4ABC50B4-BD24-48F8-9FFD-D19620E74534}"/>
              </a:ext>
            </a:extLst>
          </p:cNvPr>
          <p:cNvSpPr txBox="1">
            <a:spLocks noChangeArrowheads="1"/>
          </p:cNvSpPr>
          <p:nvPr/>
        </p:nvSpPr>
        <p:spPr bwMode="auto">
          <a:xfrm>
            <a:off x="4420267" y="3133153"/>
            <a:ext cx="1635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i="1" dirty="0">
                <a:latin typeface="Times New Roman" panose="02020603050405020304" pitchFamily="18" charset="0"/>
                <a:cs typeface="Times New Roman" panose="02020603050405020304" pitchFamily="18" charset="0"/>
              </a:rPr>
              <a:t>Geometrically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63E9D62-6882-46F8-83C9-A0CD3E45AE4E}"/>
              </a:ext>
            </a:extLst>
          </p:cNvPr>
          <p:cNvSpPr>
            <a:spLocks noGrp="1" noChangeArrowheads="1"/>
          </p:cNvSpPr>
          <p:nvPr>
            <p:ph type="title"/>
          </p:nvPr>
        </p:nvSpPr>
        <p:spPr>
          <a:xfrm>
            <a:off x="381000" y="411163"/>
            <a:ext cx="7772400" cy="1143000"/>
          </a:xfrm>
        </p:spPr>
        <p:txBody>
          <a:bodyPr/>
          <a:lstStyle/>
          <a:p>
            <a:r>
              <a:rPr lang="en-US" altLang="zh-TW" sz="3600" dirty="0">
                <a:latin typeface="Times New Roman" panose="02020603050405020304" pitchFamily="18" charset="0"/>
                <a:cs typeface="Times New Roman" panose="02020603050405020304" pitchFamily="18" charset="0"/>
              </a:rPr>
              <a:t>Central Difference Formula for</a:t>
            </a:r>
          </a:p>
        </p:txBody>
      </p:sp>
      <p:graphicFrame>
        <p:nvGraphicFramePr>
          <p:cNvPr id="7171" name="Object 3">
            <a:extLst>
              <a:ext uri="{FF2B5EF4-FFF2-40B4-BE49-F238E27FC236}">
                <a16:creationId xmlns:a16="http://schemas.microsoft.com/office/drawing/2014/main" id="{B9C7CF7B-35CD-45FE-8096-2122CB38D469}"/>
              </a:ext>
            </a:extLst>
          </p:cNvPr>
          <p:cNvGraphicFramePr>
            <a:graphicFrameLocks noGrp="1" noChangeAspect="1"/>
          </p:cNvGraphicFramePr>
          <p:nvPr>
            <p:ph type="body" idx="1"/>
          </p:nvPr>
        </p:nvGraphicFramePr>
        <p:xfrm>
          <a:off x="1066800" y="1828800"/>
          <a:ext cx="7239000" cy="646113"/>
        </p:xfrm>
        <a:graphic>
          <a:graphicData uri="http://schemas.openxmlformats.org/presentationml/2006/ole">
            <mc:AlternateContent xmlns:mc="http://schemas.openxmlformats.org/markup-compatibility/2006">
              <mc:Choice xmlns:v="urn:schemas-microsoft-com:vml" Requires="v">
                <p:oleObj name="Equation" r:id="rId2" imgW="4406760" imgH="393480" progId="Equation.3">
                  <p:embed/>
                </p:oleObj>
              </mc:Choice>
              <mc:Fallback>
                <p:oleObj name="Equation" r:id="rId2" imgW="4406760" imgH="393480" progId="Equation.3">
                  <p:embed/>
                  <p:pic>
                    <p:nvPicPr>
                      <p:cNvPr id="7171" name="Object 3">
                        <a:extLst>
                          <a:ext uri="{FF2B5EF4-FFF2-40B4-BE49-F238E27FC236}">
                            <a16:creationId xmlns:a16="http://schemas.microsoft.com/office/drawing/2014/main" id="{B9C7CF7B-35CD-45FE-8096-2122CB38D4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828800"/>
                        <a:ext cx="7239000"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2" name="Object 4">
            <a:extLst>
              <a:ext uri="{FF2B5EF4-FFF2-40B4-BE49-F238E27FC236}">
                <a16:creationId xmlns:a16="http://schemas.microsoft.com/office/drawing/2014/main" id="{7C2054F7-6608-44E8-80C1-D9760C71B033}"/>
              </a:ext>
            </a:extLst>
          </p:cNvPr>
          <p:cNvGraphicFramePr>
            <a:graphicFrameLocks noChangeAspect="1"/>
          </p:cNvGraphicFramePr>
          <p:nvPr>
            <p:extLst>
              <p:ext uri="{D42A27DB-BD31-4B8C-83A1-F6EECF244321}">
                <p14:modId xmlns:p14="http://schemas.microsoft.com/office/powerpoint/2010/main" val="4254088185"/>
              </p:ext>
            </p:extLst>
          </p:nvPr>
        </p:nvGraphicFramePr>
        <p:xfrm>
          <a:off x="6347691" y="708531"/>
          <a:ext cx="1066800" cy="587375"/>
        </p:xfrm>
        <a:graphic>
          <a:graphicData uri="http://schemas.openxmlformats.org/presentationml/2006/ole">
            <mc:AlternateContent xmlns:mc="http://schemas.openxmlformats.org/markup-compatibility/2006">
              <mc:Choice xmlns:v="urn:schemas-microsoft-com:vml" Requires="v">
                <p:oleObj name="Equation" r:id="rId4" imgW="368280" imgH="203040" progId="Equation.3">
                  <p:embed/>
                </p:oleObj>
              </mc:Choice>
              <mc:Fallback>
                <p:oleObj name="Equation" r:id="rId4" imgW="368280" imgH="203040" progId="Equation.3">
                  <p:embed/>
                  <p:pic>
                    <p:nvPicPr>
                      <p:cNvPr id="7172" name="Object 4">
                        <a:extLst>
                          <a:ext uri="{FF2B5EF4-FFF2-40B4-BE49-F238E27FC236}">
                            <a16:creationId xmlns:a16="http://schemas.microsoft.com/office/drawing/2014/main" id="{7C2054F7-6608-44E8-80C1-D9760C71B0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7691" y="708531"/>
                        <a:ext cx="1066800"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3" name="Object 5">
            <a:extLst>
              <a:ext uri="{FF2B5EF4-FFF2-40B4-BE49-F238E27FC236}">
                <a16:creationId xmlns:a16="http://schemas.microsoft.com/office/drawing/2014/main" id="{2AA90000-012C-4333-BF21-DAEBFEC2853B}"/>
              </a:ext>
            </a:extLst>
          </p:cNvPr>
          <p:cNvGraphicFramePr>
            <a:graphicFrameLocks noChangeAspect="1"/>
          </p:cNvGraphicFramePr>
          <p:nvPr/>
        </p:nvGraphicFramePr>
        <p:xfrm>
          <a:off x="1066800" y="2582863"/>
          <a:ext cx="7239000" cy="646112"/>
        </p:xfrm>
        <a:graphic>
          <a:graphicData uri="http://schemas.openxmlformats.org/presentationml/2006/ole">
            <mc:AlternateContent xmlns:mc="http://schemas.openxmlformats.org/markup-compatibility/2006">
              <mc:Choice xmlns:v="urn:schemas-microsoft-com:vml" Requires="v">
                <p:oleObj name="Equation" r:id="rId6" imgW="4406760" imgH="393480" progId="Equation.3">
                  <p:embed/>
                </p:oleObj>
              </mc:Choice>
              <mc:Fallback>
                <p:oleObj name="Equation" r:id="rId6" imgW="4406760" imgH="393480" progId="Equation.3">
                  <p:embed/>
                  <p:pic>
                    <p:nvPicPr>
                      <p:cNvPr id="7173" name="Object 5">
                        <a:extLst>
                          <a:ext uri="{FF2B5EF4-FFF2-40B4-BE49-F238E27FC236}">
                            <a16:creationId xmlns:a16="http://schemas.microsoft.com/office/drawing/2014/main" id="{2AA90000-012C-4333-BF21-DAEBFEC285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2582863"/>
                        <a:ext cx="7239000"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4" name="Line 6">
            <a:extLst>
              <a:ext uri="{FF2B5EF4-FFF2-40B4-BE49-F238E27FC236}">
                <a16:creationId xmlns:a16="http://schemas.microsoft.com/office/drawing/2014/main" id="{73AA0682-747C-412B-B196-F67314509E31}"/>
              </a:ext>
            </a:extLst>
          </p:cNvPr>
          <p:cNvSpPr>
            <a:spLocks noChangeShapeType="1"/>
          </p:cNvSpPr>
          <p:nvPr/>
        </p:nvSpPr>
        <p:spPr bwMode="auto">
          <a:xfrm>
            <a:off x="533400" y="3276600"/>
            <a:ext cx="8077200" cy="0"/>
          </a:xfrm>
          <a:prstGeom prst="line">
            <a:avLst/>
          </a:prstGeom>
          <a:noFill/>
          <a:ln w="222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s-PE">
              <a:latin typeface="Times New Roman" panose="02020603050405020304" pitchFamily="18" charset="0"/>
              <a:cs typeface="Times New Roman" panose="02020603050405020304" pitchFamily="18" charset="0"/>
            </a:endParaRPr>
          </a:p>
        </p:txBody>
      </p:sp>
      <p:sp>
        <p:nvSpPr>
          <p:cNvPr id="7175" name="Text Box 7">
            <a:extLst>
              <a:ext uri="{FF2B5EF4-FFF2-40B4-BE49-F238E27FC236}">
                <a16:creationId xmlns:a16="http://schemas.microsoft.com/office/drawing/2014/main" id="{E1C78FE1-BE4E-4EFB-A021-702EFC8C4A09}"/>
              </a:ext>
            </a:extLst>
          </p:cNvPr>
          <p:cNvSpPr txBox="1">
            <a:spLocks noChangeArrowheads="1"/>
          </p:cNvSpPr>
          <p:nvPr/>
        </p:nvSpPr>
        <p:spPr bwMode="auto">
          <a:xfrm>
            <a:off x="441325" y="2757488"/>
            <a:ext cx="395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latin typeface="Times New Roman" panose="02020603050405020304" pitchFamily="18" charset="0"/>
                <a:cs typeface="Times New Roman" panose="02020603050405020304" pitchFamily="18" charset="0"/>
              </a:rPr>
              <a:t>–)</a:t>
            </a:r>
          </a:p>
        </p:txBody>
      </p:sp>
      <p:graphicFrame>
        <p:nvGraphicFramePr>
          <p:cNvPr id="7176" name="Object 8">
            <a:extLst>
              <a:ext uri="{FF2B5EF4-FFF2-40B4-BE49-F238E27FC236}">
                <a16:creationId xmlns:a16="http://schemas.microsoft.com/office/drawing/2014/main" id="{66BC5E35-DAE4-450C-BC22-0CF26EE4D8E4}"/>
              </a:ext>
            </a:extLst>
          </p:cNvPr>
          <p:cNvGraphicFramePr>
            <a:graphicFrameLocks noChangeAspect="1"/>
          </p:cNvGraphicFramePr>
          <p:nvPr/>
        </p:nvGraphicFramePr>
        <p:xfrm>
          <a:off x="533400" y="3429000"/>
          <a:ext cx="2438400" cy="379413"/>
        </p:xfrm>
        <a:graphic>
          <a:graphicData uri="http://schemas.openxmlformats.org/presentationml/2006/ole">
            <mc:AlternateContent xmlns:mc="http://schemas.openxmlformats.org/markup-compatibility/2006">
              <mc:Choice xmlns:v="urn:schemas-microsoft-com:vml" Requires="v">
                <p:oleObj name="Equation" r:id="rId8" imgW="1307880" imgH="203040" progId="Equation.3">
                  <p:embed/>
                </p:oleObj>
              </mc:Choice>
              <mc:Fallback>
                <p:oleObj name="Equation" r:id="rId8" imgW="1307880" imgH="203040" progId="Equation.3">
                  <p:embed/>
                  <p:pic>
                    <p:nvPicPr>
                      <p:cNvPr id="7176" name="Object 8">
                        <a:extLst>
                          <a:ext uri="{FF2B5EF4-FFF2-40B4-BE49-F238E27FC236}">
                            <a16:creationId xmlns:a16="http://schemas.microsoft.com/office/drawing/2014/main" id="{66BC5E35-DAE4-450C-BC22-0CF26EE4D8E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 y="3429000"/>
                        <a:ext cx="2438400" cy="379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7" name="Object 9">
            <a:extLst>
              <a:ext uri="{FF2B5EF4-FFF2-40B4-BE49-F238E27FC236}">
                <a16:creationId xmlns:a16="http://schemas.microsoft.com/office/drawing/2014/main" id="{5D4F040C-D353-419D-B9CE-12B6E5829A2B}"/>
              </a:ext>
            </a:extLst>
          </p:cNvPr>
          <p:cNvGraphicFramePr>
            <a:graphicFrameLocks noChangeAspect="1"/>
          </p:cNvGraphicFramePr>
          <p:nvPr/>
        </p:nvGraphicFramePr>
        <p:xfrm>
          <a:off x="3048000" y="3429000"/>
          <a:ext cx="990600" cy="404813"/>
        </p:xfrm>
        <a:graphic>
          <a:graphicData uri="http://schemas.openxmlformats.org/presentationml/2006/ole">
            <mc:AlternateContent xmlns:mc="http://schemas.openxmlformats.org/markup-compatibility/2006">
              <mc:Choice xmlns:v="urn:schemas-microsoft-com:vml" Requires="v">
                <p:oleObj name="Equation" r:id="rId10" imgW="495000" imgH="203040" progId="Equation.3">
                  <p:embed/>
                </p:oleObj>
              </mc:Choice>
              <mc:Fallback>
                <p:oleObj name="Equation" r:id="rId10" imgW="495000" imgH="203040" progId="Equation.3">
                  <p:embed/>
                  <p:pic>
                    <p:nvPicPr>
                      <p:cNvPr id="7177" name="Object 9">
                        <a:extLst>
                          <a:ext uri="{FF2B5EF4-FFF2-40B4-BE49-F238E27FC236}">
                            <a16:creationId xmlns:a16="http://schemas.microsoft.com/office/drawing/2014/main" id="{5D4F040C-D353-419D-B9CE-12B6E5829A2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8000" y="3429000"/>
                        <a:ext cx="99060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8" name="Object 10">
            <a:extLst>
              <a:ext uri="{FF2B5EF4-FFF2-40B4-BE49-F238E27FC236}">
                <a16:creationId xmlns:a16="http://schemas.microsoft.com/office/drawing/2014/main" id="{D3771E5F-E0EB-4598-A4CF-F5391533CD86}"/>
              </a:ext>
            </a:extLst>
          </p:cNvPr>
          <p:cNvGraphicFramePr>
            <a:graphicFrameLocks noChangeAspect="1"/>
          </p:cNvGraphicFramePr>
          <p:nvPr/>
        </p:nvGraphicFramePr>
        <p:xfrm>
          <a:off x="4800600" y="3252788"/>
          <a:ext cx="1371600" cy="709612"/>
        </p:xfrm>
        <a:graphic>
          <a:graphicData uri="http://schemas.openxmlformats.org/presentationml/2006/ole">
            <mc:AlternateContent xmlns:mc="http://schemas.openxmlformats.org/markup-compatibility/2006">
              <mc:Choice xmlns:v="urn:schemas-microsoft-com:vml" Requires="v">
                <p:oleObj name="Equation" r:id="rId12" imgW="761760" imgH="393480" progId="Equation.3">
                  <p:embed/>
                </p:oleObj>
              </mc:Choice>
              <mc:Fallback>
                <p:oleObj name="Equation" r:id="rId12" imgW="761760" imgH="393480" progId="Equation.3">
                  <p:embed/>
                  <p:pic>
                    <p:nvPicPr>
                      <p:cNvPr id="7178" name="Object 10">
                        <a:extLst>
                          <a:ext uri="{FF2B5EF4-FFF2-40B4-BE49-F238E27FC236}">
                            <a16:creationId xmlns:a16="http://schemas.microsoft.com/office/drawing/2014/main" id="{D3771E5F-E0EB-4598-A4CF-F5391533CD8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00600" y="3252788"/>
                        <a:ext cx="1371600" cy="709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9" name="Object 11">
            <a:extLst>
              <a:ext uri="{FF2B5EF4-FFF2-40B4-BE49-F238E27FC236}">
                <a16:creationId xmlns:a16="http://schemas.microsoft.com/office/drawing/2014/main" id="{14030824-0216-4FB6-9DA3-5E3B9EE2DB8E}"/>
              </a:ext>
            </a:extLst>
          </p:cNvPr>
          <p:cNvGraphicFramePr>
            <a:graphicFrameLocks noChangeAspect="1"/>
          </p:cNvGraphicFramePr>
          <p:nvPr/>
        </p:nvGraphicFramePr>
        <p:xfrm>
          <a:off x="7327900" y="3346450"/>
          <a:ext cx="1054100" cy="463550"/>
        </p:xfrm>
        <a:graphic>
          <a:graphicData uri="http://schemas.openxmlformats.org/presentationml/2006/ole">
            <mc:AlternateContent xmlns:mc="http://schemas.openxmlformats.org/markup-compatibility/2006">
              <mc:Choice xmlns:v="urn:schemas-microsoft-com:vml" Requires="v">
                <p:oleObj name="Equation" r:id="rId14" imgW="520560" imgH="228600" progId="Equation.3">
                  <p:embed/>
                </p:oleObj>
              </mc:Choice>
              <mc:Fallback>
                <p:oleObj name="Equation" r:id="rId14" imgW="520560" imgH="228600" progId="Equation.3">
                  <p:embed/>
                  <p:pic>
                    <p:nvPicPr>
                      <p:cNvPr id="7179" name="Object 11">
                        <a:extLst>
                          <a:ext uri="{FF2B5EF4-FFF2-40B4-BE49-F238E27FC236}">
                            <a16:creationId xmlns:a16="http://schemas.microsoft.com/office/drawing/2014/main" id="{14030824-0216-4FB6-9DA3-5E3B9EE2DB8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327900" y="3346450"/>
                        <a:ext cx="10541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0" name="Object 12">
            <a:extLst>
              <a:ext uri="{FF2B5EF4-FFF2-40B4-BE49-F238E27FC236}">
                <a16:creationId xmlns:a16="http://schemas.microsoft.com/office/drawing/2014/main" id="{108DB39F-3E30-45E1-8B83-930F14B39AED}"/>
              </a:ext>
            </a:extLst>
          </p:cNvPr>
          <p:cNvGraphicFramePr>
            <a:graphicFrameLocks noChangeAspect="1"/>
          </p:cNvGraphicFramePr>
          <p:nvPr/>
        </p:nvGraphicFramePr>
        <p:xfrm>
          <a:off x="1676400" y="4106863"/>
          <a:ext cx="6553200" cy="846137"/>
        </p:xfrm>
        <a:graphic>
          <a:graphicData uri="http://schemas.openxmlformats.org/presentationml/2006/ole">
            <mc:AlternateContent xmlns:mc="http://schemas.openxmlformats.org/markup-compatibility/2006">
              <mc:Choice xmlns:v="urn:schemas-microsoft-com:vml" Requires="v">
                <p:oleObj name="Equation" r:id="rId16" imgW="3047760" imgH="393480" progId="Equation.3">
                  <p:embed/>
                </p:oleObj>
              </mc:Choice>
              <mc:Fallback>
                <p:oleObj name="Equation" r:id="rId16" imgW="3047760" imgH="393480" progId="Equation.3">
                  <p:embed/>
                  <p:pic>
                    <p:nvPicPr>
                      <p:cNvPr id="7180" name="Object 12">
                        <a:extLst>
                          <a:ext uri="{FF2B5EF4-FFF2-40B4-BE49-F238E27FC236}">
                            <a16:creationId xmlns:a16="http://schemas.microsoft.com/office/drawing/2014/main" id="{108DB39F-3E30-45E1-8B83-930F14B39AE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76400" y="4106863"/>
                        <a:ext cx="6553200" cy="846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66B0613-658D-4799-AC2D-4BC93DD0E144}"/>
              </a:ext>
            </a:extLst>
          </p:cNvPr>
          <p:cNvSpPr>
            <a:spLocks noChangeArrowheads="1"/>
          </p:cNvSpPr>
          <p:nvPr/>
        </p:nvSpPr>
        <p:spPr bwMode="auto">
          <a:xfrm>
            <a:off x="355600" y="1966557"/>
            <a:ext cx="3428968" cy="1143000"/>
          </a:xfrm>
          <a:prstGeom prst="rect">
            <a:avLst/>
          </a:prstGeom>
          <a:solidFill>
            <a:srgbClr val="FFFF99"/>
          </a:solidFill>
          <a:ln w="9525">
            <a:solidFill>
              <a:schemeClr val="tx1"/>
            </a:solidFill>
            <a:miter lim="800000"/>
            <a:headEnd/>
            <a:tailEnd/>
          </a:ln>
          <a:effectLst>
            <a:outerShdw dist="107763" dir="2700000" algn="ctr" rotWithShape="0">
              <a:schemeClr val="bg2"/>
            </a:outerShdw>
          </a:effectLst>
        </p:spPr>
        <p:txBody>
          <a:bodyPr wrap="square" anchor="ctr">
            <a:spAutoFit/>
          </a:bodyPr>
          <a:lstStyle/>
          <a:p>
            <a:endParaRPr lang="es-PE">
              <a:latin typeface="Times New Roman" panose="02020603050405020304" pitchFamily="18" charset="0"/>
              <a:cs typeface="Times New Roman" panose="02020603050405020304" pitchFamily="18" charset="0"/>
            </a:endParaRPr>
          </a:p>
        </p:txBody>
      </p:sp>
      <p:sp>
        <p:nvSpPr>
          <p:cNvPr id="8195" name="Rectangle 3">
            <a:extLst>
              <a:ext uri="{FF2B5EF4-FFF2-40B4-BE49-F238E27FC236}">
                <a16:creationId xmlns:a16="http://schemas.microsoft.com/office/drawing/2014/main" id="{BD3D7080-4C6F-49BB-988F-A5D930FEE537}"/>
              </a:ext>
            </a:extLst>
          </p:cNvPr>
          <p:cNvSpPr>
            <a:spLocks noGrp="1" noChangeArrowheads="1"/>
          </p:cNvSpPr>
          <p:nvPr>
            <p:ph type="title"/>
          </p:nvPr>
        </p:nvSpPr>
        <p:spPr>
          <a:xfrm>
            <a:off x="228600" y="348672"/>
            <a:ext cx="7772400" cy="1143000"/>
          </a:xfrm>
        </p:spPr>
        <p:txBody>
          <a:bodyPr/>
          <a:lstStyle/>
          <a:p>
            <a:r>
              <a:rPr lang="en-US" altLang="zh-TW" sz="3600">
                <a:latin typeface="Times New Roman" panose="02020603050405020304" pitchFamily="18" charset="0"/>
                <a:cs typeface="Times New Roman" panose="02020603050405020304" pitchFamily="18" charset="0"/>
              </a:rPr>
              <a:t>Central Difference Formula for</a:t>
            </a:r>
          </a:p>
        </p:txBody>
      </p:sp>
      <p:graphicFrame>
        <p:nvGraphicFramePr>
          <p:cNvPr id="8196" name="Object 4">
            <a:extLst>
              <a:ext uri="{FF2B5EF4-FFF2-40B4-BE49-F238E27FC236}">
                <a16:creationId xmlns:a16="http://schemas.microsoft.com/office/drawing/2014/main" id="{926A21B0-8D5C-46D9-A705-A38279282158}"/>
              </a:ext>
            </a:extLst>
          </p:cNvPr>
          <p:cNvGraphicFramePr>
            <a:graphicFrameLocks noChangeAspect="1"/>
          </p:cNvGraphicFramePr>
          <p:nvPr>
            <p:extLst>
              <p:ext uri="{D42A27DB-BD31-4B8C-83A1-F6EECF244321}">
                <p14:modId xmlns:p14="http://schemas.microsoft.com/office/powerpoint/2010/main" val="896111623"/>
              </p:ext>
            </p:extLst>
          </p:nvPr>
        </p:nvGraphicFramePr>
        <p:xfrm>
          <a:off x="6130925" y="686809"/>
          <a:ext cx="1066800" cy="587375"/>
        </p:xfrm>
        <a:graphic>
          <a:graphicData uri="http://schemas.openxmlformats.org/presentationml/2006/ole">
            <mc:AlternateContent xmlns:mc="http://schemas.openxmlformats.org/markup-compatibility/2006">
              <mc:Choice xmlns:v="urn:schemas-microsoft-com:vml" Requires="v">
                <p:oleObj name="Equation" r:id="rId2" imgW="368280" imgH="203040" progId="Equation.3">
                  <p:embed/>
                </p:oleObj>
              </mc:Choice>
              <mc:Fallback>
                <p:oleObj name="Equation" r:id="rId2" imgW="368280" imgH="203040" progId="Equation.3">
                  <p:embed/>
                  <p:pic>
                    <p:nvPicPr>
                      <p:cNvPr id="8196" name="Object 4">
                        <a:extLst>
                          <a:ext uri="{FF2B5EF4-FFF2-40B4-BE49-F238E27FC236}">
                            <a16:creationId xmlns:a16="http://schemas.microsoft.com/office/drawing/2014/main" id="{926A21B0-8D5C-46D9-A705-A382792821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0925" y="686809"/>
                        <a:ext cx="1066800"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5">
            <a:extLst>
              <a:ext uri="{FF2B5EF4-FFF2-40B4-BE49-F238E27FC236}">
                <a16:creationId xmlns:a16="http://schemas.microsoft.com/office/drawing/2014/main" id="{19CEAC7E-3916-4CB2-9DF6-F2E884613159}"/>
              </a:ext>
            </a:extLst>
          </p:cNvPr>
          <p:cNvGraphicFramePr>
            <a:graphicFrameLocks noChangeAspect="1"/>
          </p:cNvGraphicFramePr>
          <p:nvPr>
            <p:extLst>
              <p:ext uri="{D42A27DB-BD31-4B8C-83A1-F6EECF244321}">
                <p14:modId xmlns:p14="http://schemas.microsoft.com/office/powerpoint/2010/main" val="2448432182"/>
              </p:ext>
            </p:extLst>
          </p:nvPr>
        </p:nvGraphicFramePr>
        <p:xfrm>
          <a:off x="452584" y="2042823"/>
          <a:ext cx="3124200" cy="722313"/>
        </p:xfrm>
        <a:graphic>
          <a:graphicData uri="http://schemas.openxmlformats.org/presentationml/2006/ole">
            <mc:AlternateContent xmlns:mc="http://schemas.openxmlformats.org/markup-compatibility/2006">
              <mc:Choice xmlns:v="urn:schemas-microsoft-com:vml" Requires="v">
                <p:oleObj name="Equation" r:id="rId4" imgW="1701720" imgH="393480" progId="Equation.3">
                  <p:embed/>
                </p:oleObj>
              </mc:Choice>
              <mc:Fallback>
                <p:oleObj name="Equation" r:id="rId4" imgW="1701720" imgH="393480" progId="Equation.3">
                  <p:embed/>
                  <p:pic>
                    <p:nvPicPr>
                      <p:cNvPr id="8197" name="Object 5">
                        <a:extLst>
                          <a:ext uri="{FF2B5EF4-FFF2-40B4-BE49-F238E27FC236}">
                            <a16:creationId xmlns:a16="http://schemas.microsoft.com/office/drawing/2014/main" id="{19CEAC7E-3916-4CB2-9DF6-F2E8846131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584" y="2042823"/>
                        <a:ext cx="3124200"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8" name="Object 6">
            <a:extLst>
              <a:ext uri="{FF2B5EF4-FFF2-40B4-BE49-F238E27FC236}">
                <a16:creationId xmlns:a16="http://schemas.microsoft.com/office/drawing/2014/main" id="{EE0EDE64-98E6-4D1C-B6EF-D127AFD640D1}"/>
              </a:ext>
            </a:extLst>
          </p:cNvPr>
          <p:cNvGraphicFramePr>
            <a:graphicFrameLocks noChangeAspect="1"/>
          </p:cNvGraphicFramePr>
          <p:nvPr>
            <p:extLst>
              <p:ext uri="{D42A27DB-BD31-4B8C-83A1-F6EECF244321}">
                <p14:modId xmlns:p14="http://schemas.microsoft.com/office/powerpoint/2010/main" val="3692462309"/>
              </p:ext>
            </p:extLst>
          </p:nvPr>
        </p:nvGraphicFramePr>
        <p:xfrm>
          <a:off x="431800" y="2677757"/>
          <a:ext cx="1676400" cy="431800"/>
        </p:xfrm>
        <a:graphic>
          <a:graphicData uri="http://schemas.openxmlformats.org/presentationml/2006/ole">
            <mc:AlternateContent xmlns:mc="http://schemas.openxmlformats.org/markup-compatibility/2006">
              <mc:Choice xmlns:v="urn:schemas-microsoft-com:vml" Requires="v">
                <p:oleObj name="Equation" r:id="rId6" imgW="888840" imgH="228600" progId="Equation.3">
                  <p:embed/>
                </p:oleObj>
              </mc:Choice>
              <mc:Fallback>
                <p:oleObj name="Equation" r:id="rId6" imgW="888840" imgH="228600" progId="Equation.3">
                  <p:embed/>
                  <p:pic>
                    <p:nvPicPr>
                      <p:cNvPr id="8198" name="Object 6">
                        <a:extLst>
                          <a:ext uri="{FF2B5EF4-FFF2-40B4-BE49-F238E27FC236}">
                            <a16:creationId xmlns:a16="http://schemas.microsoft.com/office/drawing/2014/main" id="{EE0EDE64-98E6-4D1C-B6EF-D127AFD640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1800" y="2677757"/>
                        <a:ext cx="16764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199" name="Group 7">
            <a:extLst>
              <a:ext uri="{FF2B5EF4-FFF2-40B4-BE49-F238E27FC236}">
                <a16:creationId xmlns:a16="http://schemas.microsoft.com/office/drawing/2014/main" id="{2E088398-C605-41EC-8BB7-22B576A9B342}"/>
              </a:ext>
            </a:extLst>
          </p:cNvPr>
          <p:cNvGrpSpPr>
            <a:grpSpLocks/>
          </p:cNvGrpSpPr>
          <p:nvPr/>
        </p:nvGrpSpPr>
        <p:grpSpPr bwMode="auto">
          <a:xfrm>
            <a:off x="3760323" y="3385272"/>
            <a:ext cx="5032695" cy="3124056"/>
            <a:chOff x="1512" y="2032"/>
            <a:chExt cx="2280" cy="1392"/>
          </a:xfrm>
        </p:grpSpPr>
        <p:sp>
          <p:nvSpPr>
            <p:cNvPr id="8200" name="Line 8">
              <a:extLst>
                <a:ext uri="{FF2B5EF4-FFF2-40B4-BE49-F238E27FC236}">
                  <a16:creationId xmlns:a16="http://schemas.microsoft.com/office/drawing/2014/main" id="{B7280B96-7914-4383-A0CF-E8F4010E5567}"/>
                </a:ext>
              </a:extLst>
            </p:cNvPr>
            <p:cNvSpPr>
              <a:spLocks noChangeShapeType="1"/>
            </p:cNvSpPr>
            <p:nvPr/>
          </p:nvSpPr>
          <p:spPr bwMode="auto">
            <a:xfrm>
              <a:off x="1584" y="3184"/>
              <a:ext cx="22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latin typeface="Times New Roman" panose="02020603050405020304" pitchFamily="18" charset="0"/>
                <a:cs typeface="Times New Roman" panose="02020603050405020304" pitchFamily="18" charset="0"/>
              </a:endParaRPr>
            </a:p>
          </p:txBody>
        </p:sp>
        <p:sp>
          <p:nvSpPr>
            <p:cNvPr id="8201" name="Line 9">
              <a:extLst>
                <a:ext uri="{FF2B5EF4-FFF2-40B4-BE49-F238E27FC236}">
                  <a16:creationId xmlns:a16="http://schemas.microsoft.com/office/drawing/2014/main" id="{A721B949-639C-42A9-BB61-81074C7292C1}"/>
                </a:ext>
              </a:extLst>
            </p:cNvPr>
            <p:cNvSpPr>
              <a:spLocks noChangeShapeType="1"/>
            </p:cNvSpPr>
            <p:nvPr/>
          </p:nvSpPr>
          <p:spPr bwMode="auto">
            <a:xfrm flipV="1">
              <a:off x="1824" y="2032"/>
              <a:ext cx="0" cy="13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latin typeface="Times New Roman" panose="02020603050405020304" pitchFamily="18" charset="0"/>
                <a:cs typeface="Times New Roman" panose="02020603050405020304" pitchFamily="18" charset="0"/>
              </a:endParaRPr>
            </a:p>
          </p:txBody>
        </p:sp>
        <p:sp>
          <p:nvSpPr>
            <p:cNvPr id="8202" name="Freeform 10">
              <a:extLst>
                <a:ext uri="{FF2B5EF4-FFF2-40B4-BE49-F238E27FC236}">
                  <a16:creationId xmlns:a16="http://schemas.microsoft.com/office/drawing/2014/main" id="{709978BC-C357-497C-9969-E4985A069E2D}"/>
                </a:ext>
              </a:extLst>
            </p:cNvPr>
            <p:cNvSpPr>
              <a:spLocks/>
            </p:cNvSpPr>
            <p:nvPr/>
          </p:nvSpPr>
          <p:spPr bwMode="auto">
            <a:xfrm>
              <a:off x="1680" y="2272"/>
              <a:ext cx="1584" cy="864"/>
            </a:xfrm>
            <a:custGeom>
              <a:avLst/>
              <a:gdLst>
                <a:gd name="T0" fmla="*/ 0 w 1584"/>
                <a:gd name="T1" fmla="*/ 864 h 864"/>
                <a:gd name="T2" fmla="*/ 240 w 1584"/>
                <a:gd name="T3" fmla="*/ 528 h 864"/>
                <a:gd name="T4" fmla="*/ 624 w 1584"/>
                <a:gd name="T5" fmla="*/ 240 h 864"/>
                <a:gd name="T6" fmla="*/ 1056 w 1584"/>
                <a:gd name="T7" fmla="*/ 96 h 864"/>
                <a:gd name="T8" fmla="*/ 1584 w 1584"/>
                <a:gd name="T9" fmla="*/ 0 h 864"/>
              </a:gdLst>
              <a:ahLst/>
              <a:cxnLst>
                <a:cxn ang="0">
                  <a:pos x="T0" y="T1"/>
                </a:cxn>
                <a:cxn ang="0">
                  <a:pos x="T2" y="T3"/>
                </a:cxn>
                <a:cxn ang="0">
                  <a:pos x="T4" y="T5"/>
                </a:cxn>
                <a:cxn ang="0">
                  <a:pos x="T6" y="T7"/>
                </a:cxn>
                <a:cxn ang="0">
                  <a:pos x="T8" y="T9"/>
                </a:cxn>
              </a:cxnLst>
              <a:rect l="0" t="0" r="r" b="b"/>
              <a:pathLst>
                <a:path w="1584" h="864">
                  <a:moveTo>
                    <a:pt x="0" y="864"/>
                  </a:moveTo>
                  <a:cubicBezTo>
                    <a:pt x="68" y="748"/>
                    <a:pt x="136" y="632"/>
                    <a:pt x="240" y="528"/>
                  </a:cubicBezTo>
                  <a:cubicBezTo>
                    <a:pt x="344" y="424"/>
                    <a:pt x="488" y="312"/>
                    <a:pt x="624" y="240"/>
                  </a:cubicBezTo>
                  <a:cubicBezTo>
                    <a:pt x="760" y="168"/>
                    <a:pt x="896" y="136"/>
                    <a:pt x="1056" y="96"/>
                  </a:cubicBezTo>
                  <a:cubicBezTo>
                    <a:pt x="1216" y="56"/>
                    <a:pt x="1400" y="28"/>
                    <a:pt x="1584"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latin typeface="Times New Roman" panose="02020603050405020304" pitchFamily="18" charset="0"/>
                <a:cs typeface="Times New Roman" panose="02020603050405020304" pitchFamily="18" charset="0"/>
              </a:endParaRPr>
            </a:p>
          </p:txBody>
        </p:sp>
        <p:graphicFrame>
          <p:nvGraphicFramePr>
            <p:cNvPr id="8203" name="Object 11">
              <a:extLst>
                <a:ext uri="{FF2B5EF4-FFF2-40B4-BE49-F238E27FC236}">
                  <a16:creationId xmlns:a16="http://schemas.microsoft.com/office/drawing/2014/main" id="{28B10517-04A4-41AB-80FD-BAE60DFDC73C}"/>
                </a:ext>
              </a:extLst>
            </p:cNvPr>
            <p:cNvGraphicFramePr>
              <a:graphicFrameLocks noChangeAspect="1"/>
            </p:cNvGraphicFramePr>
            <p:nvPr/>
          </p:nvGraphicFramePr>
          <p:xfrm>
            <a:off x="1512" y="2064"/>
            <a:ext cx="216" cy="128"/>
          </p:xfrm>
          <a:graphic>
            <a:graphicData uri="http://schemas.openxmlformats.org/presentationml/2006/ole">
              <mc:AlternateContent xmlns:mc="http://schemas.openxmlformats.org/markup-compatibility/2006">
                <mc:Choice xmlns:v="urn:schemas-microsoft-com:vml" Requires="v">
                  <p:oleObj name="Equation" r:id="rId8" imgW="342720" imgH="203040" progId="Equation.3">
                    <p:embed/>
                  </p:oleObj>
                </mc:Choice>
                <mc:Fallback>
                  <p:oleObj name="Equation" r:id="rId8" imgW="342720" imgH="203040" progId="Equation.3">
                    <p:embed/>
                    <p:pic>
                      <p:nvPicPr>
                        <p:cNvPr id="8203" name="Object 11">
                          <a:extLst>
                            <a:ext uri="{FF2B5EF4-FFF2-40B4-BE49-F238E27FC236}">
                              <a16:creationId xmlns:a16="http://schemas.microsoft.com/office/drawing/2014/main" id="{28B10517-04A4-41AB-80FD-BAE60DFDC73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12" y="2064"/>
                          <a:ext cx="216"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4" name="Object 12">
              <a:extLst>
                <a:ext uri="{FF2B5EF4-FFF2-40B4-BE49-F238E27FC236}">
                  <a16:creationId xmlns:a16="http://schemas.microsoft.com/office/drawing/2014/main" id="{7246CCF9-0485-4E2F-BE17-5F052D908AE8}"/>
                </a:ext>
              </a:extLst>
            </p:cNvPr>
            <p:cNvGraphicFramePr>
              <a:graphicFrameLocks noChangeAspect="1"/>
            </p:cNvGraphicFramePr>
            <p:nvPr/>
          </p:nvGraphicFramePr>
          <p:xfrm>
            <a:off x="3648" y="3216"/>
            <a:ext cx="132" cy="144"/>
          </p:xfrm>
          <a:graphic>
            <a:graphicData uri="http://schemas.openxmlformats.org/presentationml/2006/ole">
              <mc:AlternateContent xmlns:mc="http://schemas.openxmlformats.org/markup-compatibility/2006">
                <mc:Choice xmlns:v="urn:schemas-microsoft-com:vml" Requires="v">
                  <p:oleObj name="Equation" r:id="rId10" imgW="126720" imgH="139680" progId="Equation.3">
                    <p:embed/>
                  </p:oleObj>
                </mc:Choice>
                <mc:Fallback>
                  <p:oleObj name="Equation" r:id="rId10" imgW="126720" imgH="139680" progId="Equation.3">
                    <p:embed/>
                    <p:pic>
                      <p:nvPicPr>
                        <p:cNvPr id="8204" name="Object 12">
                          <a:extLst>
                            <a:ext uri="{FF2B5EF4-FFF2-40B4-BE49-F238E27FC236}">
                              <a16:creationId xmlns:a16="http://schemas.microsoft.com/office/drawing/2014/main" id="{7246CCF9-0485-4E2F-BE17-5F052D908AE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48" y="3216"/>
                          <a:ext cx="132"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5" name="Line 13">
              <a:extLst>
                <a:ext uri="{FF2B5EF4-FFF2-40B4-BE49-F238E27FC236}">
                  <a16:creationId xmlns:a16="http://schemas.microsoft.com/office/drawing/2014/main" id="{2609045F-0A89-408B-9021-5D0AA0830922}"/>
                </a:ext>
              </a:extLst>
            </p:cNvPr>
            <p:cNvSpPr>
              <a:spLocks noChangeShapeType="1"/>
            </p:cNvSpPr>
            <p:nvPr/>
          </p:nvSpPr>
          <p:spPr bwMode="auto">
            <a:xfrm flipV="1">
              <a:off x="2016" y="2688"/>
              <a:ext cx="0" cy="4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PE">
                <a:latin typeface="Times New Roman" panose="02020603050405020304" pitchFamily="18" charset="0"/>
                <a:cs typeface="Times New Roman" panose="02020603050405020304" pitchFamily="18" charset="0"/>
              </a:endParaRPr>
            </a:p>
          </p:txBody>
        </p:sp>
        <p:sp>
          <p:nvSpPr>
            <p:cNvPr id="8206" name="Line 14">
              <a:extLst>
                <a:ext uri="{FF2B5EF4-FFF2-40B4-BE49-F238E27FC236}">
                  <a16:creationId xmlns:a16="http://schemas.microsoft.com/office/drawing/2014/main" id="{3ED961DC-29E4-4316-9BBD-B2F98849F015}"/>
                </a:ext>
              </a:extLst>
            </p:cNvPr>
            <p:cNvSpPr>
              <a:spLocks noChangeShapeType="1"/>
            </p:cNvSpPr>
            <p:nvPr/>
          </p:nvSpPr>
          <p:spPr bwMode="auto">
            <a:xfrm flipV="1">
              <a:off x="2208" y="2544"/>
              <a:ext cx="0" cy="6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s-PE">
                <a:latin typeface="Times New Roman" panose="02020603050405020304" pitchFamily="18" charset="0"/>
                <a:cs typeface="Times New Roman" panose="02020603050405020304" pitchFamily="18" charset="0"/>
              </a:endParaRPr>
            </a:p>
          </p:txBody>
        </p:sp>
        <p:sp>
          <p:nvSpPr>
            <p:cNvPr id="8207" name="Line 15">
              <a:extLst>
                <a:ext uri="{FF2B5EF4-FFF2-40B4-BE49-F238E27FC236}">
                  <a16:creationId xmlns:a16="http://schemas.microsoft.com/office/drawing/2014/main" id="{09AFC49D-2C66-47DB-990B-630701A2A2B9}"/>
                </a:ext>
              </a:extLst>
            </p:cNvPr>
            <p:cNvSpPr>
              <a:spLocks noChangeShapeType="1"/>
            </p:cNvSpPr>
            <p:nvPr/>
          </p:nvSpPr>
          <p:spPr bwMode="auto">
            <a:xfrm flipV="1">
              <a:off x="2448" y="2448"/>
              <a:ext cx="0" cy="72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s-PE">
                <a:latin typeface="Times New Roman" panose="02020603050405020304" pitchFamily="18" charset="0"/>
                <a:cs typeface="Times New Roman" panose="02020603050405020304" pitchFamily="18" charset="0"/>
              </a:endParaRPr>
            </a:p>
          </p:txBody>
        </p:sp>
        <p:sp>
          <p:nvSpPr>
            <p:cNvPr id="8208" name="Line 16">
              <a:extLst>
                <a:ext uri="{FF2B5EF4-FFF2-40B4-BE49-F238E27FC236}">
                  <a16:creationId xmlns:a16="http://schemas.microsoft.com/office/drawing/2014/main" id="{9B550CC4-E910-4A6B-8EF4-B32423160973}"/>
                </a:ext>
              </a:extLst>
            </p:cNvPr>
            <p:cNvSpPr>
              <a:spLocks noChangeShapeType="1"/>
            </p:cNvSpPr>
            <p:nvPr/>
          </p:nvSpPr>
          <p:spPr bwMode="auto">
            <a:xfrm>
              <a:off x="2016" y="2688"/>
              <a:ext cx="86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s-PE">
                <a:latin typeface="Times New Roman" panose="02020603050405020304" pitchFamily="18" charset="0"/>
                <a:cs typeface="Times New Roman" panose="02020603050405020304" pitchFamily="18" charset="0"/>
              </a:endParaRPr>
            </a:p>
          </p:txBody>
        </p:sp>
        <p:sp>
          <p:nvSpPr>
            <p:cNvPr id="8209" name="Line 17">
              <a:extLst>
                <a:ext uri="{FF2B5EF4-FFF2-40B4-BE49-F238E27FC236}">
                  <a16:creationId xmlns:a16="http://schemas.microsoft.com/office/drawing/2014/main" id="{C3D1A3AC-6CBD-4B13-9412-E0905784BD01}"/>
                </a:ext>
              </a:extLst>
            </p:cNvPr>
            <p:cNvSpPr>
              <a:spLocks noChangeShapeType="1"/>
            </p:cNvSpPr>
            <p:nvPr/>
          </p:nvSpPr>
          <p:spPr bwMode="auto">
            <a:xfrm>
              <a:off x="2448" y="2448"/>
              <a:ext cx="43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s-PE">
                <a:latin typeface="Times New Roman" panose="02020603050405020304" pitchFamily="18" charset="0"/>
                <a:cs typeface="Times New Roman" panose="02020603050405020304" pitchFamily="18" charset="0"/>
              </a:endParaRPr>
            </a:p>
          </p:txBody>
        </p:sp>
        <p:sp>
          <p:nvSpPr>
            <p:cNvPr id="8210" name="Line 18">
              <a:extLst>
                <a:ext uri="{FF2B5EF4-FFF2-40B4-BE49-F238E27FC236}">
                  <a16:creationId xmlns:a16="http://schemas.microsoft.com/office/drawing/2014/main" id="{6D4C016F-5527-4CC7-9419-0D0B01AC438F}"/>
                </a:ext>
              </a:extLst>
            </p:cNvPr>
            <p:cNvSpPr>
              <a:spLocks noChangeShapeType="1"/>
            </p:cNvSpPr>
            <p:nvPr/>
          </p:nvSpPr>
          <p:spPr bwMode="auto">
            <a:xfrm>
              <a:off x="2688" y="2303"/>
              <a:ext cx="0" cy="14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s-PE">
                <a:latin typeface="Times New Roman" panose="02020603050405020304" pitchFamily="18" charset="0"/>
                <a:cs typeface="Times New Roman" panose="02020603050405020304" pitchFamily="18" charset="0"/>
              </a:endParaRPr>
            </a:p>
          </p:txBody>
        </p:sp>
        <p:sp>
          <p:nvSpPr>
            <p:cNvPr id="8211" name="Line 19">
              <a:extLst>
                <a:ext uri="{FF2B5EF4-FFF2-40B4-BE49-F238E27FC236}">
                  <a16:creationId xmlns:a16="http://schemas.microsoft.com/office/drawing/2014/main" id="{C5BEF276-AD6D-49A8-8379-D027DB543C9B}"/>
                </a:ext>
              </a:extLst>
            </p:cNvPr>
            <p:cNvSpPr>
              <a:spLocks noChangeShapeType="1"/>
            </p:cNvSpPr>
            <p:nvPr/>
          </p:nvSpPr>
          <p:spPr bwMode="auto">
            <a:xfrm flipV="1">
              <a:off x="2688" y="2688"/>
              <a:ext cx="0" cy="14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s-PE">
                <a:latin typeface="Times New Roman" panose="02020603050405020304" pitchFamily="18" charset="0"/>
                <a:cs typeface="Times New Roman" panose="02020603050405020304" pitchFamily="18" charset="0"/>
              </a:endParaRPr>
            </a:p>
          </p:txBody>
        </p:sp>
        <p:sp>
          <p:nvSpPr>
            <p:cNvPr id="8212" name="Line 20">
              <a:extLst>
                <a:ext uri="{FF2B5EF4-FFF2-40B4-BE49-F238E27FC236}">
                  <a16:creationId xmlns:a16="http://schemas.microsoft.com/office/drawing/2014/main" id="{AFD88E12-6B18-4BB2-989B-51671586248A}"/>
                </a:ext>
              </a:extLst>
            </p:cNvPr>
            <p:cNvSpPr>
              <a:spLocks noChangeShapeType="1"/>
            </p:cNvSpPr>
            <p:nvPr/>
          </p:nvSpPr>
          <p:spPr bwMode="auto">
            <a:xfrm flipH="1">
              <a:off x="2016" y="2832"/>
              <a:ext cx="96"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s-PE">
                <a:latin typeface="Times New Roman" panose="02020603050405020304" pitchFamily="18" charset="0"/>
                <a:cs typeface="Times New Roman" panose="02020603050405020304" pitchFamily="18" charset="0"/>
              </a:endParaRPr>
            </a:p>
          </p:txBody>
        </p:sp>
        <p:sp>
          <p:nvSpPr>
            <p:cNvPr id="8213" name="Line 21">
              <a:extLst>
                <a:ext uri="{FF2B5EF4-FFF2-40B4-BE49-F238E27FC236}">
                  <a16:creationId xmlns:a16="http://schemas.microsoft.com/office/drawing/2014/main" id="{A26077E3-6362-4E11-9DC8-2F41DD04BA5B}"/>
                </a:ext>
              </a:extLst>
            </p:cNvPr>
            <p:cNvSpPr>
              <a:spLocks noChangeShapeType="1"/>
            </p:cNvSpPr>
            <p:nvPr/>
          </p:nvSpPr>
          <p:spPr bwMode="auto">
            <a:xfrm>
              <a:off x="2352" y="2832"/>
              <a:ext cx="96"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s-PE">
                <a:latin typeface="Times New Roman" panose="02020603050405020304" pitchFamily="18" charset="0"/>
                <a:cs typeface="Times New Roman" panose="02020603050405020304" pitchFamily="18" charset="0"/>
              </a:endParaRPr>
            </a:p>
          </p:txBody>
        </p:sp>
        <p:sp>
          <p:nvSpPr>
            <p:cNvPr id="8214" name="Text Box 22">
              <a:extLst>
                <a:ext uri="{FF2B5EF4-FFF2-40B4-BE49-F238E27FC236}">
                  <a16:creationId xmlns:a16="http://schemas.microsoft.com/office/drawing/2014/main" id="{344590B3-DD35-4400-B775-AEA5E603B388}"/>
                </a:ext>
              </a:extLst>
            </p:cNvPr>
            <p:cNvSpPr txBox="1">
              <a:spLocks noChangeArrowheads="1"/>
            </p:cNvSpPr>
            <p:nvPr/>
          </p:nvSpPr>
          <p:spPr bwMode="auto">
            <a:xfrm>
              <a:off x="2102" y="2697"/>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i="1">
                  <a:solidFill>
                    <a:srgbClr val="FF0000"/>
                  </a:solidFill>
                  <a:latin typeface="Times New Roman" panose="02020603050405020304" pitchFamily="18" charset="0"/>
                  <a:cs typeface="Times New Roman" panose="02020603050405020304" pitchFamily="18" charset="0"/>
                </a:rPr>
                <a:t>2h</a:t>
              </a:r>
            </a:p>
          </p:txBody>
        </p:sp>
        <p:graphicFrame>
          <p:nvGraphicFramePr>
            <p:cNvPr id="8215" name="Object 23">
              <a:extLst>
                <a:ext uri="{FF2B5EF4-FFF2-40B4-BE49-F238E27FC236}">
                  <a16:creationId xmlns:a16="http://schemas.microsoft.com/office/drawing/2014/main" id="{5B067A7B-339A-4106-A122-1098F6B8F8CC}"/>
                </a:ext>
              </a:extLst>
            </p:cNvPr>
            <p:cNvGraphicFramePr>
              <a:graphicFrameLocks noChangeAspect="1"/>
            </p:cNvGraphicFramePr>
            <p:nvPr/>
          </p:nvGraphicFramePr>
          <p:xfrm>
            <a:off x="2496" y="2496"/>
            <a:ext cx="904" cy="154"/>
          </p:xfrm>
          <a:graphic>
            <a:graphicData uri="http://schemas.openxmlformats.org/presentationml/2006/ole">
              <mc:AlternateContent xmlns:mc="http://schemas.openxmlformats.org/markup-compatibility/2006">
                <mc:Choice xmlns:v="urn:schemas-microsoft-com:vml" Requires="v">
                  <p:oleObj name="Equation" r:id="rId12" imgW="1193760" imgH="203040" progId="Equation.3">
                    <p:embed/>
                  </p:oleObj>
                </mc:Choice>
                <mc:Fallback>
                  <p:oleObj name="Equation" r:id="rId12" imgW="1193760" imgH="203040" progId="Equation.3">
                    <p:embed/>
                    <p:pic>
                      <p:nvPicPr>
                        <p:cNvPr id="8215" name="Object 23">
                          <a:extLst>
                            <a:ext uri="{FF2B5EF4-FFF2-40B4-BE49-F238E27FC236}">
                              <a16:creationId xmlns:a16="http://schemas.microsoft.com/office/drawing/2014/main" id="{5B067A7B-339A-4106-A122-1098F6B8F8C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96" y="2496"/>
                          <a:ext cx="904"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16" name="Object 24">
              <a:extLst>
                <a:ext uri="{FF2B5EF4-FFF2-40B4-BE49-F238E27FC236}">
                  <a16:creationId xmlns:a16="http://schemas.microsoft.com/office/drawing/2014/main" id="{EC8BE747-6358-429F-8EF6-66940C1A4FD3}"/>
                </a:ext>
              </a:extLst>
            </p:cNvPr>
            <p:cNvGraphicFramePr>
              <a:graphicFrameLocks noChangeAspect="1"/>
            </p:cNvGraphicFramePr>
            <p:nvPr/>
          </p:nvGraphicFramePr>
          <p:xfrm>
            <a:off x="1728" y="3187"/>
            <a:ext cx="336" cy="173"/>
          </p:xfrm>
          <a:graphic>
            <a:graphicData uri="http://schemas.openxmlformats.org/presentationml/2006/ole">
              <mc:AlternateContent xmlns:mc="http://schemas.openxmlformats.org/markup-compatibility/2006">
                <mc:Choice xmlns:v="urn:schemas-microsoft-com:vml" Requires="v">
                  <p:oleObj name="Equation" r:id="rId14" imgW="342720" imgH="177480" progId="Equation.3">
                    <p:embed/>
                  </p:oleObj>
                </mc:Choice>
                <mc:Fallback>
                  <p:oleObj name="Equation" r:id="rId14" imgW="342720" imgH="177480" progId="Equation.3">
                    <p:embed/>
                    <p:pic>
                      <p:nvPicPr>
                        <p:cNvPr id="8216" name="Object 24">
                          <a:extLst>
                            <a:ext uri="{FF2B5EF4-FFF2-40B4-BE49-F238E27FC236}">
                              <a16:creationId xmlns:a16="http://schemas.microsoft.com/office/drawing/2014/main" id="{EC8BE747-6358-429F-8EF6-66940C1A4FD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28" y="3187"/>
                          <a:ext cx="336"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17" name="Object 25">
              <a:extLst>
                <a:ext uri="{FF2B5EF4-FFF2-40B4-BE49-F238E27FC236}">
                  <a16:creationId xmlns:a16="http://schemas.microsoft.com/office/drawing/2014/main" id="{948DE9FB-EF19-4351-ADF6-245B2A6B7576}"/>
                </a:ext>
              </a:extLst>
            </p:cNvPr>
            <p:cNvGraphicFramePr>
              <a:graphicFrameLocks noChangeAspect="1"/>
            </p:cNvGraphicFramePr>
            <p:nvPr/>
          </p:nvGraphicFramePr>
          <p:xfrm>
            <a:off x="2160" y="3216"/>
            <a:ext cx="132" cy="144"/>
          </p:xfrm>
          <a:graphic>
            <a:graphicData uri="http://schemas.openxmlformats.org/presentationml/2006/ole">
              <mc:AlternateContent xmlns:mc="http://schemas.openxmlformats.org/markup-compatibility/2006">
                <mc:Choice xmlns:v="urn:schemas-microsoft-com:vml" Requires="v">
                  <p:oleObj name="Equation" r:id="rId16" imgW="126720" imgH="139680" progId="Equation.3">
                    <p:embed/>
                  </p:oleObj>
                </mc:Choice>
                <mc:Fallback>
                  <p:oleObj name="Equation" r:id="rId16" imgW="126720" imgH="139680" progId="Equation.3">
                    <p:embed/>
                    <p:pic>
                      <p:nvPicPr>
                        <p:cNvPr id="8217" name="Object 25">
                          <a:extLst>
                            <a:ext uri="{FF2B5EF4-FFF2-40B4-BE49-F238E27FC236}">
                              <a16:creationId xmlns:a16="http://schemas.microsoft.com/office/drawing/2014/main" id="{948DE9FB-EF19-4351-ADF6-245B2A6B757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60" y="3216"/>
                          <a:ext cx="132"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18" name="Object 26">
              <a:extLst>
                <a:ext uri="{FF2B5EF4-FFF2-40B4-BE49-F238E27FC236}">
                  <a16:creationId xmlns:a16="http://schemas.microsoft.com/office/drawing/2014/main" id="{62F2FC3C-C93D-4A44-8FE1-512AF5DFCB0E}"/>
                </a:ext>
              </a:extLst>
            </p:cNvPr>
            <p:cNvGraphicFramePr>
              <a:graphicFrameLocks noChangeAspect="1"/>
            </p:cNvGraphicFramePr>
            <p:nvPr/>
          </p:nvGraphicFramePr>
          <p:xfrm>
            <a:off x="2400" y="3186"/>
            <a:ext cx="336" cy="174"/>
          </p:xfrm>
          <a:graphic>
            <a:graphicData uri="http://schemas.openxmlformats.org/presentationml/2006/ole">
              <mc:AlternateContent xmlns:mc="http://schemas.openxmlformats.org/markup-compatibility/2006">
                <mc:Choice xmlns:v="urn:schemas-microsoft-com:vml" Requires="v">
                  <p:oleObj name="Equation" r:id="rId17" imgW="342720" imgH="177480" progId="Equation.3">
                    <p:embed/>
                  </p:oleObj>
                </mc:Choice>
                <mc:Fallback>
                  <p:oleObj name="Equation" r:id="rId17" imgW="342720" imgH="177480" progId="Equation.3">
                    <p:embed/>
                    <p:pic>
                      <p:nvPicPr>
                        <p:cNvPr id="8218" name="Object 26">
                          <a:extLst>
                            <a:ext uri="{FF2B5EF4-FFF2-40B4-BE49-F238E27FC236}">
                              <a16:creationId xmlns:a16="http://schemas.microsoft.com/office/drawing/2014/main" id="{62F2FC3C-C93D-4A44-8FE1-512AF5DFCB0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00" y="3186"/>
                          <a:ext cx="336"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9" name="Line 27">
              <a:extLst>
                <a:ext uri="{FF2B5EF4-FFF2-40B4-BE49-F238E27FC236}">
                  <a16:creationId xmlns:a16="http://schemas.microsoft.com/office/drawing/2014/main" id="{4ACF09EE-DD29-4B8B-92D4-F4BC9B18C386}"/>
                </a:ext>
              </a:extLst>
            </p:cNvPr>
            <p:cNvSpPr>
              <a:spLocks noChangeShapeType="1"/>
            </p:cNvSpPr>
            <p:nvPr/>
          </p:nvSpPr>
          <p:spPr bwMode="auto">
            <a:xfrm flipV="1">
              <a:off x="1824" y="2304"/>
              <a:ext cx="816" cy="48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PE">
                <a:latin typeface="Times New Roman" panose="02020603050405020304" pitchFamily="18" charset="0"/>
                <a:cs typeface="Times New Roman" panose="02020603050405020304" pitchFamily="18" charset="0"/>
              </a:endParaRPr>
            </a:p>
          </p:txBody>
        </p:sp>
        <p:graphicFrame>
          <p:nvGraphicFramePr>
            <p:cNvPr id="8220" name="Object 28">
              <a:extLst>
                <a:ext uri="{FF2B5EF4-FFF2-40B4-BE49-F238E27FC236}">
                  <a16:creationId xmlns:a16="http://schemas.microsoft.com/office/drawing/2014/main" id="{A7CFEB4F-BB83-4573-8AA3-B185527633A2}"/>
                </a:ext>
              </a:extLst>
            </p:cNvPr>
            <p:cNvGraphicFramePr>
              <a:graphicFrameLocks noChangeAspect="1"/>
            </p:cNvGraphicFramePr>
            <p:nvPr/>
          </p:nvGraphicFramePr>
          <p:xfrm>
            <a:off x="2024" y="2363"/>
            <a:ext cx="328" cy="181"/>
          </p:xfrm>
          <a:graphic>
            <a:graphicData uri="http://schemas.openxmlformats.org/presentationml/2006/ole">
              <mc:AlternateContent xmlns:mc="http://schemas.openxmlformats.org/markup-compatibility/2006">
                <mc:Choice xmlns:v="urn:schemas-microsoft-com:vml" Requires="v">
                  <p:oleObj name="Equation" r:id="rId19" imgW="368280" imgH="203040" progId="Equation.3">
                    <p:embed/>
                  </p:oleObj>
                </mc:Choice>
                <mc:Fallback>
                  <p:oleObj name="Equation" r:id="rId19" imgW="368280" imgH="203040" progId="Equation.3">
                    <p:embed/>
                    <p:pic>
                      <p:nvPicPr>
                        <p:cNvPr id="8220" name="Object 28">
                          <a:extLst>
                            <a:ext uri="{FF2B5EF4-FFF2-40B4-BE49-F238E27FC236}">
                              <a16:creationId xmlns:a16="http://schemas.microsoft.com/office/drawing/2014/main" id="{A7CFEB4F-BB83-4573-8AA3-B185527633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 y="2363"/>
                          <a:ext cx="328"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221" name="Text Box 29">
            <a:extLst>
              <a:ext uri="{FF2B5EF4-FFF2-40B4-BE49-F238E27FC236}">
                <a16:creationId xmlns:a16="http://schemas.microsoft.com/office/drawing/2014/main" id="{73C99259-076A-473E-BAD7-BCE1F591D7D3}"/>
              </a:ext>
            </a:extLst>
          </p:cNvPr>
          <p:cNvSpPr txBox="1">
            <a:spLocks noChangeArrowheads="1"/>
          </p:cNvSpPr>
          <p:nvPr/>
        </p:nvSpPr>
        <p:spPr bwMode="auto">
          <a:xfrm>
            <a:off x="4161201" y="2557493"/>
            <a:ext cx="1635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i="1" dirty="0">
                <a:latin typeface="Times New Roman" panose="02020603050405020304" pitchFamily="18" charset="0"/>
                <a:cs typeface="Times New Roman" panose="02020603050405020304" pitchFamily="18" charset="0"/>
              </a:rPr>
              <a:t>Geometrically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a:extLst>
              <a:ext uri="{FF2B5EF4-FFF2-40B4-BE49-F238E27FC236}">
                <a16:creationId xmlns:a16="http://schemas.microsoft.com/office/drawing/2014/main" id="{C51C3D25-AFD3-4D49-8D6C-D90CC6DADF38}"/>
              </a:ext>
            </a:extLst>
          </p:cNvPr>
          <p:cNvSpPr>
            <a:spLocks noGrp="1" noChangeArrowheads="1"/>
          </p:cNvSpPr>
          <p:nvPr>
            <p:ph type="title"/>
          </p:nvPr>
        </p:nvSpPr>
        <p:spPr>
          <a:xfrm>
            <a:off x="457200" y="122238"/>
            <a:ext cx="7543800" cy="858837"/>
          </a:xfrm>
        </p:spPr>
        <p:txBody>
          <a:bodyPr/>
          <a:lstStyle/>
          <a:p>
            <a:pPr eaLnBrk="1" hangingPunct="1"/>
            <a:r>
              <a:rPr lang="en-US" altLang="en-US" sz="3600" b="1">
                <a:solidFill>
                  <a:srgbClr val="0000CC"/>
                </a:solidFill>
                <a:latin typeface="Times New Roman" panose="02020603050405020304" pitchFamily="18" charset="0"/>
                <a:cs typeface="Times New Roman" panose="02020603050405020304" pitchFamily="18" charset="0"/>
              </a:rPr>
              <a:t>First Derivatives - Example: </a:t>
            </a:r>
          </a:p>
        </p:txBody>
      </p:sp>
      <p:sp>
        <p:nvSpPr>
          <p:cNvPr id="9222" name="Rectangle 3">
            <a:extLst>
              <a:ext uri="{FF2B5EF4-FFF2-40B4-BE49-F238E27FC236}">
                <a16:creationId xmlns:a16="http://schemas.microsoft.com/office/drawing/2014/main" id="{01324D8F-D503-42CB-AFEC-454C6BBE47DD}"/>
              </a:ext>
            </a:extLst>
          </p:cNvPr>
          <p:cNvSpPr>
            <a:spLocks noGrp="1" noChangeArrowheads="1"/>
          </p:cNvSpPr>
          <p:nvPr>
            <p:ph idx="1"/>
          </p:nvPr>
        </p:nvSpPr>
        <p:spPr>
          <a:xfrm>
            <a:off x="457200" y="1052513"/>
            <a:ext cx="8229600" cy="5078412"/>
          </a:xfrm>
        </p:spPr>
        <p:txBody>
          <a:bodyPr/>
          <a:lstStyle/>
          <a:p>
            <a:pPr eaLnBrk="1" hangingPunct="1">
              <a:lnSpc>
                <a:spcPct val="90000"/>
              </a:lnSpc>
              <a:buFont typeface="Wingdings" panose="05000000000000000000" pitchFamily="2" charset="2"/>
              <a:buNone/>
            </a:pPr>
            <a:r>
              <a:rPr lang="en-US" altLang="en-US" sz="2400" b="1" dirty="0">
                <a:latin typeface="Times New Roman" panose="02020603050405020304" pitchFamily="18" charset="0"/>
                <a:cs typeface="Times New Roman" panose="02020603050405020304" pitchFamily="18" charset="0"/>
              </a:rPr>
              <a:t>    Use forward ,backward and centered difference approximations to estimate the first derivative of</a:t>
            </a:r>
          </a:p>
          <a:p>
            <a:pPr eaLnBrk="1" hangingPunct="1">
              <a:lnSpc>
                <a:spcPct val="110000"/>
              </a:lnSpc>
            </a:pPr>
            <a:endParaRPr lang="en-US" altLang="en-US" sz="2400" b="1" dirty="0">
              <a:latin typeface="Times New Roman" panose="02020603050405020304" pitchFamily="18" charset="0"/>
              <a:cs typeface="Times New Roman" panose="02020603050405020304" pitchFamily="18" charset="0"/>
            </a:endParaRPr>
          </a:p>
          <a:p>
            <a:pPr eaLnBrk="1" hangingPunct="1">
              <a:lnSpc>
                <a:spcPct val="130000"/>
              </a:lnSpc>
              <a:buFont typeface="Wingdings" panose="05000000000000000000" pitchFamily="2" charset="2"/>
              <a:buNone/>
            </a:pPr>
            <a:r>
              <a:rPr lang="en-US" altLang="en-US" sz="2400" b="1" dirty="0">
                <a:latin typeface="Times New Roman" panose="02020603050405020304" pitchFamily="18" charset="0"/>
                <a:cs typeface="Times New Roman" panose="02020603050405020304" pitchFamily="18" charset="0"/>
              </a:rPr>
              <a:t>    at x = 0.5 with h = 0.5 and 0.25  (exact sol. = -0.9125)</a:t>
            </a:r>
          </a:p>
          <a:p>
            <a:pPr eaLnBrk="1" hangingPunct="1"/>
            <a:r>
              <a:rPr lang="en-US" altLang="en-US" sz="2400" b="1" u="sng" dirty="0">
                <a:solidFill>
                  <a:srgbClr val="CC0000"/>
                </a:solidFill>
                <a:latin typeface="Times New Roman" panose="02020603050405020304" pitchFamily="18" charset="0"/>
                <a:cs typeface="Times New Roman" panose="02020603050405020304" pitchFamily="18" charset="0"/>
              </a:rPr>
              <a:t>Forward Difference</a:t>
            </a:r>
          </a:p>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r>
              <a:rPr lang="en-US" altLang="en-US" sz="2400" b="1" u="sng" dirty="0">
                <a:solidFill>
                  <a:srgbClr val="CC0000"/>
                </a:solidFill>
                <a:latin typeface="Times New Roman" panose="02020603050405020304" pitchFamily="18" charset="0"/>
                <a:cs typeface="Times New Roman" panose="02020603050405020304" pitchFamily="18" charset="0"/>
              </a:rPr>
              <a:t>Backward Difference</a:t>
            </a:r>
          </a:p>
        </p:txBody>
      </p:sp>
      <p:graphicFrame>
        <p:nvGraphicFramePr>
          <p:cNvPr id="9218" name="Object 6">
            <a:extLst>
              <a:ext uri="{FF2B5EF4-FFF2-40B4-BE49-F238E27FC236}">
                <a16:creationId xmlns:a16="http://schemas.microsoft.com/office/drawing/2014/main" id="{00F7CA8C-938E-4D25-A3D6-FD2B5D3C000F}"/>
              </a:ext>
            </a:extLst>
          </p:cNvPr>
          <p:cNvGraphicFramePr>
            <a:graphicFrameLocks noChangeAspect="1"/>
          </p:cNvGraphicFramePr>
          <p:nvPr/>
        </p:nvGraphicFramePr>
        <p:xfrm>
          <a:off x="971550" y="1844675"/>
          <a:ext cx="6218238" cy="476250"/>
        </p:xfrm>
        <a:graphic>
          <a:graphicData uri="http://schemas.openxmlformats.org/presentationml/2006/ole">
            <mc:AlternateContent xmlns:mc="http://schemas.openxmlformats.org/markup-compatibility/2006">
              <mc:Choice xmlns:v="urn:schemas-microsoft-com:vml" Requires="v">
                <p:oleObj name="Equation" r:id="rId3" imgW="2984400" imgH="228600" progId="Equation.3">
                  <p:embed/>
                </p:oleObj>
              </mc:Choice>
              <mc:Fallback>
                <p:oleObj name="Equation" r:id="rId3" imgW="2984400" imgH="228600" progId="Equation.3">
                  <p:embed/>
                  <p:pic>
                    <p:nvPicPr>
                      <p:cNvPr id="9218" name="Object 6">
                        <a:extLst>
                          <a:ext uri="{FF2B5EF4-FFF2-40B4-BE49-F238E27FC236}">
                            <a16:creationId xmlns:a16="http://schemas.microsoft.com/office/drawing/2014/main" id="{00F7CA8C-938E-4D25-A3D6-FD2B5D3C00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844675"/>
                        <a:ext cx="6218238" cy="476250"/>
                      </a:xfrm>
                      <a:prstGeom prst="rect">
                        <a:avLst/>
                      </a:prstGeom>
                      <a:solidFill>
                        <a:srgbClr val="FFFFFF"/>
                      </a:solidFill>
                      <a:ln w="25400">
                        <a:solidFill>
                          <a:srgbClr val="0000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9" name="Object 7">
            <a:extLst>
              <a:ext uri="{FF2B5EF4-FFF2-40B4-BE49-F238E27FC236}">
                <a16:creationId xmlns:a16="http://schemas.microsoft.com/office/drawing/2014/main" id="{62FC0934-9F9D-46F1-BC04-120E165DE8C8}"/>
              </a:ext>
            </a:extLst>
          </p:cNvPr>
          <p:cNvGraphicFramePr>
            <a:graphicFrameLocks noChangeAspect="1"/>
          </p:cNvGraphicFramePr>
          <p:nvPr/>
        </p:nvGraphicFramePr>
        <p:xfrm>
          <a:off x="323850" y="3284538"/>
          <a:ext cx="8431213" cy="1389062"/>
        </p:xfrm>
        <a:graphic>
          <a:graphicData uri="http://schemas.openxmlformats.org/presentationml/2006/ole">
            <mc:AlternateContent xmlns:mc="http://schemas.openxmlformats.org/markup-compatibility/2006">
              <mc:Choice xmlns:v="urn:schemas-microsoft-com:vml" Requires="v">
                <p:oleObj name="Equation" r:id="rId5" imgW="5092560" imgH="838080" progId="Equation.3">
                  <p:embed/>
                </p:oleObj>
              </mc:Choice>
              <mc:Fallback>
                <p:oleObj name="Equation" r:id="rId5" imgW="5092560" imgH="838080" progId="Equation.3">
                  <p:embed/>
                  <p:pic>
                    <p:nvPicPr>
                      <p:cNvPr id="9219" name="Object 7">
                        <a:extLst>
                          <a:ext uri="{FF2B5EF4-FFF2-40B4-BE49-F238E27FC236}">
                            <a16:creationId xmlns:a16="http://schemas.microsoft.com/office/drawing/2014/main" id="{62FC0934-9F9D-46F1-BC04-120E165DE8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3284538"/>
                        <a:ext cx="8431213" cy="1389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 name="Object 8">
            <a:extLst>
              <a:ext uri="{FF2B5EF4-FFF2-40B4-BE49-F238E27FC236}">
                <a16:creationId xmlns:a16="http://schemas.microsoft.com/office/drawing/2014/main" id="{22164150-22CA-42EE-9598-2E48BAA3ADB6}"/>
              </a:ext>
            </a:extLst>
          </p:cNvPr>
          <p:cNvGraphicFramePr>
            <a:graphicFrameLocks noChangeAspect="1"/>
          </p:cNvGraphicFramePr>
          <p:nvPr/>
        </p:nvGraphicFramePr>
        <p:xfrm>
          <a:off x="323850" y="5157788"/>
          <a:ext cx="8604250" cy="1420812"/>
        </p:xfrm>
        <a:graphic>
          <a:graphicData uri="http://schemas.openxmlformats.org/presentationml/2006/ole">
            <mc:AlternateContent xmlns:mc="http://schemas.openxmlformats.org/markup-compatibility/2006">
              <mc:Choice xmlns:v="urn:schemas-microsoft-com:vml" Requires="v">
                <p:oleObj name="Equation" r:id="rId7" imgW="5079960" imgH="838080" progId="Equation.3">
                  <p:embed/>
                </p:oleObj>
              </mc:Choice>
              <mc:Fallback>
                <p:oleObj name="Equation" r:id="rId7" imgW="5079960" imgH="838080" progId="Equation.3">
                  <p:embed/>
                  <p:pic>
                    <p:nvPicPr>
                      <p:cNvPr id="9220" name="Object 8">
                        <a:extLst>
                          <a:ext uri="{FF2B5EF4-FFF2-40B4-BE49-F238E27FC236}">
                            <a16:creationId xmlns:a16="http://schemas.microsoft.com/office/drawing/2014/main" id="{22164150-22CA-42EE-9598-2E48BAA3ADB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850" y="5157788"/>
                        <a:ext cx="8604250" cy="1420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4132</TotalTime>
  <Words>1439</Words>
  <Application>Microsoft Office PowerPoint</Application>
  <PresentationFormat>Presentación en pantalla (4:3)</PresentationFormat>
  <Paragraphs>208</Paragraphs>
  <Slides>41</Slides>
  <Notes>15</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41</vt:i4>
      </vt:variant>
    </vt:vector>
  </HeadingPairs>
  <TitlesOfParts>
    <vt:vector size="51" baseType="lpstr">
      <vt:lpstr>Arial</vt:lpstr>
      <vt:lpstr>Calibri</vt:lpstr>
      <vt:lpstr>Calibri Light</vt:lpstr>
      <vt:lpstr>Courier New</vt:lpstr>
      <vt:lpstr>Symbol</vt:lpstr>
      <vt:lpstr>Times New Roman</vt:lpstr>
      <vt:lpstr>Verdana</vt:lpstr>
      <vt:lpstr>Wingdings</vt:lpstr>
      <vt:lpstr>Office Theme</vt:lpstr>
      <vt:lpstr>Equation</vt:lpstr>
      <vt:lpstr>Diferenciación  Numérica</vt:lpstr>
      <vt:lpstr>Motivation</vt:lpstr>
      <vt:lpstr>Presentación de PowerPoint</vt:lpstr>
      <vt:lpstr>Taylor’s Expansion </vt:lpstr>
      <vt:lpstr>Forward Difference Formula for</vt:lpstr>
      <vt:lpstr>Backward Difference Formula for</vt:lpstr>
      <vt:lpstr>Central Difference Formula for</vt:lpstr>
      <vt:lpstr>Central Difference Formula for</vt:lpstr>
      <vt:lpstr>First Derivatives - Example: </vt:lpstr>
      <vt:lpstr>First Derivatives - Example:</vt:lpstr>
      <vt:lpstr>Example</vt:lpstr>
      <vt:lpstr>Three Formula Summary:</vt:lpstr>
      <vt:lpstr>Forward Difference Formula for</vt:lpstr>
      <vt:lpstr>Backward Difference Formula for</vt:lpstr>
      <vt:lpstr>Central Difference Formula for</vt:lpstr>
      <vt:lpstr>Numerical Differentiation</vt:lpstr>
      <vt:lpstr>Numerical Differentiation</vt:lpstr>
      <vt:lpstr>Numerical Differentiation</vt:lpstr>
      <vt:lpstr>High Accuracy Differentiation Formulas</vt:lpstr>
      <vt:lpstr>More Accurate FD Formula for</vt:lpstr>
      <vt:lpstr>More Accurate FD Formula (cont) </vt:lpstr>
      <vt:lpstr>Higher Order Forward Divided Difference </vt:lpstr>
      <vt:lpstr>Higher Order Backward Divided Difference </vt:lpstr>
      <vt:lpstr>Higher Order Central Divided Difference </vt:lpstr>
      <vt:lpstr>Forward Finite-divided differences</vt:lpstr>
      <vt:lpstr>Backward finite-divided differences</vt:lpstr>
      <vt:lpstr>Centered Finite-Divided Differences</vt:lpstr>
      <vt:lpstr>First Derivatives - Example:</vt:lpstr>
      <vt:lpstr>First Derivatives - Example:</vt:lpstr>
      <vt:lpstr>Summary </vt:lpstr>
      <vt:lpstr>Richardson Extrapolation</vt:lpstr>
      <vt:lpstr>Richardson Extrapolation (cont)</vt:lpstr>
      <vt:lpstr>Example</vt:lpstr>
      <vt:lpstr>Derivatives of unequally spaced data</vt:lpstr>
      <vt:lpstr>Presentación de PowerPoint</vt:lpstr>
      <vt:lpstr>Presentación de PowerPoint</vt:lpstr>
      <vt:lpstr>Presentación de PowerPoint</vt:lpstr>
      <vt:lpstr>Presentación de PowerPoint</vt:lpstr>
      <vt:lpstr>Exercise: Damped vibrations</vt:lpstr>
      <vt:lpstr>Exercise: Damped vibrations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Integración Numérica</dc:title>
  <dc:creator>Luis Alberto Sanchez Rodas</dc:creator>
  <cp:lastModifiedBy>Luis Alberto Sanchez Rodas</cp:lastModifiedBy>
  <cp:revision>3</cp:revision>
  <dcterms:created xsi:type="dcterms:W3CDTF">2018-11-14T05:10:10Z</dcterms:created>
  <dcterms:modified xsi:type="dcterms:W3CDTF">2021-01-29T19:06:11Z</dcterms:modified>
</cp:coreProperties>
</file>