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99" r:id="rId3"/>
    <p:sldId id="428" r:id="rId4"/>
    <p:sldId id="429" r:id="rId5"/>
    <p:sldId id="430" r:id="rId6"/>
    <p:sldId id="432" r:id="rId7"/>
    <p:sldId id="433" r:id="rId8"/>
    <p:sldId id="434" r:id="rId9"/>
    <p:sldId id="438" r:id="rId10"/>
    <p:sldId id="435" r:id="rId11"/>
    <p:sldId id="436" r:id="rId12"/>
    <p:sldId id="437" r:id="rId13"/>
    <p:sldId id="431" r:id="rId14"/>
    <p:sldId id="402" r:id="rId15"/>
    <p:sldId id="40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5CD20-7DCA-4B48-A016-2FA4F2261F7B}" v="2" dt="2019-09-03T23:13:21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CC00E-7AF4-4AD6-B5F7-CCE39E5F6D4A}" type="datetimeFigureOut">
              <a:rPr lang="es-PE" smtClean="0"/>
              <a:t>20/11/2020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FBEF4-60FE-44E5-A72D-9AFE5D63F5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87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EF94FD5-F1B9-45CB-992C-CAE701999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B20192-5CAE-40D5-8E31-3801D64F8DE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07A5914-A4C9-419F-95D3-D111AB9518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B519863-A137-4E9D-83F7-93497CD45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FD8-869A-4DF7-B4A4-C0496F63BCBA}" type="datetimeFigureOut">
              <a:rPr lang="es-PE" smtClean="0"/>
              <a:t>20/11/2020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3FE8-FC0C-442D-A254-D58316CA8D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984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FD8-869A-4DF7-B4A4-C0496F63BCBA}" type="datetimeFigureOut">
              <a:rPr lang="es-PE" smtClean="0"/>
              <a:t>20/11/2020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3FE8-FC0C-442D-A254-D58316CA8D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15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FD8-869A-4DF7-B4A4-C0496F63BCBA}" type="datetimeFigureOut">
              <a:rPr lang="es-PE" smtClean="0"/>
              <a:t>20/11/2020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3FE8-FC0C-442D-A254-D58316CA8D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850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FD8-869A-4DF7-B4A4-C0496F63BCBA}" type="datetimeFigureOut">
              <a:rPr lang="es-PE" smtClean="0"/>
              <a:t>20/11/2020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3FE8-FC0C-442D-A254-D58316CA8D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775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FD8-869A-4DF7-B4A4-C0496F63BCBA}" type="datetimeFigureOut">
              <a:rPr lang="es-PE" smtClean="0"/>
              <a:t>20/11/2020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3FE8-FC0C-442D-A254-D58316CA8D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97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FD8-869A-4DF7-B4A4-C0496F63BCBA}" type="datetimeFigureOut">
              <a:rPr lang="es-PE" smtClean="0"/>
              <a:t>20/11/2020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3FE8-FC0C-442D-A254-D58316CA8D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280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FD8-869A-4DF7-B4A4-C0496F63BCBA}" type="datetimeFigureOut">
              <a:rPr lang="es-PE" smtClean="0"/>
              <a:t>20/11/2020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3FE8-FC0C-442D-A254-D58316CA8D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971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FD8-869A-4DF7-B4A4-C0496F63BCBA}" type="datetimeFigureOut">
              <a:rPr lang="es-PE" smtClean="0"/>
              <a:t>20/11/2020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3FE8-FC0C-442D-A254-D58316CA8D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420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FD8-869A-4DF7-B4A4-C0496F63BCBA}" type="datetimeFigureOut">
              <a:rPr lang="es-PE" smtClean="0"/>
              <a:t>20/11/2020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3FE8-FC0C-442D-A254-D58316CA8D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34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FD8-869A-4DF7-B4A4-C0496F63BCBA}" type="datetimeFigureOut">
              <a:rPr lang="es-PE" smtClean="0"/>
              <a:t>20/11/2020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3FE8-FC0C-442D-A254-D58316CA8D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669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FD8-869A-4DF7-B4A4-C0496F63BCBA}" type="datetimeFigureOut">
              <a:rPr lang="es-PE" smtClean="0"/>
              <a:t>20/11/2020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3FE8-FC0C-442D-A254-D58316CA8D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9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3FD8-869A-4DF7-B4A4-C0496F63BCBA}" type="datetimeFigureOut">
              <a:rPr lang="es-PE" smtClean="0"/>
              <a:t>20/11/2020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03FE8-FC0C-442D-A254-D58316CA8D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47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1578-2E42-4A40-BED0-9B311159C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58269"/>
            <a:ext cx="7772400" cy="3319008"/>
          </a:xfrm>
        </p:spPr>
        <p:txBody>
          <a:bodyPr>
            <a:normAutofit fontScale="90000"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Calculo Numérico I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Errores de Truncamiento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9EAC5-A39A-45F0-A52C-0061FC9C6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6688" y="5692095"/>
            <a:ext cx="4212771" cy="559415"/>
          </a:xfrm>
        </p:spPr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9666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156D-BD14-4F82-8F30-E06360C8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1722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Remainder for the Taylor Series Expansion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AD742-4190-4CBC-8ADE-D73DEC80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771" y="717225"/>
            <a:ext cx="3892078" cy="2882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6E70A-4149-4B04-8118-7C5EF37F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69" y="3429000"/>
            <a:ext cx="8095861" cy="341980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A7D745-2B1B-494C-967E-13CAA02B29DD}"/>
              </a:ext>
            </a:extLst>
          </p:cNvPr>
          <p:cNvCxnSpPr/>
          <p:nvPr/>
        </p:nvCxnSpPr>
        <p:spPr>
          <a:xfrm>
            <a:off x="8173616" y="6148873"/>
            <a:ext cx="3638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096DC2-CEB2-473B-80C5-4E160D83F20C}"/>
              </a:ext>
            </a:extLst>
          </p:cNvPr>
          <p:cNvCxnSpPr/>
          <p:nvPr/>
        </p:nvCxnSpPr>
        <p:spPr>
          <a:xfrm>
            <a:off x="615820" y="6438123"/>
            <a:ext cx="52997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6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4B3EF3-61EF-4D2C-ACDD-5D1E2478A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95" y="78695"/>
            <a:ext cx="3726701" cy="2863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D50705-DB4D-499A-83BC-FAE3AE97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7" y="2942679"/>
            <a:ext cx="779767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0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AA3375-7AB3-46A1-BC1A-41829A71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98" y="985044"/>
            <a:ext cx="8397551" cy="5686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45B147-CE0F-437F-AB1B-8AE5BDC12C33}"/>
              </a:ext>
            </a:extLst>
          </p:cNvPr>
          <p:cNvSpPr txBox="1"/>
          <p:nvPr/>
        </p:nvSpPr>
        <p:spPr>
          <a:xfrm>
            <a:off x="279918" y="289249"/>
            <a:ext cx="864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Taylor Series to Estimate Truncation Errors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00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FF9ED9F-BABD-49B3-8789-40DC85A85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1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Total Numerical Error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ED5B33-3CED-45B8-8F38-D97F0A92E5D9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688841"/>
            <a:ext cx="3429000" cy="4178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 of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round-off error and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truncation error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 step size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↓, #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computations 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⁭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round-off error 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⁭ </a:t>
            </a:r>
            <a:r>
              <a:rPr lang="en-US" altLang="en-US" sz="1400" dirty="0">
                <a:ea typeface="ＭＳ Ｐゴシック" panose="020B0600070205080204" pitchFamily="34" charset="-128"/>
                <a:cs typeface="Arial" panose="020B0604020202020204" pitchFamily="34" charset="0"/>
              </a:rPr>
              <a:t>(e.g. due to subtractive cancellation or large numbers of computations)</a:t>
            </a:r>
            <a:endParaRPr lang="en-US" altLang="en-US" sz="1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truncation error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↓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Point of diminishing returns is when round-off error begins to negate benefits of step-size reduction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Trade-off here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8D91DA1-E081-423E-A7D8-750FE737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1614488"/>
            <a:ext cx="5410200" cy="4049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929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>
            <a:extLst>
              <a:ext uri="{FF2B5EF4-FFF2-40B4-BE49-F238E27FC236}">
                <a16:creationId xmlns:a16="http://schemas.microsoft.com/office/drawing/2014/main" id="{7B975211-7CCE-4E7E-AFC3-CC79F4AE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92868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Errors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內容版面配置區 2">
            <a:extLst>
              <a:ext uri="{FF2B5EF4-FFF2-40B4-BE49-F238E27FC236}">
                <a16:creationId xmlns:a16="http://schemas.microsoft.com/office/drawing/2014/main" id="{34B00753-80C2-421B-88CA-DDDEB764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983324"/>
          </a:xfrm>
        </p:spPr>
        <p:txBody>
          <a:bodyPr>
            <a:normAutofit lnSpcReduction="10000"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Blunders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errors caused by malfunctions of the computer or human imperfection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early years of computers, erroneous numerical results could sometimes be attributed to malfunctions of the computer itself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most blunders must be attributed to human imperfection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avoided only by sound knowledge of fundamental principles and by the care when approaching and designing our solutions to the problem</a:t>
            </a:r>
          </a:p>
          <a:p>
            <a:pPr lvl="2"/>
            <a:endParaRPr lang="en-US" altLang="zh-TW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errors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errors resulting from incomplete mathematical models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some latent effects are not taken into account or ignored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B496480B-E590-4F74-BEB7-6102DDBC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26" y="365126"/>
            <a:ext cx="7886700" cy="98781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Errors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內容版面配置區 2">
            <a:extLst>
              <a:ext uri="{FF2B5EF4-FFF2-40B4-BE49-F238E27FC236}">
                <a16:creationId xmlns:a16="http://schemas.microsoft.com/office/drawing/2014/main" id="{61653CFC-D226-49AD-BDC2-454F6EA7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545707"/>
            <a:ext cx="8030158" cy="4351338"/>
          </a:xfrm>
        </p:spPr>
        <p:txBody>
          <a:bodyPr>
            <a:normAutofit lnSpcReduction="10000"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uncertainty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errors resulting from the accuracy and/or precision of the data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with biased (underestimation/overestimation) or imprecise instruments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descriptive statistics (viz. mean and variance) to provide a measure of the bias and imprecision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most of this course, we will assume that we have not made gross errors (blunders), we have a sound model, and we are dealing with error-free measurements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A3F008-61F8-4861-91E2-1C5E8BE88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2111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CDC9AE0-2F13-42B6-8030-87CF14A84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3455502"/>
          </a:xfrm>
        </p:spPr>
        <p:txBody>
          <a:bodyPr/>
          <a:lstStyle/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that truncation errors occur when exact mathematical formulations are represented by approximations.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how to use the Taylor series to estimate truncation errors.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that efforts to minimize truncation errors can sometimes increase roundoff errors.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4616E49-D502-46A4-BD95-B1EEA39C3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Truncation Errors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CC2265-4652-44F3-8CE2-2F8088A1D27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615747"/>
            <a:ext cx="8229600" cy="2228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Occur when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exact mathematical formulations are represented by approximations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endParaRPr lang="en-US" altLang="en-US" sz="12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 1: 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Taylor series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F6F1D5-710E-4040-B09D-A59670EC5DB9}"/>
              </a:ext>
            </a:extLst>
          </p:cNvPr>
          <p:cNvSpPr/>
          <p:nvPr/>
        </p:nvSpPr>
        <p:spPr>
          <a:xfrm>
            <a:off x="381000" y="3629604"/>
            <a:ext cx="5830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approximation to a derivative using a finite-difference equation: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635BBA6-E843-460F-9E87-19CAA8033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13885"/>
              </p:ext>
            </p:extLst>
          </p:nvPr>
        </p:nvGraphicFramePr>
        <p:xfrm>
          <a:off x="2628900" y="4907898"/>
          <a:ext cx="38862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485900" imgH="406400" progId="Equation.3">
                  <p:embed/>
                </p:oleObj>
              </mc:Choice>
              <mc:Fallback>
                <p:oleObj name="Equation" r:id="rId3" imgW="1485900" imgH="40640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9635BBA6-E843-460F-9E87-19CAA80338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907898"/>
                        <a:ext cx="38862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526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F2F9C258-B1B6-4E11-A20F-44B06B88F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607904"/>
            <a:ext cx="32040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 expansions</a:t>
            </a:r>
          </a:p>
          <a:p>
            <a:pPr algn="l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h =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38244D33-F63A-45B7-828D-D63963257CA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50974"/>
            <a:ext cx="8166100" cy="3322638"/>
            <a:chOff x="336" y="1248"/>
            <a:chExt cx="5288" cy="2285"/>
          </a:xfrm>
        </p:grpSpPr>
        <p:graphicFrame>
          <p:nvGraphicFramePr>
            <p:cNvPr id="6" name="Object 2">
              <a:extLst>
                <a:ext uri="{FF2B5EF4-FFF2-40B4-BE49-F238E27FC236}">
                  <a16:creationId xmlns:a16="http://schemas.microsoft.com/office/drawing/2014/main" id="{7B2AD2DD-86AE-4A91-A40A-0F1749E024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072"/>
            <a:ext cx="4808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3" imgW="4381500" imgH="419100" progId="Equation.3">
                    <p:embed/>
                  </p:oleObj>
                </mc:Choice>
                <mc:Fallback>
                  <p:oleObj name="Equation" r:id="rId3" imgW="4381500" imgH="419100" progId="Equation.3">
                    <p:embed/>
                    <p:pic>
                      <p:nvPicPr>
                        <p:cNvPr id="6" name="Object 2">
                          <a:extLst>
                            <a:ext uri="{FF2B5EF4-FFF2-40B4-BE49-F238E27FC236}">
                              <a16:creationId xmlns:a16="http://schemas.microsoft.com/office/drawing/2014/main" id="{7B2AD2DD-86AE-4A91-A40A-0F1749E024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072"/>
                          <a:ext cx="4808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">
              <a:extLst>
                <a:ext uri="{FF2B5EF4-FFF2-40B4-BE49-F238E27FC236}">
                  <a16:creationId xmlns:a16="http://schemas.microsoft.com/office/drawing/2014/main" id="{A3A2BF81-F778-4CD6-84EE-56AA3D3435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544"/>
            <a:ext cx="3772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5" imgW="3429000" imgH="419100" progId="Equation.3">
                    <p:embed/>
                  </p:oleObj>
                </mc:Choice>
                <mc:Fallback>
                  <p:oleObj name="Equation" r:id="rId5" imgW="3429000" imgH="419100" progId="Equation.3">
                    <p:embed/>
                    <p:pic>
                      <p:nvPicPr>
                        <p:cNvPr id="7" name="Object 3">
                          <a:extLst>
                            <a:ext uri="{FF2B5EF4-FFF2-40B4-BE49-F238E27FC236}">
                              <a16:creationId xmlns:a16="http://schemas.microsoft.com/office/drawing/2014/main" id="{A3A2BF81-F778-4CD6-84EE-56AA3D3435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544"/>
                          <a:ext cx="3772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">
              <a:extLst>
                <a:ext uri="{FF2B5EF4-FFF2-40B4-BE49-F238E27FC236}">
                  <a16:creationId xmlns:a16="http://schemas.microsoft.com/office/drawing/2014/main" id="{8FA33772-0199-45AB-8892-3804FBF9B0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016"/>
            <a:ext cx="2804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7" imgW="2552700" imgH="419100" progId="Equation.3">
                    <p:embed/>
                  </p:oleObj>
                </mc:Choice>
                <mc:Fallback>
                  <p:oleObj name="Equation" r:id="rId7" imgW="2552700" imgH="419100" progId="Equation.3">
                    <p:embed/>
                    <p:pic>
                      <p:nvPicPr>
                        <p:cNvPr id="8" name="Object 4">
                          <a:extLst>
                            <a:ext uri="{FF2B5EF4-FFF2-40B4-BE49-F238E27FC236}">
                              <a16:creationId xmlns:a16="http://schemas.microsoft.com/office/drawing/2014/main" id="{8FA33772-0199-45AB-8892-3804FBF9B0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016"/>
                          <a:ext cx="2804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C9FD7ABA-7E0F-41AB-AB22-9B6EAD312C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248"/>
            <a:ext cx="110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9" imgW="990600" imgH="228600" progId="Equation.3">
                    <p:embed/>
                  </p:oleObj>
                </mc:Choice>
                <mc:Fallback>
                  <p:oleObj name="Equation" r:id="rId9" imgW="990600" imgH="228600" progId="Equation.3">
                    <p:embed/>
                    <p:pic>
                      <p:nvPicPr>
                        <p:cNvPr id="9" name="Object 5">
                          <a:extLst>
                            <a:ext uri="{FF2B5EF4-FFF2-40B4-BE49-F238E27FC236}">
                              <a16:creationId xmlns:a16="http://schemas.microsoft.com/office/drawing/2014/main" id="{C9FD7ABA-7E0F-41AB-AB22-9B6EAD312C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248"/>
                          <a:ext cx="110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>
              <a:extLst>
                <a:ext uri="{FF2B5EF4-FFF2-40B4-BE49-F238E27FC236}">
                  <a16:creationId xmlns:a16="http://schemas.microsoft.com/office/drawing/2014/main" id="{F893BC26-7A1D-4CB0-A68B-5DF1107D33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680"/>
            <a:ext cx="192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11" imgW="1739900" imgH="241300" progId="Equation.3">
                    <p:embed/>
                  </p:oleObj>
                </mc:Choice>
                <mc:Fallback>
                  <p:oleObj name="Equation" r:id="rId11" imgW="1739900" imgH="241300" progId="Equation.3">
                    <p:embed/>
                    <p:pic>
                      <p:nvPicPr>
                        <p:cNvPr id="10" name="Object 6">
                          <a:extLst>
                            <a:ext uri="{FF2B5EF4-FFF2-40B4-BE49-F238E27FC236}">
                              <a16:creationId xmlns:a16="http://schemas.microsoft.com/office/drawing/2014/main" id="{F893BC26-7A1D-4CB0-A68B-5DF1107D33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80"/>
                          <a:ext cx="192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3602C09-C43B-452C-9F92-C8827B55C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248"/>
              <a:ext cx="2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en-US" sz="1800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ACBC0009-0C1B-4EED-8BBF-E10E797A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80"/>
              <a:ext cx="26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800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2F7C857E-BF08-4106-9E34-6BD5E5812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160"/>
              <a:ext cx="29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800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820B3AB9-1109-445F-BB9B-6D58A4F7E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88"/>
              <a:ext cx="27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800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F57C9016-B04D-4582-B591-ADCDD14C8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2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en-US" sz="1800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</a:p>
          </p:txBody>
        </p:sp>
      </p:grpSp>
      <p:sp>
        <p:nvSpPr>
          <p:cNvPr id="16" name="Rectangle 16">
            <a:extLst>
              <a:ext uri="{FF2B5EF4-FFF2-40B4-BE49-F238E27FC236}">
                <a16:creationId xmlns:a16="http://schemas.microsoft.com/office/drawing/2014/main" id="{0D91D5F5-54F0-4B20-8A32-4F5B8405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6329"/>
            <a:ext cx="83058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 widely used to express functions in an approximate fashion</a:t>
            </a:r>
          </a:p>
          <a:p>
            <a:pPr algn="l"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</a:t>
            </a:r>
            <a:r>
              <a:rPr lang="ja-JP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Theorem:</a:t>
            </a:r>
            <a:r>
              <a:rPr lang="en-US" altLang="ja-JP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l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smooth function can be approximated as a polynomial</a:t>
            </a:r>
          </a:p>
        </p:txBody>
      </p:sp>
    </p:spTree>
    <p:extLst>
      <p:ext uri="{BB962C8B-B14F-4D97-AF65-F5344CB8AC3E}">
        <p14:creationId xmlns:p14="http://schemas.microsoft.com/office/powerpoint/2010/main" val="112233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937F2FF-316F-4D7C-8685-48B4B0DC3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18947"/>
            <a:ext cx="7848600" cy="4749800"/>
          </a:xfrm>
          <a:noFill/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ACE4557-2ACE-46B6-8F8C-C0BA333EF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7947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Each term adds more information: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72FD4806-7CE0-406B-A2C6-5928B26EC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388" y="2301547"/>
            <a:ext cx="609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1.2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4C30C8EE-BC4E-4646-AA06-11C617DD3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34747"/>
            <a:ext cx="725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e.g.,  f(x) = - 0.1x</a:t>
            </a:r>
            <a:r>
              <a:rPr lang="en-US" altLang="en-US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- 0.15x</a:t>
            </a:r>
            <a:r>
              <a:rPr lang="en-US" altLang="en-US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- 0.5x</a:t>
            </a:r>
            <a:r>
              <a:rPr lang="en-US" altLang="en-US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- 0.25x + 1.2   at  x = 1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9CA3854B-B373-45B6-9A6A-663CF749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3368347"/>
            <a:ext cx="19748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≈ 1.2 – 0.25(1) = 0.95</a:t>
            </a: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0B7321E4-D356-4B32-9A6E-904D262E7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663747"/>
            <a:ext cx="32893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≈ 1.2 – 0.25(1) –(1.0/(1*2))*1</a:t>
            </a:r>
            <a:r>
              <a:rPr lang="en-US" alt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0.45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3B38AF39-E5D7-4D57-AE1A-0B2713A0D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120947"/>
            <a:ext cx="279717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1.2 – 0.25(1) – (1.0/(1*2))*1</a:t>
            </a:r>
            <a:r>
              <a:rPr lang="en-US" alt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– (0.9/(1*2*3))*1</a:t>
            </a:r>
            <a:r>
              <a:rPr lang="en-US" alt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0.3</a:t>
            </a:r>
          </a:p>
        </p:txBody>
      </p:sp>
    </p:spTree>
    <p:extLst>
      <p:ext uri="{BB962C8B-B14F-4D97-AF65-F5344CB8AC3E}">
        <p14:creationId xmlns:p14="http://schemas.microsoft.com/office/powerpoint/2010/main" val="9495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DFC41D-554C-4A18-B768-27809E88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58750"/>
            <a:ext cx="8229600" cy="92868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Taylor Series: Remainder Term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D18DD-3F83-487E-9E68-5A9DB893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3" y="1228628"/>
            <a:ext cx="7150748" cy="17717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56DDFF-A51C-4587-A459-89A2FFF9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0424"/>
            <a:ext cx="9144000" cy="33207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EBFD6E-4345-4634-B42F-2D66336CBEE6}"/>
              </a:ext>
            </a:extLst>
          </p:cNvPr>
          <p:cNvSpPr/>
          <p:nvPr/>
        </p:nvSpPr>
        <p:spPr>
          <a:xfrm>
            <a:off x="2463282" y="3536302"/>
            <a:ext cx="2509934" cy="783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339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744711-AE34-4BB9-993B-A99FFB77F43C}"/>
              </a:ext>
            </a:extLst>
          </p:cNvPr>
          <p:cNvSpPr txBox="1"/>
          <p:nvPr/>
        </p:nvSpPr>
        <p:spPr>
          <a:xfrm>
            <a:off x="111967" y="167951"/>
            <a:ext cx="8864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Uso de la expansión de la serie de Taylor para aproximar una función con un número infinito de derivadas</a:t>
            </a:r>
            <a:endParaRPr lang="es-P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172B1-EB5D-4165-9760-27F0C07E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616"/>
            <a:ext cx="9144000" cy="484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77176-35F7-48E6-973C-C1CEEAA9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8073"/>
            <a:ext cx="3788229" cy="4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1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78997-EE72-44CA-A85A-7385A62FB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298"/>
            <a:ext cx="9144000" cy="3670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ABB1DF-3BB6-4BE1-852A-AD30493E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92" y="3867274"/>
            <a:ext cx="8630816" cy="28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609BA4F-66DF-404A-85BD-24CF457E4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71609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Truncation Error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F1A735-AC87-4485-8734-5503CFB524A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497172"/>
            <a:ext cx="7886700" cy="3147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 order Taylor series expansion will be exact for an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 order polynomial.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other cases, the remainder term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of the order of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meaning: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more terms are used, the smaller the error, 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smaller the spacing, the smaller the error for a given number of terms.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E6EBAF5D-5F62-4B88-B62E-FD4FBAF2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1531"/>
            <a:ext cx="9144000" cy="13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2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</TotalTime>
  <Words>532</Words>
  <Application>Microsoft Office PowerPoint</Application>
  <PresentationFormat>Presentación en pantalla (4:3)</PresentationFormat>
  <Paragraphs>63</Paragraphs>
  <Slides>15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Calculo Numérico I  Clase Errores de Truncamiento</vt:lpstr>
      <vt:lpstr>Objectives</vt:lpstr>
      <vt:lpstr>Truncation Errors</vt:lpstr>
      <vt:lpstr>Presentación de PowerPoint</vt:lpstr>
      <vt:lpstr>Each term adds more information:</vt:lpstr>
      <vt:lpstr>The Taylor Series: Remainder Term</vt:lpstr>
      <vt:lpstr>Presentación de PowerPoint</vt:lpstr>
      <vt:lpstr>Presentación de PowerPoint</vt:lpstr>
      <vt:lpstr>Truncation Error</vt:lpstr>
      <vt:lpstr>The Remainder for the Taylor Series Expansion</vt:lpstr>
      <vt:lpstr>Presentación de PowerPoint</vt:lpstr>
      <vt:lpstr>Presentación de PowerPoint</vt:lpstr>
      <vt:lpstr>Total Numerical Error</vt:lpstr>
      <vt:lpstr>Other Errors</vt:lpstr>
      <vt:lpstr>Other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Alberto Sanchez Rodas</dc:creator>
  <cp:lastModifiedBy>Luis Alberto Sanchez Rodas</cp:lastModifiedBy>
  <cp:revision>3</cp:revision>
  <dcterms:created xsi:type="dcterms:W3CDTF">2019-03-27T04:55:17Z</dcterms:created>
  <dcterms:modified xsi:type="dcterms:W3CDTF">2020-11-20T18:50:53Z</dcterms:modified>
</cp:coreProperties>
</file>