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19" r:id="rId3"/>
    <p:sldId id="420" r:id="rId4"/>
    <p:sldId id="258" r:id="rId5"/>
    <p:sldId id="259" r:id="rId6"/>
    <p:sldId id="421" r:id="rId7"/>
    <p:sldId id="426" r:id="rId8"/>
    <p:sldId id="422" r:id="rId9"/>
    <p:sldId id="382" r:id="rId10"/>
    <p:sldId id="260" r:id="rId11"/>
    <p:sldId id="418" r:id="rId12"/>
    <p:sldId id="257" r:id="rId13"/>
    <p:sldId id="263" r:id="rId14"/>
    <p:sldId id="264" r:id="rId15"/>
    <p:sldId id="266" r:id="rId16"/>
    <p:sldId id="292" r:id="rId17"/>
    <p:sldId id="427" r:id="rId18"/>
    <p:sldId id="294" r:id="rId19"/>
    <p:sldId id="287" r:id="rId20"/>
    <p:sldId id="296" r:id="rId21"/>
    <p:sldId id="267" r:id="rId22"/>
    <p:sldId id="297" r:id="rId23"/>
    <p:sldId id="298" r:id="rId24"/>
    <p:sldId id="299" r:id="rId25"/>
    <p:sldId id="302" r:id="rId26"/>
    <p:sldId id="303" r:id="rId27"/>
    <p:sldId id="313" r:id="rId28"/>
    <p:sldId id="305" r:id="rId29"/>
    <p:sldId id="314" r:id="rId30"/>
    <p:sldId id="315" r:id="rId31"/>
    <p:sldId id="428" r:id="rId32"/>
    <p:sldId id="308" r:id="rId33"/>
    <p:sldId id="316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05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28 1464,'0'0'19570,"-1"-5"-18651,-2-13-297,2 14 179,1 17-715,-2 286 412,6 364 239,15-289-271,5 271 465,-26 272-206,5 986 505,18-1017-755,2 339-182,-23-469 632,0-755-891,0-10-1921,0-26-1227,0 7-1778,0-3-4645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0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8210,'0'0'10531,"0"0"-10352,0-1-1,0 0 1,1 0-1,-1 0 1,1 0-1,-1 1 1,1-1-1,-1 0 1,1 0-1,0 1 1,-1-1-1,1 0 1,0 1-1,-1-1 1,1 1-1,0-1 1,1 0-1,5 1-157,0 1 1,-1 0-1,1 1 0,0-1 1,-1 1-1,0 0 0,1 1 1,-1 0-1,0 0 0,8 5 1,59 46-19,-35-24 10,13 8-34,-1 1-67,1-3 1,2-1-1,1-3 1,85 37-1,-135-67-269,1 0 0,-1-1 0,1 1 1,0-1-1,0 0 0,0 0 0,0 0 0,0-1 0,0 0 0,0 0 1,8-1-1,-8-6-2497,-4-12-2434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08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1 7762,'0'0'8129,"-266"230"-7104,186-140-209,10-4-368,10-5-288,15-14-160,10-3-360,10-19-1785,10-14-4000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18 4081,'-10'-17'17844,"5"448"-17907,6-425 56,0 0 1,-1-1-1,2 1 1,-1 0-1,1-1 1,0 1-1,0-1 1,0 0-1,1 1 1,-1-1-1,8 9 1,47 51-75,-31-38 119,-25-26-32,0 0 0,0 0 0,0 0 0,0 0 0,-1 1 0,1-1 0,0 0 0,0 0 0,-1 0 0,1 1 0,-1-1 0,1 0 0,-1 1 0,1 2 1,-1-4-3,-1 1 0,1-1 0,0 1 0,0-1 0,0 0 0,0 1 0,-1-1 0,1 1 0,0-1 0,0 1 0,-1-1 0,1 0 0,0 1 0,-1-1 0,1 0 0,-1 1 0,1-1 0,0 0 1,-1 0-1,1 1 0,-1-1 0,1 0 0,-1 0 0,1 0 0,-1 0 0,1 1 0,-1-1 0,-48-1 191,27 0-164,21 1-27,-16 1 19,1-1 0,-1 0-1,0-1 1,1-1 0,-1-1-1,1 0 1,0-2 0,-27-9-1,41 12-20,-14-1 23,14 3-26,9 0-402,52 4 306,101 17-1,-16 0 152,-55-14-130,-16-2-911,109 23 0,-152-19-2240,-12 0-2387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32 3713,'0'0'11561,"-3"-5"-10685,-9-22 3742,3 48-4590,1 0-1,2 0 0,0 1 0,-3 22 1,-9 35 47,3-33-71,2 0-1,3 0 0,1 1 0,-4 82 0,15-128 18,0 0 0,0 0 0,0 0 0,0 0-1,0 0 1,0-1 0,0 1 0,0-1 0,0 1-1,1-1 1,-1 0 0,0 0 0,0 0 0,0 0-1,1 0 1,-1-1 0,3 0 0,1 1 113,428-9-961,-434 9 653,1 0 0,0 1 1,-1-1-1,1 0 0,-1 0 1,1 0-1,0 0 0,-1 0 0,1 0 1,0 0-1,-1 0 0,1 0 1,0 0-1,-1 0 0,1-1 0,0 1 1,-1 0-1,1 0 0,-1-1 1,1 1-1,0 0 0,-1-1 1,1 1-1,-1-1 0,1 1 0,-1 0 1,1-1-1,-1 1 0,0-1 1,1 1-1,-1-1 0,1 0 1,-1 1-1,0-1 0,0 1 0,1-1 1,-1 0-1,0 1 0,0-1 1,0 0-1,0 1 0,0-1 0,1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2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0 8330,'0'0'7232,"-6"41"-6548,-52 280 632,35-201-1156,6 0-1,-5 223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4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66 7482,'0'0'9754,"-3"-10"-8874,-12-29-235,15 38-623,0 0 0,-1 0 0,1 0 0,-1 0 0,1 0 0,-1 0 0,0 0 0,1 0 0,-1 1 0,0-1 0,0 0 0,0 0 0,1 1 0,-1-1 0,0 1 0,0-1 0,0 1 0,0-1 0,0 1 0,0 0 0,0-1 0,0 1 0,0 0 0,0 0 0,0-1 0,0 1 0,0 0 0,0 0 0,-1 0 0,1 1 0,0-1 0,0 0 0,0 0 0,-2 1 0,-5 0 41,0 0-61,0 0 0,0 1 0,1 0 0,-1 0 0,0 1 0,1 0 1,-1 1-1,1-1 0,0 1 0,0 0 0,0 1 0,1 0 1,0 0-1,0 1 0,0-1 0,-10 14 0,-7 10-22,0 1 0,-21 40 0,43-69 21,-11 19-31,1 1 0,1 0 0,1 1 0,1 0 1,1 0-1,1 0 0,1 1 0,1 0 0,1 0 0,1 1 0,1-1 1,4 47-1,-3-66-40,1 0 0,0-1-1,1 1 1,-1 0 0,1 0 0,-1-1 0,1 1 0,0-1 0,0 0-1,1 1 1,-1-1 0,1 0 0,-1 0 0,1-1 0,0 1 0,0 0 0,0-1-1,0 0 1,1 0 0,-1 0 0,1 0 0,-1 0 0,1-1 0,0 1-1,0-1 1,-1 0 0,1 0 0,8 0 0,5 1-62,0 0 0,0-1 0,0-1 0,1-1 0,26-4 0,-33 2 109,0 0 0,0-1 0,-1 0 1,1 0-1,-1-1 0,0-1 0,-1 0 0,0 0 1,1-1-1,-2 0 0,1 0 0,-1-1 0,0 0 1,-1-1-1,0 0 0,0 0 0,7-14 1,8-16 384,-1 0 0,30-84 0,-35 69 356,-13 41-317,1 0 1,0-1-1,1 1 0,14-24 1,-13 34-106,-6 15-131,-1-2-140,-11 301 145,-1 13-338,13-313-308,0-1 1,0 1 0,1 0 0,0-1 0,1 1-1,0-1 1,0 0 0,6 14 0,11 6-4956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6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2937,'0'0'12697,"44"-18"-12004,144-56-242,-167 67-422,0 0 0,1 2 1,0 0-1,0 2 0,1 0 0,-1 2 0,41 1 0,-19 1-23,-25-1 7,-15-1-9,0 1 0,1 0 0,-1 0 0,1 0 0,-1 1-1,1 0 1,-1 0 0,8 2 0,-11-2 12,0 0-1,0 0 0,0 0 1,0 0-1,0 1 1,0-1-1,0 0 0,0 1 1,0-1-1,0 0 0,-1 1 1,1-1-1,-1 1 1,1-1-1,-1 1 0,1 0 1,-1-1-1,0 1 0,0-1 1,0 1-1,0 0 1,0-1-1,0 1 0,0-1 1,-1 1-1,1-1 0,-1 3 1,0 2 65,-1 0-1,1 1 1,-1-1 0,0 0 0,-1 0 0,0 0 0,0 0 0,0-1 0,0 1-1,-1-1 1,-7 7 0,-56 51 823,37-36-444,10-9-198,-26 22 502,-70 81 1,105-107-662,0 0 0,1 0 1,1 1-1,0 1 0,1-1 1,0 2-1,2-1 0,0 1 0,0 0 1,-4 30-1,8-32-66,0 0 1,2 0-1,0 0 1,0 0-1,2 1 1,-1-1-1,2 0 1,0-1-1,1 1 1,1 0-1,10 24 1,-10-30-75,0-1 1,1 0 0,0 0-1,0 0 1,1-1 0,0 0-1,0 0 1,0 0-1,1-1 1,0 0 0,0-1-1,1 0 1,-1 0 0,1-1-1,0 0 1,1 0 0,-1-1-1,0 0 1,14 1-1,11 1-1774,67-2 0,-92-3 1222,45 0-4772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6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0 10018,'0'0'8263,"-44"18"-7619,-131 56-309,170-72-320,1 0 0,-1 0 0,1 1 0,0-1 0,0 1 0,0 0 0,0 0 0,1 1 0,-1-1 0,1 1 0,-4 4 0,6-6-9,0 0 0,1-1 0,-1 1 0,1-1 0,-1 1 0,1 0 0,0-1 0,0 1 1,0 0-1,0-1 0,0 1 0,0 0 0,0-1 0,0 1 0,1 0 0,0 1 0,1 8 33,-2-7-11,1 0 1,0 0 0,0-1 0,0 1 0,1 0 0,-1-1-1,1 1 1,0-1 0,0 1 0,0-1 0,0 0 0,1 0 0,-1 0-1,1 0 1,0 0 0,-1 0 0,7 3 0,6 4 177,0 0-1,29 12 1,-20-10 7,23 12 27,126 71 101,-152-82-347,-1 1 0,0 1 0,-1 1 0,-1 0 0,29 34 1,-43-45 2,-1 1 1,1 0 0,-1 0 0,0 0 0,0 1 0,-1-1 0,0 1-1,0-1 1,-1 1 0,1 0 0,-1 7 0,-1-10 7,1 1 0,-1-1 1,0 0-1,-1 1 0,1-1 0,-1 0 0,0 1 1,0-1-1,0 0 0,-1 0 0,1 0 0,-1 0 1,0 0-1,0 0 0,-1-1 0,1 1 0,-1 0 1,-5 5-1,-5 1 44,0 0 0,-1-1 0,0-1 0,0 0 0,-22 9 0,-85 25 164,107-37-201,-300 80-2161,233-66-2408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4033,'0'0'15162,"8"21"-14503,11 26-404,1 0 0,3-1 1,54 80-1,-60-102-352,2-1 0,0-1 1,42 36-1,-54-52-12,1 0 0,0 0 0,0-1 0,1 0 1,0-1-1,0 0 0,0 0 0,0-1 0,0 0 1,1-1-1,-1 0 0,1 0 0,0-1 0,0 0 0,15-1 1,-23 0 104,1 0 0,-1-1 1,1 1-1,-1-1 0,1 0 1,-1 0-1,0 0 0,1 0 1,-1 0-1,0 0 1,0 0-1,0-1 0,0 1 1,0-1-1,0 0 0,0 0 1,3-3-1,-2 0-5,0 0 0,0 1 0,-1-1 0,0 0 0,0 0 0,0-1 0,0 1 0,0-7 0,2-11 66,-2-1-1,-1 0 1,-2-27 0,1 25 191,0 25-231,0 0-1,0 0 1,0 0 0,0 0 0,0 0 0,0 0-1,0 0 1,0 1 0,-1-1 0,1 0 0,0 0 0,0 0-1,-1 0 1,1 0 0,-1 1 0,1-1 0,-1 0 0,1 0-1,-1 0 1,1 1 0,-1-1 0,0 0 0,1 1-1,-1-1 1,0 1 0,0-1 0,1 1 0,-1-1 0,0 1-1,0-1 1,0 1 0,1 0 0,-1 0 0,0-1 0,0 1-1,0 0 1,0 0 0,0 0 0,0 0 0,0 0-1,-1 0 1,-3 1-17,1 0 0,0-1-1,0 2 1,0-1 0,0 0 0,0 1-1,1 0 1,-7 4 0,-18 16-95,0 1-1,2 1 1,1 2-1,1 0 1,-34 50 0,43-56-2540,-24 43 1,27-38-2814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7042,'0'0'10683,"41"48"-9969,137 154-410,-150-172-230,35 30 0,-51-51-81,0-1 0,1 0 0,14 7 0,-25-14 4,13 5-260,0 0 0,1 0 0,0-2 0,0 0 0,1 0 0,-1-2-1,1 0 1,-1-1 0,1 0 0,25-4 0,-39 3 203,-1 0 1,1-1-1,-1 0 0,1 1 0,-1-1 0,0 0 1,0 0-1,1 0 0,-1-1 0,0 1 0,0 0 1,0-1-1,0 0 0,0 1 0,-1-1 1,1 0-1,0 0 0,-1 0 0,1 0 0,-1 0 1,0 0-1,0 0 0,0-1 0,0 1 1,0 0-1,0-1 0,-1 1 0,1-1 0,-1 1 1,1-5-1,1-9 61,-1 0-1,-1 0 1,-2-26 0,1 36 42,1 3 30,0 0 1,0 1-1,-1-1 1,1 1-1,-1-1 0,0 1 1,0-1-1,0 1 1,0-1-1,0 1 0,-1 0 1,1 0-1,-1 0 1,1 0-1,-1 0 0,0 0 1,0 0-1,0 0 0,0 0 1,0 1-1,0-1 1,0 1-1,0 0 0,-1 0 1,1 0-1,0 0 1,-6-2-1,-4 1 86,1 0-1,-1 0 1,0 1-1,-22 1 1,26 0-182,-8 1 46,0 1 0,0 0 0,0 2 1,0 0-1,0 0 0,1 2 1,0 0-1,0 0 0,0 2 0,1-1 1,0 2-1,1 0 0,-20 17 1,14-9-404,0 0 1,1 2 0,1 0 0,0 1 0,2 0 0,0 2 0,-21 41-1,17-7-6366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06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13619,'0'0'8486,"33"-3"-7923,355-10 773,537 60-904,784-32-327,-1258-15-98,-337-1-12,1-5 1,128-24 0,1240-117-38,-5 128 113,-590 51-14,-8 33 159,-82-5-80,1265 55 88,-1093-63-217,529 15 56,-427-22 322,-476-35 277,-586-10-144,-23-2-410,-51-15-1561,-1 2 0,0 3-1,-78-3 1,131 14 1072,-102-9-4890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9458,'0'0'10850,"-5"302"-10578,-10-193-168,5-1-104,10-9-48,0 0-1376,0-22-2609,10-23-4112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 9554,'0'0'5225,"-28"51"-3572,-88 177-560,103-200-1016,1 1-1,1 0 1,2 1-1,1 0 1,1 0 0,1 0-1,2 1 1,1 0 0,2 0-1,3 49 1,-1-54-80,-1-13-4,0 0 0,0-1 0,2 1-1,0 0 1,0 0 0,1-1 0,0 0-1,1 1 1,1-1 0,0 0 0,1-1-1,0 0 1,0 1 0,1-2 0,1 1-1,0-1 1,0 0 0,1-1 0,0 0-1,1 0 1,0-1 0,12 8 0,-7-8 37,0 0 1,0-1 0,0-1-1,1 0 1,0-1 0,0-1-1,0-1 1,1 0 0,-1-1-1,1 0 1,-1-2 0,32-2-1,-42 2 110,0 0-1,0 0 0,0-1 0,0 0 0,0 0 1,0 0-1,-1-1 0,1 0 0,-1 0 1,1-1-1,-1 1 0,0-1 0,0 0 1,0 0-1,0-1 0,0 0 0,-1 0 1,0 0-1,0 0 0,0-1 0,0 1 1,0-1-1,-1 0 0,0 0 0,0 0 0,-1-1 1,1 1-1,-1-1 0,0 1 0,-1-1 1,1 0-1,-1 1 0,0-1 0,-1 0 1,1 0-1,-1-8 0,0 6-56,1 0 0,-1 1 0,-1-1 1,1 0-1,-1 0 0,0 1 0,-1-1 0,0 0 0,-6-13 0,6 17-88,-1 0 1,1 1-1,-1 0 0,0-1 0,0 1 1,0 0-1,0 0 0,-1 1 0,1-1 0,-1 1 1,0-1-1,0 1 0,1 0 0,-1 1 1,-1-1-1,1 1 0,0 0 0,0-1 0,0 2 1,-9-2-1,1 1-341,0 0 0,0 1 0,0 0 0,-21 4 0,-23 12-3792,4 17-4392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9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9098,'0'0'9203,"21"41"-7925,72 140-495,-74-146-643,2-1 0,2 0 1,42 49-1,-48-66-133,0-1-1,1 0 1,1-1-1,0-1 1,1-1-1,24 12 0,-33-20-24,0 0 0,0 0-1,1-2 1,-1 1 0,1-1-1,0-1 1,0 0 0,0-1-1,0 0 1,1-1 0,-1 0-1,0-1 1,0 0 0,22-6-1,-28 6 37,1-2 1,-1 1-1,1 0 0,-1-1 0,0 0 0,0-1 0,0 1 0,-1-1 1,1-1-1,-1 1 0,0-1 0,0 1 0,0-1 0,-1-1 0,0 1 1,0-1-1,0 1 0,0-1 0,-1 0 0,0-1 0,-1 1 0,1 0 1,-1-1-1,0 0 0,-1 1 0,2-12 0,-3 15 30,1-1-1,-1 0 0,0 1 1,0-1-1,0 0 0,-1 0 1,1 1-1,-1-1 0,0 1 1,0-1-1,0 1 0,-1-1 1,1 1-1,-1-1 0,1 1 1,-1 0-1,0 0 0,-1 0 1,1 0-1,0 0 0,-1 1 1,0-1-1,0 1 0,1-1 1,-1 1-1,-1 0 0,1 0 1,0 0-1,0 1 0,-1-1 1,1 1-1,-1 0 0,1 0 1,-1 0-1,-3 0 0,-17-3-20,0 1-1,0 1 1,1 1 0,-37 3-1,18-1 12,27-2-103,0 1-1,-1 1 0,1 0 1,0 1-1,0 1 0,0 0 1,1 1-1,-1 0 1,1 2-1,0-1 0,0 2 1,0 0-1,1 0 0,0 1 1,1 1-1,0 0 1,0 1-1,-20 22 0,23-22-668,0 2 0,0-1-1,2 1 1,-8 14 0,-6 39-7324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1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4761,'0'0'15261,"1"4"-14933,2 4-236,1 1-1,-1-1 1,2-1 0,-1 1 0,1-1 0,0 1 0,0-1 0,1-1 0,0 1 0,9 8-1,9 6 10,42 29 0,-50-40-17,1-1 1,1-1-1,-1 0 0,1-1 0,1-1 1,-1-1-1,1 0 0,0-2 1,0 0-1,0-1 0,0-1 1,1 0-1,33-5 0,-51 4-39,0 0 0,0-1 0,0 1 0,-1 0 0,1-1 0,0 1 0,0-1 0,0 0 0,-1 0 0,1 1 0,0-1 0,-1 0 0,1 0 0,-1-1 0,1 1 0,-1 0 0,0 0 0,0-1 0,1 1 0,-1-1 0,0 1 0,0-1 0,0 1 0,1-3 0,-1-1 97,0 0 1,0 0-1,0-1 0,0 1 0,-1 0 0,0-9 0,0 7 28,-1 6-160,1 0 0,0 0 0,-1 0 0,1 0-1,0 0 1,-1 0 0,1 0 0,-1 0 0,0 0 0,1 0 0,-1 0 0,0 1 0,1-1-1,-1 0 1,0 1 0,0-1 0,0 0 0,0 1 0,0-1 0,1 1 0,-1-1-1,0 1 1,0 0 0,0-1 0,0 1 0,0 0 0,-1 0 0,1-1 0,0 1 0,0 0-1,0 0 1,-1 0 0,-45 0-54,38 1 57,-2 0-26,1 0 1,-1 1-1,1 1 0,-1 0 1,1 0-1,0 1 1,0 0-1,1 0 1,-18 12-1,0 2-255,-41 38 1,48-39-23,-69 62-3571,3-2-6572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3001,'0'0'11653,"-4"21"-10708,-12 311 284,-17 134-1006,13-262-1929,8-2-3626,11-96-880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6993,'0'0'7890,"0"257"-7258,0-198-376,-5 4-128,-10 0-120,5 0 88,-6 0-96,6 0-96,0 19-632,10-19-1312,0-4-1897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10426,'0'0'4769,"-36"307"-4761,26-194 40,0 4 72,5 0-40,5-4-72,0 0-8,0-9-176,0 31-1088,0-27-2713,5-17-920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3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6177,'0'0'3593,"-30"252"-1993,30-170-423,-5-10-609,5 0-56,0-9-272,0 0-104,0-4-136,0 0-312,0 26-912,5-13-1169,15-8-6049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3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5249,'0'0'9066,"0"261"-8634,0-234-248,0-9-184,0-4-792,5-5-1937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7938,'0'0'8898,"-26"217"-8890,11-96-8,5-21-873,5-15-4312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1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7522,'0'0'6606,"-1"28"-6527,0-10-69,0 1-5,0 0 0,2-1 0,0 1 0,1 0 0,0 0 0,2-1 0,0 1 0,12 29 0,5-3 50,29 43 0,-33-62-54,-1 2 1,-1 0-1,-2 1 0,-1 0 1,10 35-1,-21-61-35,0 0 0,0 0-1,0 0 1,-1 0 0,1 0-1,-1 0 1,0 0-1,0 0 1,0 0 0,0 1-1,-1-1 1,1 0 0,-1 0-1,0 0 1,1 0-1,-1 0 1,-1 0 0,1-1-1,0 1 1,-1 0 0,1 0-1,-1-1 1,0 1-1,0-1 1,0 0 0,0 1-1,-1-1 1,-3 3 0,-3-1-107,0 0 1,0-1 0,-1 1 0,1-2 0,-1 0 0,0 0 0,-18 1 0,-218 12 2536,351-7 18,457-8-780,-527 0-2063,55-9 0,-11-9-3973,-40 5-3796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4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6793,'0'0'5946,"-15"244"-4730,10-168-200,0 1-336,0 4-424,-5 0-80,0-4-176,0 0-8,-5-1-456,0 10-696,0-14-1048,5-18-2049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4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5313,'0'0'1769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1 492 6969,'0'0'7209,"49"-12"-6772,161-40-34,-106 22 61,115-49 1,-119 40-353,211-98-741,-112 31-4734,-133 70 145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7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1 708 7946,'0'0'7344,"34"-18"-7204,115-58-55,-91 50-157,2 2 0,64-16 0,-23 9-441,194-82-3958,-230 83 2640,-1-3 1,83-58 0,-114 68 3212,1 2 0,1 1 0,0 2 0,64-23 1,-29 19-1096,-35 12-849,0-1 0,0-2 0,35-20 0,-44 19-906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9722,'0'0'4033,"241"-121"-4033,-196 103 0,5-5-16,5 0-104,6-4-320,24-9-1137,-15 5-255,-5 4-2673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2833,'0'0'11106,"215"-14"-11018,-175 10-24,1-5-56,9 0-8,35-18-56,-10 8-1552,0-3-2505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8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0 185 3569,'0'0'600</inkml:trace>
  <inkml:trace contextRef="#ctx0" brushRef="#br0" timeOffset="1">1173 109 1456,'0'0'7370,"271"-32"-6794,-211 23-224,10 4-216,5-4-120,6 0-8,-1 0-8,0 5 0,15-10-360,-14 5-648,-16 0-1273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8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1 303 824,'0'0'216</inkml:trace>
  <inkml:trace contextRef="#ctx0" brushRef="#br0" timeOffset="1">828 131 3833,'0'0'5462,"42"-8"-4788,136-26 169,-150 29-203,0 0 0,51 0 0,-31 4-263,293-5 488,40-3-843,-335 5-38,73-18 0,-88 8-506,-20-4-3973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9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1138 0 6673,'0'0'3569,"-105"334"-3089,10-117-280,-46 76-104,-54 72-8,-11 1 1017,31-68-593,55-91-384,59-58-128,36-54-2041,10-23-3320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9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1590 0 6545,'-156'235'2945,"-44"63"-1737,-46 54 417,-9-10-377,19-44-672,40-50-272,56-63-200,60-54-56,35-14-48,20-17-496,15-28-2481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2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9658,'0'0'5817,"43"-13"-5841,130-38-45,-171 50 65,0 1 0,0-1 0,0 0-1,0 1 1,0-1 0,1 1 0,-1-1 0,0 1 0,0 0 0,0 0-1,1 0 1,-1 0 0,0 1 0,0-1 0,1 1 0,-1-1-1,0 1 1,0 0 0,0 0 0,0 0 0,0 0 0,0 0 0,3 3-1,-4-3 1,0 1-1,-1 0 0,1-1 1,-1 1-1,1 0 0,-1 0 1,0 0-1,0 0 1,0-1-1,0 1 0,0 0 1,0 0-1,0 0 0,-1 0 1,0 2-1,0 6-13,0-2 22,1 0 0,-1 0 0,0 0 0,-1 0 0,0 0 1,0-1-1,-1 1 0,0 0 0,0-1 0,-5 8 0,-5 5 137,-1 0 1,-17 18-1,21-26 57,0 0 0,0 0-1,1 1 1,1 0-1,0 1 1,1 0-1,-9 24 1,15-36-178,0 1 1,0-1-1,0 0 1,0 1-1,1-1 1,0 1-1,-1-1 1,1 1-1,0-1 1,0 1-1,0-1 1,0 1-1,1-1 1,-1 1-1,1-1 1,-1 0-1,1 1 1,0-1-1,0 0 1,0 1-1,0-1 1,1 0-1,-1 0 1,0 0-1,1 0 1,0 0-1,-1 0 1,1 0-1,0-1 1,0 1-1,0-1 1,0 1-1,0-1 1,0 0-1,0 0 1,1 0-1,3 2 1,8 0 93,0 0 0,0-1 0,0 0 1,1-1-1,22-1 0,-10 0 5,300-1-298,-235-9-1815,-18-10-1621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40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2351 249 7706,'-215'302'2040,"-71"72"-200,-75 73-127,-15-14-337,25-68-608,40-31-288,86-81-344,79-73-88,76-67-48,60-45-256,30-28-1096,50-17-3161,26-23-1856</inkml:trace>
  <inkml:trace contextRef="#ctx0" brushRef="#br0" timeOffset="1">3454 0 8690,'-191'316'1296,"-64"99"641,-61 81-489,-20-13-664,35-72-376,31-64-224,69-81-64,81-85-120,70-78-448,50-30-1512,40-19-833,30-27-2272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40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2231 1 7906,'0'0'2784,"-260"456"-1447,-26-19 759,-60 64-808,-10-14-632,30-81 129,86-135-409,64-73-208,56-62-112,50-32-40,20-10-16,50-40-744,0-22-1041,75-32-3448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40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1304 1 8914,'0'0'2632,"-136"415"-1599,-34 54 1127,-51 81-1184,-19 14-696,14-72-200,66-136-16,59-94-64,56-77-8,40-68-288,5-40-112,25-5-512,96-31-672,-6-14-993,5-27-6017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41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0 7218,'0'0'6921,"-185"338"-6537,-26-8 344,-30 40-232,11-9-248,59-95-96,71-99 145,40-54-97,20-32-104,20-9-96,10-4-192,25-41-969,45-23-1391,25-4-1585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4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 6889,'0'0'1957,"-9"52"-595,-31 177-522,23-104-201,4 1 0,6 179 0,8-223-449,-39 382 185,1-52-190,37 162-203,-1 71-4,-3-540 29,-4 96 59,20 206 0,-5-306 16,-10 171 0,-4-215-54,-3-1 0,-20 68 1,-12 69 140,-18 320 1738,45-95 410,15-386-2318,0-30-608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51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8786,'0'0'8910,"0"23"-6206,1-9-2218,1 0 0,1-1-1,0 1 1,9 23 0,3 10-162,-3 1-221,1-1 0,29 64 0,-34-93-80,1-1 0,0 0 0,1 0 0,1-2 1,0 1-1,1-1 0,1-1 0,0 0 0,18 14 0,-23-23-17,1 0 0,1 0-1,-1-1 1,1 0 0,-1-1 0,1 0 0,0 0-1,0-1 1,1 0 0,-1-1 0,19 0-1,-4-1 17,0-1-1,0-1 0,42-10 1,125-43 90,28-6 88,-120 43-137,1 5-1,179-1 1,-268 14-64,-1 0 1,1 0-1,-1 1 1,0 1-1,1 0 1,17 6-1,-25-6 2,0 0 0,0 0 0,0 0 0,-1 1 0,1-1 0,-1 1 0,1 0 0,-1 0 0,0 0 0,0 1 0,0-1 0,0 1 0,-1 0 0,0-1 0,1 1 0,-1 0 0,-1 0 0,1 1 0,1 4 0,1 5-3,-2 0 0,1 0 1,-2 1-1,0-1 0,-1 26 0,0-16-20,1-27 26,-1 1 1,1 0-1,0 0 1,0-1-1,0 1 1,1 0-1,-1 0 1,0 0-1,1 0 1,0 1 0,-1-1-1,1 0 1,0 1-1,0-1 1,0 1-1,0-1 1,0 1-1,3-1 1,1-2 6,12-8 3,2 1-1,0 1 1,0 1 0,1 0 0,-1 2-1,2 0 1,-1 2 0,1 0-1,23-1 1,32-1 18,94 4-1,-120 3-14,72 0-31,32 0-353,-52 0-4890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51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 11843,'0'0'10942,"0"-5"-10449,1 12-390,3 28 152,27 199 384,-24-201-639,1 1 0,2-2 0,1 1 0,1-1 1,19 32-1,-26-55-19,-3-6-11,0 0 0,0 1 0,0-1 0,-1 0 0,1 1 0,-1-1 0,0 1 1,0 0-1,0-1 0,0 5 0,-6-4-12,-24-2 128,-51-2-1,30-1 303,69 14-249,33-3-112,0-3 0,1-2 0,-1-2 0,59-4 0,-42 0-45,-39 1-130,-13 1-503,0-1 1,0 0 0,0-2 0,0 0-1,33-9 1,-13-2-4662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5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9522,'0'0'11600,"1"39"-10561,-1 2-847,0 4-61,2 0 0,1 0-1,16 72 1,-12-88-127,0 1 0,2-2 1,16 37-1,-22-59-29,0 1-1,0-1 1,0 0 0,1 0-1,0 0 1,0-1 0,1 1-1,0-1 1,-1 0 0,2 0-1,-1 0 1,0-1 0,1 0-1,0 0 1,0-1 0,0 1-1,1-1 1,-1 0-1,1-1 1,9 3 0,0-3 62,0-1 0,0-1-1,0 0 1,0-1 0,0 0 0,0-2 0,0 0 0,-1-1 0,17-5 0,16-10 412,68-35 0,-28 11-200,-7 7-114,123-37 0,-173 64-133,0 2 0,0 1 0,1 1 0,0 2 0,0 1 1,0 2-1,49 5 0,-75-4-2,1 0 0,-1 1 0,0 0 0,1 0 0,-1 0 0,0 1 0,-1 0 0,1 0 0,0 1 0,-1-1 0,8 8 0,0 1-1,-1 1 0,19 26-1,-25-30 3,0 0-1,0-1 1,1 0-1,0 0 0,0 0 1,1-1-1,0 0 0,1-1 1,-1 0-1,1 0 0,1-1 1,10 5-1,2-4 2,1-1 0,0-1-1,0-2 1,1 0 0,-1-1 0,40-4-1,-7 1 3,3-2 3,-1-2 0,0-2 0,0-3 0,60-20 0,221-89 128,-332 118-130,27-12-524,-73 33-4557,-16 14-842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5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9098,'0'0'13907,"0"13"-13271,3 19-687,0-1 0,2 0-1,1 0 1,2-1 0,1 0-1,1 0 1,1-1 0,24 43 0,-33-69 30,2 3-1,0 1-1,-1 0 0,1 0 1,3 13-1,-6-19 25,-1 0 1,0 0-1,0 0 1,1 1-1,-1-1 0,0 0 1,0 0-1,0 0 0,0 0 1,0 0-1,0 0 1,0 0-1,0 0 0,-1 0 1,1 0-1,0 0 0,-1 0 1,1 0-1,-1 0 0,1 0 1,-1 0-1,1 0 1,-1 0-1,0 0 0,1-1 1,-1 1-1,0 0 0,0 0 1,1-1-1,-1 1 0,0 0 1,0-1-1,0 1 1,0-1-1,0 1 0,0-1 1,0 0-1,0 1 0,0-1 1,0 0-1,0 0 1,0 0-1,-2 0 0,-61 4 148,-65-5-1,74 0 873,199 3-934,-33 1-476,0-4 0,113-17-1,-113 0-2136,-36 5-2055,-2-1-4467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53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 7866,'0'0'6869,"-4"-3"-5862,-12-4 2403,33 20-1725,38 21-316,-24-20-1195,1-1-1,1-1 1,0-2-1,0-1 1,47 6 0,172 5-70,-176-17-86,-1 3-1,113 22 0,-170-23-21,-1 0 0,1 2 0,-1-1 0,0 2 0,-1 1 0,0 0 0,0 0 0,-1 2 0,0 0 0,-1 1 0,0 0 0,15 18 0,-24-24-5,-1-1 0,1 0 1,1-1-1,-1 1 1,1-1-1,0 0 1,0 0-1,0-1 0,0 0 1,13 5-1,-6-5 8,1-1 0,-1 0 0,1-1 0,23 0 0,486-30-118,-266 9 79,42 14-2054,-253 6 1607,-41 0-87,-4 0 161,-1 0 309,0 0 1,0 0 0,1 0-1,-1 0 1,0-1-1,1 1 1,-1 0 0,0 0-1,0 0 1,1 0-1,-1 1 1,0-1 0,0 0-1,1 0 1,-1 0-1,0 0 1,0 0 0,1 0-1,-1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7394,'0'0'6477,"0"5"-5986,-3 57-28,-21 113 1,13-112-115,-6 118 0,18-158-344,0-16-1,-1 1-1,0-1 1,0 0 0,-1 1 0,0-1 0,0 0-1,-4 10 1,3-16 171,-1 0 1,1 0-1,-1 0 1,0 0-1,1 0 0,-1-1 1,0 1-1,0-1 0,1 0 1,-1 0-1,0 0 1,0 0-1,0 0 0,-4-1 1,-3 0-1,3 0-24,0 0 0,0-1 1,0 1-1,1-1 0,-1-1 0,0 0 0,1 0 0,0 0 1,0 0-1,0-1 0,0 0 0,-10-9 0,2 2 391,3-2-44,12 13-511,0-1 0,0 0 0,0 1 0,0-1 0,0 1 0,0-1-1,0 1 1,0 0 0,0-1 0,0 1 0,0 0 0,0 0 0,0-1 0,0 1 0,0 0-1,0 0 1,0 0 0,0 0 0,0 1 0,1-1 0,830 5 165,-994 4-3669,66 4-2809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3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8 208 8306,'0'0'11386,"-2"-15"-10212,-4-49-334,6 60-796,0 1 0,1 0 0,-1-1 0,1 1 0,-1 0 0,1-1 0,0 1 0,0 0 0,0 0 0,1 0 0,-1 0 0,1 0 0,0 0 0,0 0 0,0 0 0,0 1 0,0-1 0,0 1 0,1-1 0,-1 1 0,6-4 0,2 0 28,0 0-1,1 1 0,0 0 0,16-5 1,-18 6-15,12-2-38,-1 1 0,1 0 0,0 2 1,1 0-1,-1 2 0,32 1 0,-50 0-28,0 0 0,0 0-1,1 0 1,-1 1-1,0-1 1,0 1 0,0 0-1,0 0 1,0 0 0,0 0-1,0 0 1,0 1-1,0-1 1,-1 1 0,1 0-1,-1 0 1,1 0 0,-1 0-1,1 0 1,-1 0-1,0 1 1,0-1 0,0 1-1,-1 0 1,1-1 0,-1 1-1,1 0 1,-1 0-1,2 6 1,0 6 16,0 0 0,-1 0 0,0 0 0,-2 0 0,0 17-1,0-17 46,-1-1-36,-2 0-1,1 1 0,-1-1 1,-1 0-1,-1 0 1,0-1-1,0 1 0,-2-1 1,-7 13-1,6-13 20,1 0 0,0 1 0,2 0-1,-1 0 1,2 0 0,0 1-1,0-1 1,1 1 0,0 17 0,3-28-6,1-1-1,-1 0 1,1 0 0,0-1 0,0 1 0,0 0-1,0 0 1,1 0 0,-1-1 0,1 1 0,0 0 0,-1-1-1,1 0 1,0 1 0,1-1 0,-1 0 0,0 0-1,1 0 1,-1 0 0,1-1 0,-1 1 0,1-1 0,0 1-1,0-1 1,4 1 0,11 5 128,0-1 1,38 7-1,-38-9-46,39 5 161,1-3 0,0-2 0,73-4 0,-57-1-274,-73 1-92,0 0 1,-1-1 0,1 1-1,-1-1 1,1 1 0,-1-1-1,1 1 1,-1-1 0,1 1-1,-1-1 1,1 1 0,-1-1-1,0 0 1,1 1 0,-1-1-1,0 0 1,0 1 0,0-1-1,1 0 1,-1 0 0,0 1-1,0-1 1,0 0 0,0 1-1,0-1 1,0 0 0,0 0-1,0 1 1,-1-1 0,1 0-1,0 1 1,-1-2 0,1-4-1838,0-12-4921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3713,'0'0'3749,"29"0"-3407,148 0 1016,-92 0 10845,-82-5-10804,4-1-1270,1 1 1,-1 0 0,1 0 0,1 1 0,-1 0 0,1 1-1,16-5 1,71-13 331,-66 15-319,-5 1 24,0 1 0,0 1 0,0 1 0,44 3 0,-67-1-161,-1 1 1,0-1 0,0 1-1,0-1 1,0 1 0,1 0-1,-1-1 1,0 1 0,0 0-1,0 0 1,-1 0 0,1 0-1,0 0 1,0 0 0,0 0-1,-1 0 1,1 0 0,0 0-1,-1 0 1,1 0 0,-1 1-1,0-1 1,1 0-1,-1 0 1,0 1 0,0-1-1,1 0 1,-1 2 0,1 45 69,-2-35-28,1-2-25,0 0-1,-1 0 0,-1-1 1,0 1-1,0-1 0,-1 1 1,0-1-1,-1 0 0,0 0 0,-9 14 1,4-10 7,0-1 1,-2 1-1,0-2 0,0 0 1,-1 0-1,-14 11 1,-14 12 131,40-35-160,1 0 0,-1 0 0,0 0-1,0 0 1,0 0 0,0 0 0,0 0 0,0 0 0,1 0 0,-1-1 0,0 1 0,0 0-1,0 0 1,0 0 0,0 0 0,1 0 0,-1 1 0,0-1 0,0 0 0,0 0-1,0 0 1,0 0 0,1 0 0,-1 0 0,0 0 0,0 0 0,0 0 0,0 0 0,0 0-1,0 0 1,1 0 0,-1 1 0,0-1 0,0 0 0,0 0 0,0 0 0,0 0-1,0 0 1,0 0 0,0 1 0,0-1 0,0 0 0,0 0 0,0 0 0,0 0 0,1 0-1,-1 1 1,0-1 0,0 0 0,0 0 0,0 0 0,0 0 0,-1 0 0,1 1-1,0-1 1,0 0 0,0 0 0,0 0 0,0 0 0,0 0 0,0 1 0,0-1 0,0 0-1,0 0 1,0 0 0,0 0 0,-1 0 0,22 0 70,-1-1 0,1-2 0,-1 0 0,0-1 0,0-1 0,0-1 0,27-11 0,33-9-39,-48 17-25,0 1-1,0 2 1,1 1 0,-1 2-1,1 1 1,42 3 0,-72 0-9,0-1 0,0 1 0,-1 0 1,1 0-1,0 0 0,-1 0 0,1 0 0,-1 0 1,1 1-1,-1-1 0,0 1 0,1 0 0,-1 0 1,0-1-1,0 1 0,-1 1 0,1-1 0,0 0 1,0 0-1,-1 1 0,0-1 0,1 1 0,-1-1 1,0 1-1,0 0 0,-1-1 0,2 6 0,1 7-10,-1 1-1,-1-1 0,0 31 0,-2-27 11,1-10 17,0-1 0,0 0 0,-1 1 0,0-1 1,-1 0-1,0 0 0,0 0 0,-1 0 0,0 0 1,0 0-1,-1-1 0,0 0 0,0 0 0,-1 0 1,0 0-1,0 0 0,0-1 0,-1 0 0,0 0 1,0-1-1,-1 0 0,-7 5 0,-15 10 148,-1-2 0,-1-2-1,-1 0 1,0-2 0,0-2-1,-2-1 1,-48 10 0,34-12-76,0-2 0,0-2 0,-1-2 0,-88-6-1,132 2-134,-1 1-1,1-1 1,0 0-1,-1-1 0,1 1 1,0-1-1,0 0 1,0 0-1,0-1 0,-9-5 1,13 7-107,-1-1 0,1 1 0,-1-1 0,1 1 0,0-1 0,-1 0 0,1 1 0,0-1 0,0 0 0,0 0-1,0 0 1,0-3 0,0 2-329,1 1-1,-1-1 1,1 1-1,0-1 0,0 1 1,0-1-1,1 1 1,-1-1-1,0 0 0,1 1 1,0 0-1,1-4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8090,'0'0'11191,"-2"6"-10252,-1 7-747,0 0-1,1 0 0,1 0 1,0 0-1,0 0 0,1 0 1,1 0-1,0 0 0,1 0 1,1-1-1,6 23 0,-7-28-189,1 0 0,0-1 0,0 1 0,1-1 0,-1 0 0,2 0 0,-1 0 0,0-1 0,1 0 0,0 1 0,0-1 0,1-1 0,-1 1 0,1-1 0,0 0 0,0-1 0,1 1 0,-1-1 0,1 0 0,-1-1 0,1 1 0,0-2 0,11 3-1,-3-1 106,1-1 0,-1 0 0,1-2 0,-1 1 0,1-2 0,-1 0-1,1-1 1,-1-1 0,0 0 0,0-1 0,0 0 0,0-2 0,-1 1-1,0-2 1,0 0 0,0-1 0,-1 0 0,-1-1 0,1 0 0,-1-1-1,-1 0 1,0-1 0,19-23 0,-30 34-90,0 0 0,0 1 0,0-1 0,0 0 0,0 1 0,0-1-1,0 0 1,1 0 0,-1 1 0,0-1 0,0 0 0,0 1 0,0-1 0,1 0 0,-1 0 0,0 1 0,0-1 0,1 0 0,-1 0-1,0 0 1,0 1 0,1-1 0,-1 0 0,0 0 0,1 0 0,-1 0 0,0 1 0,0-1 0,1 0 0,-1 0 0,0 0-1,1 0 1,-1 0 0,0 0 0,1 0 0,-1 0 0,0 0 0,1 0 0,-1 0 0,0 0 0,1 0 0,-1-1 0,0 1-1,1 0 1,-1 0 0,0 0 0,1 0 0,-1 0 0,0-1 0,0 1 0,1 0 0,-1 0 0,0-1 0,0 1 0,1 0 0,-1 0-1,0-1 1,0 1 0,0 0 0,1-1 0,-2 45-164,0-25 238,-24 280 136,1-47-356,24-160-1258,0-91 1153,0 1 0,0-1 0,0 0 0,1 1 0,-1-1 0,0 1 0,1-1 1,-1 0-1,1 0 0,-1 1 0,1-1 0,0 0 0,0 0 0,-1 1 0,1-1 0,0 0 1,0 0-1,0 0 0,0 0 0,0 0 0,1-1 0,-1 1 0,0 0 0,0 0 0,0-1 1,1 1-1,-1-1 0,0 1 0,1-1 0,-1 0 0,0 1 0,1-1 0,-1 0 0,1 0 1,-1 0-1,2 0 0,31 2-10622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5:3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11 10938,'0'0'12422,"-47"-3"-11571,-145-4-163,187 7-662,0 0 1,1 0-1,-1 0 0,0 1 1,1 0-1,-1 0 1,1 0-1,-1 1 1,1-1-1,0 1 0,-1 0 1,1 0-1,-8 6 1,11-6-16,-1 0 0,0 0 1,1 0-1,-1 0 0,1 1 1,0-1-1,0 0 0,0 1 1,0-1-1,0 1 0,0 0 0,1-1 1,-1 4-1,-1 1 7,0 0-11,1 1 0,0-1 0,0 1 0,1-1 0,0 1 0,0-1 0,1 1 0,0 0 0,0-1 0,1 0 0,0 1 0,0-1 0,1 0 0,0 0 0,0 0 0,0 0 0,1-1 0,0 1 0,0-1 0,7 7 0,8 8 1,2-1 0,0-1-1,1 0 1,24 14 0,-2 0 14,-10-8-15,-1 0-3,53 51 0,-78-68-3,-1 0 0,0 0 1,-1 0-1,0 1 1,0 0-1,-1 0 0,0 1 1,0-1-1,-1 1 0,-1 0 1,1 0-1,1 13 0,-4-20 4,-1 1-1,0-1 0,0 0 0,0 0 0,0 0 0,-1 1 0,1-1 0,-1 0 0,0 0 0,0 0 0,0 0 1,0 0-1,0 0 0,-1 0 0,1 0 0,-1-1 0,0 1 0,0-1 0,0 1 0,0-1 0,0 1 1,-1-1-1,1 0 0,-1 0 0,1 0 0,-1-1 0,-4 3 0,-8 3 49,1-1 0,-2 0 0,1-1-1,-22 4 1,10-2 59,-48 12 157,0-4-1,-145 9 1,56-19-6589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ADA-FF2C-4A80-A54F-0654F26FF1C4}" type="datetimeFigureOut">
              <a:rPr lang="es-PE" smtClean="0"/>
              <a:t>1/12/2021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410D-B448-4B31-9D8C-B94AC6FE67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54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5543ED5-E8ED-4374-8A09-20E74CAEF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36287D-7F40-4A44-8080-98B416EB74F1}" type="slidenum">
              <a:rPr lang="ar-SA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804EAA1-E93F-4FDB-B15E-DADFB29A9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1CEA96B-6579-44FD-92DC-D9C0C68C3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4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5543ED5-E8ED-4374-8A09-20E74CAEF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36287D-7F40-4A44-8080-98B416EB74F1}" type="slidenum">
              <a:rPr lang="ar-SA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804EAA1-E93F-4FDB-B15E-DADFB29A9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1CEA96B-6579-44FD-92DC-D9C0C68C3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474823-943E-4814-993C-C28F6799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876A3B-9C52-451C-8286-5337B0F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F406E8-A8A5-47D5-9C15-1D2365F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4CA424-F6D2-4758-89E3-802066AE54E2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82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65A8-0036-4B5A-B609-8D0984A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B057-E0B3-4EB8-9779-2C244786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86860-C4E2-4FB2-ACA2-9F5A6980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96DAF0-B149-4BD0-9830-743C488190AA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95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9404-3E37-452D-97C3-B970B4680A8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jpeg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50.png"/><Relationship Id="rId42" Type="http://schemas.openxmlformats.org/officeDocument/2006/relationships/customXml" Target="../ink/ink21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84.png"/><Relationship Id="rId16" Type="http://schemas.openxmlformats.org/officeDocument/2006/relationships/customXml" Target="../ink/ink8.xml"/><Relationship Id="rId11" Type="http://schemas.openxmlformats.org/officeDocument/2006/relationships/image" Target="../media/image45.png"/><Relationship Id="rId32" Type="http://schemas.openxmlformats.org/officeDocument/2006/relationships/customXml" Target="../ink/ink16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79.png"/><Relationship Id="rId5" Type="http://schemas.openxmlformats.org/officeDocument/2006/relationships/image" Target="../media/image42.png"/><Relationship Id="rId90" Type="http://schemas.openxmlformats.org/officeDocument/2006/relationships/customXml" Target="../ink/ink45.xml"/><Relationship Id="rId95" Type="http://schemas.openxmlformats.org/officeDocument/2006/relationships/image" Target="../media/image87.png"/><Relationship Id="rId22" Type="http://schemas.openxmlformats.org/officeDocument/2006/relationships/customXml" Target="../ink/ink11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74.png"/><Relationship Id="rId80" Type="http://schemas.openxmlformats.org/officeDocument/2006/relationships/customXml" Target="../ink/ink40.xml"/><Relationship Id="rId85" Type="http://schemas.openxmlformats.org/officeDocument/2006/relationships/image" Target="../media/image82.png"/><Relationship Id="rId3" Type="http://schemas.openxmlformats.org/officeDocument/2006/relationships/image" Target="../media/image41.png"/><Relationship Id="rId12" Type="http://schemas.openxmlformats.org/officeDocument/2006/relationships/customXml" Target="../ink/ink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10.xml"/><Relationship Id="rId41" Type="http://schemas.openxmlformats.org/officeDocument/2006/relationships/image" Target="../media/image6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44.xml"/><Relationship Id="rId91" Type="http://schemas.openxmlformats.org/officeDocument/2006/relationships/image" Target="../media/image8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5.xml"/><Relationship Id="rId31" Type="http://schemas.openxmlformats.org/officeDocument/2006/relationships/image" Target="../media/image5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39.xml"/><Relationship Id="rId81" Type="http://schemas.openxmlformats.org/officeDocument/2006/relationships/image" Target="../media/image8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89.png"/><Relationship Id="rId4" Type="http://schemas.openxmlformats.org/officeDocument/2006/relationships/customXml" Target="../ink/ink2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9.xml"/><Relationship Id="rId39" Type="http://schemas.openxmlformats.org/officeDocument/2006/relationships/image" Target="../media/image5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67.png"/><Relationship Id="rId76" Type="http://schemas.openxmlformats.org/officeDocument/2006/relationships/customXml" Target="../ink/ink38.xml"/><Relationship Id="rId97" Type="http://schemas.openxmlformats.org/officeDocument/2006/relationships/image" Target="../media/image88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5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62.png"/><Relationship Id="rId66" Type="http://schemas.openxmlformats.org/officeDocument/2006/relationships/customXml" Target="../ink/ink33.xml"/><Relationship Id="rId87" Type="http://schemas.openxmlformats.org/officeDocument/2006/relationships/image" Target="../media/image83.png"/><Relationship Id="rId61" Type="http://schemas.openxmlformats.org/officeDocument/2006/relationships/image" Target="../media/image70.png"/><Relationship Id="rId82" Type="http://schemas.openxmlformats.org/officeDocument/2006/relationships/customXml" Target="../ink/ink41.xml"/><Relationship Id="rId19" Type="http://schemas.openxmlformats.org/officeDocument/2006/relationships/image" Target="../media/image4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57.png"/><Relationship Id="rId56" Type="http://schemas.openxmlformats.org/officeDocument/2006/relationships/customXml" Target="../ink/ink28.xml"/><Relationship Id="rId77" Type="http://schemas.openxmlformats.org/officeDocument/2006/relationships/image" Target="../media/image78.png"/><Relationship Id="rId8" Type="http://schemas.openxmlformats.org/officeDocument/2006/relationships/customXml" Target="../ink/ink4.xml"/><Relationship Id="rId51" Type="http://schemas.openxmlformats.org/officeDocument/2006/relationships/image" Target="../media/image65.png"/><Relationship Id="rId72" Type="http://schemas.openxmlformats.org/officeDocument/2006/relationships/customXml" Target="../ink/ink36.xml"/><Relationship Id="rId93" Type="http://schemas.openxmlformats.org/officeDocument/2006/relationships/image" Target="../media/image86.png"/><Relationship Id="rId98" Type="http://schemas.openxmlformats.org/officeDocument/2006/relationships/customXml" Target="../ink/ink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61A-356F-4903-A25B-AFBEFBA7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70745"/>
            <a:ext cx="7772400" cy="2155970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Numérica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91AF-703B-46DB-B92D-458D84A6B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599" y="5125893"/>
            <a:ext cx="4177145" cy="6097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190996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5C4C5-97CD-4FFF-93D6-588D63DD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68" y="1252395"/>
            <a:ext cx="3682423" cy="114430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928A7A-95ED-45B7-BBB6-85CD6F32C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886700" cy="879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Romberg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8F798-5FD1-46E9-9949-049489DA1092}"/>
              </a:ext>
            </a:extLst>
          </p:cNvPr>
          <p:cNvSpPr txBox="1"/>
          <p:nvPr/>
        </p:nvSpPr>
        <p:spPr>
          <a:xfrm>
            <a:off x="180109" y="6065865"/>
            <a:ext cx="890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depiction of the sequence of integral estimates generated using Romberg integration.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First iteration.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Second iteration.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Third iteration.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fig1801">
            <a:extLst>
              <a:ext uri="{FF2B5EF4-FFF2-40B4-BE49-F238E27FC236}">
                <a16:creationId xmlns:a16="http://schemas.microsoft.com/office/drawing/2014/main" id="{52069FB7-FDEF-4F89-A6A6-59DCEE50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2437235"/>
            <a:ext cx="7886700" cy="358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720A604-91EE-4817-9B65-7F5B7A63B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434070"/>
            <a:ext cx="7886700" cy="1325563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Quadrature</a:t>
            </a:r>
          </a:p>
        </p:txBody>
      </p:sp>
    </p:spTree>
    <p:extLst>
      <p:ext uri="{BB962C8B-B14F-4D97-AF65-F5344CB8AC3E}">
        <p14:creationId xmlns:p14="http://schemas.microsoft.com/office/powerpoint/2010/main" val="69242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6632EEE8-75BA-4870-A5A9-057706E61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709" y="131475"/>
            <a:ext cx="7543800" cy="773689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Quadrature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8603DA6-DC47-477F-BDAA-E48D942CD6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643" y="972849"/>
            <a:ext cx="8424863" cy="302649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quadrature</a:t>
            </a:r>
            <a:r>
              <a:rPr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strategy of positioning any two points on a curve to define a straight line that would balance the positive and negative errors. </a:t>
            </a:r>
          </a:p>
          <a:p>
            <a:pPr algn="just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 the area evaluated under this straight line provides an improved estimate of the integral.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73989-4582-4FA3-B738-CB55C3EF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3920046"/>
            <a:ext cx="6973455" cy="2476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676CBC50-B3EE-4D8A-80F8-7AA3350FE3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65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Method of Undetermined Coefficients/</a:t>
            </a: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</a:rPr>
              <a:t>The trapezoidal rule yields exact results when the function being integrated is a constant or a straight line, such as </a:t>
            </a:r>
            <a:r>
              <a:rPr lang="en-US" altLang="en-US" sz="2400" i="1" dirty="0">
                <a:latin typeface="Times New Roman" panose="02020603050405020304" pitchFamily="18" charset="0"/>
              </a:rPr>
              <a:t>y=</a:t>
            </a:r>
            <a:r>
              <a:rPr lang="en-US" altLang="en-US" sz="2400" dirty="0">
                <a:latin typeface="Times New Roman" panose="02020603050405020304" pitchFamily="18" charset="0"/>
              </a:rPr>
              <a:t>1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y=x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033F8909-9BB3-49BC-A297-299441457B1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3777541"/>
              </p:ext>
            </p:extLst>
          </p:nvPr>
        </p:nvGraphicFramePr>
        <p:xfrm>
          <a:off x="2514600" y="795338"/>
          <a:ext cx="2590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218960" imgH="228600" progId="Equation.3">
                  <p:embed/>
                </p:oleObj>
              </mc:Choice>
              <mc:Fallback>
                <p:oleObj name="Equation" r:id="rId3" imgW="1218960" imgH="2286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033F8909-9BB3-49BC-A297-299441457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95338"/>
                        <a:ext cx="2590800" cy="485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0BD318A9-0473-4988-929B-FC193491355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69245363"/>
              </p:ext>
            </p:extLst>
          </p:nvPr>
        </p:nvGraphicFramePr>
        <p:xfrm>
          <a:off x="127579" y="2514600"/>
          <a:ext cx="30749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841400" imgH="2463480" progId="Equation.3">
                  <p:embed/>
                </p:oleObj>
              </mc:Choice>
              <mc:Fallback>
                <p:oleObj name="Equation" r:id="rId5" imgW="1841400" imgH="246348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0BD318A9-0473-4988-929B-FC1934913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79" y="2514600"/>
                        <a:ext cx="3074988" cy="411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AutoShape 10">
            <a:extLst>
              <a:ext uri="{FF2B5EF4-FFF2-40B4-BE49-F238E27FC236}">
                <a16:creationId xmlns:a16="http://schemas.microsoft.com/office/drawing/2014/main" id="{C095ECC6-E4C4-4DEA-8BB9-85D97E73632E}"/>
              </a:ext>
            </a:extLst>
          </p:cNvPr>
          <p:cNvSpPr>
            <a:spLocks/>
          </p:cNvSpPr>
          <p:nvPr/>
        </p:nvSpPr>
        <p:spPr bwMode="auto">
          <a:xfrm>
            <a:off x="2089729" y="4267200"/>
            <a:ext cx="838200" cy="990600"/>
          </a:xfrm>
          <a:prstGeom prst="rightBrace">
            <a:avLst>
              <a:gd name="adj1" fmla="val 984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3E904AF4-C51C-4A86-8CAC-5E2F19E5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29" y="4495800"/>
            <a:ext cx="175022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Solve simultaneously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E5D2111A-C6C3-4FCF-9601-7037F59D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717" y="6412634"/>
            <a:ext cx="1901031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Trapezoidal rule</a:t>
            </a: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BBF6BB54-E91C-40E7-B273-CBF12B68EC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0329" y="6172200"/>
            <a:ext cx="992909" cy="24043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49713325-F33E-4856-899C-BCF16FA24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9" y="5867400"/>
            <a:ext cx="2895600" cy="7620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pic>
        <p:nvPicPr>
          <p:cNvPr id="11" name="Picture 4" descr="Fig2206">
            <a:extLst>
              <a:ext uri="{FF2B5EF4-FFF2-40B4-BE49-F238E27FC236}">
                <a16:creationId xmlns:a16="http://schemas.microsoft.com/office/drawing/2014/main" id="{D967E0A8-0802-48D8-A7F7-64E3530A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64717" y="2030676"/>
            <a:ext cx="3148010" cy="4693396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9E4D72D2-DA05-4832-9200-8C7954CA9A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61818"/>
            <a:ext cx="8305800" cy="571038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Derivation of the Two-Point Gauss-Legendre Formula/</a:t>
            </a:r>
          </a:p>
          <a:p>
            <a:pPr algn="just"/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The object of Gauss quadrature is to determine the equations of the form</a:t>
            </a:r>
          </a:p>
          <a:p>
            <a:pPr algn="just"/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However, in contrast to trapezoidal rule that uses fixed end points a and b, the function arguments x</a:t>
            </a:r>
            <a:r>
              <a:rPr lang="en-US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and x</a:t>
            </a:r>
            <a:r>
              <a:rPr lang="en-US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are not fixed end points but unknowns.</a:t>
            </a:r>
          </a:p>
          <a:p>
            <a:pPr algn="just"/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four unknowns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to be evaluated require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four conditions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First two conditions are obtained by assuming that the above eqn. for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fits the integral of a constant and a linear function exactly.</a:t>
            </a:r>
          </a:p>
          <a:p>
            <a:pPr algn="just"/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The other two conditions are obtained by extending this reasoning to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parabolic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cubic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functions.</a:t>
            </a:r>
          </a:p>
          <a:p>
            <a:pPr algn="just"/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16BB525-6E19-4B7B-99DC-8B9736C789A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0752504"/>
              </p:ext>
            </p:extLst>
          </p:nvPr>
        </p:nvGraphicFramePr>
        <p:xfrm>
          <a:off x="2768600" y="1711036"/>
          <a:ext cx="3048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320480" imgH="228600" progId="Equation.3">
                  <p:embed/>
                </p:oleObj>
              </mc:Choice>
              <mc:Fallback>
                <p:oleObj name="Equation" r:id="rId3" imgW="1320480" imgH="2286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D16BB525-6E19-4B7B-99DC-8B9736C78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711036"/>
                        <a:ext cx="3048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D3E2CD9-4662-4A27-A0DE-E73F10D6241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304800"/>
          <a:ext cx="31797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917360" imgH="1930320" progId="Equation.3">
                  <p:embed/>
                </p:oleObj>
              </mc:Choice>
              <mc:Fallback>
                <p:oleObj name="Equation" r:id="rId3" imgW="1917360" imgH="193032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9D3E2CD9-4662-4A27-A0DE-E73F10D62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3179763" cy="3200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>
            <a:extLst>
              <a:ext uri="{FF2B5EF4-FFF2-40B4-BE49-F238E27FC236}">
                <a16:creationId xmlns:a16="http://schemas.microsoft.com/office/drawing/2014/main" id="{225577F3-01FF-45E5-AAB2-F1003C54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752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Solved simultaneously</a:t>
            </a: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27B0EE70-C0FC-4DC1-B919-60E0EE84F65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3733800"/>
          <a:ext cx="2913063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676160" imgH="1549080" progId="Equation.3">
                  <p:embed/>
                </p:oleObj>
              </mc:Choice>
              <mc:Fallback>
                <p:oleObj name="Equation" r:id="rId5" imgW="1676160" imgH="154908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27B0EE70-C0FC-4DC1-B919-60E0EE84F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2913063" cy="269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AutoShape 11">
            <a:extLst>
              <a:ext uri="{FF2B5EF4-FFF2-40B4-BE49-F238E27FC236}">
                <a16:creationId xmlns:a16="http://schemas.microsoft.com/office/drawing/2014/main" id="{FF1C7B08-6F8C-40A3-A531-9AA4D15DD742}"/>
              </a:ext>
            </a:extLst>
          </p:cNvPr>
          <p:cNvSpPr>
            <a:spLocks/>
          </p:cNvSpPr>
          <p:nvPr/>
        </p:nvSpPr>
        <p:spPr bwMode="auto">
          <a:xfrm>
            <a:off x="3657600" y="381000"/>
            <a:ext cx="381000" cy="31242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6788CC86-4404-4FB1-AC7E-C5E4D72D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49" y="5638800"/>
            <a:ext cx="3352800" cy="762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51A3CB8A-E73C-43B2-A77A-3D6F6ECD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864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Yields an integral estimate that is third order accurate</a:t>
            </a:r>
          </a:p>
        </p:txBody>
      </p:sp>
      <p:pic>
        <p:nvPicPr>
          <p:cNvPr id="9" name="Picture 4" descr="Fig2207">
            <a:extLst>
              <a:ext uri="{FF2B5EF4-FFF2-40B4-BE49-F238E27FC236}">
                <a16:creationId xmlns:a16="http://schemas.microsoft.com/office/drawing/2014/main" id="{775E73FA-D710-4A19-BFDA-A0FACD80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1695" y="2255837"/>
            <a:ext cx="4151336" cy="3124201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A9EC31CD-50B9-401A-A7B4-913A8D83A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91513" cy="858837"/>
          </a:xfrm>
        </p:spPr>
        <p:txBody>
          <a:bodyPr/>
          <a:lstStyle/>
          <a:p>
            <a:r>
              <a:rPr lang="en-US" altLang="ar-SA" sz="4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points Gauss-Legendre Formula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2B14327-1AB8-471D-9FA0-E24015376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7" y="933593"/>
            <a:ext cx="8229600" cy="5005387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used limits for the previous integration from –1 to 1 and the actual limits are usually from a to b, then we need first to transform both the function and the integration from the x-system to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-system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2" name="Group 6">
            <a:extLst>
              <a:ext uri="{FF2B5EF4-FFF2-40B4-BE49-F238E27FC236}">
                <a16:creationId xmlns:a16="http://schemas.microsoft.com/office/drawing/2014/main" id="{96CF0089-06A3-4948-89AD-5E3EFEC7DA3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743200"/>
            <a:ext cx="4114800" cy="3505200"/>
            <a:chOff x="3072" y="1728"/>
            <a:chExt cx="2592" cy="2208"/>
          </a:xfrm>
        </p:grpSpPr>
        <p:sp>
          <p:nvSpPr>
            <p:cNvPr id="4113" name="Freeform 7">
              <a:extLst>
                <a:ext uri="{FF2B5EF4-FFF2-40B4-BE49-F238E27FC236}">
                  <a16:creationId xmlns:a16="http://schemas.microsoft.com/office/drawing/2014/main" id="{7ACA6546-9FE3-4DEA-A486-E7DF1C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968"/>
              <a:ext cx="1824" cy="1680"/>
            </a:xfrm>
            <a:custGeom>
              <a:avLst/>
              <a:gdLst>
                <a:gd name="T0" fmla="*/ 0 w 1824"/>
                <a:gd name="T1" fmla="*/ 1680 h 1680"/>
                <a:gd name="T2" fmla="*/ 1824 w 1824"/>
                <a:gd name="T3" fmla="*/ 1680 h 1680"/>
                <a:gd name="T4" fmla="*/ 1824 w 1824"/>
                <a:gd name="T5" fmla="*/ 0 h 1680"/>
                <a:gd name="T6" fmla="*/ 0 w 1824"/>
                <a:gd name="T7" fmla="*/ 912 h 1680"/>
                <a:gd name="T8" fmla="*/ 0 w 1824"/>
                <a:gd name="T9" fmla="*/ 168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1680"/>
                <a:gd name="T17" fmla="*/ 1824 w 1824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1680">
                  <a:moveTo>
                    <a:pt x="0" y="1680"/>
                  </a:moveTo>
                  <a:lnTo>
                    <a:pt x="1824" y="1680"/>
                  </a:lnTo>
                  <a:lnTo>
                    <a:pt x="1824" y="0"/>
                  </a:lnTo>
                  <a:lnTo>
                    <a:pt x="0" y="912"/>
                  </a:lnTo>
                  <a:lnTo>
                    <a:pt x="0" y="168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Line 8">
              <a:extLst>
                <a:ext uri="{FF2B5EF4-FFF2-40B4-BE49-F238E27FC236}">
                  <a16:creationId xmlns:a16="http://schemas.microsoft.com/office/drawing/2014/main" id="{1B99E447-5ABC-4E4D-B36F-101696E36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728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" name="Line 9">
              <a:extLst>
                <a:ext uri="{FF2B5EF4-FFF2-40B4-BE49-F238E27FC236}">
                  <a16:creationId xmlns:a16="http://schemas.microsoft.com/office/drawing/2014/main" id="{7E11043B-4293-4D59-B7A4-58F8D2DC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62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6" name="Text Box 10">
              <a:extLst>
                <a:ext uri="{FF2B5EF4-FFF2-40B4-BE49-F238E27FC236}">
                  <a16:creationId xmlns:a16="http://schemas.microsoft.com/office/drawing/2014/main" id="{B14BCBBC-A005-4932-BDA1-9D257231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  <p:sp>
          <p:nvSpPr>
            <p:cNvPr id="4117" name="Text Box 11">
              <a:extLst>
                <a:ext uri="{FF2B5EF4-FFF2-40B4-BE49-F238E27FC236}">
                  <a16:creationId xmlns:a16="http://schemas.microsoft.com/office/drawing/2014/main" id="{AF0B0BC3-0410-4ACA-AB72-E60D96A4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3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8" name="Text Box 12">
              <a:extLst>
                <a:ext uri="{FF2B5EF4-FFF2-40B4-BE49-F238E27FC236}">
                  <a16:creationId xmlns:a16="http://schemas.microsoft.com/office/drawing/2014/main" id="{49EA13A8-F935-4016-95F1-2BF74FB0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6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19" name="Text Box 13">
              <a:extLst>
                <a:ext uri="{FF2B5EF4-FFF2-40B4-BE49-F238E27FC236}">
                  <a16:creationId xmlns:a16="http://schemas.microsoft.com/office/drawing/2014/main" id="{BE23E46A-ABA1-4055-8100-414170278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6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20" name="Line 14">
              <a:extLst>
                <a:ext uri="{FF2B5EF4-FFF2-40B4-BE49-F238E27FC236}">
                  <a16:creationId xmlns:a16="http://schemas.microsoft.com/office/drawing/2014/main" id="{46EF4CDC-D956-4BF3-8A00-4CBFACB0F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850"/>
              <a:ext cx="2243" cy="11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1" name="Line 15">
              <a:extLst>
                <a:ext uri="{FF2B5EF4-FFF2-40B4-BE49-F238E27FC236}">
                  <a16:creationId xmlns:a16="http://schemas.microsoft.com/office/drawing/2014/main" id="{9BF12184-8E8E-4A6E-8ABF-238F9583C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736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2" name="Line 16">
              <a:extLst>
                <a:ext uri="{FF2B5EF4-FFF2-40B4-BE49-F238E27FC236}">
                  <a16:creationId xmlns:a16="http://schemas.microsoft.com/office/drawing/2014/main" id="{968AEEAD-A14E-4F5F-9DA9-52F4324F9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2213"/>
              <a:ext cx="0" cy="14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3" name="Freeform 17">
              <a:extLst>
                <a:ext uri="{FF2B5EF4-FFF2-40B4-BE49-F238E27FC236}">
                  <a16:creationId xmlns:a16="http://schemas.microsoft.com/office/drawing/2014/main" id="{4D28691A-D90D-4EB1-971A-371A687F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229" cy="1290"/>
            </a:xfrm>
            <a:custGeom>
              <a:avLst/>
              <a:gdLst>
                <a:gd name="T0" fmla="*/ 0 w 2229"/>
                <a:gd name="T1" fmla="*/ 1290 h 1290"/>
                <a:gd name="T2" fmla="*/ 148 w 2229"/>
                <a:gd name="T3" fmla="*/ 1018 h 1290"/>
                <a:gd name="T4" fmla="*/ 345 w 2229"/>
                <a:gd name="T5" fmla="*/ 739 h 1290"/>
                <a:gd name="T6" fmla="*/ 610 w 2229"/>
                <a:gd name="T7" fmla="*/ 451 h 1290"/>
                <a:gd name="T8" fmla="*/ 810 w 2229"/>
                <a:gd name="T9" fmla="*/ 268 h 1290"/>
                <a:gd name="T10" fmla="*/ 1106 w 2229"/>
                <a:gd name="T11" fmla="*/ 95 h 1290"/>
                <a:gd name="T12" fmla="*/ 1510 w 2229"/>
                <a:gd name="T13" fmla="*/ 2 h 1290"/>
                <a:gd name="T14" fmla="*/ 2229 w 2229"/>
                <a:gd name="T15" fmla="*/ 105 h 1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29"/>
                <a:gd name="T25" fmla="*/ 0 h 1290"/>
                <a:gd name="T26" fmla="*/ 2229 w 2229"/>
                <a:gd name="T27" fmla="*/ 1290 h 1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29" h="1290">
                  <a:moveTo>
                    <a:pt x="0" y="1290"/>
                  </a:moveTo>
                  <a:cubicBezTo>
                    <a:pt x="25" y="1245"/>
                    <a:pt x="91" y="1110"/>
                    <a:pt x="148" y="1018"/>
                  </a:cubicBezTo>
                  <a:cubicBezTo>
                    <a:pt x="205" y="926"/>
                    <a:pt x="268" y="833"/>
                    <a:pt x="345" y="739"/>
                  </a:cubicBezTo>
                  <a:cubicBezTo>
                    <a:pt x="422" y="645"/>
                    <a:pt x="533" y="529"/>
                    <a:pt x="610" y="451"/>
                  </a:cubicBezTo>
                  <a:cubicBezTo>
                    <a:pt x="687" y="373"/>
                    <a:pt x="727" y="327"/>
                    <a:pt x="810" y="268"/>
                  </a:cubicBezTo>
                  <a:cubicBezTo>
                    <a:pt x="893" y="209"/>
                    <a:pt x="989" y="139"/>
                    <a:pt x="1106" y="95"/>
                  </a:cubicBezTo>
                  <a:cubicBezTo>
                    <a:pt x="1223" y="51"/>
                    <a:pt x="1323" y="0"/>
                    <a:pt x="1510" y="2"/>
                  </a:cubicBezTo>
                  <a:cubicBezTo>
                    <a:pt x="1697" y="4"/>
                    <a:pt x="2079" y="84"/>
                    <a:pt x="2229" y="10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4" name="Line 18">
              <a:extLst>
                <a:ext uri="{FF2B5EF4-FFF2-40B4-BE49-F238E27FC236}">
                  <a16:creationId xmlns:a16="http://schemas.microsoft.com/office/drawing/2014/main" id="{96587D8B-93B0-4098-86FE-728E98206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85"/>
              <a:ext cx="0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id="{F631EE19-5D04-4842-AD61-A391879F3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6" name="Text Box 20">
              <a:extLst>
                <a:ext uri="{FF2B5EF4-FFF2-40B4-BE49-F238E27FC236}">
                  <a16:creationId xmlns:a16="http://schemas.microsoft.com/office/drawing/2014/main" id="{9FD041D8-7EEA-4E61-8B96-7A17D1FA4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5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altLang="en-US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27" name="Text Box 21">
              <a:extLst>
                <a:ext uri="{FF2B5EF4-FFF2-40B4-BE49-F238E27FC236}">
                  <a16:creationId xmlns:a16="http://schemas.microsoft.com/office/drawing/2014/main" id="{F01681D7-AD76-4523-9E8E-71A6D4B4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altLang="en-US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28" name="Oval 22">
              <a:extLst>
                <a:ext uri="{FF2B5EF4-FFF2-40B4-BE49-F238E27FC236}">
                  <a16:creationId xmlns:a16="http://schemas.microsoft.com/office/drawing/2014/main" id="{C7710410-1168-4127-BBD0-894CF176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6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9" name="Oval 23">
              <a:extLst>
                <a:ext uri="{FF2B5EF4-FFF2-40B4-BE49-F238E27FC236}">
                  <a16:creationId xmlns:a16="http://schemas.microsoft.com/office/drawing/2014/main" id="{2DAE330F-C859-4B3C-9B88-8E21A6039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27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0" name="Text Box 24">
              <a:extLst>
                <a:ext uri="{FF2B5EF4-FFF2-40B4-BE49-F238E27FC236}">
                  <a16:creationId xmlns:a16="http://schemas.microsoft.com/office/drawing/2014/main" id="{E658FB4E-F1D5-43C8-BE0E-CD36BB14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1" name="Text Box 25">
              <a:extLst>
                <a:ext uri="{FF2B5EF4-FFF2-40B4-BE49-F238E27FC236}">
                  <a16:creationId xmlns:a16="http://schemas.microsoft.com/office/drawing/2014/main" id="{27CA270D-C07D-4B75-95ED-3D169DFF5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03" name="Line 26">
            <a:extLst>
              <a:ext uri="{FF2B5EF4-FFF2-40B4-BE49-F238E27FC236}">
                <a16:creationId xmlns:a16="http://schemas.microsoft.com/office/drawing/2014/main" id="{BB1D9BE7-4D9E-4129-A5C6-58015710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486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5C65AC73-FDEE-4A0C-A381-61EFDFEAE88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667000"/>
            <a:ext cx="4267200" cy="4114800"/>
            <a:chOff x="3072" y="1680"/>
            <a:chExt cx="2688" cy="2592"/>
          </a:xfrm>
        </p:grpSpPr>
        <p:sp>
          <p:nvSpPr>
            <p:cNvPr id="4105" name="Line 28">
              <a:extLst>
                <a:ext uri="{FF2B5EF4-FFF2-40B4-BE49-F238E27FC236}">
                  <a16:creationId xmlns:a16="http://schemas.microsoft.com/office/drawing/2014/main" id="{48145B32-1E55-4ACF-8D8B-FC9FDBA5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4032"/>
              <a:ext cx="25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6" name="Text Box 29">
              <a:extLst>
                <a:ext uri="{FF2B5EF4-FFF2-40B4-BE49-F238E27FC236}">
                  <a16:creationId xmlns:a16="http://schemas.microsoft.com/office/drawing/2014/main" id="{A41B9A3F-E4DC-4F93-954C-74F33C05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36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7" name="Line 30">
              <a:extLst>
                <a:ext uri="{FF2B5EF4-FFF2-40B4-BE49-F238E27FC236}">
                  <a16:creationId xmlns:a16="http://schemas.microsoft.com/office/drawing/2014/main" id="{1EDC3EF3-B427-497F-83FD-3688BEDEB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4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8" name="Line 31">
              <a:extLst>
                <a:ext uri="{FF2B5EF4-FFF2-40B4-BE49-F238E27FC236}">
                  <a16:creationId xmlns:a16="http://schemas.microsoft.com/office/drawing/2014/main" id="{F412C7F3-A6A8-42FA-A337-8384D80A2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74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9" name="Rectangle 32">
              <a:extLst>
                <a:ext uri="{FF2B5EF4-FFF2-40B4-BE49-F238E27FC236}">
                  <a16:creationId xmlns:a16="http://schemas.microsoft.com/office/drawing/2014/main" id="{8201FCA9-3EB0-46E1-BADD-12A9DFB7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9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110" name="Rectangle 33">
              <a:extLst>
                <a:ext uri="{FF2B5EF4-FFF2-40B4-BE49-F238E27FC236}">
                  <a16:creationId xmlns:a16="http://schemas.microsoft.com/office/drawing/2014/main" id="{D1210181-FABD-44C2-B776-2169DE6A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9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" name="Line 34">
              <a:extLst>
                <a:ext uri="{FF2B5EF4-FFF2-40B4-BE49-F238E27FC236}">
                  <a16:creationId xmlns:a16="http://schemas.microsoft.com/office/drawing/2014/main" id="{334B1210-C8C9-43C4-AD70-D1D9B6E65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1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2" name="Text Box 35">
              <a:extLst>
                <a:ext uri="{FF2B5EF4-FFF2-40B4-BE49-F238E27FC236}">
                  <a16:creationId xmlns:a16="http://schemas.microsoft.com/office/drawing/2014/main" id="{75617024-DF15-4E12-8B72-433E54D8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FDBFDB-56BE-4843-9483-83062C97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3" y="2521237"/>
            <a:ext cx="5010229" cy="1695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3A755-6911-46D3-8935-F8133EB3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334192"/>
            <a:ext cx="3967155" cy="2506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1A617-3812-463D-B8FF-84FBAC38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" y="262285"/>
            <a:ext cx="9051636" cy="63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6DCD4759-5EAE-4B01-998D-7E43DCACA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24862" cy="1511300"/>
          </a:xfrm>
        </p:spPr>
        <p:txBody>
          <a:bodyPr/>
          <a:lstStyle/>
          <a:p>
            <a: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Higher-Points Gauss-Legendre Formula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9D4C5C23-54CF-4D82-87D4-CCA0330ABAE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10056"/>
              </p:ext>
            </p:extLst>
          </p:nvPr>
        </p:nvGraphicFramePr>
        <p:xfrm>
          <a:off x="549564" y="2559483"/>
          <a:ext cx="741680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035160" imgH="914400" progId="Equation.3">
                  <p:embed/>
                </p:oleObj>
              </mc:Choice>
              <mc:Fallback>
                <p:oleObj name="Equation" r:id="rId3" imgW="3035160" imgH="91440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9D4C5C23-54CF-4D82-87D4-CCA0330AB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64" y="2559483"/>
                        <a:ext cx="741680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7ACEF866-09DA-4EB3-B291-5DC3249ED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Points Gauss-Legendre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627B5092-E4C5-4DCF-842A-C9F0A881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876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992B3-55CA-4077-883A-8EA61A79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2" y="672044"/>
            <a:ext cx="7813030" cy="6185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E9F49E6-6276-4386-8FB0-425C5212A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186583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</a:rPr>
              <a:t>Integration of Equations</a:t>
            </a:r>
            <a:endParaRPr lang="en-US" altLang="en-US" sz="40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65C29D7-5572-4090-B953-476AA5AD7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</a:rPr>
              <a:t>Last class, the functions to be integrated numerically are in two forms:</a:t>
            </a:r>
          </a:p>
          <a:p>
            <a:pPr lvl="1" algn="just"/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 table of values</a:t>
            </a:r>
            <a:r>
              <a:rPr lang="en-US" altLang="en-US" sz="2400" dirty="0">
                <a:latin typeface="Times New Roman" panose="02020603050405020304" pitchFamily="18" charset="0"/>
              </a:rPr>
              <a:t>. We are limited by the number of points that are given.</a:t>
            </a:r>
          </a:p>
          <a:p>
            <a:pPr lvl="1" algn="just"/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 function</a:t>
            </a:r>
            <a:r>
              <a:rPr lang="en-US" altLang="en-US" sz="2400" dirty="0">
                <a:latin typeface="Times New Roman" panose="02020603050405020304" pitchFamily="18" charset="0"/>
              </a:rPr>
              <a:t>. We can generate as many values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f(x)</a:t>
            </a:r>
            <a:r>
              <a:rPr lang="en-US" altLang="en-US" sz="2400" dirty="0">
                <a:latin typeface="Times New Roman" panose="02020603050405020304" pitchFamily="18" charset="0"/>
              </a:rPr>
              <a:t> as needed to attain acceptable accuracy.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</a:rPr>
              <a:t>Now, we will focus on two techniques that are designed to analyze functions:</a:t>
            </a:r>
          </a:p>
          <a:p>
            <a:pPr lvl="1" algn="just"/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Romberg integration</a:t>
            </a:r>
          </a:p>
          <a:p>
            <a:pPr lvl="1" algn="just"/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Gauss quadrature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D0961D-72A3-4926-B554-3A509ECD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en-US" altLang="ar-SA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Quadrature -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F2C3803-F648-4E6E-B1E6-A8F1491C5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integral of: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f(x) = 0.2 +</a:t>
            </a:r>
            <a:r>
              <a:rPr lang="ar-SA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25 x – 200 x</a:t>
            </a: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+ 675 x</a:t>
            </a: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900 x</a:t>
            </a: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+ 400 x</a:t>
            </a: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limits 0 to 0.8 using: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 points integration points		</a:t>
            </a:r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1.822578)</a:t>
            </a:r>
          </a:p>
          <a:p>
            <a:pPr lvl="1">
              <a:buClr>
                <a:schemeClr val="tx2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 points integration points		</a:t>
            </a:r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1.640533)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F5F5818B-82A4-4A07-ADF0-6CEF9A9ACB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Notice that the integration limits are from -1 to 1. This was done for simplicity and make the formulation as general as possible.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A simple change of variable is used to translate other limits of integration into this form.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Provided that the higher order derivatives do not increase substantially with increasing number of points (</a:t>
            </a:r>
            <a:r>
              <a:rPr lang="en-US" altLang="en-US" sz="2800" i="1">
                <a:latin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</a:rPr>
              <a:t>), Gauss quadrature is superior to Newton-Cotes formulas.</a:t>
            </a:r>
          </a:p>
          <a:p>
            <a:pPr algn="just">
              <a:buFontTx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algn="just"/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59D70D7F-65AE-4F89-B67C-23D8987D6F5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4724400"/>
          <a:ext cx="4038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095200" imgH="469800" progId="Equation.3">
                  <p:embed/>
                </p:oleObj>
              </mc:Choice>
              <mc:Fallback>
                <p:oleObj name="Equation" r:id="rId3" imgW="2095200" imgH="4698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59D70D7F-65AE-4F89-B67C-23D8987D6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4038600" cy="904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id="{6168B336-5118-444B-9B96-C08C3413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b="1">
                <a:solidFill>
                  <a:srgbClr val="CC3300"/>
                </a:solidFill>
                <a:latin typeface="Times New Roman" panose="02020603050405020304" pitchFamily="18" charset="0"/>
              </a:rPr>
              <a:t>Error for the Gauss-Legendre formulas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976E02B-00E9-4DF3-9D91-9D6F7B15D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en-US" altLang="ar-SA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C803B224-ABDE-4522-BFED-2EA48AA47A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5005387"/>
          </a:xfrm>
        </p:spPr>
        <p:txBody>
          <a:bodyPr/>
          <a:lstStyle/>
          <a:p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can be evaluated by making a change of variable that transforms the infinite range to one that is finite,</a:t>
            </a: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AE2CA9D-5880-420F-A311-76A1B24FCA0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420938"/>
          <a:ext cx="46799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108160" imgH="965160" progId="Equation.3">
                  <p:embed/>
                </p:oleObj>
              </mc:Choice>
              <mc:Fallback>
                <p:oleObj name="Equation" r:id="rId3" imgW="2108160" imgH="96516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AE2CA9D-5880-420F-A311-76A1B24FC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4679950" cy="2143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>
            <a:extLst>
              <a:ext uri="{FF2B5EF4-FFF2-40B4-BE49-F238E27FC236}">
                <a16:creationId xmlns:a16="http://schemas.microsoft.com/office/drawing/2014/main" id="{DA2866FC-7127-43F0-A952-143C2706740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1700" y="4924425"/>
          <a:ext cx="37385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587240" imgH="482400" progId="Equation.3">
                  <p:embed/>
                </p:oleObj>
              </mc:Choice>
              <mc:Fallback>
                <p:oleObj name="Equation" r:id="rId5" imgW="1587240" imgH="482400" progId="Equation.3">
                  <p:embed/>
                  <p:pic>
                    <p:nvPicPr>
                      <p:cNvPr id="6147" name="Object 8">
                        <a:extLst>
                          <a:ext uri="{FF2B5EF4-FFF2-40B4-BE49-F238E27FC236}">
                            <a16:creationId xmlns:a16="http://schemas.microsoft.com/office/drawing/2014/main" id="{DA2866FC-7127-43F0-A952-143C27067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924425"/>
                        <a:ext cx="3738563" cy="11366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>
            <a:extLst>
              <a:ext uri="{FF2B5EF4-FFF2-40B4-BE49-F238E27FC236}">
                <a16:creationId xmlns:a16="http://schemas.microsoft.com/office/drawing/2014/main" id="{4EA114D4-BBEB-4144-A533-73E44078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573463"/>
            <a:ext cx="1296987" cy="936625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Rectangle 10">
            <a:extLst>
              <a:ext uri="{FF2B5EF4-FFF2-40B4-BE49-F238E27FC236}">
                <a16:creationId xmlns:a16="http://schemas.microsoft.com/office/drawing/2014/main" id="{4C12DD14-0BBC-414D-8851-58C98DF0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296987" cy="936625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Line 11">
            <a:extLst>
              <a:ext uri="{FF2B5EF4-FFF2-40B4-BE49-F238E27FC236}">
                <a16:creationId xmlns:a16="http://schemas.microsoft.com/office/drawing/2014/main" id="{25546829-4359-4595-B266-3CB05174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508500"/>
            <a:ext cx="144463" cy="433388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3" name="Line 12">
            <a:extLst>
              <a:ext uri="{FF2B5EF4-FFF2-40B4-BE49-F238E27FC236}">
                <a16:creationId xmlns:a16="http://schemas.microsoft.com/office/drawing/2014/main" id="{A5624B28-8540-4AD7-818E-0BE3C7535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508500"/>
            <a:ext cx="433387" cy="433388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4" name="Rectangle 13">
            <a:extLst>
              <a:ext uri="{FF2B5EF4-FFF2-40B4-BE49-F238E27FC236}">
                <a16:creationId xmlns:a16="http://schemas.microsoft.com/office/drawing/2014/main" id="{190F7782-2EE1-4F6E-B2E7-F7C2BA4F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941888"/>
            <a:ext cx="3240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evaluated by Newton-Cotes closed formula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>
            <a:extLst>
              <a:ext uri="{FF2B5EF4-FFF2-40B4-BE49-F238E27FC236}">
                <a16:creationId xmlns:a16="http://schemas.microsoft.com/office/drawing/2014/main" id="{25519693-F74B-4795-9AC5-5E18416E7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625" y="136525"/>
            <a:ext cx="7886700" cy="1325563"/>
          </a:xfrm>
        </p:spPr>
        <p:txBody>
          <a:bodyPr/>
          <a:lstStyle/>
          <a:p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- Examples</a:t>
            </a:r>
          </a:p>
        </p:txBody>
      </p:sp>
      <p:sp>
        <p:nvSpPr>
          <p:cNvPr id="7176" name="Rectangle 10">
            <a:extLst>
              <a:ext uri="{FF2B5EF4-FFF2-40B4-BE49-F238E27FC236}">
                <a16:creationId xmlns:a16="http://schemas.microsoft.com/office/drawing/2014/main" id="{68E30093-2C7D-407B-ADB8-CFE642908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CC0000"/>
              </a:buClr>
              <a:buSzPct val="150000"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SzPct val="150000"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2D2B78C3-F036-4DF9-B107-87025BB21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628775"/>
          <a:ext cx="62658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806700" imgH="406400" progId="Equation.3">
                  <p:embed/>
                </p:oleObj>
              </mc:Choice>
              <mc:Fallback>
                <p:oleObj name="Equation" r:id="rId3" imgW="2806700" imgH="4064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2D2B78C3-F036-4DF9-B107-87025BB21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6265862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D5BEA162-A6F2-488D-A5CF-7CC056AD6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708275"/>
          <a:ext cx="69119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098800" imgH="330200" progId="Equation.3">
                  <p:embed/>
                </p:oleObj>
              </mc:Choice>
              <mc:Fallback>
                <p:oleObj name="Equation" r:id="rId5" imgW="3098800" imgH="330200" progId="Equation.3">
                  <p:embed/>
                  <p:pic>
                    <p:nvPicPr>
                      <p:cNvPr id="7171" name="Object 6">
                        <a:extLst>
                          <a:ext uri="{FF2B5EF4-FFF2-40B4-BE49-F238E27FC236}">
                            <a16:creationId xmlns:a16="http://schemas.microsoft.com/office/drawing/2014/main" id="{D5BEA162-A6F2-488D-A5CF-7CC056AD6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6911975" cy="744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>
            <a:extLst>
              <a:ext uri="{FF2B5EF4-FFF2-40B4-BE49-F238E27FC236}">
                <a16:creationId xmlns:a16="http://schemas.microsoft.com/office/drawing/2014/main" id="{737D322C-ABBD-4102-9145-81706B4B6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4752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514600" imgH="381000" progId="Equation.3">
                  <p:embed/>
                </p:oleObj>
              </mc:Choice>
              <mc:Fallback>
                <p:oleObj name="Equation" r:id="rId7" imgW="2514600" imgH="381000" progId="Equation.3">
                  <p:embed/>
                  <p:pic>
                    <p:nvPicPr>
                      <p:cNvPr id="7172" name="Object 8">
                        <a:extLst>
                          <a:ext uri="{FF2B5EF4-FFF2-40B4-BE49-F238E27FC236}">
                            <a16:creationId xmlns:a16="http://schemas.microsoft.com/office/drawing/2014/main" id="{737D322C-ABBD-4102-9145-81706B4B6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4752975" cy="720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>
            <a:extLst>
              <a:ext uri="{FF2B5EF4-FFF2-40B4-BE49-F238E27FC236}">
                <a16:creationId xmlns:a16="http://schemas.microsoft.com/office/drawing/2014/main" id="{9A446F45-8C38-4CA5-B51B-44564968F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37063"/>
          <a:ext cx="56165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311400" imgH="330200" progId="Equation.3">
                  <p:embed/>
                </p:oleObj>
              </mc:Choice>
              <mc:Fallback>
                <p:oleObj name="Equation" r:id="rId9" imgW="2311400" imgH="330200" progId="Equation.3">
                  <p:embed/>
                  <p:pic>
                    <p:nvPicPr>
                      <p:cNvPr id="7173" name="Object 11">
                        <a:extLst>
                          <a:ext uri="{FF2B5EF4-FFF2-40B4-BE49-F238E27FC236}">
                            <a16:creationId xmlns:a16="http://schemas.microsoft.com/office/drawing/2014/main" id="{9A446F45-8C38-4CA5-B51B-44564968F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5616575" cy="8096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>
            <a:extLst>
              <a:ext uri="{FF2B5EF4-FFF2-40B4-BE49-F238E27FC236}">
                <a16:creationId xmlns:a16="http://schemas.microsoft.com/office/drawing/2014/main" id="{2D9DD809-CEE3-4EA2-9C4D-7E81F5082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445125"/>
          <a:ext cx="36718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688367" imgH="380835" progId="Equation.3">
                  <p:embed/>
                </p:oleObj>
              </mc:Choice>
              <mc:Fallback>
                <p:oleObj name="Equation" r:id="rId11" imgW="1688367" imgH="380835" progId="Equation.3">
                  <p:embed/>
                  <p:pic>
                    <p:nvPicPr>
                      <p:cNvPr id="7174" name="Object 13">
                        <a:extLst>
                          <a:ext uri="{FF2B5EF4-FFF2-40B4-BE49-F238E27FC236}">
                            <a16:creationId xmlns:a16="http://schemas.microsoft.com/office/drawing/2014/main" id="{2D9DD809-CEE3-4EA2-9C4D-7E81F5082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3671888" cy="8302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68356D53-0432-4F48-BCCA-A5136863E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2413"/>
            <a:ext cx="7886700" cy="1057274"/>
          </a:xfrm>
        </p:spPr>
        <p:txBody>
          <a:bodyPr/>
          <a:lstStyle/>
          <a:p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Integration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BCAFCABA-672A-42D5-AE27-3D78C65C5F1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5288" y="2781300"/>
          <a:ext cx="33845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358640" imgH="495000" progId="Equation.3">
                  <p:embed/>
                </p:oleObj>
              </mc:Choice>
              <mc:Fallback>
                <p:oleObj name="Equation" r:id="rId3" imgW="1358640" imgH="495000" progId="Equation.3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BCAFCABA-672A-42D5-AE27-3D78C65C5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338455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>
            <a:extLst>
              <a:ext uri="{FF2B5EF4-FFF2-40B4-BE49-F238E27FC236}">
                <a16:creationId xmlns:a16="http://schemas.microsoft.com/office/drawing/2014/main" id="{DB2F6DE9-0FAC-46D7-8AB7-11FED9A772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Double integral:</a:t>
            </a:r>
          </a:p>
        </p:txBody>
      </p:sp>
      <p:pic>
        <p:nvPicPr>
          <p:cNvPr id="8197" name="Picture 4" descr="Fig2116">
            <a:extLst>
              <a:ext uri="{FF2B5EF4-FFF2-40B4-BE49-F238E27FC236}">
                <a16:creationId xmlns:a16="http://schemas.microsoft.com/office/drawing/2014/main" id="{920D6874-DFD3-467F-9360-B8A714C0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4059"/>
          <a:stretch>
            <a:fillRect/>
          </a:stretch>
        </p:blipFill>
        <p:spPr bwMode="auto">
          <a:xfrm>
            <a:off x="4443931" y="482242"/>
            <a:ext cx="3969155" cy="325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1FBE1A-BCD5-4121-9B10-FB2FDCB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9" y="4129751"/>
            <a:ext cx="6257059" cy="168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C1F2-0E0C-4664-96B3-19A981352D30}"/>
              </a:ext>
            </a:extLst>
          </p:cNvPr>
          <p:cNvSpPr txBox="1"/>
          <p:nvPr/>
        </p:nvSpPr>
        <p:spPr>
          <a:xfrm>
            <a:off x="142383" y="5708965"/>
            <a:ext cx="860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Primero se evalúa la integral en una de las dimensiones y el resultado de esta primera integración se incorpora en la segunda dimensión.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075F3FA4-8690-4CCD-A1CD-068E1C19C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integral - Example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E4BA86CD-4933-4E3D-B752-F70681E0E64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16013" y="3141663"/>
          <a:ext cx="56880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11266" name="Object 5">
                        <a:extLst>
                          <a:ext uri="{FF2B5EF4-FFF2-40B4-BE49-F238E27FC236}">
                            <a16:creationId xmlns:a16="http://schemas.microsoft.com/office/drawing/2014/main" id="{E4BA86CD-4933-4E3D-B752-F70681E0E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56880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7">
            <a:extLst>
              <a:ext uri="{FF2B5EF4-FFF2-40B4-BE49-F238E27FC236}">
                <a16:creationId xmlns:a16="http://schemas.microsoft.com/office/drawing/2014/main" id="{3683B7F5-7E84-4260-AB28-267B1DE255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0218" y="1728069"/>
            <a:ext cx="8229600" cy="4411662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average temperature of a rectangular heated plate which is 8m long in the x direction and 6 m wide in the y direction. The temperature is given 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2 segment applications of the trapezoidal rule in each dimension)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>
            <a:extLst>
              <a:ext uri="{FF2B5EF4-FFF2-40B4-BE49-F238E27FC236}">
                <a16:creationId xmlns:a16="http://schemas.microsoft.com/office/drawing/2014/main" id="{F2847B55-E8EC-4780-BDF0-F9271B8B9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42937"/>
          </a:xfrm>
        </p:spPr>
        <p:txBody>
          <a:bodyPr/>
          <a:lstStyle/>
          <a:p>
            <a:r>
              <a:rPr lang="en-US" altLang="ar-SA" sz="3200" b="1">
                <a:solidFill>
                  <a:srgbClr val="0000CC"/>
                </a:solidFill>
              </a:rPr>
              <a:t>Double integral - Example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0981CFEE-F048-4F10-8808-B989F6A2675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8313" y="4149725"/>
          <a:ext cx="7848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4279680" imgH="838080" progId="Equation.3">
                  <p:embed/>
                </p:oleObj>
              </mc:Choice>
              <mc:Fallback>
                <p:oleObj name="Equation" r:id="rId3" imgW="4279680" imgH="838080" progId="Equation.3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id="{0981CFEE-F048-4F10-8808-B989F6A26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7848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4" descr="Fig2117">
            <a:extLst>
              <a:ext uri="{FF2B5EF4-FFF2-40B4-BE49-F238E27FC236}">
                <a16:creationId xmlns:a16="http://schemas.microsoft.com/office/drawing/2014/main" id="{0F9692E3-E678-4883-9BE5-2078A1B96498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3" y="908050"/>
            <a:ext cx="7127875" cy="3317875"/>
          </a:xfrm>
          <a:noFill/>
        </p:spPr>
      </p:pic>
      <p:sp>
        <p:nvSpPr>
          <p:cNvPr id="12293" name="Rectangle 8">
            <a:extLst>
              <a:ext uri="{FF2B5EF4-FFF2-40B4-BE49-F238E27FC236}">
                <a16:creationId xmlns:a16="http://schemas.microsoft.com/office/drawing/2014/main" id="{608513A9-033B-4EDA-A475-0E6F9004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05488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C0000"/>
                </a:solidFill>
              </a:rPr>
              <a:t>HW: </a:t>
            </a:r>
            <a:r>
              <a:rPr lang="en-US" altLang="en-US" sz="2400" b="1"/>
              <a:t>Use </a:t>
            </a:r>
            <a:r>
              <a:rPr lang="en-US" altLang="ar-SA" sz="2400" b="1"/>
              <a:t>two points Gauss formula to solve the problem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BAAAA8-ED50-497C-AAF4-5E4F4BD22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Unequal Segments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56EA206-2363-4E0E-8585-F9B8BB7A9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49" y="1594238"/>
            <a:ext cx="7886700" cy="435133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formulas were simplified based 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equispaced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points - though this is not always the case.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 may be used with data containing unequal segments: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CC8619D-EC06-400D-8B04-B72337ECA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2" y="4321628"/>
          <a:ext cx="872331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889500" imgH="736600" progId="Equation.3">
                  <p:embed/>
                </p:oleObj>
              </mc:Choice>
              <mc:Fallback>
                <p:oleObj name="Equation" r:id="rId3" imgW="4889500" imgH="7366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CCC8619D-EC06-400D-8B04-B72337ECA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2" y="4321628"/>
                        <a:ext cx="872331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92695DE9-407C-4775-9306-70F5F0C5B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2625" y="6416675"/>
            <a:ext cx="1522413" cy="304800"/>
          </a:xfrm>
        </p:spPr>
        <p:txBody>
          <a:bodyPr/>
          <a:lstStyle>
            <a:lvl1pPr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B27BCA-28FB-4F62-A216-C6E9FFBF771A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EBF02707-A4D2-4319-BA9A-080417173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04200" cy="762000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3000">
                <a:solidFill>
                  <a:schemeClr val="accent2"/>
                </a:solidFill>
                <a:latin typeface="Times New Roman" pitchFamily="18" charset="0"/>
              </a:rPr>
              <a:t>Integration </a:t>
            </a:r>
            <a:r>
              <a:rPr lang="en-US" sz="3000" dirty="0">
                <a:solidFill>
                  <a:schemeClr val="accent2"/>
                </a:solidFill>
                <a:latin typeface="Times New Roman" pitchFamily="18" charset="0"/>
              </a:rPr>
              <a:t>with Unequal Segments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F5722486-68AA-4375-BE4C-AC27767C81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2597150"/>
            <a:ext cx="3943350" cy="466725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Example 21.7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8">
            <a:extLst>
              <a:ext uri="{FF2B5EF4-FFF2-40B4-BE49-F238E27FC236}">
                <a16:creationId xmlns:a16="http://schemas.microsoft.com/office/drawing/2014/main" id="{EFC64FCD-B736-4F1B-BE6E-74E5D8BDE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1687513"/>
          <a:ext cx="8178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898900" imgH="393700" progId="Equation.3">
                  <p:embed/>
                </p:oleObj>
              </mc:Choice>
              <mc:Fallback>
                <p:oleObj name="Equation" r:id="rId3" imgW="3898900" imgH="393700" progId="Equation.3">
                  <p:embed/>
                  <p:pic>
                    <p:nvPicPr>
                      <p:cNvPr id="13317" name="Object 8">
                        <a:extLst>
                          <a:ext uri="{FF2B5EF4-FFF2-40B4-BE49-F238E27FC236}">
                            <a16:creationId xmlns:a16="http://schemas.microsoft.com/office/drawing/2014/main" id="{EFC64FCD-B736-4F1B-BE6E-74E5D8BDE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687513"/>
                        <a:ext cx="8178800" cy="828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89" name="Group 77">
            <a:extLst>
              <a:ext uri="{FF2B5EF4-FFF2-40B4-BE49-F238E27FC236}">
                <a16:creationId xmlns:a16="http://schemas.microsoft.com/office/drawing/2014/main" id="{E4C2885F-D19E-4D01-87D3-1E3F005BF21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94350" y="4129088"/>
          <a:ext cx="2994026" cy="2471737"/>
        </p:xfrm>
        <a:graphic>
          <a:graphicData uri="http://schemas.openxmlformats.org/drawingml/2006/table">
            <a:tbl>
              <a:tblPr/>
              <a:tblGrid>
                <a:gridCol w="64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0.44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2.842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0.12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1.309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0.54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3.507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0.22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1.305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0.64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3.181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0.32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1.743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0.70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2.363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0.36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2.074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0.80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0.232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0.40</a:t>
                      </a:r>
                    </a:p>
                  </a:txBody>
                  <a:tcPr marL="91438" marR="9143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2.456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243" name="Object 69">
            <a:extLst>
              <a:ext uri="{FF2B5EF4-FFF2-40B4-BE49-F238E27FC236}">
                <a16:creationId xmlns:a16="http://schemas.microsoft.com/office/drawing/2014/main" id="{01E14348-D32C-4EEB-9AB2-6512A18A8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" y="3105150"/>
          <a:ext cx="80978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5232400" imgH="584200" progId="Equation.3">
                  <p:embed/>
                </p:oleObj>
              </mc:Choice>
              <mc:Fallback>
                <p:oleObj name="Equation" r:id="rId5" imgW="5232400" imgH="584200" progId="Equation.3">
                  <p:embed/>
                  <p:pic>
                    <p:nvPicPr>
                      <p:cNvPr id="10243" name="Object 69">
                        <a:extLst>
                          <a:ext uri="{FF2B5EF4-FFF2-40B4-BE49-F238E27FC236}">
                            <a16:creationId xmlns:a16="http://schemas.microsoft.com/office/drawing/2014/main" id="{01E14348-D32C-4EEB-9AB2-6512A18A8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105150"/>
                        <a:ext cx="8097838" cy="898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1" name="Rectangle 72">
            <a:extLst>
              <a:ext uri="{FF2B5EF4-FFF2-40B4-BE49-F238E27FC236}">
                <a16:creationId xmlns:a16="http://schemas.microsoft.com/office/drawing/2014/main" id="{333D4843-07C9-47C4-922F-D5EFECEE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227638"/>
            <a:ext cx="4068762" cy="757237"/>
          </a:xfrm>
          <a:prstGeom prst="rect">
            <a:avLst/>
          </a:prstGeom>
          <a:gradFill rotWithShape="1">
            <a:gsLst>
              <a:gs pos="0">
                <a:srgbClr val="888888"/>
              </a:gs>
              <a:gs pos="50000">
                <a:srgbClr val="C5C5C5"/>
              </a:gs>
              <a:gs pos="100000">
                <a:srgbClr val="EAEAEA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969696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Data for   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i="1">
                <a:solidFill>
                  <a:schemeClr val="tx1"/>
                </a:solidFill>
              </a:rPr>
              <a:t>f(x)= 0.2+25x-200x</a:t>
            </a:r>
            <a:r>
              <a:rPr lang="en-US" altLang="en-US" i="1" baseline="30000">
                <a:solidFill>
                  <a:schemeClr val="tx1"/>
                </a:solidFill>
              </a:rPr>
              <a:t>2</a:t>
            </a:r>
            <a:r>
              <a:rPr lang="en-US" altLang="en-US" i="1">
                <a:solidFill>
                  <a:schemeClr val="tx1"/>
                </a:solidFill>
              </a:rPr>
              <a:t>+675x</a:t>
            </a:r>
            <a:r>
              <a:rPr lang="en-US" altLang="en-US" i="1" baseline="30000">
                <a:solidFill>
                  <a:schemeClr val="tx1"/>
                </a:solidFill>
              </a:rPr>
              <a:t>3</a:t>
            </a:r>
            <a:r>
              <a:rPr lang="en-US" altLang="en-US" i="1">
                <a:solidFill>
                  <a:schemeClr val="tx1"/>
                </a:solidFill>
              </a:rPr>
              <a:t>-900x</a:t>
            </a:r>
            <a:r>
              <a:rPr lang="en-US" altLang="en-US" i="1" baseline="30000">
                <a:solidFill>
                  <a:schemeClr val="tx1"/>
                </a:solidFill>
              </a:rPr>
              <a:t>4</a:t>
            </a:r>
            <a:r>
              <a:rPr lang="en-US" altLang="en-US" i="1">
                <a:solidFill>
                  <a:schemeClr val="tx1"/>
                </a:solidFill>
              </a:rPr>
              <a:t>+400x</a:t>
            </a:r>
            <a:r>
              <a:rPr lang="en-US" altLang="en-US" i="1" baseline="30000">
                <a:solidFill>
                  <a:schemeClr val="tx1"/>
                </a:solidFill>
              </a:rPr>
              <a:t>5</a:t>
            </a:r>
            <a:endParaRPr lang="en-US" altLang="en-US" i="1">
              <a:solidFill>
                <a:schemeClr val="tx1"/>
              </a:solidFill>
            </a:endParaRPr>
          </a:p>
        </p:txBody>
      </p:sp>
      <p:sp>
        <p:nvSpPr>
          <p:cNvPr id="10290" name="Rectangle 73">
            <a:extLst>
              <a:ext uri="{FF2B5EF4-FFF2-40B4-BE49-F238E27FC236}">
                <a16:creationId xmlns:a16="http://schemas.microsoft.com/office/drawing/2014/main" id="{D58874B8-1E59-42F0-9303-194F481B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078288"/>
            <a:ext cx="4819650" cy="4667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90000"/>
                  <a:tint val="66000"/>
                  <a:satMod val="160000"/>
                </a:schemeClr>
              </a:gs>
              <a:gs pos="50000">
                <a:schemeClr val="accent1">
                  <a:lumMod val="90000"/>
                  <a:tint val="44500"/>
                  <a:satMod val="160000"/>
                </a:schemeClr>
              </a:gs>
              <a:gs pos="100000">
                <a:schemeClr val="accent1">
                  <a:lumMod val="9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which represents a relative error of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= 2.8%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ECBD63-2930-4D18-8A77-E0353BDE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238250"/>
            <a:ext cx="3943350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tx1"/>
                </a:solidFill>
              </a:rPr>
              <a:t>Using Trapezoidal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nimBg="1"/>
      <p:bldP spid="102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7061F97-63FF-495D-88AC-BACE82AB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Code for Unequal Segments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107A-1DD0-45DF-A2C9-A619058E7FD9}"/>
              </a:ext>
            </a:extLst>
          </p:cNvPr>
          <p:cNvSpPr txBox="1"/>
          <p:nvPr/>
        </p:nvSpPr>
        <p:spPr>
          <a:xfrm>
            <a:off x="1317365" y="1007707"/>
            <a:ext cx="65092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function</a:t>
            </a:r>
            <a:r>
              <a:rPr lang="es-PE" dirty="0"/>
              <a:t> I = </a:t>
            </a:r>
            <a:r>
              <a:rPr lang="es-PE" dirty="0" err="1"/>
              <a:t>trapuneq</a:t>
            </a:r>
            <a:r>
              <a:rPr lang="es-PE" dirty="0"/>
              <a:t>(</a:t>
            </a:r>
            <a:r>
              <a:rPr lang="es-PE" dirty="0" err="1"/>
              <a:t>x,y</a:t>
            </a:r>
            <a:r>
              <a:rPr lang="es-PE" dirty="0"/>
              <a:t>)</a:t>
            </a:r>
          </a:p>
          <a:p>
            <a:r>
              <a:rPr lang="es-PE" dirty="0"/>
              <a:t>% </a:t>
            </a:r>
            <a:r>
              <a:rPr lang="es-PE" dirty="0" err="1"/>
              <a:t>trapuneq</a:t>
            </a:r>
            <a:r>
              <a:rPr lang="es-PE" dirty="0"/>
              <a:t>: </a:t>
            </a:r>
            <a:r>
              <a:rPr lang="es-PE" dirty="0" err="1"/>
              <a:t>unequal</a:t>
            </a:r>
            <a:r>
              <a:rPr lang="es-PE" dirty="0"/>
              <a:t> </a:t>
            </a:r>
            <a:r>
              <a:rPr lang="es-PE" dirty="0" err="1"/>
              <a:t>spaced</a:t>
            </a:r>
            <a:r>
              <a:rPr lang="es-PE" dirty="0"/>
              <a:t> trapezoidal rule </a:t>
            </a:r>
            <a:r>
              <a:rPr lang="es-PE" dirty="0" err="1"/>
              <a:t>quadrature</a:t>
            </a:r>
            <a:endParaRPr lang="es-PE" dirty="0"/>
          </a:p>
          <a:p>
            <a:r>
              <a:rPr lang="es-PE" dirty="0"/>
              <a:t>% I = </a:t>
            </a:r>
            <a:r>
              <a:rPr lang="es-PE" dirty="0" err="1"/>
              <a:t>trapuneq</a:t>
            </a:r>
            <a:r>
              <a:rPr lang="es-PE" dirty="0"/>
              <a:t>(</a:t>
            </a:r>
            <a:r>
              <a:rPr lang="es-PE" dirty="0" err="1"/>
              <a:t>x,y</a:t>
            </a:r>
            <a:r>
              <a:rPr lang="es-PE" dirty="0"/>
              <a:t>):</a:t>
            </a:r>
          </a:p>
          <a:p>
            <a:r>
              <a:rPr lang="en-US" dirty="0"/>
              <a:t>% Applies the trapezoidal rule to determine the integral</a:t>
            </a:r>
          </a:p>
          <a:p>
            <a:r>
              <a:rPr lang="en-US" dirty="0"/>
              <a:t>% for n data points (x, y) where x and y must be of the</a:t>
            </a:r>
          </a:p>
          <a:p>
            <a:r>
              <a:rPr lang="en-US" dirty="0"/>
              <a:t>% same length and x must be monotonically ascending</a:t>
            </a:r>
          </a:p>
          <a:p>
            <a:r>
              <a:rPr lang="es-PE" dirty="0"/>
              <a:t>% input:</a:t>
            </a:r>
          </a:p>
          <a:p>
            <a:r>
              <a:rPr lang="en-US" dirty="0"/>
              <a:t>% x = vector of independent variables</a:t>
            </a:r>
          </a:p>
          <a:p>
            <a:r>
              <a:rPr lang="es-PE" dirty="0"/>
              <a:t>% y = vector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dependent</a:t>
            </a:r>
            <a:r>
              <a:rPr lang="es-PE" dirty="0"/>
              <a:t> variables</a:t>
            </a:r>
          </a:p>
          <a:p>
            <a:r>
              <a:rPr lang="es-PE" dirty="0"/>
              <a:t>% output:</a:t>
            </a:r>
          </a:p>
          <a:p>
            <a:r>
              <a:rPr lang="es-PE" dirty="0"/>
              <a:t>% I = integral </a:t>
            </a:r>
            <a:r>
              <a:rPr lang="es-PE" dirty="0" err="1"/>
              <a:t>estimate</a:t>
            </a:r>
            <a:endParaRPr lang="es-PE" dirty="0"/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&lt;2,error('at least 2 input arguments required'),end</a:t>
            </a:r>
          </a:p>
          <a:p>
            <a:r>
              <a:rPr lang="en-US" dirty="0"/>
              <a:t>if any(diff(x)&lt;0),error('x not monotonically ascending'),end</a:t>
            </a:r>
          </a:p>
          <a:p>
            <a:r>
              <a:rPr lang="es-PE" dirty="0"/>
              <a:t>n = </a:t>
            </a:r>
            <a:r>
              <a:rPr lang="es-PE" dirty="0" err="1"/>
              <a:t>length</a:t>
            </a:r>
            <a:r>
              <a:rPr lang="es-PE" dirty="0"/>
              <a:t>(x);</a:t>
            </a:r>
          </a:p>
          <a:p>
            <a:r>
              <a:rPr lang="en-US" dirty="0"/>
              <a:t>if length(y)~ = </a:t>
            </a:r>
            <a:r>
              <a:rPr lang="en-US" dirty="0" err="1"/>
              <a:t>n,error</a:t>
            </a:r>
            <a:r>
              <a:rPr lang="en-US" dirty="0"/>
              <a:t>('x and y must be same length'); end</a:t>
            </a:r>
          </a:p>
          <a:p>
            <a:r>
              <a:rPr lang="es-PE" dirty="0"/>
              <a:t>s = 0;</a:t>
            </a:r>
          </a:p>
          <a:p>
            <a:r>
              <a:rPr lang="nn-NO" dirty="0"/>
              <a:t>for k = 1:n − 1</a:t>
            </a:r>
          </a:p>
          <a:p>
            <a:r>
              <a:rPr lang="es-PE" dirty="0"/>
              <a:t>s = s + (x(</a:t>
            </a:r>
            <a:r>
              <a:rPr lang="es-PE" dirty="0" err="1"/>
              <a:t>k+l</a:t>
            </a:r>
            <a:r>
              <a:rPr lang="es-PE" dirty="0"/>
              <a:t>) − x(k))*(y(k)+ y(k +l))/2;</a:t>
            </a:r>
          </a:p>
          <a:p>
            <a:r>
              <a:rPr lang="es-PE" dirty="0" err="1"/>
              <a:t>end</a:t>
            </a:r>
            <a:endParaRPr lang="es-PE" dirty="0"/>
          </a:p>
          <a:p>
            <a:r>
              <a:rPr lang="es-PE" dirty="0"/>
              <a:t>I = 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AA8980-4227-4781-91F6-05C9F8DCA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Romberg Integration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1F833D-65A5-42FC-8781-B31D8963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Is based on successive application of the trapezoidal rule to attain efficient numerical integrals of functions.</a:t>
            </a:r>
          </a:p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Times New Roman" panose="02020603050405020304" pitchFamily="18" charset="0"/>
              </a:rPr>
              <a:t>Richardson’s Extrapolation/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Uses two estimates of an integral to compute a third and more accurate approximation.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26F420-4F2E-4742-9481-AA7E6E445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5567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Functions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A32D29E-8018-40EC-91B7-305BFE726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46934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has built-in functions to evaluate integrals based on the trapezoidal rule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trapz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trapz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integral of y with respect to x. If x is omitted, the program assumes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cumtrapz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cumtrapz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cumulative integral of y with respect to x. If x is omitted, the program assumes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</a:p>
        </p:txBody>
      </p:sp>
    </p:spTree>
    <p:extLst>
      <p:ext uri="{BB962C8B-B14F-4D97-AF65-F5344CB8AC3E}">
        <p14:creationId xmlns:p14="http://schemas.microsoft.com/office/powerpoint/2010/main" val="387050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>
            <a:extLst>
              <a:ext uri="{FF2B5EF4-FFF2-40B4-BE49-F238E27FC236}">
                <a16:creationId xmlns:a16="http://schemas.microsoft.com/office/drawing/2014/main" id="{AB8591AD-7D6B-4FCD-B7B8-52734CD068E5}"/>
              </a:ext>
            </a:extLst>
          </p:cNvPr>
          <p:cNvGrpSpPr/>
          <p:nvPr/>
        </p:nvGrpSpPr>
        <p:grpSpPr>
          <a:xfrm>
            <a:off x="431302" y="280462"/>
            <a:ext cx="5810400" cy="4002120"/>
            <a:chOff x="431302" y="280462"/>
            <a:chExt cx="5810400" cy="40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2B10A05F-3959-4579-85EC-1B9B23B9F1E0}"/>
                    </a:ext>
                  </a:extLst>
                </p14:cNvPr>
                <p14:cNvContentPartPr/>
                <p14:nvPr/>
              </p14:nvContentPartPr>
              <p14:xfrm>
                <a:off x="1170742" y="782302"/>
                <a:ext cx="33480" cy="2766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2B10A05F-3959-4579-85EC-1B9B23B9F1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2742" y="764662"/>
                  <a:ext cx="69120" cy="28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F3C811D-88AD-4E37-996F-98DDC2F66736}"/>
                    </a:ext>
                  </a:extLst>
                </p14:cNvPr>
                <p14:cNvContentPartPr/>
                <p14:nvPr/>
              </p14:nvContentPartPr>
              <p14:xfrm>
                <a:off x="431302" y="3215542"/>
                <a:ext cx="5657760" cy="1609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F3C811D-88AD-4E37-996F-98DDC2F667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662" y="3197542"/>
                  <a:ext cx="5693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542D15F-0EBF-4C7A-B88C-082901DB488A}"/>
                    </a:ext>
                  </a:extLst>
                </p14:cNvPr>
                <p14:cNvContentPartPr/>
                <p14:nvPr/>
              </p14:nvContentPartPr>
              <p14:xfrm>
                <a:off x="2325262" y="3421462"/>
                <a:ext cx="327960" cy="25704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542D15F-0EBF-4C7A-B88C-082901DB48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7622" y="3403462"/>
                  <a:ext cx="363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B72234F-14D1-402A-943D-681AC6CF618C}"/>
                    </a:ext>
                  </a:extLst>
                </p14:cNvPr>
                <p14:cNvContentPartPr/>
                <p14:nvPr/>
              </p14:nvContentPartPr>
              <p14:xfrm>
                <a:off x="3542782" y="3430822"/>
                <a:ext cx="278280" cy="1598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B72234F-14D1-402A-943D-681AC6CF61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4782" y="3412822"/>
                  <a:ext cx="313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DEC7A50-B49F-4FDF-A05D-AF43DA8B48D4}"/>
                    </a:ext>
                  </a:extLst>
                </p14:cNvPr>
                <p14:cNvContentPartPr/>
                <p14:nvPr/>
              </p14:nvContentPartPr>
              <p14:xfrm>
                <a:off x="980302" y="3385822"/>
                <a:ext cx="307440" cy="2106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DEC7A50-B49F-4FDF-A05D-AF43DA8B48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302" y="3367822"/>
                  <a:ext cx="343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55ABE73-6BC0-4FD7-BFC8-F34DC2DEB2A3}"/>
                    </a:ext>
                  </a:extLst>
                </p14:cNvPr>
                <p14:cNvContentPartPr/>
                <p14:nvPr/>
              </p14:nvContentPartPr>
              <p14:xfrm>
                <a:off x="2258662" y="3492742"/>
                <a:ext cx="298080" cy="2152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55ABE73-6BC0-4FD7-BFC8-F34DC2DEB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0662" y="3475102"/>
                  <a:ext cx="333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B9AC271-5735-4E43-BB2C-2AC50A3A5A50}"/>
                    </a:ext>
                  </a:extLst>
                </p14:cNvPr>
                <p14:cNvContentPartPr/>
                <p14:nvPr/>
              </p14:nvContentPartPr>
              <p14:xfrm>
                <a:off x="3452422" y="3449182"/>
                <a:ext cx="408240" cy="2707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B9AC271-5735-4E43-BB2C-2AC50A3A5A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34422" y="3431182"/>
                  <a:ext cx="443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DA43FFCD-F73F-4EB4-A74D-CF378C87D7F6}"/>
                    </a:ext>
                  </a:extLst>
                </p14:cNvPr>
                <p14:cNvContentPartPr/>
                <p14:nvPr/>
              </p14:nvContentPartPr>
              <p14:xfrm>
                <a:off x="4783342" y="3408502"/>
                <a:ext cx="194400" cy="325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DA43FFCD-F73F-4EB4-A74D-CF378C87D7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65342" y="3390502"/>
                  <a:ext cx="2300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4AF674BD-E4D2-4C68-851A-0F90BD82660B}"/>
                    </a:ext>
                  </a:extLst>
                </p14:cNvPr>
                <p14:cNvContentPartPr/>
                <p14:nvPr/>
              </p14:nvContentPartPr>
              <p14:xfrm>
                <a:off x="5798542" y="3450262"/>
                <a:ext cx="252360" cy="2898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4AF674BD-E4D2-4C68-851A-0F90BD8266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80902" y="3432622"/>
                  <a:ext cx="288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780A50-FC51-4AF0-B07C-A990C60EC8D1}"/>
                    </a:ext>
                  </a:extLst>
                </p14:cNvPr>
                <p14:cNvContentPartPr/>
                <p14:nvPr/>
              </p14:nvContentPartPr>
              <p14:xfrm>
                <a:off x="1081102" y="2057062"/>
                <a:ext cx="242280" cy="1335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780A50-FC51-4AF0-B07C-A990C60EC8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462" y="2039422"/>
                  <a:ext cx="277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64FD367-4664-4E6B-8AB9-4FCCA0539BAF}"/>
                    </a:ext>
                  </a:extLst>
                </p14:cNvPr>
                <p14:cNvContentPartPr/>
                <p14:nvPr/>
              </p14:nvContentPartPr>
              <p14:xfrm>
                <a:off x="1082902" y="2001982"/>
                <a:ext cx="215280" cy="250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64FD367-4664-4E6B-8AB9-4FCCA0539B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5262" y="1984342"/>
                  <a:ext cx="250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BF319CA-CFAA-4F88-B336-10E75767137B}"/>
                    </a:ext>
                  </a:extLst>
                </p14:cNvPr>
                <p14:cNvContentPartPr/>
                <p14:nvPr/>
              </p14:nvContentPartPr>
              <p14:xfrm>
                <a:off x="729382" y="1844662"/>
                <a:ext cx="274680" cy="2520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BF319CA-CFAA-4F88-B336-10E7576713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382" y="1827022"/>
                  <a:ext cx="310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A4D6330-4817-4F06-8022-78F6315040F2}"/>
                    </a:ext>
                  </a:extLst>
                </p14:cNvPr>
                <p14:cNvContentPartPr/>
                <p14:nvPr/>
              </p14:nvContentPartPr>
              <p14:xfrm>
                <a:off x="2165782" y="1095862"/>
                <a:ext cx="180720" cy="1911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A4D6330-4817-4F06-8022-78F6315040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7782" y="1077862"/>
                  <a:ext cx="216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2A7BBDF-62F4-4CBF-B298-E66CA485DD27}"/>
                    </a:ext>
                  </a:extLst>
                </p14:cNvPr>
                <p14:cNvContentPartPr/>
                <p14:nvPr/>
              </p14:nvContentPartPr>
              <p14:xfrm>
                <a:off x="2315542" y="1112062"/>
                <a:ext cx="45360" cy="3405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2A7BBDF-62F4-4CBF-B298-E66CA485DD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97542" y="1094062"/>
                  <a:ext cx="81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A39EA50C-4C36-43A0-8513-8FB2727F2DDD}"/>
                    </a:ext>
                  </a:extLst>
                </p14:cNvPr>
                <p14:cNvContentPartPr/>
                <p14:nvPr/>
              </p14:nvContentPartPr>
              <p14:xfrm>
                <a:off x="3406702" y="500422"/>
                <a:ext cx="197640" cy="337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A39EA50C-4C36-43A0-8513-8FB2727F2D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9062" y="482422"/>
                  <a:ext cx="233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D7A7AA6-672F-4C12-89B7-864CBBB72F11}"/>
                    </a:ext>
                  </a:extLst>
                </p14:cNvPr>
                <p14:cNvContentPartPr/>
                <p14:nvPr/>
              </p14:nvContentPartPr>
              <p14:xfrm>
                <a:off x="5668582" y="300982"/>
                <a:ext cx="206280" cy="3337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D7A7AA6-672F-4C12-89B7-864CBBB72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0582" y="283342"/>
                  <a:ext cx="241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E680928-AB8D-45CB-A715-13F420017C48}"/>
                    </a:ext>
                  </a:extLst>
                </p14:cNvPr>
                <p14:cNvContentPartPr/>
                <p14:nvPr/>
              </p14:nvContentPartPr>
              <p14:xfrm>
                <a:off x="6002302" y="280462"/>
                <a:ext cx="239400" cy="3283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E680928-AB8D-45CB-A715-13F420017C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4662" y="262462"/>
                  <a:ext cx="275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026F989-C6DB-48A2-B14C-E0FF82AD179E}"/>
                    </a:ext>
                  </a:extLst>
                </p14:cNvPr>
                <p14:cNvContentPartPr/>
                <p14:nvPr/>
              </p14:nvContentPartPr>
              <p14:xfrm>
                <a:off x="2199982" y="1582942"/>
                <a:ext cx="177840" cy="1951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026F989-C6DB-48A2-B14C-E0FF82AD17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1982" y="1565302"/>
                  <a:ext cx="213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F595B3A-FD91-4E06-B3A0-8DD8E47F9B87}"/>
                    </a:ext>
                  </a:extLst>
                </p14:cNvPr>
                <p14:cNvContentPartPr/>
                <p14:nvPr/>
              </p14:nvContentPartPr>
              <p14:xfrm>
                <a:off x="3490222" y="1009822"/>
                <a:ext cx="228600" cy="1969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F595B3A-FD91-4E06-B3A0-8DD8E47F9B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2582" y="991822"/>
                  <a:ext cx="26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EEB420B-9227-41C6-A074-52D8700FC9BB}"/>
                    </a:ext>
                  </a:extLst>
                </p14:cNvPr>
                <p14:cNvContentPartPr/>
                <p14:nvPr/>
              </p14:nvContentPartPr>
              <p14:xfrm>
                <a:off x="4520542" y="285502"/>
                <a:ext cx="11160" cy="305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EEB420B-9227-41C6-A074-52D8700FC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02902" y="267502"/>
                  <a:ext cx="46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25F8C53-3D53-4D6E-A0FA-B74CE4F10CD5}"/>
                    </a:ext>
                  </a:extLst>
                </p14:cNvPr>
                <p14:cNvContentPartPr/>
                <p14:nvPr/>
              </p14:nvContentPartPr>
              <p14:xfrm>
                <a:off x="4817542" y="290182"/>
                <a:ext cx="187200" cy="3614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25F8C53-3D53-4D6E-A0FA-B74CE4F10C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99902" y="272542"/>
                  <a:ext cx="222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8C77A40-8E0C-4997-8090-48288755FEBB}"/>
                    </a:ext>
                  </a:extLst>
                </p14:cNvPr>
                <p14:cNvContentPartPr/>
                <p14:nvPr/>
              </p14:nvContentPartPr>
              <p14:xfrm>
                <a:off x="4625302" y="824422"/>
                <a:ext cx="258120" cy="2001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8C77A40-8E0C-4997-8090-48288755FE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07662" y="806782"/>
                  <a:ext cx="29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69B0C2F-734D-48D9-B354-73AD33F5DBEF}"/>
                    </a:ext>
                  </a:extLst>
                </p14:cNvPr>
                <p14:cNvContentPartPr/>
                <p14:nvPr/>
              </p14:nvContentPartPr>
              <p14:xfrm>
                <a:off x="5989702" y="822982"/>
                <a:ext cx="177480" cy="1515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69B0C2F-734D-48D9-B354-73AD33F5DB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71702" y="804982"/>
                  <a:ext cx="213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C5232C0-F1EE-4415-8B15-64D3A36A10C0}"/>
                    </a:ext>
                  </a:extLst>
                </p14:cNvPr>
                <p14:cNvContentPartPr/>
                <p14:nvPr/>
              </p14:nvContentPartPr>
              <p14:xfrm>
                <a:off x="2337142" y="1850782"/>
                <a:ext cx="30960" cy="4795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C5232C0-F1EE-4415-8B15-64D3A36A10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19142" y="1833142"/>
                  <a:ext cx="66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260B37E-6831-404D-8FED-109D5147DC26}"/>
                    </a:ext>
                  </a:extLst>
                </p14:cNvPr>
                <p14:cNvContentPartPr/>
                <p14:nvPr/>
              </p14:nvContentPartPr>
              <p14:xfrm>
                <a:off x="2328142" y="2625502"/>
                <a:ext cx="23760" cy="3009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260B37E-6831-404D-8FED-109D5147DC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10142" y="2607862"/>
                  <a:ext cx="59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C093D01-D9B0-4043-B8F8-65EBA5A2D9B0}"/>
                    </a:ext>
                  </a:extLst>
                </p14:cNvPr>
                <p14:cNvContentPartPr/>
                <p14:nvPr/>
              </p14:nvContentPartPr>
              <p14:xfrm>
                <a:off x="3587782" y="1311862"/>
                <a:ext cx="21960" cy="4744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C093D01-D9B0-4043-B8F8-65EBA5A2D9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9782" y="1293862"/>
                  <a:ext cx="57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F3170BB-A7D5-4F35-A876-9AEB08D1A085}"/>
                    </a:ext>
                  </a:extLst>
                </p14:cNvPr>
                <p14:cNvContentPartPr/>
                <p14:nvPr/>
              </p14:nvContentPartPr>
              <p14:xfrm>
                <a:off x="3593182" y="2237422"/>
                <a:ext cx="12960" cy="339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F3170BB-A7D5-4F35-A876-9AEB08D1A0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75182" y="2219782"/>
                  <a:ext cx="48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65E7B8D-C054-4CF9-AA0C-3E1DCC1EE721}"/>
                    </a:ext>
                  </a:extLst>
                </p14:cNvPr>
                <p14:cNvContentPartPr/>
                <p14:nvPr/>
              </p14:nvContentPartPr>
              <p14:xfrm>
                <a:off x="3638182" y="2856262"/>
                <a:ext cx="2160" cy="1188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65E7B8D-C054-4CF9-AA0C-3E1DCC1EE7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20542" y="2838622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65DDAC7E-9795-4022-9AF1-4B684DE57304}"/>
                    </a:ext>
                  </a:extLst>
                </p14:cNvPr>
                <p14:cNvContentPartPr/>
                <p14:nvPr/>
              </p14:nvContentPartPr>
              <p14:xfrm>
                <a:off x="4721062" y="1132942"/>
                <a:ext cx="20160" cy="1886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65DDAC7E-9795-4022-9AF1-4B684DE573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3062" y="1115302"/>
                  <a:ext cx="55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98702175-AB1C-42C0-8C45-0223E34760FC}"/>
                    </a:ext>
                  </a:extLst>
                </p14:cNvPr>
                <p14:cNvContentPartPr/>
                <p14:nvPr/>
              </p14:nvContentPartPr>
              <p14:xfrm>
                <a:off x="4735462" y="2060302"/>
                <a:ext cx="41760" cy="3610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98702175-AB1C-42C0-8C45-0223E34760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17822" y="2042662"/>
                  <a:ext cx="774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DBB40D4F-B0F6-4F0C-87F2-E9E8A4F29ED5}"/>
                    </a:ext>
                  </a:extLst>
                </p14:cNvPr>
                <p14:cNvContentPartPr/>
                <p14:nvPr/>
              </p14:nvContentPartPr>
              <p14:xfrm>
                <a:off x="4739062" y="2672662"/>
                <a:ext cx="360" cy="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DBB40D4F-B0F6-4F0C-87F2-E9E8A4F29E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1422" y="26550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400D863-4AC0-4EC5-906E-7D3295EED5B7}"/>
                    </a:ext>
                  </a:extLst>
                </p14:cNvPr>
                <p14:cNvContentPartPr/>
                <p14:nvPr/>
              </p14:nvContentPartPr>
              <p14:xfrm>
                <a:off x="1115302" y="1945102"/>
                <a:ext cx="453240" cy="1774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400D863-4AC0-4EC5-906E-7D3295EED5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7662" y="1927462"/>
                  <a:ext cx="488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434F282-6515-4B4F-9060-EA491FE85B27}"/>
                    </a:ext>
                  </a:extLst>
                </p14:cNvPr>
                <p14:cNvContentPartPr/>
                <p14:nvPr/>
              </p14:nvContentPartPr>
              <p14:xfrm>
                <a:off x="1792102" y="1594462"/>
                <a:ext cx="577800" cy="2552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434F282-6515-4B4F-9060-EA491FE85B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4462" y="1576462"/>
                  <a:ext cx="613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17C3A35C-3BD5-4CD8-8AAC-609ECCDCE791}"/>
                    </a:ext>
                  </a:extLst>
                </p14:cNvPr>
                <p14:cNvContentPartPr/>
                <p14:nvPr/>
              </p14:nvContentPartPr>
              <p14:xfrm>
                <a:off x="2746822" y="1373422"/>
                <a:ext cx="242280" cy="1108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17C3A35C-3BD5-4CD8-8AAC-609ECCDCE7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28822" y="1355782"/>
                  <a:ext cx="277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B175B8E8-336C-4AB5-8510-DBB26CBC1C24}"/>
                    </a:ext>
                  </a:extLst>
                </p14:cNvPr>
                <p14:cNvContentPartPr/>
                <p14:nvPr/>
              </p14:nvContentPartPr>
              <p14:xfrm>
                <a:off x="3360262" y="1199542"/>
                <a:ext cx="209520" cy="378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B175B8E8-336C-4AB5-8510-DBB26CBC1C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42622" y="1181902"/>
                  <a:ext cx="24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EABE376-9C90-44FE-A5D8-0452C846C167}"/>
                    </a:ext>
                  </a:extLst>
                </p14:cNvPr>
                <p14:cNvContentPartPr/>
                <p14:nvPr/>
              </p14:nvContentPartPr>
              <p14:xfrm>
                <a:off x="3995662" y="1029262"/>
                <a:ext cx="767160" cy="669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EABE376-9C90-44FE-A5D8-0452C846C1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7662" y="1011262"/>
                  <a:ext cx="802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14E077F-518F-4297-A81C-5081CCBBB1F1}"/>
                    </a:ext>
                  </a:extLst>
                </p14:cNvPr>
                <p14:cNvContentPartPr/>
                <p14:nvPr/>
              </p14:nvContentPartPr>
              <p14:xfrm>
                <a:off x="5170342" y="839182"/>
                <a:ext cx="777960" cy="1090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14E077F-518F-4297-A81C-5081CCBBB1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52702" y="821182"/>
                  <a:ext cx="813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83F3627-4A25-46B0-B0E5-8A0B39882054}"/>
                    </a:ext>
                  </a:extLst>
                </p14:cNvPr>
                <p14:cNvContentPartPr/>
                <p14:nvPr/>
              </p14:nvContentPartPr>
              <p14:xfrm>
                <a:off x="1467382" y="1833142"/>
                <a:ext cx="410040" cy="8629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83F3627-4A25-46B0-B0E5-8A0B398820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49382" y="1815142"/>
                  <a:ext cx="44568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1484A4A-E5A2-4C3D-B1C4-4E28A57B6986}"/>
                    </a:ext>
                  </a:extLst>
                </p14:cNvPr>
                <p14:cNvContentPartPr/>
                <p14:nvPr/>
              </p14:nvContentPartPr>
              <p14:xfrm>
                <a:off x="1947262" y="1826662"/>
                <a:ext cx="572400" cy="8560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1484A4A-E5A2-4C3D-B1C4-4E28A57B69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9622" y="1808662"/>
                  <a:ext cx="60804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C8292FAD-C028-4B5F-8327-167E0F65A34C}"/>
                    </a:ext>
                  </a:extLst>
                </p14:cNvPr>
                <p14:cNvContentPartPr/>
                <p14:nvPr/>
              </p14:nvContentPartPr>
              <p14:xfrm>
                <a:off x="2416702" y="1550542"/>
                <a:ext cx="1243800" cy="11455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C8292FAD-C028-4B5F-8327-167E0F65A3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8702" y="1532542"/>
                  <a:ext cx="12794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3AC0A86-B4DC-4D25-9F27-1FD5A9EA5DE9}"/>
                    </a:ext>
                  </a:extLst>
                </p14:cNvPr>
                <p14:cNvContentPartPr/>
                <p14:nvPr/>
              </p14:nvContentPartPr>
              <p14:xfrm>
                <a:off x="3468622" y="1491862"/>
                <a:ext cx="803520" cy="11437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3AC0A86-B4DC-4D25-9F27-1FD5A9EA5D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50982" y="1474222"/>
                  <a:ext cx="83916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0A47B76-1B62-4B3D-BE52-49D0AD4A3D0F}"/>
                    </a:ext>
                  </a:extLst>
                </p14:cNvPr>
                <p14:cNvContentPartPr/>
                <p14:nvPr/>
              </p14:nvContentPartPr>
              <p14:xfrm>
                <a:off x="4703062" y="1376662"/>
                <a:ext cx="469440" cy="130608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0A47B76-1B62-4B3D-BE52-49D0AD4A3D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85062" y="1359022"/>
                  <a:ext cx="50508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A1C74FB8-32AF-49AA-83DE-362D736654C6}"/>
                    </a:ext>
                  </a:extLst>
                </p14:cNvPr>
                <p14:cNvContentPartPr/>
                <p14:nvPr/>
              </p14:nvContentPartPr>
              <p14:xfrm>
                <a:off x="5052982" y="2016742"/>
                <a:ext cx="456840" cy="7912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A1C74FB8-32AF-49AA-83DE-362D736654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5342" y="1998742"/>
                  <a:ext cx="4924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238E172-81D1-4E79-A24C-ACD5E25F0D50}"/>
                    </a:ext>
                  </a:extLst>
                </p14:cNvPr>
                <p14:cNvContentPartPr/>
                <p14:nvPr/>
              </p14:nvContentPartPr>
              <p14:xfrm>
                <a:off x="5924542" y="1107022"/>
                <a:ext cx="115920" cy="19785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238E172-81D1-4E79-A24C-ACD5E25F0D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06902" y="1089382"/>
                  <a:ext cx="151560" cy="20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E6682C5-3249-4732-9EEF-8BE8D94D6F2B}"/>
                    </a:ext>
                  </a:extLst>
                </p14:cNvPr>
                <p14:cNvContentPartPr/>
                <p14:nvPr/>
              </p14:nvContentPartPr>
              <p14:xfrm>
                <a:off x="1404022" y="3717022"/>
                <a:ext cx="906120" cy="2228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E6682C5-3249-4732-9EEF-8BE8D94D6F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86382" y="3699382"/>
                  <a:ext cx="941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5221BC5-3D32-43D6-9B0C-2D36A13780A1}"/>
                    </a:ext>
                  </a:extLst>
                </p14:cNvPr>
                <p14:cNvContentPartPr/>
                <p14:nvPr/>
              </p14:nvContentPartPr>
              <p14:xfrm>
                <a:off x="1886422" y="4065862"/>
                <a:ext cx="219960" cy="2156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5221BC5-3D32-43D6-9B0C-2D36A13780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68782" y="4048222"/>
                  <a:ext cx="255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C50E902-EC5D-47AB-9F90-53F87A74592A}"/>
                    </a:ext>
                  </a:extLst>
                </p14:cNvPr>
                <p14:cNvContentPartPr/>
                <p14:nvPr/>
              </p14:nvContentPartPr>
              <p14:xfrm>
                <a:off x="2748622" y="3717022"/>
                <a:ext cx="876960" cy="2120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C50E902-EC5D-47AB-9F90-53F87A7459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30622" y="3699382"/>
                  <a:ext cx="9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72A2991-8589-40AD-8AB8-166E7456C24A}"/>
                    </a:ext>
                  </a:extLst>
                </p14:cNvPr>
                <p14:cNvContentPartPr/>
                <p14:nvPr/>
              </p14:nvContentPartPr>
              <p14:xfrm>
                <a:off x="3110782" y="4131022"/>
                <a:ext cx="306000" cy="15156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72A2991-8589-40AD-8AB8-166E7456C2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2782" y="4113382"/>
                  <a:ext cx="34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407BA43-1C9F-44FE-BA06-FB2515F09DA0}"/>
                    </a:ext>
                  </a:extLst>
                </p14:cNvPr>
                <p14:cNvContentPartPr/>
                <p14:nvPr/>
              </p14:nvContentPartPr>
              <p14:xfrm>
                <a:off x="4091422" y="3736462"/>
                <a:ext cx="874440" cy="1335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407BA43-1C9F-44FE-BA06-FB2515F09D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3422" y="3718462"/>
                  <a:ext cx="91008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93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B2E9A98-13F2-4F38-8F63-58615213A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759" y="217345"/>
            <a:ext cx="7886700" cy="90949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in MATLAB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23086FE-6DB9-42B4-9E5F-E96018C4F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031" y="1413162"/>
            <a:ext cx="7886700" cy="142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INTEGRAL(FUN,A,B) approximates the integral of function FUN from A to B using global adaptive quadrature and default error tolerances.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DC1E4-D56A-4AC7-A85E-8FE7EB5A3A5E}"/>
              </a:ext>
            </a:extLst>
          </p:cNvPr>
          <p:cNvSpPr txBox="1"/>
          <p:nvPr/>
        </p:nvSpPr>
        <p:spPr>
          <a:xfrm>
            <a:off x="370031" y="2946399"/>
            <a:ext cx="8589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integral2(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fun,xmin,xmax,ymin,ymax,varargin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 INTEGRAL2  Numerically evaluate double integral.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 Q = INTEGRAL2(FUN,XMIN,XMAX,YMIN,YMAX) approximates the integral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 FUN(X,Y) over the planar region XMIN &lt;= X &lt;= XMAX and YMIN(X) &lt;= Y &lt;=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 YMAX(X). FUN is a function handle, YMIN and YMAX may each be a scalar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 value or a function handle.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550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442E-A8DA-45AB-AE92-2884026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Functions: integral2 and integral3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5C894-23F4-4E3F-9085-271F5CC5C3EF}"/>
              </a:ext>
            </a:extLst>
          </p:cNvPr>
          <p:cNvSpPr txBox="1"/>
          <p:nvPr/>
        </p:nvSpPr>
        <p:spPr>
          <a:xfrm>
            <a:off x="727788" y="1231641"/>
            <a:ext cx="800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has functions to implement both double (integral2) and triple (integral3) integration. A simple representation of the syntax for integral2 is: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B6B27-2D37-4BD6-99B7-7FB465B1F554}"/>
              </a:ext>
            </a:extLst>
          </p:cNvPr>
          <p:cNvSpPr txBox="1"/>
          <p:nvPr/>
        </p:nvSpPr>
        <p:spPr>
          <a:xfrm>
            <a:off x="628650" y="4655976"/>
            <a:ext cx="765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&gt;&gt; q = integral2(@(</a:t>
            </a:r>
            <a:r>
              <a:rPr lang="es-ES" dirty="0" err="1"/>
              <a:t>x,y</a:t>
            </a:r>
            <a:r>
              <a:rPr lang="es-ES" dirty="0"/>
              <a:t>) 2*x*y + 2*x − x.^2 − 2*y.^2 + 72,0,8,0,6)</a:t>
            </a:r>
          </a:p>
          <a:p>
            <a:r>
              <a:rPr lang="es-PE" dirty="0"/>
              <a:t>q =</a:t>
            </a:r>
          </a:p>
          <a:p>
            <a:r>
              <a:rPr lang="es-PE" dirty="0"/>
              <a:t>2816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DA7E-3C92-415D-8191-6E52B5BE694E}"/>
              </a:ext>
            </a:extLst>
          </p:cNvPr>
          <p:cNvSpPr txBox="1"/>
          <p:nvPr/>
        </p:nvSpPr>
        <p:spPr>
          <a:xfrm>
            <a:off x="643812" y="3568847"/>
            <a:ext cx="764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q is the double integral of the function fun over the ranges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A8230-4067-459A-A643-72C7BFA8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2" y="2755063"/>
            <a:ext cx="6534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22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6">
            <a:extLst>
              <a:ext uri="{FF2B5EF4-FFF2-40B4-BE49-F238E27FC236}">
                <a16:creationId xmlns:a16="http://schemas.microsoft.com/office/drawing/2014/main" id="{5029DF4C-5413-46A7-91EA-4E522DA4A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04200" cy="620713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Compute Integrals Using MATLAB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9F313E-2AC4-49AA-BC0E-8AC63593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128714"/>
            <a:ext cx="5586412" cy="47962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s-ES" kern="0" dirty="0" err="1">
                <a:solidFill>
                  <a:schemeClr val="tx1"/>
                </a:solidFill>
              </a:rPr>
              <a:t>First</a:t>
            </a:r>
            <a:r>
              <a:rPr lang="es-ES" kern="0" dirty="0">
                <a:solidFill>
                  <a:schemeClr val="tx1"/>
                </a:solidFill>
              </a:rPr>
              <a:t>, </a:t>
            </a:r>
            <a:r>
              <a:rPr lang="es-ES" kern="0" dirty="0" err="1">
                <a:solidFill>
                  <a:schemeClr val="tx1"/>
                </a:solidFill>
              </a:rPr>
              <a:t>create</a:t>
            </a:r>
            <a:r>
              <a:rPr lang="es-ES" kern="0" dirty="0">
                <a:solidFill>
                  <a:schemeClr val="tx1"/>
                </a:solidFill>
              </a:rPr>
              <a:t> a file </a:t>
            </a:r>
            <a:r>
              <a:rPr lang="es-ES" kern="0" dirty="0" err="1">
                <a:solidFill>
                  <a:schemeClr val="tx1"/>
                </a:solidFill>
              </a:rPr>
              <a:t>called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chemeClr val="tx1"/>
                </a:solidFill>
              </a:rPr>
              <a:t>fx.m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which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contains</a:t>
            </a:r>
            <a:r>
              <a:rPr lang="es-ES" kern="0" dirty="0">
                <a:solidFill>
                  <a:schemeClr val="tx1"/>
                </a:solidFill>
              </a:rPr>
              <a:t> f(x):</a:t>
            </a:r>
          </a:p>
          <a:p>
            <a:pPr algn="l">
              <a:spcBef>
                <a:spcPct val="20000"/>
              </a:spcBef>
              <a:defRPr/>
            </a:pPr>
            <a:endParaRPr lang="es-ES" kern="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function y 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fx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(x)</a:t>
            </a:r>
          </a:p>
          <a:p>
            <a:pPr algn="l">
              <a:spcBef>
                <a:spcPct val="20000"/>
              </a:spcBef>
              <a:defRPr/>
            </a:pPr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y = 0.2+25*x-200*x.^2+675*x.^3-900*x.^4+400*x.^5 ;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lang="en-US" sz="1400" b="1" kern="0" dirty="0"/>
          </a:p>
          <a:p>
            <a:pPr marL="342900" indent="-342900" algn="l">
              <a:spcBef>
                <a:spcPct val="20000"/>
              </a:spcBef>
              <a:defRPr/>
            </a:pPr>
            <a:endParaRPr lang="es-ES" sz="1400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1"/>
                </a:solidFill>
              </a:rPr>
              <a:t>&gt;&gt; x=[0  .12  .22  .32  .36  .4  .44  .54  .64  .7  .8]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lang="es-ES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1"/>
                </a:solidFill>
              </a:rPr>
              <a:t>&gt;&gt; y = </a:t>
            </a:r>
            <a:r>
              <a:rPr lang="es-ES" b="1" kern="0" dirty="0" err="1">
                <a:solidFill>
                  <a:schemeClr val="tx1"/>
                </a:solidFill>
              </a:rPr>
              <a:t>fx</a:t>
            </a:r>
            <a:r>
              <a:rPr lang="es-ES" kern="0" dirty="0">
                <a:solidFill>
                  <a:schemeClr val="tx1"/>
                </a:solidFill>
              </a:rPr>
              <a:t>(x)</a:t>
            </a:r>
            <a:endParaRPr lang="es-ES" sz="1000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200" kern="0" dirty="0">
                <a:solidFill>
                  <a:schemeClr val="tx1"/>
                </a:solidFill>
              </a:rPr>
              <a:t>    </a:t>
            </a:r>
            <a:r>
              <a:rPr lang="en-US" sz="1600" kern="0" dirty="0">
                <a:solidFill>
                  <a:schemeClr val="tx1"/>
                </a:solidFill>
              </a:rPr>
              <a:t>    y = 0.200    1.309    1.305    1.743    2.074   2.456   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600" kern="0" dirty="0">
                <a:solidFill>
                  <a:schemeClr val="tx1"/>
                </a:solidFill>
              </a:rPr>
              <a:t>	       2.843    3.507    3.181    2.363    0.232</a:t>
            </a:r>
            <a:endParaRPr lang="es-ES" sz="2000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lang="es-ES" sz="1600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1"/>
                </a:solidFill>
              </a:rPr>
              <a:t>&gt;&gt; Integral = </a:t>
            </a:r>
            <a:r>
              <a:rPr lang="es-ES" b="1" kern="0" dirty="0" err="1">
                <a:solidFill>
                  <a:schemeClr val="tx1"/>
                </a:solidFill>
              </a:rPr>
              <a:t>trapz</a:t>
            </a:r>
            <a:r>
              <a:rPr lang="es-ES" kern="0" dirty="0">
                <a:solidFill>
                  <a:schemeClr val="tx1"/>
                </a:solidFill>
              </a:rPr>
              <a:t>(</a:t>
            </a:r>
            <a:r>
              <a:rPr lang="es-ES" kern="0" dirty="0" err="1">
                <a:solidFill>
                  <a:schemeClr val="tx1"/>
                </a:solidFill>
              </a:rPr>
              <a:t>x,y</a:t>
            </a:r>
            <a:r>
              <a:rPr lang="es-ES" kern="0" dirty="0">
                <a:solidFill>
                  <a:schemeClr val="tx1"/>
                </a:solidFill>
              </a:rPr>
              <a:t>)        %  </a:t>
            </a:r>
            <a:r>
              <a:rPr lang="es-ES" kern="0" dirty="0" err="1">
                <a:solidFill>
                  <a:schemeClr val="tx1"/>
                </a:solidFill>
              </a:rPr>
              <a:t>or</a:t>
            </a:r>
            <a:r>
              <a:rPr lang="es-ES" kern="0" dirty="0">
                <a:solidFill>
                  <a:schemeClr val="tx1"/>
                </a:solidFill>
              </a:rPr>
              <a:t>    </a:t>
            </a:r>
            <a:r>
              <a:rPr lang="es-ES" b="1" kern="0" dirty="0" err="1">
                <a:solidFill>
                  <a:schemeClr val="tx1"/>
                </a:solidFill>
              </a:rPr>
              <a:t>trapz</a:t>
            </a:r>
            <a:r>
              <a:rPr lang="es-ES" kern="0" dirty="0">
                <a:solidFill>
                  <a:schemeClr val="tx1"/>
                </a:solidFill>
              </a:rPr>
              <a:t>(x, </a:t>
            </a:r>
            <a:r>
              <a:rPr lang="es-ES" kern="0" dirty="0" err="1">
                <a:solidFill>
                  <a:schemeClr val="tx1"/>
                </a:solidFill>
              </a:rPr>
              <a:t>fx</a:t>
            </a:r>
            <a:r>
              <a:rPr lang="es-ES" kern="0" dirty="0">
                <a:solidFill>
                  <a:schemeClr val="tx1"/>
                </a:solidFill>
              </a:rPr>
              <a:t>(x)) 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lang="es-ES" sz="800" kern="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1"/>
                </a:solidFill>
              </a:rPr>
              <a:t>	  </a:t>
            </a:r>
            <a:r>
              <a:rPr lang="es-ES" kern="0" dirty="0">
                <a:solidFill>
                  <a:schemeClr val="accent2">
                    <a:lumMod val="75000"/>
                  </a:schemeClr>
                </a:solidFill>
              </a:rPr>
              <a:t>Integral</a:t>
            </a:r>
            <a:r>
              <a:rPr lang="es-ES" kern="0" dirty="0">
                <a:solidFill>
                  <a:schemeClr val="tx1"/>
                </a:solidFill>
              </a:rPr>
              <a:t> =1.5948</a:t>
            </a:r>
            <a:endParaRPr lang="en-US" kern="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77">
            <a:extLst>
              <a:ext uri="{FF2B5EF4-FFF2-40B4-BE49-F238E27FC236}">
                <a16:creationId xmlns:a16="http://schemas.microsoft.com/office/drawing/2014/main" id="{CB9960F8-5358-450B-8448-4AFBC6DE38EB}"/>
              </a:ext>
            </a:extLst>
          </p:cNvPr>
          <p:cNvGraphicFramePr>
            <a:graphicFrameLocks/>
          </p:cNvGraphicFramePr>
          <p:nvPr/>
        </p:nvGraphicFramePr>
        <p:xfrm>
          <a:off x="305317" y="1603764"/>
          <a:ext cx="2482850" cy="2471737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0.44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2.842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0.12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1.309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0.54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3.507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0.22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1.305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0.64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3.181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0.32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1.743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0.70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2.363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0.36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2.074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0.80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0.232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0.40</a:t>
                      </a: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2.456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DF238A16-D657-4C2D-9455-DABB0694E4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8153400" cy="4525963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</a:rPr>
              <a:t>The estimate and error associated with a multiple-application trapezoidal rule can be represented generally as</a:t>
            </a:r>
          </a:p>
          <a:p>
            <a:pP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DA05E3EB-7E51-438F-AAEB-AE046198C87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133600"/>
          <a:ext cx="33289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752480" imgH="2286000" progId="Equation.3">
                  <p:embed/>
                </p:oleObj>
              </mc:Choice>
              <mc:Fallback>
                <p:oleObj name="Equation" r:id="rId3" imgW="1752480" imgH="22860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DA05E3EB-7E51-438F-AAEB-AE046198C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3328988" cy="434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89B18183-EBF0-4D7F-8774-9A335557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0"/>
            <a:ext cx="3048000" cy="2016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I </a:t>
            </a:r>
            <a:r>
              <a:rPr lang="en-US" altLang="en-US">
                <a:latin typeface="Times New Roman" panose="02020603050405020304" pitchFamily="18" charset="0"/>
              </a:rPr>
              <a:t>=exact value of integral</a:t>
            </a:r>
          </a:p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I(h)</a:t>
            </a:r>
            <a:r>
              <a:rPr lang="en-US" altLang="en-US">
                <a:latin typeface="Times New Roman" panose="02020603050405020304" pitchFamily="18" charset="0"/>
              </a:rPr>
              <a:t> =the approximation from an n segment application of trapezoidal rule with step size h</a:t>
            </a:r>
          </a:p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E(h)</a:t>
            </a:r>
            <a:r>
              <a:rPr lang="en-US" altLang="en-US">
                <a:latin typeface="Times New Roman" panose="02020603050405020304" pitchFamily="18" charset="0"/>
              </a:rPr>
              <a:t> =the truncation error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0DA1FE36-EB23-483C-A02F-B19D8202F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96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Assumed constant regardless of step size</a:t>
            </a: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DB686DFF-57FC-481C-B6F1-DABCDF1F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962400"/>
            <a:ext cx="457200" cy="6858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616415EE-A676-4E2B-9284-0573E346BA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343400"/>
            <a:ext cx="304800" cy="2286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E8A20DA-0771-42F6-A95F-D733D2746A5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912396"/>
              </p:ext>
            </p:extLst>
          </p:nvPr>
        </p:nvGraphicFramePr>
        <p:xfrm>
          <a:off x="890010" y="73891"/>
          <a:ext cx="43116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247840" imgH="2463480" progId="Equation.3">
                  <p:embed/>
                </p:oleObj>
              </mc:Choice>
              <mc:Fallback>
                <p:oleObj name="Equation" r:id="rId3" imgW="2247840" imgH="246348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2E8A20DA-0771-42F6-A95F-D733D2746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10" y="73891"/>
                        <a:ext cx="4311650" cy="472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E8C638D8-84DE-49AF-A608-9D86D8D5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672" y="3731491"/>
            <a:ext cx="2667000" cy="641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latin typeface="Times New Roman" panose="02020603050405020304" pitchFamily="18" charset="0"/>
              </a:rPr>
              <a:t>Improved estimate of the integral</a:t>
            </a: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D10E3C83-390D-41E4-B6FE-5D4626F2E439}"/>
              </a:ext>
            </a:extLst>
          </p:cNvPr>
          <p:cNvSpPr>
            <a:spLocks/>
          </p:cNvSpPr>
          <p:nvPr/>
        </p:nvSpPr>
        <p:spPr bwMode="auto">
          <a:xfrm>
            <a:off x="5149272" y="3502891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6DA38-A6FC-45F8-A990-F1F57714C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5013325"/>
            <a:ext cx="7962900" cy="1504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376FB-FBE2-48B0-86D8-C188148D2B40}"/>
              </a:ext>
            </a:extLst>
          </p:cNvPr>
          <p:cNvSpPr txBox="1"/>
          <p:nvPr/>
        </p:nvSpPr>
        <p:spPr>
          <a:xfrm>
            <a:off x="5301672" y="2700644"/>
            <a:ext cx="353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(Ralston and Rabinowitz, 1978) that the error of this estimate is </a:t>
            </a:r>
            <a:r>
              <a:rPr lang="es-P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P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29C17-1402-48D8-AA7F-84824733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" y="51706"/>
            <a:ext cx="8115765" cy="68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51FA6F6-A54E-406F-82CE-92BA0D5DE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461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Richardson Extrapolation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AE47EFB-89C9-4B88-9978-71D220E52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42473"/>
            <a:ext cx="7886700" cy="463449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cases where there are two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estimates and the interval is halved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/2), an improved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estimate may be formed using: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cases where there are two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estimates and the interval is halved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/2), an improved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estimate may be formed using: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2DC43BF1-A23D-4A18-B287-D5F4B521B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2835275"/>
          <a:ext cx="200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90600" imgH="368300" progId="Equation.3">
                  <p:embed/>
                </p:oleObj>
              </mc:Choice>
              <mc:Fallback>
                <p:oleObj name="Equation" r:id="rId3" imgW="990600" imgH="3683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2DC43BF1-A23D-4A18-B287-D5F4B521B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835275"/>
                        <a:ext cx="2009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C6BAA20C-EFD1-4752-97D1-D3D2E4412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5105400"/>
          <a:ext cx="20605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16000" imgH="368300" progId="Equation.3">
                  <p:embed/>
                </p:oleObj>
              </mc:Choice>
              <mc:Fallback>
                <p:oleObj name="Equation" r:id="rId5" imgW="1016000" imgH="3683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C6BAA20C-EFD1-4752-97D1-D3D2E4412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105400"/>
                        <a:ext cx="20605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9A3DA728-C94F-436D-B192-7FC97DC8F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886700" cy="879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Romberg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099EDADE-A174-40AF-B0BC-DB8D9E27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99129"/>
            <a:ext cx="8305800" cy="1676400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id="{26B090A0-D1DF-4E88-8375-ABDC12AAC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88645"/>
              </p:ext>
            </p:extLst>
          </p:nvPr>
        </p:nvGraphicFramePr>
        <p:xfrm>
          <a:off x="590550" y="1240417"/>
          <a:ext cx="79390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4190760" imgH="838080" progId="Equation.3">
                  <p:embed/>
                </p:oleObj>
              </mc:Choice>
              <mc:Fallback>
                <p:oleObj name="Equation" r:id="rId4" imgW="4190760" imgH="838080" progId="Equation.3">
                  <p:embed/>
                  <p:pic>
                    <p:nvPicPr>
                      <p:cNvPr id="28674" name="Object 5">
                        <a:extLst>
                          <a:ext uri="{FF2B5EF4-FFF2-40B4-BE49-F238E27FC236}">
                            <a16:creationId xmlns:a16="http://schemas.microsoft.com/office/drawing/2014/main" id="{26B090A0-D1DF-4E88-8375-ABDC12AAC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240417"/>
                        <a:ext cx="79390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9716ACF-4BB8-4A8E-837B-E3AF23FB8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477" y="3080327"/>
            <a:ext cx="4076700" cy="12668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0D10DC-849E-416F-8A7F-831483B85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07" y="4612067"/>
            <a:ext cx="9144000" cy="22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9A3DA728-C94F-436D-B192-7FC97DC8F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886700" cy="879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Romberg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PE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8" name="AutoShape 3">
            <a:extLst>
              <a:ext uri="{FF2B5EF4-FFF2-40B4-BE49-F238E27FC236}">
                <a16:creationId xmlns:a16="http://schemas.microsoft.com/office/drawing/2014/main" id="{131753B0-1EB3-4917-A628-0B7BA3B7320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33400" y="3352800"/>
            <a:ext cx="3048000" cy="762000"/>
          </a:xfrm>
          <a:prstGeom prst="wedgeRectCallout">
            <a:avLst>
              <a:gd name="adj1" fmla="val -76875"/>
              <a:gd name="adj2" fmla="val -958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column is obtained using Trapezoid Method</a:t>
            </a:r>
          </a:p>
          <a:p>
            <a:pPr algn="ctr" eaLnBrk="1" hangingPunct="1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099EDADE-A174-40AF-B0BC-DB8D9E27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1676400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id="{26B090A0-D1DF-4E88-8375-ABDC12AAC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1665288"/>
          <a:ext cx="79390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4190760" imgH="838080" progId="Equation.3">
                  <p:embed/>
                </p:oleObj>
              </mc:Choice>
              <mc:Fallback>
                <p:oleObj name="Equation" r:id="rId4" imgW="4190760" imgH="838080" progId="Equation.3">
                  <p:embed/>
                  <p:pic>
                    <p:nvPicPr>
                      <p:cNvPr id="28674" name="Object 5">
                        <a:extLst>
                          <a:ext uri="{FF2B5EF4-FFF2-40B4-BE49-F238E27FC236}">
                            <a16:creationId xmlns:a16="http://schemas.microsoft.com/office/drawing/2014/main" id="{26B090A0-D1DF-4E88-8375-ABDC12AAC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665288"/>
                        <a:ext cx="79390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6" name="Group 6">
            <a:extLst>
              <a:ext uri="{FF2B5EF4-FFF2-40B4-BE49-F238E27FC236}">
                <a16:creationId xmlns:a16="http://schemas.microsoft.com/office/drawing/2014/main" id="{9EC8BE0C-9E10-42D4-A725-FDD270AE2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03401"/>
              </p:ext>
            </p:extLst>
          </p:nvPr>
        </p:nvGraphicFramePr>
        <p:xfrm>
          <a:off x="4495800" y="3276600"/>
          <a:ext cx="4114800" cy="19558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I(1,1)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I(2,2)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I(3,2)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I(4,1)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I(4,2)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I(4,3)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I(4,4)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7" name="Rectangle 33">
            <a:extLst>
              <a:ext uri="{FF2B5EF4-FFF2-40B4-BE49-F238E27FC236}">
                <a16:creationId xmlns:a16="http://schemas.microsoft.com/office/drawing/2014/main" id="{6040D3FA-E1A3-42C4-ABC2-E41BBBC8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1143000" cy="2057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08" name="Text Box 34">
            <a:extLst>
              <a:ext uri="{FF2B5EF4-FFF2-40B4-BE49-F238E27FC236}">
                <a16:creationId xmlns:a16="http://schemas.microsoft.com/office/drawing/2014/main" id="{03896999-7761-4E1F-B0D5-7264A71C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elements are obtained using  the Romberg Method</a:t>
            </a:r>
          </a:p>
        </p:txBody>
      </p:sp>
      <p:sp>
        <p:nvSpPr>
          <p:cNvPr id="28709" name="Freeform 35">
            <a:extLst>
              <a:ext uri="{FF2B5EF4-FFF2-40B4-BE49-F238E27FC236}">
                <a16:creationId xmlns:a16="http://schemas.microsoft.com/office/drawing/2014/main" id="{6DF7315E-8F52-4679-AC85-35F18582AC9F}"/>
              </a:ext>
            </a:extLst>
          </p:cNvPr>
          <p:cNvSpPr>
            <a:spLocks/>
          </p:cNvSpPr>
          <p:nvPr/>
        </p:nvSpPr>
        <p:spPr bwMode="auto">
          <a:xfrm>
            <a:off x="3733800" y="5105400"/>
            <a:ext cx="3505200" cy="1003300"/>
          </a:xfrm>
          <a:custGeom>
            <a:avLst/>
            <a:gdLst>
              <a:gd name="T0" fmla="*/ 2147483647 w 2208"/>
              <a:gd name="T1" fmla="*/ 0 h 632"/>
              <a:gd name="T2" fmla="*/ 2147483647 w 2208"/>
              <a:gd name="T3" fmla="*/ 2147483647 h 632"/>
              <a:gd name="T4" fmla="*/ 2147483647 w 2208"/>
              <a:gd name="T5" fmla="*/ 2147483647 h 632"/>
              <a:gd name="T6" fmla="*/ 0 w 2208"/>
              <a:gd name="T7" fmla="*/ 2147483647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632"/>
              <a:gd name="T14" fmla="*/ 2208 w 2208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632">
                <a:moveTo>
                  <a:pt x="2208" y="0"/>
                </a:moveTo>
                <a:cubicBezTo>
                  <a:pt x="2204" y="164"/>
                  <a:pt x="2200" y="328"/>
                  <a:pt x="2112" y="432"/>
                </a:cubicBezTo>
                <a:cubicBezTo>
                  <a:pt x="2024" y="536"/>
                  <a:pt x="2032" y="632"/>
                  <a:pt x="1680" y="624"/>
                </a:cubicBezTo>
                <a:cubicBezTo>
                  <a:pt x="1328" y="616"/>
                  <a:pt x="664" y="500"/>
                  <a:pt x="0" y="38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3559</TotalTime>
  <Words>1671</Words>
  <Application>Microsoft Office PowerPoint</Application>
  <PresentationFormat>Presentación en pantalla (4:3)</PresentationFormat>
  <Paragraphs>235</Paragraphs>
  <Slides>34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Symbol</vt:lpstr>
      <vt:lpstr>Times New Roman</vt:lpstr>
      <vt:lpstr>Verdana</vt:lpstr>
      <vt:lpstr>Wingdings</vt:lpstr>
      <vt:lpstr>Office Theme</vt:lpstr>
      <vt:lpstr>Equation</vt:lpstr>
      <vt:lpstr>Integración Numérica II</vt:lpstr>
      <vt:lpstr>Integration of Equations</vt:lpstr>
      <vt:lpstr>Romberg Integration</vt:lpstr>
      <vt:lpstr>Presentación de PowerPoint</vt:lpstr>
      <vt:lpstr>Presentación de PowerPoint</vt:lpstr>
      <vt:lpstr>Presentación de PowerPoint</vt:lpstr>
      <vt:lpstr>Richardson Extrapolation (cont)</vt:lpstr>
      <vt:lpstr>The Romberg Integration Algorithm</vt:lpstr>
      <vt:lpstr>The Romberg Integration Algorithm</vt:lpstr>
      <vt:lpstr>The Romberg Integration Algorithm</vt:lpstr>
      <vt:lpstr>Gauss Quadrature</vt:lpstr>
      <vt:lpstr>Gauss Quadrature</vt:lpstr>
      <vt:lpstr>Presentación de PowerPoint</vt:lpstr>
      <vt:lpstr>Presentación de PowerPoint</vt:lpstr>
      <vt:lpstr>Presentación de PowerPoint</vt:lpstr>
      <vt:lpstr>Two points Gauss-Legendre Formula</vt:lpstr>
      <vt:lpstr>Presentación de PowerPoint</vt:lpstr>
      <vt:lpstr>Higher-Points Gauss-Legendre Formula</vt:lpstr>
      <vt:lpstr>Multiple Points Gauss-Legendre</vt:lpstr>
      <vt:lpstr>Gauss Quadrature - Example</vt:lpstr>
      <vt:lpstr>Presentación de PowerPoint</vt:lpstr>
      <vt:lpstr>Improper Integral</vt:lpstr>
      <vt:lpstr>Improper Integral - Examples</vt:lpstr>
      <vt:lpstr>Multiple Integration</vt:lpstr>
      <vt:lpstr>Double integral - Example</vt:lpstr>
      <vt:lpstr>Double integral - Example</vt:lpstr>
      <vt:lpstr>Integration with Unequal Segments</vt:lpstr>
      <vt:lpstr>Integration with Unequal Segments</vt:lpstr>
      <vt:lpstr>Integration Code for Unequal Segments</vt:lpstr>
      <vt:lpstr>MATLAB Functions</vt:lpstr>
      <vt:lpstr>Presentación de PowerPoint</vt:lpstr>
      <vt:lpstr>Numerical Integration in MATLAB</vt:lpstr>
      <vt:lpstr>MATLAB Functions: integral2 and integral3</vt:lpstr>
      <vt:lpstr>Compute Integrals Using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Numérica</dc:title>
  <dc:creator>Luis Alberto Sanchez Rodas</dc:creator>
  <cp:lastModifiedBy>Luis Alberto Sanchez Rodas</cp:lastModifiedBy>
  <cp:revision>6</cp:revision>
  <dcterms:created xsi:type="dcterms:W3CDTF">2018-11-14T05:10:10Z</dcterms:created>
  <dcterms:modified xsi:type="dcterms:W3CDTF">2021-12-01T21:15:52Z</dcterms:modified>
</cp:coreProperties>
</file>