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381" r:id="rId3"/>
    <p:sldId id="382" r:id="rId4"/>
    <p:sldId id="383" r:id="rId5"/>
    <p:sldId id="385" r:id="rId6"/>
    <p:sldId id="516" r:id="rId7"/>
    <p:sldId id="475" r:id="rId8"/>
    <p:sldId id="514" r:id="rId9"/>
    <p:sldId id="387" r:id="rId10"/>
    <p:sldId id="476" r:id="rId11"/>
    <p:sldId id="487" r:id="rId12"/>
    <p:sldId id="484" r:id="rId13"/>
    <p:sldId id="485" r:id="rId14"/>
    <p:sldId id="492" r:id="rId15"/>
    <p:sldId id="486" r:id="rId16"/>
    <p:sldId id="488" r:id="rId17"/>
    <p:sldId id="489" r:id="rId18"/>
    <p:sldId id="490" r:id="rId19"/>
    <p:sldId id="491" r:id="rId20"/>
    <p:sldId id="495" r:id="rId21"/>
    <p:sldId id="496" r:id="rId22"/>
    <p:sldId id="497" r:id="rId23"/>
    <p:sldId id="498" r:id="rId24"/>
    <p:sldId id="499" r:id="rId25"/>
    <p:sldId id="500" r:id="rId26"/>
    <p:sldId id="50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88923-F4FF-4C27-997A-92FA07F0E7B7}" v="63" dt="2019-11-13T16:43:13.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8" d="100"/>
          <a:sy n="108" d="100"/>
        </p:scale>
        <p:origin x="174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10" Type="http://schemas.openxmlformats.org/officeDocument/2006/relationships/image" Target="../media/image10.wmf"/><Relationship Id="rId4" Type="http://schemas.openxmlformats.org/officeDocument/2006/relationships/image" Target="../media/image5.wmf"/><Relationship Id="rId9"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4" Type="http://schemas.openxmlformats.org/officeDocument/2006/relationships/image" Target="../media/image21.png"/></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0CD17-37DD-4519-AA2F-1B06E7D8C782}" type="datetimeFigureOut">
              <a:rPr lang="en-US" smtClean="0"/>
              <a:t>8/12/2020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B3A42-FBA5-4954-ACDC-E7182FB5C6D0}" type="slidenum">
              <a:rPr lang="en-US" smtClean="0"/>
              <a:t>‹Nº›</a:t>
            </a:fld>
            <a:endParaRPr lang="en-US"/>
          </a:p>
        </p:txBody>
      </p:sp>
    </p:spTree>
    <p:extLst>
      <p:ext uri="{BB962C8B-B14F-4D97-AF65-F5344CB8AC3E}">
        <p14:creationId xmlns:p14="http://schemas.microsoft.com/office/powerpoint/2010/main" val="674703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0C92D1A4-8456-4892-9C81-1CDF4FDA39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B4BA2727-8FDD-4539-88E5-87156E241FDF}" type="slidenum">
              <a:rPr lang="ar-SA" altLang="es-PE">
                <a:latin typeface="Arial" panose="020B0604020202020204" pitchFamily="34" charset="0"/>
              </a:rPr>
              <a:pPr eaLnBrk="1" hangingPunct="1"/>
              <a:t>2</a:t>
            </a:fld>
            <a:endParaRPr lang="en-US" altLang="es-PE">
              <a:latin typeface="Arial" panose="020B0604020202020204" pitchFamily="34" charset="0"/>
            </a:endParaRPr>
          </a:p>
        </p:txBody>
      </p:sp>
      <p:sp>
        <p:nvSpPr>
          <p:cNvPr id="86019" name="Rectangle 2">
            <a:extLst>
              <a:ext uri="{FF2B5EF4-FFF2-40B4-BE49-F238E27FC236}">
                <a16:creationId xmlns:a16="http://schemas.microsoft.com/office/drawing/2014/main" id="{80B5AA62-C406-4C02-AE96-6EF5956966B8}"/>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E11ED3D2-CD49-4E7D-AB12-1B14B978B1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21055C3E-1247-42BE-8BC6-3E51EF9519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65E38DAF-5505-4985-B84F-11380E6D15FF}" type="slidenum">
              <a:rPr lang="ar-SA" altLang="es-PE">
                <a:latin typeface="Arial" panose="020B0604020202020204" pitchFamily="34" charset="0"/>
              </a:rPr>
              <a:pPr eaLnBrk="1" hangingPunct="1"/>
              <a:t>3</a:t>
            </a:fld>
            <a:endParaRPr lang="en-US" altLang="es-PE">
              <a:latin typeface="Arial" panose="020B0604020202020204" pitchFamily="34" charset="0"/>
            </a:endParaRPr>
          </a:p>
        </p:txBody>
      </p:sp>
      <p:sp>
        <p:nvSpPr>
          <p:cNvPr id="87043" name="Rectangle 2">
            <a:extLst>
              <a:ext uri="{FF2B5EF4-FFF2-40B4-BE49-F238E27FC236}">
                <a16:creationId xmlns:a16="http://schemas.microsoft.com/office/drawing/2014/main" id="{71C095F8-40E0-47CE-BF72-34C26AE28FA2}"/>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FDB65885-65EA-4399-9DCF-B1106A9F63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A248FFD4-9E6B-4C8F-98F8-87845069AD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3B856968-D4AE-46F3-9DA2-4DC8DE7CEC53}" type="slidenum">
              <a:rPr lang="ar-SA" altLang="es-PE">
                <a:latin typeface="Arial" panose="020B0604020202020204" pitchFamily="34" charset="0"/>
              </a:rPr>
              <a:pPr eaLnBrk="1" hangingPunct="1"/>
              <a:t>4</a:t>
            </a:fld>
            <a:endParaRPr lang="en-US" altLang="es-PE">
              <a:latin typeface="Arial" panose="020B0604020202020204" pitchFamily="34" charset="0"/>
            </a:endParaRPr>
          </a:p>
        </p:txBody>
      </p:sp>
      <p:sp>
        <p:nvSpPr>
          <p:cNvPr id="88067" name="Rectangle 2">
            <a:extLst>
              <a:ext uri="{FF2B5EF4-FFF2-40B4-BE49-F238E27FC236}">
                <a16:creationId xmlns:a16="http://schemas.microsoft.com/office/drawing/2014/main" id="{52F16AD7-F9F3-4B24-B84D-FF9F62B00C36}"/>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50B36054-3AB6-4A94-B618-9434D7BC2E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047686C8-51C0-40F9-A452-7CC4A746B9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72F12CFF-78E2-4164-BBF5-8BC6610C9138}" type="slidenum">
              <a:rPr lang="ar-SA" altLang="es-PE">
                <a:latin typeface="Arial" panose="020B0604020202020204" pitchFamily="34" charset="0"/>
              </a:rPr>
              <a:pPr eaLnBrk="1" hangingPunct="1"/>
              <a:t>5</a:t>
            </a:fld>
            <a:endParaRPr lang="en-US" altLang="es-PE">
              <a:latin typeface="Arial" panose="020B0604020202020204" pitchFamily="34" charset="0"/>
            </a:endParaRPr>
          </a:p>
        </p:txBody>
      </p:sp>
      <p:sp>
        <p:nvSpPr>
          <p:cNvPr id="90115" name="Rectangle 2">
            <a:extLst>
              <a:ext uri="{FF2B5EF4-FFF2-40B4-BE49-F238E27FC236}">
                <a16:creationId xmlns:a16="http://schemas.microsoft.com/office/drawing/2014/main" id="{B2F077D0-5B0F-4670-86BB-E71880DB5AE1}"/>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CD98AF10-893A-41BE-8596-FEE47D12EF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4C71CFFF-0539-4B21-8A48-C639A148337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fld id="{21DEB0F7-BAEE-4FFA-AE23-181979C0B544}" type="slidenum">
              <a:rPr lang="en-US" altLang="en-US" sz="1200"/>
              <a:pPr eaLnBrk="1" hangingPunct="1"/>
              <a:t>8</a:t>
            </a:fld>
            <a:endParaRPr lang="en-US" altLang="en-US" sz="1200"/>
          </a:p>
        </p:txBody>
      </p:sp>
      <p:sp>
        <p:nvSpPr>
          <p:cNvPr id="59395" name="Rectangle 2">
            <a:extLst>
              <a:ext uri="{FF2B5EF4-FFF2-40B4-BE49-F238E27FC236}">
                <a16:creationId xmlns:a16="http://schemas.microsoft.com/office/drawing/2014/main" id="{3817B747-9C60-4FF5-A3FB-845AF2F203E4}"/>
              </a:ext>
            </a:extLst>
          </p:cNvPr>
          <p:cNvSpPr>
            <a:spLocks noGrp="1" noRot="1" noChangeAspect="1" noChangeArrowheads="1" noTextEdit="1"/>
          </p:cNvSpPr>
          <p:nvPr>
            <p:ph type="sldImg"/>
          </p:nvPr>
        </p:nvSpPr>
        <p:spPr bwMode="auto">
          <a:xfrm>
            <a:off x="3314700" y="506413"/>
            <a:ext cx="3608388" cy="2705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a:extLst>
              <a:ext uri="{FF2B5EF4-FFF2-40B4-BE49-F238E27FC236}">
                <a16:creationId xmlns:a16="http://schemas.microsoft.com/office/drawing/2014/main" id="{90BB31C3-5144-41B6-BBA2-66E54B80A114}"/>
              </a:ext>
            </a:extLst>
          </p:cNvPr>
          <p:cNvSpPr>
            <a:spLocks noGrp="1" noChangeArrowheads="1"/>
          </p:cNvSpPr>
          <p:nvPr>
            <p:ph type="body" idx="1"/>
          </p:nvPr>
        </p:nvSpPr>
        <p:spPr bwMode="auto">
          <a:xfrm>
            <a:off x="1385888" y="3381375"/>
            <a:ext cx="7462837" cy="3211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ar-SA"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FE0DC8A9-CDBD-4AB6-B444-752729DA71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7A3D9A5A-0855-4987-9736-4EF74C4D24FE}" type="slidenum">
              <a:rPr lang="ar-SA" altLang="es-PE">
                <a:latin typeface="Arial" panose="020B0604020202020204" pitchFamily="34" charset="0"/>
              </a:rPr>
              <a:pPr eaLnBrk="1" hangingPunct="1"/>
              <a:t>9</a:t>
            </a:fld>
            <a:endParaRPr lang="en-US" altLang="es-PE">
              <a:latin typeface="Arial" panose="020B0604020202020204" pitchFamily="34" charset="0"/>
            </a:endParaRPr>
          </a:p>
        </p:txBody>
      </p:sp>
      <p:sp>
        <p:nvSpPr>
          <p:cNvPr id="91139" name="Rectangle 2">
            <a:extLst>
              <a:ext uri="{FF2B5EF4-FFF2-40B4-BE49-F238E27FC236}">
                <a16:creationId xmlns:a16="http://schemas.microsoft.com/office/drawing/2014/main" id="{5FC46409-05A0-4FF2-9A1E-D4D82AFC9D9D}"/>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B8AC0B9E-A281-4EB7-BC5C-242DB62E44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DB24A7-22CE-46D5-B70B-488B632F27A2}"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802F5-0781-4E60-9C9B-A8CE945DDB1C}" type="slidenum">
              <a:rPr lang="en-US" smtClean="0"/>
              <a:t>‹Nº›</a:t>
            </a:fld>
            <a:endParaRPr lang="en-US"/>
          </a:p>
        </p:txBody>
      </p:sp>
    </p:spTree>
    <p:extLst>
      <p:ext uri="{BB962C8B-B14F-4D97-AF65-F5344CB8AC3E}">
        <p14:creationId xmlns:p14="http://schemas.microsoft.com/office/powerpoint/2010/main" val="1827608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DB24A7-22CE-46D5-B70B-488B632F27A2}"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802F5-0781-4E60-9C9B-A8CE945DDB1C}" type="slidenum">
              <a:rPr lang="en-US" smtClean="0"/>
              <a:t>‹Nº›</a:t>
            </a:fld>
            <a:endParaRPr lang="en-US"/>
          </a:p>
        </p:txBody>
      </p:sp>
    </p:spTree>
    <p:extLst>
      <p:ext uri="{BB962C8B-B14F-4D97-AF65-F5344CB8AC3E}">
        <p14:creationId xmlns:p14="http://schemas.microsoft.com/office/powerpoint/2010/main" val="108660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DB24A7-22CE-46D5-B70B-488B632F27A2}"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802F5-0781-4E60-9C9B-A8CE945DDB1C}" type="slidenum">
              <a:rPr lang="en-US" smtClean="0"/>
              <a:t>‹Nº›</a:t>
            </a:fld>
            <a:endParaRPr lang="en-US"/>
          </a:p>
        </p:txBody>
      </p:sp>
    </p:spTree>
    <p:extLst>
      <p:ext uri="{BB962C8B-B14F-4D97-AF65-F5344CB8AC3E}">
        <p14:creationId xmlns:p14="http://schemas.microsoft.com/office/powerpoint/2010/main" val="2020985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2E587A2E-9341-47C5-84CE-94B7533849C8}"/>
              </a:ext>
            </a:extLst>
          </p:cNvPr>
          <p:cNvSpPr>
            <a:spLocks noGrp="1" noChangeArrowheads="1"/>
          </p:cNvSpPr>
          <p:nvPr>
            <p:ph type="dt" sz="half" idx="10"/>
          </p:nvPr>
        </p:nvSpPr>
        <p:spPr>
          <a:ln/>
        </p:spPr>
        <p:txBody>
          <a:bodyPr/>
          <a:lstStyle>
            <a:lvl1pPr>
              <a:defRPr/>
            </a:lvl1pPr>
          </a:lstStyle>
          <a:p>
            <a:pPr>
              <a:defRPr/>
            </a:pPr>
            <a:r>
              <a:rPr lang="en-US"/>
              <a:t>CISE301_Topic5</a:t>
            </a:r>
          </a:p>
        </p:txBody>
      </p:sp>
      <p:sp>
        <p:nvSpPr>
          <p:cNvPr id="7" name="Rectangle 5">
            <a:extLst>
              <a:ext uri="{FF2B5EF4-FFF2-40B4-BE49-F238E27FC236}">
                <a16:creationId xmlns:a16="http://schemas.microsoft.com/office/drawing/2014/main" id="{1CA347FE-1707-439D-BE50-6C27A2B691A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CBE95FB3-9335-4C7B-A18D-084A66BED0F1}"/>
              </a:ext>
            </a:extLst>
          </p:cNvPr>
          <p:cNvSpPr>
            <a:spLocks noGrp="1" noChangeArrowheads="1"/>
          </p:cNvSpPr>
          <p:nvPr>
            <p:ph type="sldNum" sz="quarter" idx="12"/>
          </p:nvPr>
        </p:nvSpPr>
        <p:spPr>
          <a:ln/>
        </p:spPr>
        <p:txBody>
          <a:bodyPr/>
          <a:lstStyle>
            <a:lvl1pPr>
              <a:defRPr/>
            </a:lvl1pPr>
          </a:lstStyle>
          <a:p>
            <a:fld id="{33D31E4D-B475-4DE5-887C-D359DFEA5BBA}" type="slidenum">
              <a:rPr lang="ar-SA" altLang="es-PE"/>
              <a:pPr/>
              <a:t>‹Nº›</a:t>
            </a:fld>
            <a:endParaRPr lang="en-US" altLang="es-PE"/>
          </a:p>
        </p:txBody>
      </p:sp>
    </p:spTree>
    <p:extLst>
      <p:ext uri="{BB962C8B-B14F-4D97-AF65-F5344CB8AC3E}">
        <p14:creationId xmlns:p14="http://schemas.microsoft.com/office/powerpoint/2010/main" val="3194426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ACC74C8-6409-4493-9291-0ED137B8B1BF}"/>
              </a:ext>
            </a:extLst>
          </p:cNvPr>
          <p:cNvSpPr>
            <a:spLocks noGrp="1" noChangeArrowheads="1"/>
          </p:cNvSpPr>
          <p:nvPr>
            <p:ph type="dt" sz="half" idx="10"/>
          </p:nvPr>
        </p:nvSpPr>
        <p:spPr>
          <a:ln/>
        </p:spPr>
        <p:txBody>
          <a:bodyPr/>
          <a:lstStyle>
            <a:lvl1pPr>
              <a:defRPr/>
            </a:lvl1pPr>
          </a:lstStyle>
          <a:p>
            <a:pPr>
              <a:defRPr/>
            </a:pPr>
            <a:r>
              <a:rPr lang="en-US"/>
              <a:t>CISE301_Topic5</a:t>
            </a:r>
          </a:p>
        </p:txBody>
      </p:sp>
      <p:sp>
        <p:nvSpPr>
          <p:cNvPr id="6" name="Rectangle 5">
            <a:extLst>
              <a:ext uri="{FF2B5EF4-FFF2-40B4-BE49-F238E27FC236}">
                <a16:creationId xmlns:a16="http://schemas.microsoft.com/office/drawing/2014/main" id="{4CD07281-97F6-4CD2-9132-D56E1314DB9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74BAE6C-9A13-4DB7-B821-35383FC25536}"/>
              </a:ext>
            </a:extLst>
          </p:cNvPr>
          <p:cNvSpPr>
            <a:spLocks noGrp="1" noChangeArrowheads="1"/>
          </p:cNvSpPr>
          <p:nvPr>
            <p:ph type="sldNum" sz="quarter" idx="12"/>
          </p:nvPr>
        </p:nvSpPr>
        <p:spPr>
          <a:ln/>
        </p:spPr>
        <p:txBody>
          <a:bodyPr/>
          <a:lstStyle>
            <a:lvl1pPr>
              <a:defRPr/>
            </a:lvl1pPr>
          </a:lstStyle>
          <a:p>
            <a:fld id="{482315B7-2196-4180-8B14-461A7B6B4FA5}" type="slidenum">
              <a:rPr lang="ar-SA" altLang="es-PE"/>
              <a:pPr/>
              <a:t>‹Nº›</a:t>
            </a:fld>
            <a:endParaRPr lang="en-US" altLang="es-PE"/>
          </a:p>
        </p:txBody>
      </p:sp>
    </p:spTree>
    <p:extLst>
      <p:ext uri="{BB962C8B-B14F-4D97-AF65-F5344CB8AC3E}">
        <p14:creationId xmlns:p14="http://schemas.microsoft.com/office/powerpoint/2010/main" val="3142614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752600"/>
            <a:ext cx="38100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752600"/>
            <a:ext cx="38100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166CA4-2FCA-4E98-9655-DA167B7C7C3E}"/>
              </a:ext>
            </a:extLst>
          </p:cNvPr>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900BBC68-90E4-427E-801A-8BC7EE82D7E4}"/>
              </a:ext>
            </a:extLst>
          </p:cNvPr>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A2B8D97D-002E-4381-926C-B117BA5FD6A1}"/>
              </a:ext>
            </a:extLst>
          </p:cNvPr>
          <p:cNvSpPr>
            <a:spLocks noGrp="1"/>
          </p:cNvSpPr>
          <p:nvPr>
            <p:ph type="sldNum" sz="quarter" idx="12"/>
          </p:nvPr>
        </p:nvSpPr>
        <p:spPr>
          <a:xfrm>
            <a:off x="6553200" y="6248400"/>
            <a:ext cx="1905000" cy="457200"/>
          </a:xfrm>
        </p:spPr>
        <p:txBody>
          <a:bodyPr/>
          <a:lstStyle>
            <a:lvl1pPr>
              <a:defRPr/>
            </a:lvl1pPr>
          </a:lstStyle>
          <a:p>
            <a:fld id="{793B79FC-3FE3-4154-B0A6-403712D00B69}" type="slidenum">
              <a:rPr lang="en-US" altLang="en-US"/>
              <a:pPr/>
              <a:t>‹Nº›</a:t>
            </a:fld>
            <a:endParaRPr lang="en-US" altLang="en-US"/>
          </a:p>
        </p:txBody>
      </p:sp>
    </p:spTree>
    <p:extLst>
      <p:ext uri="{BB962C8B-B14F-4D97-AF65-F5344CB8AC3E}">
        <p14:creationId xmlns:p14="http://schemas.microsoft.com/office/powerpoint/2010/main" val="351560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DB24A7-22CE-46D5-B70B-488B632F27A2}"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802F5-0781-4E60-9C9B-A8CE945DDB1C}" type="slidenum">
              <a:rPr lang="en-US" smtClean="0"/>
              <a:t>‹Nº›</a:t>
            </a:fld>
            <a:endParaRPr lang="en-US"/>
          </a:p>
        </p:txBody>
      </p:sp>
    </p:spTree>
    <p:extLst>
      <p:ext uri="{BB962C8B-B14F-4D97-AF65-F5344CB8AC3E}">
        <p14:creationId xmlns:p14="http://schemas.microsoft.com/office/powerpoint/2010/main" val="379597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DB24A7-22CE-46D5-B70B-488B632F27A2}"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802F5-0781-4E60-9C9B-A8CE945DDB1C}" type="slidenum">
              <a:rPr lang="en-US" smtClean="0"/>
              <a:t>‹Nº›</a:t>
            </a:fld>
            <a:endParaRPr lang="en-US"/>
          </a:p>
        </p:txBody>
      </p:sp>
    </p:spTree>
    <p:extLst>
      <p:ext uri="{BB962C8B-B14F-4D97-AF65-F5344CB8AC3E}">
        <p14:creationId xmlns:p14="http://schemas.microsoft.com/office/powerpoint/2010/main" val="160135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DB24A7-22CE-46D5-B70B-488B632F27A2}"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802F5-0781-4E60-9C9B-A8CE945DDB1C}" type="slidenum">
              <a:rPr lang="en-US" smtClean="0"/>
              <a:t>‹Nº›</a:t>
            </a:fld>
            <a:endParaRPr lang="en-US"/>
          </a:p>
        </p:txBody>
      </p:sp>
    </p:spTree>
    <p:extLst>
      <p:ext uri="{BB962C8B-B14F-4D97-AF65-F5344CB8AC3E}">
        <p14:creationId xmlns:p14="http://schemas.microsoft.com/office/powerpoint/2010/main" val="1551206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DB24A7-22CE-46D5-B70B-488B632F27A2}" type="datetimeFigureOut">
              <a:rPr lang="en-US" smtClean="0"/>
              <a:t>8/12/2020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E802F5-0781-4E60-9C9B-A8CE945DDB1C}" type="slidenum">
              <a:rPr lang="en-US" smtClean="0"/>
              <a:t>‹Nº›</a:t>
            </a:fld>
            <a:endParaRPr lang="en-US"/>
          </a:p>
        </p:txBody>
      </p:sp>
    </p:spTree>
    <p:extLst>
      <p:ext uri="{BB962C8B-B14F-4D97-AF65-F5344CB8AC3E}">
        <p14:creationId xmlns:p14="http://schemas.microsoft.com/office/powerpoint/2010/main" val="613945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DB24A7-22CE-46D5-B70B-488B632F27A2}" type="datetimeFigureOut">
              <a:rPr lang="en-US" smtClean="0"/>
              <a:t>8/12/2020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E802F5-0781-4E60-9C9B-A8CE945DDB1C}" type="slidenum">
              <a:rPr lang="en-US" smtClean="0"/>
              <a:t>‹Nº›</a:t>
            </a:fld>
            <a:endParaRPr lang="en-US"/>
          </a:p>
        </p:txBody>
      </p:sp>
    </p:spTree>
    <p:extLst>
      <p:ext uri="{BB962C8B-B14F-4D97-AF65-F5344CB8AC3E}">
        <p14:creationId xmlns:p14="http://schemas.microsoft.com/office/powerpoint/2010/main" val="337093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DB24A7-22CE-46D5-B70B-488B632F27A2}" type="datetimeFigureOut">
              <a:rPr lang="en-US" smtClean="0"/>
              <a:t>8/12/2020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E802F5-0781-4E60-9C9B-A8CE945DDB1C}" type="slidenum">
              <a:rPr lang="en-US" smtClean="0"/>
              <a:t>‹Nº›</a:t>
            </a:fld>
            <a:endParaRPr lang="en-US"/>
          </a:p>
        </p:txBody>
      </p:sp>
    </p:spTree>
    <p:extLst>
      <p:ext uri="{BB962C8B-B14F-4D97-AF65-F5344CB8AC3E}">
        <p14:creationId xmlns:p14="http://schemas.microsoft.com/office/powerpoint/2010/main" val="3608613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DB24A7-22CE-46D5-B70B-488B632F27A2}"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802F5-0781-4E60-9C9B-A8CE945DDB1C}" type="slidenum">
              <a:rPr lang="en-US" smtClean="0"/>
              <a:t>‹Nº›</a:t>
            </a:fld>
            <a:endParaRPr lang="en-US"/>
          </a:p>
        </p:txBody>
      </p:sp>
    </p:spTree>
    <p:extLst>
      <p:ext uri="{BB962C8B-B14F-4D97-AF65-F5344CB8AC3E}">
        <p14:creationId xmlns:p14="http://schemas.microsoft.com/office/powerpoint/2010/main" val="2112448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DB24A7-22CE-46D5-B70B-488B632F27A2}"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802F5-0781-4E60-9C9B-A8CE945DDB1C}" type="slidenum">
              <a:rPr lang="en-US" smtClean="0"/>
              <a:t>‹Nº›</a:t>
            </a:fld>
            <a:endParaRPr lang="en-US"/>
          </a:p>
        </p:txBody>
      </p:sp>
    </p:spTree>
    <p:extLst>
      <p:ext uri="{BB962C8B-B14F-4D97-AF65-F5344CB8AC3E}">
        <p14:creationId xmlns:p14="http://schemas.microsoft.com/office/powerpoint/2010/main" val="233193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B24A7-22CE-46D5-B70B-488B632F27A2}" type="datetimeFigureOut">
              <a:rPr lang="en-US" smtClean="0"/>
              <a:t>8/12/2020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802F5-0781-4E60-9C9B-A8CE945DDB1C}" type="slidenum">
              <a:rPr lang="en-US" smtClean="0"/>
              <a:t>‹Nº›</a:t>
            </a:fld>
            <a:endParaRPr lang="en-US"/>
          </a:p>
        </p:txBody>
      </p:sp>
    </p:spTree>
    <p:extLst>
      <p:ext uri="{BB962C8B-B14F-4D97-AF65-F5344CB8AC3E}">
        <p14:creationId xmlns:p14="http://schemas.microsoft.com/office/powerpoint/2010/main" val="2064238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png"/><Relationship Id="rId5" Type="http://schemas.openxmlformats.org/officeDocument/2006/relationships/oleObject" Target="../embeddings/oleObject32.bin"/><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oleObject" Target="../embeddings/oleObject34.bin"/></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40.bin"/><Relationship Id="rId18" Type="http://schemas.openxmlformats.org/officeDocument/2006/relationships/image" Target="../media/image30.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27.wmf"/><Relationship Id="rId17" Type="http://schemas.openxmlformats.org/officeDocument/2006/relationships/oleObject" Target="../embeddings/oleObject42.bin"/><Relationship Id="rId2" Type="http://schemas.openxmlformats.org/officeDocument/2006/relationships/slideLayout" Target="../slideLayouts/slideLayout13.xml"/><Relationship Id="rId16" Type="http://schemas.openxmlformats.org/officeDocument/2006/relationships/image" Target="../media/image29.wmf"/><Relationship Id="rId1" Type="http://schemas.openxmlformats.org/officeDocument/2006/relationships/vmlDrawing" Target="../drawings/vmlDrawing6.vml"/><Relationship Id="rId6" Type="http://schemas.openxmlformats.org/officeDocument/2006/relationships/image" Target="../media/image24.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38.bin"/><Relationship Id="rId14" Type="http://schemas.openxmlformats.org/officeDocument/2006/relationships/image" Target="../media/image2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3.bin"/><Relationship Id="rId7"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2.wmf"/><Relationship Id="rId5" Type="http://schemas.openxmlformats.org/officeDocument/2006/relationships/oleObject" Target="../embeddings/oleObject44.bin"/><Relationship Id="rId4" Type="http://schemas.openxmlformats.org/officeDocument/2006/relationships/image" Target="../media/image3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4.png"/><Relationship Id="rId4" Type="http://schemas.openxmlformats.org/officeDocument/2006/relationships/image" Target="../media/image3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36.wmf"/><Relationship Id="rId5" Type="http://schemas.openxmlformats.org/officeDocument/2006/relationships/oleObject" Target="../embeddings/oleObject47.bin"/><Relationship Id="rId4" Type="http://schemas.openxmlformats.org/officeDocument/2006/relationships/image" Target="../media/image3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38.wmf"/><Relationship Id="rId5" Type="http://schemas.openxmlformats.org/officeDocument/2006/relationships/oleObject" Target="../embeddings/oleObject49.bin"/><Relationship Id="rId4" Type="http://schemas.openxmlformats.org/officeDocument/2006/relationships/image" Target="../media/image3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43.wmf"/><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40.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53.bin"/><Relationship Id="rId14" Type="http://schemas.openxmlformats.org/officeDocument/2006/relationships/image" Target="../media/image44.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18" Type="http://schemas.openxmlformats.org/officeDocument/2006/relationships/oleObject" Target="../embeddings/oleObject8.bin"/><Relationship Id="rId3" Type="http://schemas.openxmlformats.org/officeDocument/2006/relationships/notesSlide" Target="../notesSlides/notesSlide1.xml"/><Relationship Id="rId21" Type="http://schemas.openxmlformats.org/officeDocument/2006/relationships/image" Target="../media/image9.wmf"/><Relationship Id="rId7" Type="http://schemas.openxmlformats.org/officeDocument/2006/relationships/image" Target="../media/image2.wmf"/><Relationship Id="rId12" Type="http://schemas.openxmlformats.org/officeDocument/2006/relationships/oleObject" Target="../embeddings/oleObject5.bin"/><Relationship Id="rId17" Type="http://schemas.openxmlformats.org/officeDocument/2006/relationships/image" Target="../media/image7.wmf"/><Relationship Id="rId2" Type="http://schemas.openxmlformats.org/officeDocument/2006/relationships/slideLayout" Target="../slideLayouts/slideLayout12.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6.wmf"/><Relationship Id="rId23" Type="http://schemas.openxmlformats.org/officeDocument/2006/relationships/image" Target="../media/image10.wmf"/><Relationship Id="rId10" Type="http://schemas.openxmlformats.org/officeDocument/2006/relationships/oleObject" Target="../embeddings/oleObject4.bin"/><Relationship Id="rId19"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 Id="rId22" Type="http://schemas.openxmlformats.org/officeDocument/2006/relationships/oleObject" Target="../embeddings/oleObject10.bin"/></Relationships>
</file>

<file path=ppt/slides/_rels/slide20.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49.wmf"/><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46.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59.bin"/><Relationship Id="rId14" Type="http://schemas.openxmlformats.org/officeDocument/2006/relationships/image" Target="../media/image50.wmf"/></Relationships>
</file>

<file path=ppt/slides/_rels/slide21.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52.wmf"/><Relationship Id="rId5" Type="http://schemas.openxmlformats.org/officeDocument/2006/relationships/oleObject" Target="../embeddings/oleObject63.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65.bin"/></Relationships>
</file>

<file path=ppt/slides/_rels/slide22.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59.wmf"/><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56.wmf"/><Relationship Id="rId11" Type="http://schemas.openxmlformats.org/officeDocument/2006/relationships/oleObject" Target="../embeddings/oleObject70.bin"/><Relationship Id="rId5" Type="http://schemas.openxmlformats.org/officeDocument/2006/relationships/oleObject" Target="../embeddings/oleObject67.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69.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0.wmf"/></Relationships>
</file>

<file path=ppt/slides/_rels/slide24.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77.bin"/><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65.wmf"/><Relationship Id="rId2" Type="http://schemas.openxmlformats.org/officeDocument/2006/relationships/slideLayout" Target="../slideLayouts/slideLayout2.xml"/><Relationship Id="rId16" Type="http://schemas.openxmlformats.org/officeDocument/2006/relationships/image" Target="../media/image67.wmf"/><Relationship Id="rId1" Type="http://schemas.openxmlformats.org/officeDocument/2006/relationships/vmlDrawing" Target="../drawings/vmlDrawing16.vml"/><Relationship Id="rId6" Type="http://schemas.openxmlformats.org/officeDocument/2006/relationships/image" Target="../media/image62.wmf"/><Relationship Id="rId11" Type="http://schemas.openxmlformats.org/officeDocument/2006/relationships/oleObject" Target="../embeddings/oleObject76.bin"/><Relationship Id="rId5" Type="http://schemas.openxmlformats.org/officeDocument/2006/relationships/oleObject" Target="../embeddings/oleObject73.bin"/><Relationship Id="rId15" Type="http://schemas.openxmlformats.org/officeDocument/2006/relationships/oleObject" Target="../embeddings/oleObject78.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75.bin"/><Relationship Id="rId14" Type="http://schemas.openxmlformats.org/officeDocument/2006/relationships/image" Target="../media/image6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68.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6.wmf"/><Relationship Id="rId18" Type="http://schemas.openxmlformats.org/officeDocument/2006/relationships/oleObject" Target="../embeddings/oleObject18.bin"/><Relationship Id="rId26" Type="http://schemas.openxmlformats.org/officeDocument/2006/relationships/image" Target="../media/image12.wmf"/><Relationship Id="rId3" Type="http://schemas.openxmlformats.org/officeDocument/2006/relationships/notesSlide" Target="../notesSlides/notesSlide2.xml"/><Relationship Id="rId21" Type="http://schemas.openxmlformats.org/officeDocument/2006/relationships/oleObject" Target="../embeddings/oleObject20.bin"/><Relationship Id="rId7" Type="http://schemas.openxmlformats.org/officeDocument/2006/relationships/image" Target="../media/image3.wmf"/><Relationship Id="rId12" Type="http://schemas.openxmlformats.org/officeDocument/2006/relationships/oleObject" Target="../embeddings/oleObject15.bin"/><Relationship Id="rId17" Type="http://schemas.openxmlformats.org/officeDocument/2006/relationships/image" Target="../media/image8.wmf"/><Relationship Id="rId25" Type="http://schemas.openxmlformats.org/officeDocument/2006/relationships/oleObject" Target="../embeddings/oleObject24.bin"/><Relationship Id="rId2" Type="http://schemas.openxmlformats.org/officeDocument/2006/relationships/slideLayout" Target="../slideLayouts/slideLayout12.xml"/><Relationship Id="rId16" Type="http://schemas.openxmlformats.org/officeDocument/2006/relationships/oleObject" Target="../embeddings/oleObject17.bin"/><Relationship Id="rId20" Type="http://schemas.openxmlformats.org/officeDocument/2006/relationships/oleObject" Target="../embeddings/oleObject19.bin"/><Relationship Id="rId29" Type="http://schemas.openxmlformats.org/officeDocument/2006/relationships/oleObject" Target="../embeddings/oleObject27.bin"/><Relationship Id="rId1" Type="http://schemas.openxmlformats.org/officeDocument/2006/relationships/vmlDrawing" Target="../drawings/vmlDrawing2.vml"/><Relationship Id="rId6" Type="http://schemas.openxmlformats.org/officeDocument/2006/relationships/oleObject" Target="../embeddings/oleObject12.bin"/><Relationship Id="rId11" Type="http://schemas.openxmlformats.org/officeDocument/2006/relationships/image" Target="../media/image5.wmf"/><Relationship Id="rId24" Type="http://schemas.openxmlformats.org/officeDocument/2006/relationships/oleObject" Target="../embeddings/oleObject23.bin"/><Relationship Id="rId5" Type="http://schemas.openxmlformats.org/officeDocument/2006/relationships/image" Target="../media/image2.wmf"/><Relationship Id="rId15" Type="http://schemas.openxmlformats.org/officeDocument/2006/relationships/image" Target="../media/image7.wmf"/><Relationship Id="rId23" Type="http://schemas.openxmlformats.org/officeDocument/2006/relationships/oleObject" Target="../embeddings/oleObject22.bin"/><Relationship Id="rId28" Type="http://schemas.openxmlformats.org/officeDocument/2006/relationships/oleObject" Target="../embeddings/oleObject26.bin"/><Relationship Id="rId10" Type="http://schemas.openxmlformats.org/officeDocument/2006/relationships/oleObject" Target="../embeddings/oleObject14.bin"/><Relationship Id="rId19" Type="http://schemas.openxmlformats.org/officeDocument/2006/relationships/image" Target="../media/image11.wmf"/><Relationship Id="rId4" Type="http://schemas.openxmlformats.org/officeDocument/2006/relationships/oleObject" Target="../embeddings/oleObject11.bin"/><Relationship Id="rId9" Type="http://schemas.openxmlformats.org/officeDocument/2006/relationships/image" Target="../media/image4.wmf"/><Relationship Id="rId14" Type="http://schemas.openxmlformats.org/officeDocument/2006/relationships/oleObject" Target="../embeddings/oleObject16.bin"/><Relationship Id="rId22" Type="http://schemas.openxmlformats.org/officeDocument/2006/relationships/oleObject" Target="../embeddings/oleObject21.bin"/><Relationship Id="rId27" Type="http://schemas.openxmlformats.org/officeDocument/2006/relationships/oleObject" Target="../embeddings/oleObject25.bin"/><Relationship Id="rId30" Type="http://schemas.openxmlformats.org/officeDocument/2006/relationships/image" Target="../media/image10.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4.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29.bin"/><Relationship Id="rId5" Type="http://schemas.openxmlformats.org/officeDocument/2006/relationships/image" Target="../media/image13.wmf"/><Relationship Id="rId4" Type="http://schemas.openxmlformats.org/officeDocument/2006/relationships/oleObject" Target="../embeddings/oleObject2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image" Target="../media/image15.emf"/><Relationship Id="rId4" Type="http://schemas.openxmlformats.org/officeDocument/2006/relationships/oleObject" Target="../embeddings/oleObject30.bin"/></Relationships>
</file>

<file path=ppt/slides/_rels/slide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08D-50F1-472B-8FD7-54FEFEE0146F}"/>
              </a:ext>
            </a:extLst>
          </p:cNvPr>
          <p:cNvSpPr>
            <a:spLocks noGrp="1"/>
          </p:cNvSpPr>
          <p:nvPr>
            <p:ph type="ctrTitle"/>
          </p:nvPr>
        </p:nvSpPr>
        <p:spPr>
          <a:xfrm>
            <a:off x="685800" y="1692635"/>
            <a:ext cx="7772400" cy="2387600"/>
          </a:xfrm>
        </p:spPr>
        <p:txBody>
          <a:bodyPr/>
          <a:lstStyle/>
          <a:p>
            <a:r>
              <a:rPr lang="es-PE" dirty="0">
                <a:latin typeface="Times New Roman" panose="02020603050405020304" pitchFamily="18" charset="0"/>
                <a:cs typeface="Times New Roman" panose="02020603050405020304" pitchFamily="18" charset="0"/>
              </a:rPr>
              <a:t>Interpolación </a:t>
            </a:r>
            <a:br>
              <a:rPr lang="es-PE" dirty="0">
                <a:latin typeface="Times New Roman" panose="02020603050405020304" pitchFamily="18" charset="0"/>
                <a:cs typeface="Times New Roman" panose="02020603050405020304" pitchFamily="18" charset="0"/>
              </a:rPr>
            </a:br>
            <a:r>
              <a:rPr lang="es-PE" dirty="0">
                <a:latin typeface="Times New Roman" panose="02020603050405020304" pitchFamily="18" charset="0"/>
                <a:cs typeface="Times New Roman" panose="02020603050405020304" pitchFamily="18" charset="0"/>
              </a:rPr>
              <a:t>Parte II</a:t>
            </a:r>
          </a:p>
        </p:txBody>
      </p:sp>
      <p:sp>
        <p:nvSpPr>
          <p:cNvPr id="3" name="Subtitle 2">
            <a:extLst>
              <a:ext uri="{FF2B5EF4-FFF2-40B4-BE49-F238E27FC236}">
                <a16:creationId xmlns:a16="http://schemas.microsoft.com/office/drawing/2014/main" id="{089DEDC7-CE48-4326-9E18-E5293273CF66}"/>
              </a:ext>
            </a:extLst>
          </p:cNvPr>
          <p:cNvSpPr>
            <a:spLocks noGrp="1"/>
          </p:cNvSpPr>
          <p:nvPr>
            <p:ph type="subTitle" idx="1"/>
          </p:nvPr>
        </p:nvSpPr>
        <p:spPr>
          <a:xfrm>
            <a:off x="4154055" y="4599565"/>
            <a:ext cx="4389582" cy="591271"/>
          </a:xfrm>
        </p:spPr>
        <p:txBody>
          <a:bodyPr/>
          <a:lstStyle/>
          <a:p>
            <a:r>
              <a:rPr lang="en-US" dirty="0">
                <a:latin typeface="Times New Roman" panose="02020603050405020304" pitchFamily="18" charset="0"/>
                <a:cs typeface="Times New Roman" panose="02020603050405020304" pitchFamily="18" charset="0"/>
              </a:rPr>
              <a:t>Dr. Luis Sanchez</a:t>
            </a:r>
          </a:p>
        </p:txBody>
      </p:sp>
    </p:spTree>
    <p:extLst>
      <p:ext uri="{BB962C8B-B14F-4D97-AF65-F5344CB8AC3E}">
        <p14:creationId xmlns:p14="http://schemas.microsoft.com/office/powerpoint/2010/main" val="3717625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4">
            <a:extLst>
              <a:ext uri="{FF2B5EF4-FFF2-40B4-BE49-F238E27FC236}">
                <a16:creationId xmlns:a16="http://schemas.microsoft.com/office/drawing/2014/main" id="{D5872388-B475-478A-8996-812A3F282A8B}"/>
              </a:ext>
            </a:extLst>
          </p:cNvPr>
          <p:cNvGraphicFramePr>
            <a:graphicFrameLocks noChangeAspect="1"/>
          </p:cNvGraphicFramePr>
          <p:nvPr>
            <p:extLst>
              <p:ext uri="{D42A27DB-BD31-4B8C-83A1-F6EECF244321}">
                <p14:modId xmlns:p14="http://schemas.microsoft.com/office/powerpoint/2010/main" val="3833529766"/>
              </p:ext>
            </p:extLst>
          </p:nvPr>
        </p:nvGraphicFramePr>
        <p:xfrm>
          <a:off x="446315" y="200504"/>
          <a:ext cx="3744233" cy="2031070"/>
        </p:xfrm>
        <a:graphic>
          <a:graphicData uri="http://schemas.openxmlformats.org/presentationml/2006/ole">
            <mc:AlternateContent xmlns:mc="http://schemas.openxmlformats.org/markup-compatibility/2006">
              <mc:Choice xmlns:v="urn:schemas-microsoft-com:vml" Requires="v">
                <p:oleObj spid="_x0000_s5130" name="Bitmap Image" r:id="rId3" imgW="2790476" imgH="1590897" progId="Paint.Picture">
                  <p:embed/>
                </p:oleObj>
              </mc:Choice>
              <mc:Fallback>
                <p:oleObj name="Bitmap Image" r:id="rId3" imgW="2790476" imgH="1590897" progId="Paint.Picture">
                  <p:embed/>
                  <p:pic>
                    <p:nvPicPr>
                      <p:cNvPr id="13314" name="Object 4">
                        <a:extLst>
                          <a:ext uri="{FF2B5EF4-FFF2-40B4-BE49-F238E27FC236}">
                            <a16:creationId xmlns:a16="http://schemas.microsoft.com/office/drawing/2014/main" id="{D5872388-B475-478A-8996-812A3F282A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315" y="200504"/>
                        <a:ext cx="3744233" cy="2031070"/>
                      </a:xfrm>
                      <a:prstGeom prst="rect">
                        <a:avLst/>
                      </a:prstGeom>
                      <a:noFill/>
                      <a:ln>
                        <a:noFill/>
                      </a:ln>
                      <a:effectLst/>
                    </p:spPr>
                  </p:pic>
                </p:oleObj>
              </mc:Fallback>
            </mc:AlternateContent>
          </a:graphicData>
        </a:graphic>
      </p:graphicFrame>
      <p:graphicFrame>
        <p:nvGraphicFramePr>
          <p:cNvPr id="13315" name="Object 5">
            <a:extLst>
              <a:ext uri="{FF2B5EF4-FFF2-40B4-BE49-F238E27FC236}">
                <a16:creationId xmlns:a16="http://schemas.microsoft.com/office/drawing/2014/main" id="{D97A8090-66ED-4415-8BAE-5F680853D3A7}"/>
              </a:ext>
            </a:extLst>
          </p:cNvPr>
          <p:cNvGraphicFramePr>
            <a:graphicFrameLocks noChangeAspect="1"/>
          </p:cNvGraphicFramePr>
          <p:nvPr>
            <p:extLst>
              <p:ext uri="{D42A27DB-BD31-4B8C-83A1-F6EECF244321}">
                <p14:modId xmlns:p14="http://schemas.microsoft.com/office/powerpoint/2010/main" val="59181016"/>
              </p:ext>
            </p:extLst>
          </p:nvPr>
        </p:nvGraphicFramePr>
        <p:xfrm>
          <a:off x="4713062" y="200505"/>
          <a:ext cx="3744233" cy="2059906"/>
        </p:xfrm>
        <a:graphic>
          <a:graphicData uri="http://schemas.openxmlformats.org/presentationml/2006/ole">
            <mc:AlternateContent xmlns:mc="http://schemas.openxmlformats.org/markup-compatibility/2006">
              <mc:Choice xmlns:v="urn:schemas-microsoft-com:vml" Requires="v">
                <p:oleObj spid="_x0000_s5131" name="Bitmap Image" r:id="rId5" imgW="2771429" imgH="1467055" progId="Paint.Picture">
                  <p:embed/>
                </p:oleObj>
              </mc:Choice>
              <mc:Fallback>
                <p:oleObj name="Bitmap Image" r:id="rId5" imgW="2771429" imgH="1467055" progId="Paint.Picture">
                  <p:embed/>
                  <p:pic>
                    <p:nvPicPr>
                      <p:cNvPr id="13315" name="Object 5">
                        <a:extLst>
                          <a:ext uri="{FF2B5EF4-FFF2-40B4-BE49-F238E27FC236}">
                            <a16:creationId xmlns:a16="http://schemas.microsoft.com/office/drawing/2014/main" id="{D97A8090-66ED-4415-8BAE-5F680853D3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3062" y="200505"/>
                        <a:ext cx="3744233" cy="2059906"/>
                      </a:xfrm>
                      <a:prstGeom prst="rect">
                        <a:avLst/>
                      </a:prstGeom>
                      <a:noFill/>
                      <a:ln>
                        <a:noFill/>
                      </a:ln>
                      <a:effectLst/>
                    </p:spPr>
                  </p:pic>
                </p:oleObj>
              </mc:Fallback>
            </mc:AlternateContent>
          </a:graphicData>
        </a:graphic>
      </p:graphicFrame>
      <p:graphicFrame>
        <p:nvGraphicFramePr>
          <p:cNvPr id="13316" name="Object 6">
            <a:extLst>
              <a:ext uri="{FF2B5EF4-FFF2-40B4-BE49-F238E27FC236}">
                <a16:creationId xmlns:a16="http://schemas.microsoft.com/office/drawing/2014/main" id="{3ED2008A-2DD3-4B0B-9C8B-333D464202E0}"/>
              </a:ext>
            </a:extLst>
          </p:cNvPr>
          <p:cNvGraphicFramePr>
            <a:graphicFrameLocks noChangeAspect="1"/>
          </p:cNvGraphicFramePr>
          <p:nvPr>
            <p:extLst>
              <p:ext uri="{D42A27DB-BD31-4B8C-83A1-F6EECF244321}">
                <p14:modId xmlns:p14="http://schemas.microsoft.com/office/powerpoint/2010/main" val="4158734164"/>
              </p:ext>
            </p:extLst>
          </p:nvPr>
        </p:nvGraphicFramePr>
        <p:xfrm>
          <a:off x="424544" y="2366759"/>
          <a:ext cx="3744233" cy="2290105"/>
        </p:xfrm>
        <a:graphic>
          <a:graphicData uri="http://schemas.openxmlformats.org/presentationml/2006/ole">
            <mc:AlternateContent xmlns:mc="http://schemas.openxmlformats.org/markup-compatibility/2006">
              <mc:Choice xmlns:v="urn:schemas-microsoft-com:vml" Requires="v">
                <p:oleObj spid="_x0000_s5132" name="Bitmap Image" r:id="rId7" imgW="2723810" imgH="1724266" progId="Paint.Picture">
                  <p:embed/>
                </p:oleObj>
              </mc:Choice>
              <mc:Fallback>
                <p:oleObj name="Bitmap Image" r:id="rId7" imgW="2723810" imgH="1724266" progId="Paint.Picture">
                  <p:embed/>
                  <p:pic>
                    <p:nvPicPr>
                      <p:cNvPr id="13316" name="Object 6">
                        <a:extLst>
                          <a:ext uri="{FF2B5EF4-FFF2-40B4-BE49-F238E27FC236}">
                            <a16:creationId xmlns:a16="http://schemas.microsoft.com/office/drawing/2014/main" id="{3ED2008A-2DD3-4B0B-9C8B-333D464202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544" y="2366759"/>
                        <a:ext cx="3744233" cy="2290105"/>
                      </a:xfrm>
                      <a:prstGeom prst="rect">
                        <a:avLst/>
                      </a:prstGeom>
                      <a:noFill/>
                      <a:ln>
                        <a:noFill/>
                      </a:ln>
                      <a:effectLst/>
                    </p:spPr>
                  </p:pic>
                </p:oleObj>
              </mc:Fallback>
            </mc:AlternateContent>
          </a:graphicData>
        </a:graphic>
      </p:graphicFrame>
      <p:graphicFrame>
        <p:nvGraphicFramePr>
          <p:cNvPr id="13317" name="Object 7">
            <a:extLst>
              <a:ext uri="{FF2B5EF4-FFF2-40B4-BE49-F238E27FC236}">
                <a16:creationId xmlns:a16="http://schemas.microsoft.com/office/drawing/2014/main" id="{41B02D3D-4770-4CC0-BD28-13FCE4294225}"/>
              </a:ext>
            </a:extLst>
          </p:cNvPr>
          <p:cNvGraphicFramePr>
            <a:graphicFrameLocks noGrp="1" noChangeAspect="1"/>
          </p:cNvGraphicFramePr>
          <p:nvPr>
            <p:ph idx="1"/>
            <p:extLst>
              <p:ext uri="{D42A27DB-BD31-4B8C-83A1-F6EECF244321}">
                <p14:modId xmlns:p14="http://schemas.microsoft.com/office/powerpoint/2010/main" val="827380860"/>
              </p:ext>
            </p:extLst>
          </p:nvPr>
        </p:nvGraphicFramePr>
        <p:xfrm>
          <a:off x="4696590" y="2551817"/>
          <a:ext cx="3744233" cy="2084418"/>
        </p:xfrm>
        <a:graphic>
          <a:graphicData uri="http://schemas.openxmlformats.org/presentationml/2006/ole">
            <mc:AlternateContent xmlns:mc="http://schemas.openxmlformats.org/markup-compatibility/2006">
              <mc:Choice xmlns:v="urn:schemas-microsoft-com:vml" Requires="v">
                <p:oleObj spid="_x0000_s5133" name="Bitmap Image" r:id="rId9" imgW="2771429" imgH="1542857" progId="Paint.Picture">
                  <p:embed/>
                </p:oleObj>
              </mc:Choice>
              <mc:Fallback>
                <p:oleObj name="Bitmap Image" r:id="rId9" imgW="2771429" imgH="1542857" progId="Paint.Picture">
                  <p:embed/>
                  <p:pic>
                    <p:nvPicPr>
                      <p:cNvPr id="13317" name="Object 7">
                        <a:extLst>
                          <a:ext uri="{FF2B5EF4-FFF2-40B4-BE49-F238E27FC236}">
                            <a16:creationId xmlns:a16="http://schemas.microsoft.com/office/drawing/2014/main" id="{41B02D3D-4770-4CC0-BD28-13FCE429422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r="7408"/>
                      <a:stretch>
                        <a:fillRect/>
                      </a:stretch>
                    </p:blipFill>
                    <p:spPr bwMode="auto">
                      <a:xfrm>
                        <a:off x="4696590" y="2551817"/>
                        <a:ext cx="3744233" cy="2084418"/>
                      </a:xfrm>
                      <a:prstGeom prst="rect">
                        <a:avLst/>
                      </a:prstGeom>
                      <a:noFill/>
                      <a:ln>
                        <a:noFill/>
                      </a:ln>
                      <a:effectLst/>
                    </p:spPr>
                  </p:pic>
                </p:oleObj>
              </mc:Fallback>
            </mc:AlternateContent>
          </a:graphicData>
        </a:graphic>
      </p:graphicFrame>
      <p:sp>
        <p:nvSpPr>
          <p:cNvPr id="13318" name="Rectangle 10">
            <a:extLst>
              <a:ext uri="{FF2B5EF4-FFF2-40B4-BE49-F238E27FC236}">
                <a16:creationId xmlns:a16="http://schemas.microsoft.com/office/drawing/2014/main" id="{AD182137-BF48-4BB5-88E5-EA63EFF5B188}"/>
              </a:ext>
            </a:extLst>
          </p:cNvPr>
          <p:cNvSpPr>
            <a:spLocks noChangeArrowheads="1"/>
          </p:cNvSpPr>
          <p:nvPr/>
        </p:nvSpPr>
        <p:spPr bwMode="auto">
          <a:xfrm>
            <a:off x="280150" y="4706727"/>
            <a:ext cx="828690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just"/>
            <a:r>
              <a:rPr lang="es-ES" dirty="0">
                <a:latin typeface="Times New Roman" panose="02020603050405020304" pitchFamily="18" charset="0"/>
                <a:cs typeface="Times New Roman" panose="02020603050405020304" pitchFamily="18" charset="0"/>
              </a:rPr>
              <a:t>Una representación visual de una situación en la que los trazadores son mejores que los polinomios de interpolación de grado superior. La función que se ajusta presenta un incremento súbito en </a:t>
            </a:r>
            <a:r>
              <a:rPr lang="es-ES" i="1" dirty="0">
                <a:latin typeface="Times New Roman" panose="02020603050405020304" pitchFamily="18" charset="0"/>
                <a:cs typeface="Times New Roman" panose="02020603050405020304" pitchFamily="18" charset="0"/>
              </a:rPr>
              <a:t>x </a:t>
            </a:r>
            <a:r>
              <a:rPr lang="es-ES" dirty="0">
                <a:latin typeface="Times New Roman" panose="02020603050405020304" pitchFamily="18" charset="0"/>
                <a:cs typeface="Times New Roman" panose="02020603050405020304" pitchFamily="18" charset="0"/>
              </a:rPr>
              <a:t>= 0. Los incisos </a:t>
            </a:r>
            <a:r>
              <a:rPr lang="es-ES" i="1" dirty="0">
                <a:latin typeface="Times New Roman" panose="02020603050405020304" pitchFamily="18" charset="0"/>
                <a:cs typeface="Times New Roman" panose="02020603050405020304" pitchFamily="18" charset="0"/>
              </a:rPr>
              <a:t>a</a:t>
            </a:r>
            <a:r>
              <a:rPr lang="es-ES" dirty="0">
                <a:latin typeface="Times New Roman" panose="02020603050405020304" pitchFamily="18" charset="0"/>
                <a:cs typeface="Times New Roman" panose="02020603050405020304" pitchFamily="18" charset="0"/>
              </a:rPr>
              <a:t>) a </a:t>
            </a:r>
            <a:r>
              <a:rPr lang="es-ES" i="1" dirty="0">
                <a:latin typeface="Times New Roman" panose="02020603050405020304" pitchFamily="18" charset="0"/>
                <a:cs typeface="Times New Roman" panose="02020603050405020304" pitchFamily="18" charset="0"/>
              </a:rPr>
              <a:t>c</a:t>
            </a:r>
            <a:r>
              <a:rPr lang="es-ES" dirty="0">
                <a:latin typeface="Times New Roman" panose="02020603050405020304" pitchFamily="18" charset="0"/>
                <a:cs typeface="Times New Roman" panose="02020603050405020304" pitchFamily="18" charset="0"/>
              </a:rPr>
              <a:t>) indican que el cambio abrupto induce oscilaciones en los polinomios de interpolación. En contraste, como se limitan a curvas de tercer grado con transiciones suaves, un trazador lineal </a:t>
            </a:r>
            <a:r>
              <a:rPr lang="es-ES" i="1" dirty="0">
                <a:latin typeface="Times New Roman" panose="02020603050405020304" pitchFamily="18" charset="0"/>
                <a:cs typeface="Times New Roman" panose="02020603050405020304" pitchFamily="18" charset="0"/>
              </a:rPr>
              <a:t>d</a:t>
            </a:r>
            <a:r>
              <a:rPr lang="es-ES" dirty="0">
                <a:latin typeface="Times New Roman" panose="02020603050405020304" pitchFamily="18" charset="0"/>
                <a:cs typeface="Times New Roman" panose="02020603050405020304" pitchFamily="18" charset="0"/>
              </a:rPr>
              <a:t>) ofrece una </a:t>
            </a:r>
            <a:r>
              <a:rPr lang="es-PE" dirty="0">
                <a:latin typeface="Times New Roman" panose="02020603050405020304" pitchFamily="18" charset="0"/>
                <a:cs typeface="Times New Roman" panose="02020603050405020304" pitchFamily="18" charset="0"/>
              </a:rPr>
              <a:t>aproximación mucho más aceptable.</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4" descr="Fig1816">
            <a:extLst>
              <a:ext uri="{FF2B5EF4-FFF2-40B4-BE49-F238E27FC236}">
                <a16:creationId xmlns:a16="http://schemas.microsoft.com/office/drawing/2014/main" id="{26F80035-9F6F-4324-BCAA-9DA3786A2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074" r="4245" b="66197"/>
          <a:stretch>
            <a:fillRect/>
          </a:stretch>
        </p:blipFill>
        <p:spPr bwMode="auto">
          <a:xfrm>
            <a:off x="304800" y="1981204"/>
            <a:ext cx="4114800"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1" name="Picture 5" descr="Fig1816">
            <a:extLst>
              <a:ext uri="{FF2B5EF4-FFF2-40B4-BE49-F238E27FC236}">
                <a16:creationId xmlns:a16="http://schemas.microsoft.com/office/drawing/2014/main" id="{EBA5BFC5-13DB-4776-B655-EF7E52ABA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37" t="66197" r="4245"/>
          <a:stretch>
            <a:fillRect/>
          </a:stretch>
        </p:blipFill>
        <p:spPr bwMode="auto">
          <a:xfrm>
            <a:off x="2391696" y="4322157"/>
            <a:ext cx="4399935" cy="229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6" descr="Fig1816">
            <a:extLst>
              <a:ext uri="{FF2B5EF4-FFF2-40B4-BE49-F238E27FC236}">
                <a16:creationId xmlns:a16="http://schemas.microsoft.com/office/drawing/2014/main" id="{557C4D5F-3CCD-48EA-BF4E-EB808205D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074" t="33803" r="4245" b="33803"/>
          <a:stretch>
            <a:fillRect/>
          </a:stretch>
        </p:blipFill>
        <p:spPr bwMode="auto">
          <a:xfrm>
            <a:off x="4648200" y="1981204"/>
            <a:ext cx="4191000" cy="214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F54B1708-DEC6-485B-9D66-EB95C491C5B4}"/>
              </a:ext>
            </a:extLst>
          </p:cNvPr>
          <p:cNvSpPr>
            <a:spLocks noGrp="1" noChangeArrowheads="1"/>
          </p:cNvSpPr>
          <p:nvPr>
            <p:ph type="title"/>
          </p:nvPr>
        </p:nvSpPr>
        <p:spPr>
          <a:xfrm>
            <a:off x="457200" y="122238"/>
            <a:ext cx="7543800" cy="792162"/>
          </a:xfrm>
        </p:spPr>
        <p:txBody>
          <a:bodyPr/>
          <a:lstStyle/>
          <a:p>
            <a:pPr eaLnBrk="1" hangingPunct="1"/>
            <a:r>
              <a:rPr lang="en-US" altLang="en-US" sz="3800" b="1" dirty="0">
                <a:solidFill>
                  <a:srgbClr val="0000CC"/>
                </a:solidFill>
                <a:latin typeface="Times New Roman" panose="02020603050405020304" pitchFamily="18" charset="0"/>
                <a:cs typeface="Times New Roman" panose="02020603050405020304" pitchFamily="18" charset="0"/>
              </a:rPr>
              <a:t>Spline Interpolation</a:t>
            </a:r>
          </a:p>
        </p:txBody>
      </p:sp>
      <p:sp>
        <p:nvSpPr>
          <p:cNvPr id="6" name="Rectangle 3">
            <a:extLst>
              <a:ext uri="{FF2B5EF4-FFF2-40B4-BE49-F238E27FC236}">
                <a16:creationId xmlns:a16="http://schemas.microsoft.com/office/drawing/2014/main" id="{22F66882-1370-4107-834B-B03A0813780A}"/>
              </a:ext>
            </a:extLst>
          </p:cNvPr>
          <p:cNvSpPr>
            <a:spLocks noGrp="1" noChangeArrowheads="1"/>
          </p:cNvSpPr>
          <p:nvPr>
            <p:ph idx="1"/>
          </p:nvPr>
        </p:nvSpPr>
        <p:spPr>
          <a:xfrm>
            <a:off x="88490" y="908819"/>
            <a:ext cx="8814619" cy="937751"/>
          </a:xfrm>
        </p:spPr>
        <p:txBody>
          <a:bodyPr/>
          <a:lstStyle/>
          <a:p>
            <a:pPr algn="just" eaLnBrk="1" hangingPunct="1">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The concept of spline is using a thin , flexible strip (called a spline) to draw smooth curves through a set of points.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 name="Rectangle 2">
            <a:extLst>
              <a:ext uri="{FF2B5EF4-FFF2-40B4-BE49-F238E27FC236}">
                <a16:creationId xmlns:a16="http://schemas.microsoft.com/office/drawing/2014/main" id="{6D7E9AFA-6CC6-4943-AA51-0757B28E4435}"/>
              </a:ext>
            </a:extLst>
          </p:cNvPr>
          <p:cNvSpPr>
            <a:spLocks noGrp="1" noChangeArrowheads="1"/>
          </p:cNvSpPr>
          <p:nvPr>
            <p:ph type="title"/>
          </p:nvPr>
        </p:nvSpPr>
        <p:spPr>
          <a:xfrm>
            <a:off x="457200" y="198438"/>
            <a:ext cx="7543800" cy="1173162"/>
          </a:xfrm>
        </p:spPr>
        <p:txBody>
          <a:bodyPr/>
          <a:lstStyle/>
          <a:p>
            <a:pPr eaLnBrk="1" hangingPunct="1"/>
            <a:r>
              <a:rPr lang="en-US" altLang="en-US" sz="3800" b="1" dirty="0">
                <a:solidFill>
                  <a:srgbClr val="0000CC"/>
                </a:solidFill>
                <a:latin typeface="Times New Roman" panose="02020603050405020304" pitchFamily="18" charset="0"/>
                <a:cs typeface="Times New Roman" panose="02020603050405020304" pitchFamily="18" charset="0"/>
              </a:rPr>
              <a:t>Linear Spline</a:t>
            </a:r>
          </a:p>
        </p:txBody>
      </p:sp>
      <p:sp>
        <p:nvSpPr>
          <p:cNvPr id="14347" name="Rectangle 3">
            <a:extLst>
              <a:ext uri="{FF2B5EF4-FFF2-40B4-BE49-F238E27FC236}">
                <a16:creationId xmlns:a16="http://schemas.microsoft.com/office/drawing/2014/main" id="{9E2E240D-8C11-454E-9956-42EB7D9C2C87}"/>
              </a:ext>
            </a:extLst>
          </p:cNvPr>
          <p:cNvSpPr>
            <a:spLocks noGrp="1" noChangeArrowheads="1"/>
          </p:cNvSpPr>
          <p:nvPr>
            <p:ph type="body" sz="half" idx="1"/>
          </p:nvPr>
        </p:nvSpPr>
        <p:spPr>
          <a:xfrm>
            <a:off x="76200" y="1329480"/>
            <a:ext cx="8534400" cy="1219200"/>
          </a:xfrm>
        </p:spPr>
        <p:txBody>
          <a:bodyPr/>
          <a:lstStyle/>
          <a:p>
            <a:pPr eaLnBrk="1" hangingPunct="1">
              <a:buFont typeface="Wingdings" panose="05000000000000000000" pitchFamily="2" charset="2"/>
              <a:buNone/>
            </a:pPr>
            <a:r>
              <a:rPr lang="en-US" altLang="en-US" sz="2200">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The first order splines for a group of ordered data points can be defined as a set of linear functions: </a:t>
            </a:r>
          </a:p>
        </p:txBody>
      </p:sp>
      <p:graphicFrame>
        <p:nvGraphicFramePr>
          <p:cNvPr id="14338" name="Object 12">
            <a:extLst>
              <a:ext uri="{FF2B5EF4-FFF2-40B4-BE49-F238E27FC236}">
                <a16:creationId xmlns:a16="http://schemas.microsoft.com/office/drawing/2014/main" id="{BEFE1FDC-1EC4-460A-AD8B-FE30CFBB1903}"/>
              </a:ext>
            </a:extLst>
          </p:cNvPr>
          <p:cNvGraphicFramePr>
            <a:graphicFrameLocks noGrp="1" noChangeAspect="1"/>
          </p:cNvGraphicFramePr>
          <p:nvPr>
            <p:ph sz="half" idx="2"/>
            <p:extLst>
              <p:ext uri="{D42A27DB-BD31-4B8C-83A1-F6EECF244321}">
                <p14:modId xmlns:p14="http://schemas.microsoft.com/office/powerpoint/2010/main" val="3728151155"/>
              </p:ext>
            </p:extLst>
          </p:nvPr>
        </p:nvGraphicFramePr>
        <p:xfrm>
          <a:off x="2381865" y="5481637"/>
          <a:ext cx="3429000" cy="1177925"/>
        </p:xfrm>
        <a:graphic>
          <a:graphicData uri="http://schemas.openxmlformats.org/presentationml/2006/ole">
            <mc:AlternateContent xmlns:mc="http://schemas.openxmlformats.org/markup-compatibility/2006">
              <mc:Choice xmlns:v="urn:schemas-microsoft-com:vml" Requires="v">
                <p:oleObj spid="_x0000_s6162" name="Equation" r:id="rId3" imgW="1257120" imgH="431640" progId="Equation.3">
                  <p:embed/>
                </p:oleObj>
              </mc:Choice>
              <mc:Fallback>
                <p:oleObj name="Equation" r:id="rId3" imgW="1257120" imgH="431640" progId="Equation.3">
                  <p:embed/>
                  <p:pic>
                    <p:nvPicPr>
                      <p:cNvPr id="14338" name="Object 12">
                        <a:extLst>
                          <a:ext uri="{FF2B5EF4-FFF2-40B4-BE49-F238E27FC236}">
                            <a16:creationId xmlns:a16="http://schemas.microsoft.com/office/drawing/2014/main" id="{BEFE1FDC-1EC4-460A-AD8B-FE30CFBB19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865" y="5481637"/>
                        <a:ext cx="3429000" cy="11779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 name="Object 4">
            <a:extLst>
              <a:ext uri="{FF2B5EF4-FFF2-40B4-BE49-F238E27FC236}">
                <a16:creationId xmlns:a16="http://schemas.microsoft.com/office/drawing/2014/main" id="{22135009-3D76-4609-8ECE-5B4E84572109}"/>
              </a:ext>
            </a:extLst>
          </p:cNvPr>
          <p:cNvGraphicFramePr>
            <a:graphicFrameLocks noChangeAspect="1"/>
          </p:cNvGraphicFramePr>
          <p:nvPr/>
        </p:nvGraphicFramePr>
        <p:xfrm>
          <a:off x="685800" y="2667000"/>
          <a:ext cx="3886200" cy="635000"/>
        </p:xfrm>
        <a:graphic>
          <a:graphicData uri="http://schemas.openxmlformats.org/presentationml/2006/ole">
            <mc:AlternateContent xmlns:mc="http://schemas.openxmlformats.org/markup-compatibility/2006">
              <mc:Choice xmlns:v="urn:schemas-microsoft-com:vml" Requires="v">
                <p:oleObj spid="_x0000_s6163" name="Equation" r:id="rId5" imgW="1600200" imgH="228600" progId="Equation.3">
                  <p:embed/>
                </p:oleObj>
              </mc:Choice>
              <mc:Fallback>
                <p:oleObj name="Equation" r:id="rId5" imgW="1600200" imgH="228600" progId="Equation.3">
                  <p:embed/>
                  <p:pic>
                    <p:nvPicPr>
                      <p:cNvPr id="14339" name="Object 4">
                        <a:extLst>
                          <a:ext uri="{FF2B5EF4-FFF2-40B4-BE49-F238E27FC236}">
                            <a16:creationId xmlns:a16="http://schemas.microsoft.com/office/drawing/2014/main" id="{22135009-3D76-4609-8ECE-5B4E845721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667000"/>
                        <a:ext cx="38862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0" name="Object 5">
            <a:extLst>
              <a:ext uri="{FF2B5EF4-FFF2-40B4-BE49-F238E27FC236}">
                <a16:creationId xmlns:a16="http://schemas.microsoft.com/office/drawing/2014/main" id="{21DCF330-AE86-456F-92C8-24349D763E08}"/>
              </a:ext>
            </a:extLst>
          </p:cNvPr>
          <p:cNvGraphicFramePr>
            <a:graphicFrameLocks noChangeAspect="1"/>
          </p:cNvGraphicFramePr>
          <p:nvPr/>
        </p:nvGraphicFramePr>
        <p:xfrm>
          <a:off x="5562600" y="2743200"/>
          <a:ext cx="1828800" cy="615950"/>
        </p:xfrm>
        <a:graphic>
          <a:graphicData uri="http://schemas.openxmlformats.org/presentationml/2006/ole">
            <mc:AlternateContent xmlns:mc="http://schemas.openxmlformats.org/markup-compatibility/2006">
              <mc:Choice xmlns:v="urn:schemas-microsoft-com:vml" Requires="v">
                <p:oleObj spid="_x0000_s6164" name="Equation" r:id="rId7" imgW="672840" imgH="228600" progId="Equation.3">
                  <p:embed/>
                </p:oleObj>
              </mc:Choice>
              <mc:Fallback>
                <p:oleObj name="Equation" r:id="rId7" imgW="672840" imgH="228600" progId="Equation.3">
                  <p:embed/>
                  <p:pic>
                    <p:nvPicPr>
                      <p:cNvPr id="14340" name="Object 5">
                        <a:extLst>
                          <a:ext uri="{FF2B5EF4-FFF2-40B4-BE49-F238E27FC236}">
                            <a16:creationId xmlns:a16="http://schemas.microsoft.com/office/drawing/2014/main" id="{21DCF330-AE86-456F-92C8-24349D763E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2743200"/>
                        <a:ext cx="182880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6">
            <a:extLst>
              <a:ext uri="{FF2B5EF4-FFF2-40B4-BE49-F238E27FC236}">
                <a16:creationId xmlns:a16="http://schemas.microsoft.com/office/drawing/2014/main" id="{7B0E3C64-D66A-479E-9A00-6F0EF1D861E7}"/>
              </a:ext>
            </a:extLst>
          </p:cNvPr>
          <p:cNvGraphicFramePr>
            <a:graphicFrameLocks noChangeAspect="1"/>
          </p:cNvGraphicFramePr>
          <p:nvPr/>
        </p:nvGraphicFramePr>
        <p:xfrm>
          <a:off x="609600" y="3352800"/>
          <a:ext cx="3733800" cy="566738"/>
        </p:xfrm>
        <a:graphic>
          <a:graphicData uri="http://schemas.openxmlformats.org/presentationml/2006/ole">
            <mc:AlternateContent xmlns:mc="http://schemas.openxmlformats.org/markup-compatibility/2006">
              <mc:Choice xmlns:v="urn:schemas-microsoft-com:vml" Requires="v">
                <p:oleObj spid="_x0000_s6165" name="Equation" r:id="rId9" imgW="1562040" imgH="215640" progId="Equation.3">
                  <p:embed/>
                </p:oleObj>
              </mc:Choice>
              <mc:Fallback>
                <p:oleObj name="Equation" r:id="rId9" imgW="1562040" imgH="215640" progId="Equation.3">
                  <p:embed/>
                  <p:pic>
                    <p:nvPicPr>
                      <p:cNvPr id="14341" name="Object 6">
                        <a:extLst>
                          <a:ext uri="{FF2B5EF4-FFF2-40B4-BE49-F238E27FC236}">
                            <a16:creationId xmlns:a16="http://schemas.microsoft.com/office/drawing/2014/main" id="{7B0E3C64-D66A-479E-9A00-6F0EF1D861E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3352800"/>
                        <a:ext cx="37338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7">
            <a:extLst>
              <a:ext uri="{FF2B5EF4-FFF2-40B4-BE49-F238E27FC236}">
                <a16:creationId xmlns:a16="http://schemas.microsoft.com/office/drawing/2014/main" id="{9A68B706-81F4-4449-AB9B-FF13E132AA81}"/>
              </a:ext>
            </a:extLst>
          </p:cNvPr>
          <p:cNvGraphicFramePr>
            <a:graphicFrameLocks noChangeAspect="1"/>
          </p:cNvGraphicFramePr>
          <p:nvPr/>
        </p:nvGraphicFramePr>
        <p:xfrm>
          <a:off x="5486400" y="3352800"/>
          <a:ext cx="1828800" cy="579438"/>
        </p:xfrm>
        <a:graphic>
          <a:graphicData uri="http://schemas.openxmlformats.org/presentationml/2006/ole">
            <mc:AlternateContent xmlns:mc="http://schemas.openxmlformats.org/markup-compatibility/2006">
              <mc:Choice xmlns:v="urn:schemas-microsoft-com:vml" Requires="v">
                <p:oleObj spid="_x0000_s6166" name="Equation" r:id="rId11" imgW="672840" imgH="215640" progId="Equation.3">
                  <p:embed/>
                </p:oleObj>
              </mc:Choice>
              <mc:Fallback>
                <p:oleObj name="Equation" r:id="rId11" imgW="672840" imgH="215640" progId="Equation.3">
                  <p:embed/>
                  <p:pic>
                    <p:nvPicPr>
                      <p:cNvPr id="14342" name="Object 7">
                        <a:extLst>
                          <a:ext uri="{FF2B5EF4-FFF2-40B4-BE49-F238E27FC236}">
                            <a16:creationId xmlns:a16="http://schemas.microsoft.com/office/drawing/2014/main" id="{9A68B706-81F4-4449-AB9B-FF13E132AA8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3352800"/>
                        <a:ext cx="18288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8">
            <a:extLst>
              <a:ext uri="{FF2B5EF4-FFF2-40B4-BE49-F238E27FC236}">
                <a16:creationId xmlns:a16="http://schemas.microsoft.com/office/drawing/2014/main" id="{0F44F272-335B-4DC1-AEA9-8C7FE81F130A}"/>
              </a:ext>
            </a:extLst>
          </p:cNvPr>
          <p:cNvGraphicFramePr>
            <a:graphicFrameLocks noChangeAspect="1"/>
          </p:cNvGraphicFramePr>
          <p:nvPr/>
        </p:nvGraphicFramePr>
        <p:xfrm>
          <a:off x="533400" y="4343400"/>
          <a:ext cx="4648200" cy="652463"/>
        </p:xfrm>
        <a:graphic>
          <a:graphicData uri="http://schemas.openxmlformats.org/presentationml/2006/ole">
            <mc:AlternateContent xmlns:mc="http://schemas.openxmlformats.org/markup-compatibility/2006">
              <mc:Choice xmlns:v="urn:schemas-microsoft-com:vml" Requires="v">
                <p:oleObj spid="_x0000_s6167" name="Equation" r:id="rId13" imgW="1866600" imgH="228600" progId="Equation.3">
                  <p:embed/>
                </p:oleObj>
              </mc:Choice>
              <mc:Fallback>
                <p:oleObj name="Equation" r:id="rId13" imgW="1866600" imgH="228600" progId="Equation.3">
                  <p:embed/>
                  <p:pic>
                    <p:nvPicPr>
                      <p:cNvPr id="14343" name="Object 8">
                        <a:extLst>
                          <a:ext uri="{FF2B5EF4-FFF2-40B4-BE49-F238E27FC236}">
                            <a16:creationId xmlns:a16="http://schemas.microsoft.com/office/drawing/2014/main" id="{0F44F272-335B-4DC1-AEA9-8C7FE81F130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 y="4343400"/>
                        <a:ext cx="4648200"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9">
            <a:extLst>
              <a:ext uri="{FF2B5EF4-FFF2-40B4-BE49-F238E27FC236}">
                <a16:creationId xmlns:a16="http://schemas.microsoft.com/office/drawing/2014/main" id="{45F975DD-2970-4271-B1BE-D245AA8AA4D7}"/>
              </a:ext>
            </a:extLst>
          </p:cNvPr>
          <p:cNvGraphicFramePr>
            <a:graphicFrameLocks noChangeAspect="1"/>
          </p:cNvGraphicFramePr>
          <p:nvPr/>
        </p:nvGraphicFramePr>
        <p:xfrm>
          <a:off x="5410200" y="4267200"/>
          <a:ext cx="2133600" cy="625475"/>
        </p:xfrm>
        <a:graphic>
          <a:graphicData uri="http://schemas.openxmlformats.org/presentationml/2006/ole">
            <mc:AlternateContent xmlns:mc="http://schemas.openxmlformats.org/markup-compatibility/2006">
              <mc:Choice xmlns:v="urn:schemas-microsoft-com:vml" Requires="v">
                <p:oleObj spid="_x0000_s6168" name="Equation" r:id="rId15" imgW="774360" imgH="228600" progId="Equation.3">
                  <p:embed/>
                </p:oleObj>
              </mc:Choice>
              <mc:Fallback>
                <p:oleObj name="Equation" r:id="rId15" imgW="774360" imgH="228600" progId="Equation.3">
                  <p:embed/>
                  <p:pic>
                    <p:nvPicPr>
                      <p:cNvPr id="14344" name="Object 9">
                        <a:extLst>
                          <a:ext uri="{FF2B5EF4-FFF2-40B4-BE49-F238E27FC236}">
                            <a16:creationId xmlns:a16="http://schemas.microsoft.com/office/drawing/2014/main" id="{45F975DD-2970-4271-B1BE-D245AA8AA4D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10200" y="4267200"/>
                        <a:ext cx="2133600"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5" name="Object 10">
            <a:extLst>
              <a:ext uri="{FF2B5EF4-FFF2-40B4-BE49-F238E27FC236}">
                <a16:creationId xmlns:a16="http://schemas.microsoft.com/office/drawing/2014/main" id="{EBFD72CB-BF81-491E-853A-63316D5944C3}"/>
              </a:ext>
            </a:extLst>
          </p:cNvPr>
          <p:cNvGraphicFramePr>
            <a:graphicFrameLocks noChangeAspect="1"/>
          </p:cNvGraphicFramePr>
          <p:nvPr/>
        </p:nvGraphicFramePr>
        <p:xfrm>
          <a:off x="1600200" y="3962400"/>
          <a:ext cx="242888" cy="533400"/>
        </p:xfrm>
        <a:graphic>
          <a:graphicData uri="http://schemas.openxmlformats.org/presentationml/2006/ole">
            <mc:AlternateContent xmlns:mc="http://schemas.openxmlformats.org/markup-compatibility/2006">
              <mc:Choice xmlns:v="urn:schemas-microsoft-com:vml" Requires="v">
                <p:oleObj spid="_x0000_s6169" name="Equation" r:id="rId17" imgW="75960" imgH="164880" progId="Equation.3">
                  <p:embed/>
                </p:oleObj>
              </mc:Choice>
              <mc:Fallback>
                <p:oleObj name="Equation" r:id="rId17" imgW="75960" imgH="164880" progId="Equation.3">
                  <p:embed/>
                  <p:pic>
                    <p:nvPicPr>
                      <p:cNvPr id="14345" name="Object 10">
                        <a:extLst>
                          <a:ext uri="{FF2B5EF4-FFF2-40B4-BE49-F238E27FC236}">
                            <a16:creationId xmlns:a16="http://schemas.microsoft.com/office/drawing/2014/main" id="{EBFD72CB-BF81-491E-853A-63316D5944C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00200" y="3962400"/>
                        <a:ext cx="2428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5">
            <a:extLst>
              <a:ext uri="{FF2B5EF4-FFF2-40B4-BE49-F238E27FC236}">
                <a16:creationId xmlns:a16="http://schemas.microsoft.com/office/drawing/2014/main" id="{F1EEBE8B-4205-4DE4-A9C0-A560F7A0E5AE}"/>
              </a:ext>
            </a:extLst>
          </p:cNvPr>
          <p:cNvSpPr>
            <a:spLocks noGrp="1" noChangeArrowheads="1"/>
          </p:cNvSpPr>
          <p:nvPr>
            <p:ph type="title"/>
          </p:nvPr>
        </p:nvSpPr>
        <p:spPr>
          <a:xfrm>
            <a:off x="457200" y="122238"/>
            <a:ext cx="7543800" cy="715962"/>
          </a:xfrm>
        </p:spPr>
        <p:txBody>
          <a:bodyPr/>
          <a:lstStyle/>
          <a:p>
            <a:pPr eaLnBrk="1" hangingPunct="1"/>
            <a:r>
              <a:rPr lang="en-US" altLang="en-US" sz="3800" b="1">
                <a:solidFill>
                  <a:srgbClr val="0000CC"/>
                </a:solidFill>
                <a:latin typeface="Times New Roman" panose="02020603050405020304" pitchFamily="18" charset="0"/>
                <a:cs typeface="Times New Roman" panose="02020603050405020304" pitchFamily="18" charset="0"/>
              </a:rPr>
              <a:t>Linear spline - Example</a:t>
            </a:r>
          </a:p>
        </p:txBody>
      </p:sp>
      <p:sp>
        <p:nvSpPr>
          <p:cNvPr id="15365" name="Rectangle 7">
            <a:extLst>
              <a:ext uri="{FF2B5EF4-FFF2-40B4-BE49-F238E27FC236}">
                <a16:creationId xmlns:a16="http://schemas.microsoft.com/office/drawing/2014/main" id="{2EBDC8A5-1632-47F2-9E74-D75AE854BDCC}"/>
              </a:ext>
            </a:extLst>
          </p:cNvPr>
          <p:cNvSpPr>
            <a:spLocks noGrp="1" noChangeArrowheads="1"/>
          </p:cNvSpPr>
          <p:nvPr>
            <p:ph idx="1"/>
          </p:nvPr>
        </p:nvSpPr>
        <p:spPr>
          <a:xfrm>
            <a:off x="457200" y="1066800"/>
            <a:ext cx="8229600" cy="5064125"/>
          </a:xfrm>
        </p:spPr>
        <p:txBody>
          <a:bodyPr/>
          <a:lstStyle/>
          <a:p>
            <a:pPr eaLnBrk="1" hangingPunct="1">
              <a:spcBef>
                <a:spcPct val="0"/>
              </a:spcBef>
              <a:buFontTx/>
              <a:buNone/>
            </a:pPr>
            <a:r>
              <a:rPr lang="en-US" altLang="en-US" dirty="0">
                <a:latin typeface="Times New Roman" panose="02020603050405020304" pitchFamily="18" charset="0"/>
                <a:cs typeface="Times New Roman" panose="02020603050405020304" pitchFamily="18" charset="0"/>
              </a:rPr>
              <a:t>   Fit the following data with </a:t>
            </a:r>
            <a:r>
              <a:rPr lang="en-US" altLang="en-US" b="1" dirty="0">
                <a:latin typeface="Times New Roman" panose="02020603050405020304" pitchFamily="18" charset="0"/>
                <a:cs typeface="Times New Roman" panose="02020603050405020304" pitchFamily="18" charset="0"/>
              </a:rPr>
              <a:t>first order splines</a:t>
            </a:r>
            <a:r>
              <a:rPr lang="en-US" altLang="en-US" dirty="0">
                <a:latin typeface="Times New Roman" panose="02020603050405020304" pitchFamily="18" charset="0"/>
                <a:cs typeface="Times New Roman" panose="02020603050405020304" pitchFamily="18" charset="0"/>
              </a:rPr>
              <a:t>. Evaluate the function at </a:t>
            </a:r>
            <a:r>
              <a:rPr lang="en-US" altLang="en-US" dirty="0">
                <a:solidFill>
                  <a:srgbClr val="0000CC"/>
                </a:solidFill>
                <a:latin typeface="Times New Roman" panose="02020603050405020304" pitchFamily="18" charset="0"/>
                <a:cs typeface="Times New Roman" panose="02020603050405020304" pitchFamily="18" charset="0"/>
              </a:rPr>
              <a:t>x = 5</a:t>
            </a:r>
            <a:r>
              <a:rPr lang="en-US" altLang="en-US" dirty="0">
                <a:latin typeface="Times New Roman" panose="02020603050405020304" pitchFamily="18" charset="0"/>
                <a:cs typeface="Times New Roman" panose="02020603050405020304" pitchFamily="18" charset="0"/>
              </a:rPr>
              <a:t>.</a:t>
            </a:r>
          </a:p>
          <a:p>
            <a:pPr eaLnBrk="1" hangingPunct="1"/>
            <a:endParaRPr lang="en-US" altLang="en-US" dirty="0">
              <a:latin typeface="Times New Roman" panose="02020603050405020304" pitchFamily="18" charset="0"/>
              <a:cs typeface="Times New Roman" panose="02020603050405020304" pitchFamily="18" charset="0"/>
            </a:endParaRPr>
          </a:p>
        </p:txBody>
      </p:sp>
      <p:grpSp>
        <p:nvGrpSpPr>
          <p:cNvPr id="15366" name="Group 8">
            <a:extLst>
              <a:ext uri="{FF2B5EF4-FFF2-40B4-BE49-F238E27FC236}">
                <a16:creationId xmlns:a16="http://schemas.microsoft.com/office/drawing/2014/main" id="{D5A7BB18-2B68-405D-9C2A-B5E4027ADA33}"/>
              </a:ext>
            </a:extLst>
          </p:cNvPr>
          <p:cNvGrpSpPr>
            <a:grpSpLocks/>
          </p:cNvGrpSpPr>
          <p:nvPr/>
        </p:nvGrpSpPr>
        <p:grpSpPr bwMode="auto">
          <a:xfrm>
            <a:off x="609600" y="2514600"/>
            <a:ext cx="1752600" cy="2379562"/>
            <a:chOff x="1084" y="2016"/>
            <a:chExt cx="788" cy="1599"/>
          </a:xfrm>
        </p:grpSpPr>
        <p:sp>
          <p:nvSpPr>
            <p:cNvPr id="15369" name="Text Box 9">
              <a:extLst>
                <a:ext uri="{FF2B5EF4-FFF2-40B4-BE49-F238E27FC236}">
                  <a16:creationId xmlns:a16="http://schemas.microsoft.com/office/drawing/2014/main" id="{B811B340-1490-49B8-BEE7-8E4A1209E200}"/>
                </a:ext>
              </a:extLst>
            </p:cNvPr>
            <p:cNvSpPr txBox="1">
              <a:spLocks noChangeArrowheads="1"/>
            </p:cNvSpPr>
            <p:nvPr/>
          </p:nvSpPr>
          <p:spPr bwMode="auto">
            <a:xfrm>
              <a:off x="1084" y="2064"/>
              <a:ext cx="788" cy="155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r>
                <a:rPr lang="en-US" altLang="en-US" sz="2400" b="1" i="1">
                  <a:latin typeface="Times New Roman" panose="02020603050405020304" pitchFamily="18" charset="0"/>
                  <a:cs typeface="Times New Roman" panose="02020603050405020304" pitchFamily="18" charset="0"/>
                </a:rPr>
                <a:t> x          f(x)</a:t>
              </a:r>
            </a:p>
            <a:p>
              <a:pPr eaLnBrk="1" hangingPunct="1"/>
              <a:endParaRPr lang="en-US" altLang="en-US" sz="2400" b="1" i="1">
                <a:latin typeface="Times New Roman" panose="02020603050405020304" pitchFamily="18" charset="0"/>
                <a:cs typeface="Times New Roman" panose="02020603050405020304" pitchFamily="18" charset="0"/>
              </a:endParaRPr>
            </a:p>
            <a:p>
              <a:pPr eaLnBrk="1" hangingPunct="1"/>
              <a:r>
                <a:rPr lang="en-US" altLang="en-US" sz="2400">
                  <a:latin typeface="Times New Roman" panose="02020603050405020304" pitchFamily="18" charset="0"/>
                  <a:cs typeface="Times New Roman" panose="02020603050405020304" pitchFamily="18" charset="0"/>
                </a:rPr>
                <a:t> 3.0       2.5</a:t>
              </a:r>
            </a:p>
            <a:p>
              <a:pPr eaLnBrk="1" hangingPunct="1"/>
              <a:r>
                <a:rPr lang="en-US" altLang="en-US" sz="2400">
                  <a:latin typeface="Times New Roman" panose="02020603050405020304" pitchFamily="18" charset="0"/>
                  <a:cs typeface="Times New Roman" panose="02020603050405020304" pitchFamily="18" charset="0"/>
                </a:rPr>
                <a:t> </a:t>
              </a:r>
              <a:r>
                <a:rPr lang="en-US" altLang="en-US" sz="2400" b="1">
                  <a:solidFill>
                    <a:srgbClr val="0000CC"/>
                  </a:solidFill>
                  <a:latin typeface="Times New Roman" panose="02020603050405020304" pitchFamily="18" charset="0"/>
                  <a:cs typeface="Times New Roman" panose="02020603050405020304" pitchFamily="18" charset="0"/>
                </a:rPr>
                <a:t>4.5       1.0</a:t>
              </a:r>
            </a:p>
            <a:p>
              <a:pPr eaLnBrk="1" hangingPunct="1"/>
              <a:r>
                <a:rPr lang="en-US" altLang="en-US" sz="2400" b="1">
                  <a:solidFill>
                    <a:srgbClr val="0000CC"/>
                  </a:solidFill>
                  <a:latin typeface="Times New Roman" panose="02020603050405020304" pitchFamily="18" charset="0"/>
                  <a:cs typeface="Times New Roman" panose="02020603050405020304" pitchFamily="18" charset="0"/>
                </a:rPr>
                <a:t> 7.0       2.5</a:t>
              </a:r>
            </a:p>
            <a:p>
              <a:pPr eaLnBrk="1" hangingPunct="1"/>
              <a:r>
                <a:rPr lang="en-US" altLang="en-US" sz="2400">
                  <a:latin typeface="Times New Roman" panose="02020603050405020304" pitchFamily="18" charset="0"/>
                  <a:cs typeface="Times New Roman" panose="02020603050405020304" pitchFamily="18" charset="0"/>
                </a:rPr>
                <a:t> 9.0       0.5</a:t>
              </a:r>
            </a:p>
          </p:txBody>
        </p:sp>
        <p:sp>
          <p:nvSpPr>
            <p:cNvPr id="15370" name="Line 10">
              <a:extLst>
                <a:ext uri="{FF2B5EF4-FFF2-40B4-BE49-F238E27FC236}">
                  <a16:creationId xmlns:a16="http://schemas.microsoft.com/office/drawing/2014/main" id="{086B8D2B-5F2B-4D08-B884-09B38C9A575B}"/>
                </a:ext>
              </a:extLst>
            </p:cNvPr>
            <p:cNvSpPr>
              <a:spLocks noChangeShapeType="1"/>
            </p:cNvSpPr>
            <p:nvPr/>
          </p:nvSpPr>
          <p:spPr bwMode="auto">
            <a:xfrm>
              <a:off x="1132" y="2448"/>
              <a:ext cx="67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5371" name="Line 11">
              <a:extLst>
                <a:ext uri="{FF2B5EF4-FFF2-40B4-BE49-F238E27FC236}">
                  <a16:creationId xmlns:a16="http://schemas.microsoft.com/office/drawing/2014/main" id="{69CDDC87-73A2-4461-82B9-A59EA2B9C69C}"/>
                </a:ext>
              </a:extLst>
            </p:cNvPr>
            <p:cNvSpPr>
              <a:spLocks noChangeShapeType="1"/>
            </p:cNvSpPr>
            <p:nvPr/>
          </p:nvSpPr>
          <p:spPr bwMode="auto">
            <a:xfrm>
              <a:off x="1084" y="3552"/>
              <a:ext cx="67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5372" name="Line 12">
              <a:extLst>
                <a:ext uri="{FF2B5EF4-FFF2-40B4-BE49-F238E27FC236}">
                  <a16:creationId xmlns:a16="http://schemas.microsoft.com/office/drawing/2014/main" id="{99367CF0-F1D9-40F9-94C6-7332FFFB79E9}"/>
                </a:ext>
              </a:extLst>
            </p:cNvPr>
            <p:cNvSpPr>
              <a:spLocks noChangeShapeType="1"/>
            </p:cNvSpPr>
            <p:nvPr/>
          </p:nvSpPr>
          <p:spPr bwMode="auto">
            <a:xfrm>
              <a:off x="1132" y="2016"/>
              <a:ext cx="67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nvGrpSpPr>
          <p:cNvPr id="15367" name="Group 13">
            <a:extLst>
              <a:ext uri="{FF2B5EF4-FFF2-40B4-BE49-F238E27FC236}">
                <a16:creationId xmlns:a16="http://schemas.microsoft.com/office/drawing/2014/main" id="{A600A2F4-ABE4-41EC-AFED-652ECB447819}"/>
              </a:ext>
            </a:extLst>
          </p:cNvPr>
          <p:cNvGrpSpPr>
            <a:grpSpLocks/>
          </p:cNvGrpSpPr>
          <p:nvPr/>
        </p:nvGrpSpPr>
        <p:grpSpPr bwMode="auto">
          <a:xfrm>
            <a:off x="2514600" y="2286000"/>
            <a:ext cx="3708400" cy="2414588"/>
            <a:chOff x="2464" y="1791"/>
            <a:chExt cx="2868" cy="1888"/>
          </a:xfrm>
        </p:grpSpPr>
        <p:graphicFrame>
          <p:nvGraphicFramePr>
            <p:cNvPr id="15362" name="Object 14">
              <a:extLst>
                <a:ext uri="{FF2B5EF4-FFF2-40B4-BE49-F238E27FC236}">
                  <a16:creationId xmlns:a16="http://schemas.microsoft.com/office/drawing/2014/main" id="{2296CF9C-774E-4D2D-800E-0A8679415E24}"/>
                </a:ext>
              </a:extLst>
            </p:cNvPr>
            <p:cNvGraphicFramePr>
              <a:graphicFrameLocks noChangeAspect="1"/>
            </p:cNvGraphicFramePr>
            <p:nvPr/>
          </p:nvGraphicFramePr>
          <p:xfrm>
            <a:off x="2554" y="1791"/>
            <a:ext cx="1905" cy="692"/>
          </p:xfrm>
          <a:graphic>
            <a:graphicData uri="http://schemas.openxmlformats.org/presentationml/2006/ole">
              <mc:AlternateContent xmlns:mc="http://schemas.openxmlformats.org/markup-compatibility/2006">
                <mc:Choice xmlns:v="urn:schemas-microsoft-com:vml" Requires="v">
                  <p:oleObj spid="_x0000_s7174" name="Equation" r:id="rId3" imgW="1079280" imgH="393480" progId="Equation.3">
                    <p:embed/>
                  </p:oleObj>
                </mc:Choice>
                <mc:Fallback>
                  <p:oleObj name="Equation" r:id="rId3" imgW="1079280" imgH="393480" progId="Equation.3">
                    <p:embed/>
                    <p:pic>
                      <p:nvPicPr>
                        <p:cNvPr id="15362" name="Object 14">
                          <a:extLst>
                            <a:ext uri="{FF2B5EF4-FFF2-40B4-BE49-F238E27FC236}">
                              <a16:creationId xmlns:a16="http://schemas.microsoft.com/office/drawing/2014/main" id="{2296CF9C-774E-4D2D-800E-0A8679415E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 y="1791"/>
                          <a:ext cx="1905" cy="6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 name="Object 15">
              <a:extLst>
                <a:ext uri="{FF2B5EF4-FFF2-40B4-BE49-F238E27FC236}">
                  <a16:creationId xmlns:a16="http://schemas.microsoft.com/office/drawing/2014/main" id="{62BB0A98-7E25-4DBE-A3AD-03B2A16BBAB4}"/>
                </a:ext>
              </a:extLst>
            </p:cNvPr>
            <p:cNvGraphicFramePr>
              <a:graphicFrameLocks noChangeAspect="1"/>
            </p:cNvGraphicFramePr>
            <p:nvPr/>
          </p:nvGraphicFramePr>
          <p:xfrm>
            <a:off x="2464" y="2562"/>
            <a:ext cx="2868" cy="1117"/>
          </p:xfrm>
          <a:graphic>
            <a:graphicData uri="http://schemas.openxmlformats.org/presentationml/2006/ole">
              <mc:AlternateContent xmlns:mc="http://schemas.openxmlformats.org/markup-compatibility/2006">
                <mc:Choice xmlns:v="urn:schemas-microsoft-com:vml" Requires="v">
                  <p:oleObj spid="_x0000_s7175" name="Equation" r:id="rId5" imgW="1625400" imgH="634680" progId="Equation.3">
                    <p:embed/>
                  </p:oleObj>
                </mc:Choice>
                <mc:Fallback>
                  <p:oleObj name="Equation" r:id="rId5" imgW="1625400" imgH="634680" progId="Equation.3">
                    <p:embed/>
                    <p:pic>
                      <p:nvPicPr>
                        <p:cNvPr id="15363" name="Object 15">
                          <a:extLst>
                            <a:ext uri="{FF2B5EF4-FFF2-40B4-BE49-F238E27FC236}">
                              <a16:creationId xmlns:a16="http://schemas.microsoft.com/office/drawing/2014/main" id="{62BB0A98-7E25-4DBE-A3AD-03B2A16BBA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4" y="2562"/>
                          <a:ext cx="2868" cy="11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15368" name="Picture 16" descr="Fig1816">
            <a:extLst>
              <a:ext uri="{FF2B5EF4-FFF2-40B4-BE49-F238E27FC236}">
                <a16:creationId xmlns:a16="http://schemas.microsoft.com/office/drawing/2014/main" id="{2CEF1A7E-DFD7-47AD-9B34-F358BE5D8F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4074" r="4245" b="66197"/>
          <a:stretch>
            <a:fillRect/>
          </a:stretch>
        </p:blipFill>
        <p:spPr bwMode="auto">
          <a:xfrm>
            <a:off x="4495800" y="4343400"/>
            <a:ext cx="4114800"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D441E81-C684-4E48-86E4-96332D7F8998}"/>
              </a:ext>
            </a:extLst>
          </p:cNvPr>
          <p:cNvSpPr>
            <a:spLocks noGrp="1" noChangeArrowheads="1"/>
          </p:cNvSpPr>
          <p:nvPr>
            <p:ph type="title"/>
          </p:nvPr>
        </p:nvSpPr>
        <p:spPr>
          <a:xfrm>
            <a:off x="457200" y="122238"/>
            <a:ext cx="7543800" cy="1096962"/>
          </a:xfrm>
        </p:spPr>
        <p:txBody>
          <a:bodyPr/>
          <a:lstStyle/>
          <a:p>
            <a:pPr eaLnBrk="1" hangingPunct="1"/>
            <a:r>
              <a:rPr lang="en-US" altLang="en-US" sz="3800" b="1">
                <a:solidFill>
                  <a:srgbClr val="0000CC"/>
                </a:solidFill>
                <a:latin typeface="Times New Roman" panose="02020603050405020304" pitchFamily="18" charset="0"/>
                <a:cs typeface="Times New Roman" panose="02020603050405020304" pitchFamily="18" charset="0"/>
              </a:rPr>
              <a:t>Linear Spline</a:t>
            </a:r>
          </a:p>
        </p:txBody>
      </p:sp>
      <p:sp>
        <p:nvSpPr>
          <p:cNvPr id="54275" name="Rectangle 3">
            <a:extLst>
              <a:ext uri="{FF2B5EF4-FFF2-40B4-BE49-F238E27FC236}">
                <a16:creationId xmlns:a16="http://schemas.microsoft.com/office/drawing/2014/main" id="{05A689B9-C1F8-4502-AA1E-ADE12B3E3D73}"/>
              </a:ext>
            </a:extLst>
          </p:cNvPr>
          <p:cNvSpPr>
            <a:spLocks noGrp="1" noChangeArrowheads="1"/>
          </p:cNvSpPr>
          <p:nvPr>
            <p:ph idx="1"/>
          </p:nvPr>
        </p:nvSpPr>
        <p:spPr>
          <a:xfrm>
            <a:off x="228600" y="1295400"/>
            <a:ext cx="8610600" cy="4835525"/>
          </a:xfrm>
        </p:spPr>
        <p:txBody>
          <a:bodyPr/>
          <a:lstStyle/>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The main </a:t>
            </a:r>
            <a:r>
              <a:rPr lang="en-US" altLang="en-US" sz="2800" b="1" dirty="0">
                <a:latin typeface="Times New Roman" panose="02020603050405020304" pitchFamily="18" charset="0"/>
                <a:cs typeface="Times New Roman" panose="02020603050405020304" pitchFamily="18" charset="0"/>
              </a:rPr>
              <a:t>disadvantage</a:t>
            </a:r>
            <a:r>
              <a:rPr lang="en-US" altLang="en-US" sz="2800" dirty="0">
                <a:latin typeface="Times New Roman" panose="02020603050405020304" pitchFamily="18" charset="0"/>
                <a:cs typeface="Times New Roman" panose="02020603050405020304" pitchFamily="18" charset="0"/>
              </a:rPr>
              <a:t> of </a:t>
            </a:r>
            <a:r>
              <a:rPr lang="en-US" altLang="en-US" sz="2800" b="1" dirty="0">
                <a:latin typeface="Times New Roman" panose="02020603050405020304" pitchFamily="18" charset="0"/>
                <a:cs typeface="Times New Roman" panose="02020603050405020304" pitchFamily="18" charset="0"/>
              </a:rPr>
              <a:t>linear spline</a:t>
            </a:r>
            <a:r>
              <a:rPr lang="en-US" altLang="en-US" sz="2800" dirty="0">
                <a:latin typeface="Times New Roman" panose="02020603050405020304" pitchFamily="18" charset="0"/>
                <a:cs typeface="Times New Roman" panose="02020603050405020304" pitchFamily="18" charset="0"/>
              </a:rPr>
              <a:t> is that they are not smooth. The data points where 2 splines meets called (a knot), the changes abruptly.</a:t>
            </a:r>
          </a:p>
          <a:p>
            <a:pPr algn="just" eaLnBrk="1" hangingPunct="1">
              <a:lnSpc>
                <a:spcPct val="90000"/>
              </a:lnSpc>
            </a:pPr>
            <a:endParaRPr lang="en-US" altLang="en-US" sz="2800" dirty="0">
              <a:latin typeface="Times New Roman" panose="02020603050405020304" pitchFamily="18" charset="0"/>
              <a:cs typeface="Times New Roman" panose="02020603050405020304" pitchFamily="18" charset="0"/>
            </a:endParaRPr>
          </a:p>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The first derivative of the function is discontinuous at these points.</a:t>
            </a:r>
          </a:p>
          <a:p>
            <a:pPr algn="just" eaLnBrk="1" hangingPunct="1">
              <a:lnSpc>
                <a:spcPct val="90000"/>
              </a:lnSpc>
            </a:pPr>
            <a:endParaRPr lang="en-US" altLang="en-US" sz="2800" dirty="0">
              <a:latin typeface="Times New Roman" panose="02020603050405020304" pitchFamily="18" charset="0"/>
              <a:cs typeface="Times New Roman" panose="02020603050405020304" pitchFamily="18" charset="0"/>
            </a:endParaRPr>
          </a:p>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Using </a:t>
            </a:r>
            <a:r>
              <a:rPr lang="en-US" altLang="en-US" sz="2800" b="1" dirty="0">
                <a:latin typeface="Times New Roman" panose="02020603050405020304" pitchFamily="18" charset="0"/>
                <a:cs typeface="Times New Roman" panose="02020603050405020304" pitchFamily="18" charset="0"/>
              </a:rPr>
              <a:t>higher order polynomial splines</a:t>
            </a:r>
            <a:r>
              <a:rPr lang="en-US" altLang="en-US" sz="2800" dirty="0">
                <a:latin typeface="Times New Roman" panose="02020603050405020304" pitchFamily="18" charset="0"/>
                <a:cs typeface="Times New Roman" panose="02020603050405020304" pitchFamily="18" charset="0"/>
              </a:rPr>
              <a:t> ensure smoothness at the knots by equating derivatives at these points.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026">
            <a:extLst>
              <a:ext uri="{FF2B5EF4-FFF2-40B4-BE49-F238E27FC236}">
                <a16:creationId xmlns:a16="http://schemas.microsoft.com/office/drawing/2014/main" id="{1293D9F8-5C70-48FA-BF16-C004E3BBC8CB}"/>
              </a:ext>
            </a:extLst>
          </p:cNvPr>
          <p:cNvSpPr>
            <a:spLocks noGrp="1" noChangeArrowheads="1"/>
          </p:cNvSpPr>
          <p:nvPr>
            <p:ph type="title"/>
          </p:nvPr>
        </p:nvSpPr>
        <p:spPr>
          <a:xfrm>
            <a:off x="457200" y="122238"/>
            <a:ext cx="7543800" cy="868362"/>
          </a:xfrm>
        </p:spPr>
        <p:txBody>
          <a:bodyPr/>
          <a:lstStyle/>
          <a:p>
            <a:pPr eaLnBrk="1" hangingPunct="1"/>
            <a:r>
              <a:rPr lang="en-US" altLang="en-US" sz="3800" b="1">
                <a:solidFill>
                  <a:srgbClr val="0000CC"/>
                </a:solidFill>
                <a:latin typeface="Times New Roman" panose="02020603050405020304" pitchFamily="18" charset="0"/>
                <a:cs typeface="Times New Roman" panose="02020603050405020304" pitchFamily="18" charset="0"/>
              </a:rPr>
              <a:t>Quadric Splines</a:t>
            </a:r>
          </a:p>
        </p:txBody>
      </p:sp>
      <p:graphicFrame>
        <p:nvGraphicFramePr>
          <p:cNvPr id="16386" name="Object 1028">
            <a:extLst>
              <a:ext uri="{FF2B5EF4-FFF2-40B4-BE49-F238E27FC236}">
                <a16:creationId xmlns:a16="http://schemas.microsoft.com/office/drawing/2014/main" id="{03274767-6B2A-4DFF-8096-608D8891474A}"/>
              </a:ext>
            </a:extLst>
          </p:cNvPr>
          <p:cNvGraphicFramePr>
            <a:graphicFrameLocks noGrp="1" noChangeAspect="1"/>
          </p:cNvGraphicFramePr>
          <p:nvPr>
            <p:ph idx="1"/>
          </p:nvPr>
        </p:nvGraphicFramePr>
        <p:xfrm>
          <a:off x="4497388" y="1524000"/>
          <a:ext cx="2435225" cy="449263"/>
        </p:xfrm>
        <a:graphic>
          <a:graphicData uri="http://schemas.openxmlformats.org/presentationml/2006/ole">
            <mc:AlternateContent xmlns:mc="http://schemas.openxmlformats.org/markup-compatibility/2006">
              <mc:Choice xmlns:v="urn:schemas-microsoft-com:vml" Requires="v">
                <p:oleObj spid="_x0000_s8196" name="Equation" r:id="rId3" imgW="1307880" imgH="241200" progId="Equation.3">
                  <p:embed/>
                </p:oleObj>
              </mc:Choice>
              <mc:Fallback>
                <p:oleObj name="Equation" r:id="rId3" imgW="1307880" imgH="241200" progId="Equation.3">
                  <p:embed/>
                  <p:pic>
                    <p:nvPicPr>
                      <p:cNvPr id="16386" name="Object 1028">
                        <a:extLst>
                          <a:ext uri="{FF2B5EF4-FFF2-40B4-BE49-F238E27FC236}">
                            <a16:creationId xmlns:a16="http://schemas.microsoft.com/office/drawing/2014/main" id="{03274767-6B2A-4DFF-8096-608D88914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7388" y="1524000"/>
                        <a:ext cx="2435225"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8" name="Rectangle 1030">
            <a:extLst>
              <a:ext uri="{FF2B5EF4-FFF2-40B4-BE49-F238E27FC236}">
                <a16:creationId xmlns:a16="http://schemas.microsoft.com/office/drawing/2014/main" id="{686DA601-2BB3-4BB8-B8DE-C96C51772085}"/>
              </a:ext>
            </a:extLst>
          </p:cNvPr>
          <p:cNvSpPr>
            <a:spLocks noChangeArrowheads="1"/>
          </p:cNvSpPr>
          <p:nvPr/>
        </p:nvSpPr>
        <p:spPr bwMode="auto">
          <a:xfrm>
            <a:off x="304800" y="1066800"/>
            <a:ext cx="8229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buClr>
                <a:srgbClr val="1B0793"/>
              </a:buClr>
              <a:buSzPct val="140000"/>
              <a:buFontTx/>
              <a:buChar char="•"/>
            </a:pPr>
            <a:r>
              <a:rPr lang="en-US" altLang="en-US" sz="2400" b="1">
                <a:latin typeface="Times New Roman" panose="02020603050405020304" pitchFamily="18" charset="0"/>
                <a:cs typeface="Times New Roman" panose="02020603050405020304" pitchFamily="18" charset="0"/>
              </a:rPr>
              <a:t> Objective:</a:t>
            </a:r>
            <a:r>
              <a:rPr lang="en-US" altLang="en-US" sz="2400">
                <a:latin typeface="Times New Roman" panose="02020603050405020304" pitchFamily="18" charset="0"/>
                <a:cs typeface="Times New Roman" panose="02020603050405020304" pitchFamily="18" charset="0"/>
              </a:rPr>
              <a:t> to derive a second order polynomial for each interval between data points.</a:t>
            </a:r>
          </a:p>
          <a:p>
            <a:pPr eaLnBrk="1" hangingPunct="1">
              <a:buClr>
                <a:srgbClr val="1B0793"/>
              </a:buClr>
              <a:buSzPct val="140000"/>
              <a:buFontTx/>
              <a:buChar char="•"/>
            </a:pPr>
            <a:r>
              <a:rPr lang="en-US" altLang="en-US" sz="2400" b="1">
                <a:latin typeface="Times New Roman" panose="02020603050405020304" pitchFamily="18" charset="0"/>
                <a:cs typeface="Times New Roman" panose="02020603050405020304" pitchFamily="18" charset="0"/>
              </a:rPr>
              <a:t> Terms:</a:t>
            </a:r>
            <a:r>
              <a:rPr lang="en-US" altLang="en-US" sz="2400">
                <a:latin typeface="Times New Roman" panose="02020603050405020304" pitchFamily="18" charset="0"/>
                <a:cs typeface="Times New Roman" panose="02020603050405020304" pitchFamily="18" charset="0"/>
              </a:rPr>
              <a:t> </a:t>
            </a:r>
            <a:r>
              <a:rPr lang="en-US" altLang="en-US" sz="2400" u="sng">
                <a:latin typeface="Times New Roman" panose="02020603050405020304" pitchFamily="18" charset="0"/>
                <a:cs typeface="Times New Roman" panose="02020603050405020304" pitchFamily="18" charset="0"/>
              </a:rPr>
              <a:t>Interior knots</a:t>
            </a:r>
            <a:r>
              <a:rPr lang="en-US" altLang="en-US" sz="2400">
                <a:latin typeface="Times New Roman" panose="02020603050405020304" pitchFamily="18" charset="0"/>
                <a:cs typeface="Times New Roman" panose="02020603050405020304" pitchFamily="18" charset="0"/>
              </a:rPr>
              <a:t> and </a:t>
            </a:r>
            <a:r>
              <a:rPr lang="en-US" altLang="en-US" sz="2400" u="sng">
                <a:latin typeface="Times New Roman" panose="02020603050405020304" pitchFamily="18" charset="0"/>
                <a:cs typeface="Times New Roman" panose="02020603050405020304" pitchFamily="18" charset="0"/>
              </a:rPr>
              <a:t>end points</a:t>
            </a:r>
          </a:p>
        </p:txBody>
      </p:sp>
      <p:pic>
        <p:nvPicPr>
          <p:cNvPr id="16389" name="Picture 1031">
            <a:extLst>
              <a:ext uri="{FF2B5EF4-FFF2-40B4-BE49-F238E27FC236}">
                <a16:creationId xmlns:a16="http://schemas.microsoft.com/office/drawing/2014/main" id="{A2ECB4C0-5610-41A3-ABB1-99C860D3CC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3572"/>
          <a:stretch>
            <a:fillRect/>
          </a:stretch>
        </p:blipFill>
        <p:spPr bwMode="auto">
          <a:xfrm>
            <a:off x="152400" y="2438400"/>
            <a:ext cx="6096000" cy="411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Rectangle 1032">
            <a:extLst>
              <a:ext uri="{FF2B5EF4-FFF2-40B4-BE49-F238E27FC236}">
                <a16:creationId xmlns:a16="http://schemas.microsoft.com/office/drawing/2014/main" id="{ED9B58A1-43F6-446E-89C9-CE02BA093173}"/>
              </a:ext>
            </a:extLst>
          </p:cNvPr>
          <p:cNvSpPr>
            <a:spLocks noChangeArrowheads="1"/>
          </p:cNvSpPr>
          <p:nvPr/>
        </p:nvSpPr>
        <p:spPr bwMode="auto">
          <a:xfrm>
            <a:off x="1066800" y="6248400"/>
            <a:ext cx="4495800" cy="30480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endParaRPr lang="ar-SA" altLang="en-US">
              <a:latin typeface="Times New Roman" panose="02020603050405020304" pitchFamily="18" charset="0"/>
              <a:cs typeface="Times New Roman" panose="02020603050405020304" pitchFamily="18" charset="0"/>
            </a:endParaRPr>
          </a:p>
        </p:txBody>
      </p:sp>
      <p:sp>
        <p:nvSpPr>
          <p:cNvPr id="16391" name="Line 1034">
            <a:extLst>
              <a:ext uri="{FF2B5EF4-FFF2-40B4-BE49-F238E27FC236}">
                <a16:creationId xmlns:a16="http://schemas.microsoft.com/office/drawing/2014/main" id="{E57AF6AE-DB4B-40AA-ABA9-CF57D2787BDF}"/>
              </a:ext>
            </a:extLst>
          </p:cNvPr>
          <p:cNvSpPr>
            <a:spLocks noChangeShapeType="1"/>
          </p:cNvSpPr>
          <p:nvPr/>
        </p:nvSpPr>
        <p:spPr bwMode="auto">
          <a:xfrm flipH="1">
            <a:off x="5562600" y="5410200"/>
            <a:ext cx="838200" cy="990600"/>
          </a:xfrm>
          <a:prstGeom prst="line">
            <a:avLst/>
          </a:prstGeom>
          <a:noFill/>
          <a:ln w="317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16392" name="Rectangle 1035">
            <a:extLst>
              <a:ext uri="{FF2B5EF4-FFF2-40B4-BE49-F238E27FC236}">
                <a16:creationId xmlns:a16="http://schemas.microsoft.com/office/drawing/2014/main" id="{B7735AA0-6B64-4CD6-AF5F-35BCB1C5F015}"/>
              </a:ext>
            </a:extLst>
          </p:cNvPr>
          <p:cNvSpPr>
            <a:spLocks noChangeArrowheads="1"/>
          </p:cNvSpPr>
          <p:nvPr/>
        </p:nvSpPr>
        <p:spPr bwMode="auto">
          <a:xfrm>
            <a:off x="6324600" y="3429000"/>
            <a:ext cx="28194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r>
              <a:rPr lang="en-US" altLang="en-US" b="1" u="sng">
                <a:solidFill>
                  <a:srgbClr val="CC0000"/>
                </a:solidFill>
                <a:latin typeface="Times New Roman" panose="02020603050405020304" pitchFamily="18" charset="0"/>
                <a:cs typeface="Times New Roman" panose="02020603050405020304" pitchFamily="18" charset="0"/>
              </a:rPr>
              <a:t>For </a:t>
            </a:r>
            <a:r>
              <a:rPr lang="en-US" altLang="en-US" b="1" i="1" u="sng">
                <a:solidFill>
                  <a:srgbClr val="CC0000"/>
                </a:solidFill>
                <a:latin typeface="Times New Roman" panose="02020603050405020304" pitchFamily="18" charset="0"/>
                <a:cs typeface="Times New Roman" panose="02020603050405020304" pitchFamily="18" charset="0"/>
              </a:rPr>
              <a:t>n</a:t>
            </a:r>
            <a:r>
              <a:rPr lang="en-US" altLang="en-US" b="1" u="sng">
                <a:solidFill>
                  <a:srgbClr val="CC0000"/>
                </a:solidFill>
                <a:latin typeface="Times New Roman" panose="02020603050405020304" pitchFamily="18" charset="0"/>
                <a:cs typeface="Times New Roman" panose="02020603050405020304" pitchFamily="18" charset="0"/>
              </a:rPr>
              <a:t>+1 data points:</a:t>
            </a:r>
          </a:p>
          <a:p>
            <a:pPr eaLnBrk="1" hangingPunct="1">
              <a:buFontTx/>
              <a:buChar char="•"/>
            </a:pPr>
            <a:r>
              <a:rPr lang="en-US" altLang="en-US" i="1">
                <a:latin typeface="Times New Roman" panose="02020603050405020304" pitchFamily="18" charset="0"/>
                <a:cs typeface="Times New Roman" panose="02020603050405020304" pitchFamily="18" charset="0"/>
              </a:rPr>
              <a:t> i</a:t>
            </a:r>
            <a:r>
              <a:rPr lang="en-US" altLang="en-US">
                <a:latin typeface="Times New Roman" panose="02020603050405020304" pitchFamily="18" charset="0"/>
                <a:cs typeface="Times New Roman" panose="02020603050405020304" pitchFamily="18" charset="0"/>
              </a:rPr>
              <a:t> = (0, 1, 2, …</a:t>
            </a:r>
            <a:r>
              <a:rPr lang="en-US" altLang="en-US" i="1">
                <a:latin typeface="Times New Roman" panose="02020603050405020304" pitchFamily="18" charset="0"/>
                <a:cs typeface="Times New Roman" panose="02020603050405020304" pitchFamily="18" charset="0"/>
              </a:rPr>
              <a:t>n),</a:t>
            </a:r>
          </a:p>
          <a:p>
            <a:pPr eaLnBrk="1" hangingPunct="1">
              <a:buFontTx/>
              <a:buChar char="•"/>
            </a:pPr>
            <a:r>
              <a:rPr lang="en-US" altLang="en-US" i="1">
                <a:latin typeface="Times New Roman" panose="02020603050405020304" pitchFamily="18" charset="0"/>
                <a:cs typeface="Times New Roman" panose="02020603050405020304" pitchFamily="18" charset="0"/>
              </a:rPr>
              <a:t> </a:t>
            </a:r>
            <a:r>
              <a:rPr lang="en-US" altLang="en-US" b="1" i="1">
                <a:latin typeface="Times New Roman" panose="02020603050405020304" pitchFamily="18" charset="0"/>
                <a:cs typeface="Times New Roman" panose="02020603050405020304" pitchFamily="18" charset="0"/>
              </a:rPr>
              <a:t>n</a:t>
            </a:r>
            <a:r>
              <a:rPr lang="en-US" altLang="en-US" i="1">
                <a:latin typeface="Times New Roman" panose="02020603050405020304" pitchFamily="18" charset="0"/>
                <a:cs typeface="Times New Roman" panose="02020603050405020304" pitchFamily="18" charset="0"/>
              </a:rPr>
              <a:t> intervals,</a:t>
            </a:r>
          </a:p>
          <a:p>
            <a:pPr eaLnBrk="1" hangingPunct="1">
              <a:buFontTx/>
              <a:buChar char="•"/>
            </a:pPr>
            <a:r>
              <a:rPr lang="en-US" altLang="en-US" b="1" i="1">
                <a:latin typeface="Times New Roman" panose="02020603050405020304" pitchFamily="18" charset="0"/>
                <a:cs typeface="Times New Roman" panose="02020603050405020304" pitchFamily="18" charset="0"/>
              </a:rPr>
              <a:t> </a:t>
            </a:r>
            <a:r>
              <a:rPr lang="en-US" altLang="en-US" sz="2400" b="1" i="1">
                <a:latin typeface="Times New Roman" panose="02020603050405020304" pitchFamily="18" charset="0"/>
                <a:cs typeface="Times New Roman" panose="02020603050405020304" pitchFamily="18" charset="0"/>
              </a:rPr>
              <a:t>3n</a:t>
            </a:r>
            <a:r>
              <a:rPr lang="en-US" altLang="en-US" i="1">
                <a:latin typeface="Times New Roman" panose="02020603050405020304" pitchFamily="18" charset="0"/>
                <a:cs typeface="Times New Roman" panose="02020603050405020304" pitchFamily="18" charset="0"/>
              </a:rPr>
              <a:t> unknown  constants (a’s, b’s and c’s)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A72AA6D0-B910-4940-8E76-B19CA6FD909B}"/>
              </a:ext>
            </a:extLst>
          </p:cNvPr>
          <p:cNvSpPr>
            <a:spLocks noGrp="1" noChangeArrowheads="1"/>
          </p:cNvSpPr>
          <p:nvPr>
            <p:ph type="title"/>
          </p:nvPr>
        </p:nvSpPr>
        <p:spPr>
          <a:xfrm>
            <a:off x="457200" y="198438"/>
            <a:ext cx="7543800" cy="944562"/>
          </a:xfrm>
        </p:spPr>
        <p:txBody>
          <a:bodyPr/>
          <a:lstStyle/>
          <a:p>
            <a:pPr eaLnBrk="1" hangingPunct="1"/>
            <a:r>
              <a:rPr lang="en-US" altLang="en-US" sz="3800" b="1">
                <a:solidFill>
                  <a:srgbClr val="0000CC"/>
                </a:solidFill>
                <a:latin typeface="Times New Roman" panose="02020603050405020304" pitchFamily="18" charset="0"/>
                <a:cs typeface="Times New Roman" panose="02020603050405020304" pitchFamily="18" charset="0"/>
              </a:rPr>
              <a:t>Quadric Splines</a:t>
            </a:r>
          </a:p>
        </p:txBody>
      </p:sp>
      <p:sp>
        <p:nvSpPr>
          <p:cNvPr id="17413" name="Rectangle 3">
            <a:extLst>
              <a:ext uri="{FF2B5EF4-FFF2-40B4-BE49-F238E27FC236}">
                <a16:creationId xmlns:a16="http://schemas.microsoft.com/office/drawing/2014/main" id="{EAA29510-7E5F-4FF4-BDE4-038149875E69}"/>
              </a:ext>
            </a:extLst>
          </p:cNvPr>
          <p:cNvSpPr>
            <a:spLocks noGrp="1" noChangeArrowheads="1"/>
          </p:cNvSpPr>
          <p:nvPr>
            <p:ph type="body" sz="half" idx="1"/>
          </p:nvPr>
        </p:nvSpPr>
        <p:spPr>
          <a:xfrm>
            <a:off x="457200" y="1295400"/>
            <a:ext cx="8458200" cy="4835525"/>
          </a:xfrm>
        </p:spPr>
        <p:txBody>
          <a:bodyPr/>
          <a:lstStyle/>
          <a:p>
            <a:pPr eaLnBrk="1" hangingPunct="1"/>
            <a:r>
              <a:rPr lang="en-US" altLang="en-US">
                <a:latin typeface="Times New Roman" panose="02020603050405020304" pitchFamily="18" charset="0"/>
                <a:cs typeface="Times New Roman" panose="02020603050405020304" pitchFamily="18" charset="0"/>
              </a:rPr>
              <a:t>The function values of adjacent polynomial must be equal at the interior knots </a:t>
            </a:r>
            <a:r>
              <a:rPr lang="en-US" altLang="en-US" b="1">
                <a:solidFill>
                  <a:srgbClr val="CC0000"/>
                </a:solidFill>
                <a:latin typeface="Times New Roman" panose="02020603050405020304" pitchFamily="18" charset="0"/>
                <a:cs typeface="Times New Roman" panose="02020603050405020304" pitchFamily="18" charset="0"/>
              </a:rPr>
              <a:t>2(n-1</a:t>
            </a:r>
            <a:r>
              <a:rPr lang="en-US" altLang="en-US">
                <a:latin typeface="Times New Roman" panose="02020603050405020304" pitchFamily="18" charset="0"/>
                <a:cs typeface="Times New Roman" panose="02020603050405020304" pitchFamily="18" charset="0"/>
              </a:rPr>
              <a:t>).</a:t>
            </a:r>
          </a:p>
          <a:p>
            <a:pPr eaLnBrk="1" hangingPunct="1"/>
            <a:endParaRPr lang="en-US" altLang="en-US">
              <a:latin typeface="Times New Roman" panose="02020603050405020304" pitchFamily="18" charset="0"/>
              <a:cs typeface="Times New Roman" panose="02020603050405020304" pitchFamily="18" charset="0"/>
            </a:endParaRPr>
          </a:p>
          <a:p>
            <a:pPr eaLnBrk="1" hangingPunct="1"/>
            <a:endParaRPr lang="en-US" altLang="en-US" sz="2600">
              <a:latin typeface="Times New Roman" panose="02020603050405020304" pitchFamily="18" charset="0"/>
              <a:cs typeface="Times New Roman" panose="02020603050405020304" pitchFamily="18" charset="0"/>
            </a:endParaRPr>
          </a:p>
          <a:p>
            <a:pPr eaLnBrk="1" hangingPunct="1"/>
            <a:endParaRPr lang="en-US" altLang="en-US" sz="2600">
              <a:latin typeface="Times New Roman" panose="02020603050405020304" pitchFamily="18" charset="0"/>
              <a:cs typeface="Times New Roman" panose="02020603050405020304" pitchFamily="18" charset="0"/>
            </a:endParaRPr>
          </a:p>
          <a:p>
            <a:pPr eaLnBrk="1" hangingPunct="1"/>
            <a:r>
              <a:rPr lang="en-US" altLang="en-US">
                <a:latin typeface="Times New Roman" panose="02020603050405020304" pitchFamily="18" charset="0"/>
                <a:cs typeface="Times New Roman" panose="02020603050405020304" pitchFamily="18" charset="0"/>
              </a:rPr>
              <a:t>The first and last functions must pass through the end points (</a:t>
            </a:r>
            <a:r>
              <a:rPr lang="en-US" altLang="en-US" b="1">
                <a:solidFill>
                  <a:srgbClr val="CC0000"/>
                </a:solidFill>
                <a:latin typeface="Times New Roman" panose="02020603050405020304" pitchFamily="18" charset="0"/>
                <a:cs typeface="Times New Roman" panose="02020603050405020304" pitchFamily="18" charset="0"/>
              </a:rPr>
              <a:t>2</a:t>
            </a:r>
            <a:r>
              <a:rPr lang="en-US" altLang="en-US">
                <a:latin typeface="Times New Roman" panose="02020603050405020304" pitchFamily="18" charset="0"/>
                <a:cs typeface="Times New Roman" panose="02020603050405020304" pitchFamily="18" charset="0"/>
              </a:rPr>
              <a:t>).</a:t>
            </a:r>
          </a:p>
          <a:p>
            <a:pPr eaLnBrk="1" hangingPunct="1"/>
            <a:endParaRPr lang="en-US" altLang="en-US">
              <a:latin typeface="Times New Roman" panose="02020603050405020304" pitchFamily="18" charset="0"/>
              <a:cs typeface="Times New Roman" panose="02020603050405020304" pitchFamily="18" charset="0"/>
            </a:endParaRPr>
          </a:p>
          <a:p>
            <a:pPr eaLnBrk="1" hangingPunct="1"/>
            <a:endParaRPr lang="en-US" altLang="en-US" sz="2600">
              <a:latin typeface="Times New Roman" panose="02020603050405020304" pitchFamily="18" charset="0"/>
              <a:cs typeface="Times New Roman" panose="02020603050405020304" pitchFamily="18" charset="0"/>
            </a:endParaRPr>
          </a:p>
          <a:p>
            <a:pPr eaLnBrk="1" hangingPunct="1"/>
            <a:endParaRPr lang="en-US" altLang="en-US" sz="2600">
              <a:latin typeface="Times New Roman" panose="02020603050405020304" pitchFamily="18" charset="0"/>
              <a:cs typeface="Times New Roman" panose="02020603050405020304" pitchFamily="18" charset="0"/>
            </a:endParaRPr>
          </a:p>
        </p:txBody>
      </p:sp>
      <p:graphicFrame>
        <p:nvGraphicFramePr>
          <p:cNvPr id="17410" name="Object 10">
            <a:extLst>
              <a:ext uri="{FF2B5EF4-FFF2-40B4-BE49-F238E27FC236}">
                <a16:creationId xmlns:a16="http://schemas.microsoft.com/office/drawing/2014/main" id="{8A295647-0E57-4B92-8164-D1A40B179DA4}"/>
              </a:ext>
            </a:extLst>
          </p:cNvPr>
          <p:cNvGraphicFramePr>
            <a:graphicFrameLocks noGrp="1" noChangeAspect="1"/>
          </p:cNvGraphicFramePr>
          <p:nvPr>
            <p:ph sz="quarter" idx="2"/>
          </p:nvPr>
        </p:nvGraphicFramePr>
        <p:xfrm>
          <a:off x="839788" y="2286000"/>
          <a:ext cx="6931025" cy="1200150"/>
        </p:xfrm>
        <a:graphic>
          <a:graphicData uri="http://schemas.openxmlformats.org/presentationml/2006/ole">
            <mc:AlternateContent xmlns:mc="http://schemas.openxmlformats.org/markup-compatibility/2006">
              <mc:Choice xmlns:v="urn:schemas-microsoft-com:vml" Requires="v">
                <p:oleObj spid="_x0000_s9222" name="Equation" r:id="rId3" imgW="2933640" imgH="507960" progId="Equation.3">
                  <p:embed/>
                </p:oleObj>
              </mc:Choice>
              <mc:Fallback>
                <p:oleObj name="Equation" r:id="rId3" imgW="2933640" imgH="507960" progId="Equation.3">
                  <p:embed/>
                  <p:pic>
                    <p:nvPicPr>
                      <p:cNvPr id="17410" name="Object 10">
                        <a:extLst>
                          <a:ext uri="{FF2B5EF4-FFF2-40B4-BE49-F238E27FC236}">
                            <a16:creationId xmlns:a16="http://schemas.microsoft.com/office/drawing/2014/main" id="{8A295647-0E57-4B92-8164-D1A40B179D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88" y="2286000"/>
                        <a:ext cx="6931025"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12">
            <a:extLst>
              <a:ext uri="{FF2B5EF4-FFF2-40B4-BE49-F238E27FC236}">
                <a16:creationId xmlns:a16="http://schemas.microsoft.com/office/drawing/2014/main" id="{3A9E4F0C-0ED6-4CA3-AB08-E4D4526CA037}"/>
              </a:ext>
            </a:extLst>
          </p:cNvPr>
          <p:cNvGraphicFramePr>
            <a:graphicFrameLocks noGrp="1" noChangeAspect="1"/>
          </p:cNvGraphicFramePr>
          <p:nvPr>
            <p:ph sz="quarter" idx="3"/>
          </p:nvPr>
        </p:nvGraphicFramePr>
        <p:xfrm>
          <a:off x="990600" y="4724400"/>
          <a:ext cx="4343400" cy="1306513"/>
        </p:xfrm>
        <a:graphic>
          <a:graphicData uri="http://schemas.openxmlformats.org/presentationml/2006/ole">
            <mc:AlternateContent xmlns:mc="http://schemas.openxmlformats.org/markup-compatibility/2006">
              <mc:Choice xmlns:v="urn:schemas-microsoft-com:vml" Requires="v">
                <p:oleObj spid="_x0000_s9223" name="Equation" r:id="rId5" imgW="1688760" imgH="507960" progId="Equation.3">
                  <p:embed/>
                </p:oleObj>
              </mc:Choice>
              <mc:Fallback>
                <p:oleObj name="Equation" r:id="rId5" imgW="1688760" imgH="507960" progId="Equation.3">
                  <p:embed/>
                  <p:pic>
                    <p:nvPicPr>
                      <p:cNvPr id="17411" name="Object 12">
                        <a:extLst>
                          <a:ext uri="{FF2B5EF4-FFF2-40B4-BE49-F238E27FC236}">
                            <a16:creationId xmlns:a16="http://schemas.microsoft.com/office/drawing/2014/main" id="{3A9E4F0C-0ED6-4CA3-AB08-E4D4526CA0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724400"/>
                        <a:ext cx="4343400" cy="1306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7CE492E9-39F3-4B03-9417-2AB94C1B2EDC}"/>
              </a:ext>
            </a:extLst>
          </p:cNvPr>
          <p:cNvSpPr>
            <a:spLocks noGrp="1" noChangeArrowheads="1"/>
          </p:cNvSpPr>
          <p:nvPr>
            <p:ph type="title"/>
          </p:nvPr>
        </p:nvSpPr>
        <p:spPr>
          <a:xfrm>
            <a:off x="457200" y="304800"/>
            <a:ext cx="7543800" cy="838200"/>
          </a:xfrm>
        </p:spPr>
        <p:txBody>
          <a:bodyPr/>
          <a:lstStyle/>
          <a:p>
            <a:pPr eaLnBrk="1" hangingPunct="1"/>
            <a:r>
              <a:rPr lang="en-US" altLang="en-US" sz="3800" b="1">
                <a:solidFill>
                  <a:srgbClr val="0000CC"/>
                </a:solidFill>
                <a:latin typeface="Times New Roman" panose="02020603050405020304" pitchFamily="18" charset="0"/>
                <a:cs typeface="Times New Roman" panose="02020603050405020304" pitchFamily="18" charset="0"/>
              </a:rPr>
              <a:t>Quadric Splines</a:t>
            </a:r>
          </a:p>
        </p:txBody>
      </p:sp>
      <p:sp>
        <p:nvSpPr>
          <p:cNvPr id="684035" name="Rectangle 3">
            <a:extLst>
              <a:ext uri="{FF2B5EF4-FFF2-40B4-BE49-F238E27FC236}">
                <a16:creationId xmlns:a16="http://schemas.microsoft.com/office/drawing/2014/main" id="{BAF57817-4D09-4064-98F1-605439D093AE}"/>
              </a:ext>
            </a:extLst>
          </p:cNvPr>
          <p:cNvSpPr>
            <a:spLocks noGrp="1" noChangeArrowheads="1"/>
          </p:cNvSpPr>
          <p:nvPr>
            <p:ph type="body" sz="half" idx="1"/>
          </p:nvPr>
        </p:nvSpPr>
        <p:spPr>
          <a:xfrm>
            <a:off x="457200" y="1371600"/>
            <a:ext cx="8001000" cy="4759325"/>
          </a:xfrm>
        </p:spPr>
        <p:txBody>
          <a:bodyPr rtlCol="0">
            <a:normAutofit/>
          </a:bodyPr>
          <a:lstStyle/>
          <a:p>
            <a:pPr eaLnBrk="1" fontAlgn="auto" hangingPunct="1">
              <a:lnSpc>
                <a:spcPct val="80000"/>
              </a:lnSpc>
              <a:spcAft>
                <a:spcPts val="0"/>
              </a:spcAft>
              <a:defRPr/>
            </a:pPr>
            <a:r>
              <a:rPr lang="en-US" dirty="0">
                <a:latin typeface="Times New Roman" panose="02020603050405020304" pitchFamily="18" charset="0"/>
                <a:cs typeface="Times New Roman" panose="02020603050405020304" pitchFamily="18" charset="0"/>
              </a:rPr>
              <a:t>The first derivatives at the interior knots must be equal (</a:t>
            </a:r>
            <a:r>
              <a:rPr lang="en-US" b="1" dirty="0">
                <a:solidFill>
                  <a:srgbClr val="CC0000"/>
                </a:solidFill>
                <a:latin typeface="Times New Roman" panose="02020603050405020304" pitchFamily="18" charset="0"/>
                <a:cs typeface="Times New Roman" panose="02020603050405020304" pitchFamily="18" charset="0"/>
              </a:rPr>
              <a:t>n-1</a:t>
            </a:r>
            <a:r>
              <a:rPr lang="en-US" dirty="0">
                <a:latin typeface="Times New Roman" panose="02020603050405020304" pitchFamily="18" charset="0"/>
                <a:cs typeface="Times New Roman" panose="02020603050405020304" pitchFamily="18" charset="0"/>
              </a:rPr>
              <a:t>).</a:t>
            </a:r>
          </a:p>
          <a:p>
            <a:pPr eaLnBrk="1" fontAlgn="auto" hangingPunct="1">
              <a:lnSpc>
                <a:spcPct val="80000"/>
              </a:lnSpc>
              <a:spcAft>
                <a:spcPts val="0"/>
              </a:spcAft>
              <a:defRPr/>
            </a:pPr>
            <a:endParaRPr lang="en-US" dirty="0">
              <a:latin typeface="Times New Roman" panose="02020603050405020304" pitchFamily="18" charset="0"/>
              <a:cs typeface="Times New Roman" panose="02020603050405020304" pitchFamily="18" charset="0"/>
            </a:endParaRPr>
          </a:p>
          <a:p>
            <a:pPr eaLnBrk="1" fontAlgn="auto" hangingPunct="1">
              <a:lnSpc>
                <a:spcPct val="80000"/>
              </a:lnSpc>
              <a:spcAft>
                <a:spcPts val="0"/>
              </a:spcAft>
              <a:defRPr/>
            </a:pPr>
            <a:endParaRPr lang="en-US" dirty="0">
              <a:latin typeface="Times New Roman" panose="02020603050405020304" pitchFamily="18" charset="0"/>
              <a:cs typeface="Times New Roman" panose="02020603050405020304" pitchFamily="18" charset="0"/>
            </a:endParaRPr>
          </a:p>
          <a:p>
            <a:pPr eaLnBrk="1" fontAlgn="auto" hangingPunct="1">
              <a:lnSpc>
                <a:spcPct val="80000"/>
              </a:lnSpc>
              <a:spcAft>
                <a:spcPts val="0"/>
              </a:spcAft>
              <a:defRPr/>
            </a:pPr>
            <a:endParaRPr lang="en-US" dirty="0">
              <a:latin typeface="Times New Roman" panose="02020603050405020304" pitchFamily="18" charset="0"/>
              <a:cs typeface="Times New Roman" panose="02020603050405020304" pitchFamily="18" charset="0"/>
            </a:endParaRPr>
          </a:p>
          <a:p>
            <a:pPr eaLnBrk="1" fontAlgn="auto" hangingPunct="1">
              <a:lnSpc>
                <a:spcPct val="80000"/>
              </a:lnSpc>
              <a:spcAft>
                <a:spcPts val="0"/>
              </a:spcAft>
              <a:buFont typeface="Wingdings" pitchFamily="2" charset="2"/>
              <a:buNone/>
              <a:defRPr/>
            </a:pPr>
            <a:r>
              <a:rPr lang="en-US" dirty="0">
                <a:latin typeface="Times New Roman" panose="02020603050405020304" pitchFamily="18" charset="0"/>
                <a:cs typeface="Times New Roman" panose="02020603050405020304" pitchFamily="18" charset="0"/>
              </a:rPr>
              <a:t> </a:t>
            </a:r>
          </a:p>
          <a:p>
            <a:pPr eaLnBrk="1" fontAlgn="auto" hangingPunct="1">
              <a:lnSpc>
                <a:spcPct val="80000"/>
              </a:lnSpc>
              <a:spcAft>
                <a:spcPts val="0"/>
              </a:spcAft>
              <a:defRPr/>
            </a:pPr>
            <a:r>
              <a:rPr lang="en-US" dirty="0">
                <a:latin typeface="Times New Roman" panose="02020603050405020304" pitchFamily="18" charset="0"/>
                <a:cs typeface="Times New Roman" panose="02020603050405020304" pitchFamily="18" charset="0"/>
              </a:rPr>
              <a:t>Assume that the second derivate is zero at the first point (</a:t>
            </a:r>
            <a:r>
              <a:rPr lang="en-US" b="1" dirty="0">
                <a:solidFill>
                  <a:srgbClr val="CC0000"/>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t>
            </a:r>
          </a:p>
          <a:p>
            <a:pPr eaLnBrk="1" fontAlgn="auto" hangingPunct="1">
              <a:lnSpc>
                <a:spcPct val="80000"/>
              </a:lnSpc>
              <a:spcAft>
                <a:spcPts val="0"/>
              </a:spcAft>
              <a:defRPr/>
            </a:pPr>
            <a:endParaRPr lang="en-US" dirty="0">
              <a:latin typeface="Times New Roman" panose="02020603050405020304" pitchFamily="18" charset="0"/>
              <a:cs typeface="Times New Roman" panose="02020603050405020304" pitchFamily="18" charset="0"/>
            </a:endParaRPr>
          </a:p>
          <a:p>
            <a:pPr eaLnBrk="1" fontAlgn="auto" hangingPunct="1">
              <a:lnSpc>
                <a:spcPct val="80000"/>
              </a:lnSpc>
              <a:spcAft>
                <a:spcPts val="0"/>
              </a:spcAft>
              <a:defRPr/>
            </a:pPr>
            <a:endParaRPr lang="en-US" sz="1900" dirty="0">
              <a:latin typeface="Times New Roman" panose="02020603050405020304" pitchFamily="18" charset="0"/>
              <a:cs typeface="Times New Roman" panose="02020603050405020304" pitchFamily="18" charset="0"/>
            </a:endParaRPr>
          </a:p>
          <a:p>
            <a:pPr eaLnBrk="1" fontAlgn="auto" hangingPunct="1">
              <a:lnSpc>
                <a:spcPct val="80000"/>
              </a:lnSpc>
              <a:spcAft>
                <a:spcPts val="0"/>
              </a:spcAft>
              <a:buFont typeface="Wingdings" pitchFamily="2" charset="2"/>
              <a:buNone/>
              <a:defRPr/>
            </a:pPr>
            <a:r>
              <a:rPr lang="en-US" sz="1900" dirty="0">
                <a:latin typeface="Times New Roman" panose="02020603050405020304" pitchFamily="18" charset="0"/>
                <a:cs typeface="Times New Roman" panose="02020603050405020304" pitchFamily="18" charset="0"/>
              </a:rPr>
              <a:t>    (The first two points will be connected by a straight line)</a:t>
            </a:r>
          </a:p>
        </p:txBody>
      </p:sp>
      <p:graphicFrame>
        <p:nvGraphicFramePr>
          <p:cNvPr id="18434" name="Object 4">
            <a:extLst>
              <a:ext uri="{FF2B5EF4-FFF2-40B4-BE49-F238E27FC236}">
                <a16:creationId xmlns:a16="http://schemas.microsoft.com/office/drawing/2014/main" id="{FE7AE60B-FC82-4F63-A113-4A15DD704D98}"/>
              </a:ext>
            </a:extLst>
          </p:cNvPr>
          <p:cNvGraphicFramePr>
            <a:graphicFrameLocks noGrp="1" noChangeAspect="1"/>
          </p:cNvGraphicFramePr>
          <p:nvPr>
            <p:ph sz="quarter" idx="2"/>
          </p:nvPr>
        </p:nvGraphicFramePr>
        <p:xfrm>
          <a:off x="838200" y="2362200"/>
          <a:ext cx="4191000" cy="1244600"/>
        </p:xfrm>
        <a:graphic>
          <a:graphicData uri="http://schemas.openxmlformats.org/presentationml/2006/ole">
            <mc:AlternateContent xmlns:mc="http://schemas.openxmlformats.org/markup-compatibility/2006">
              <mc:Choice xmlns:v="urn:schemas-microsoft-com:vml" Requires="v">
                <p:oleObj spid="_x0000_s10246" name="Equation" r:id="rId3" imgW="1625400" imgH="482400" progId="Equation.3">
                  <p:embed/>
                </p:oleObj>
              </mc:Choice>
              <mc:Fallback>
                <p:oleObj name="Equation" r:id="rId3" imgW="1625400" imgH="482400" progId="Equation.3">
                  <p:embed/>
                  <p:pic>
                    <p:nvPicPr>
                      <p:cNvPr id="18434" name="Object 4">
                        <a:extLst>
                          <a:ext uri="{FF2B5EF4-FFF2-40B4-BE49-F238E27FC236}">
                            <a16:creationId xmlns:a16="http://schemas.microsoft.com/office/drawing/2014/main" id="{FE7AE60B-FC82-4F63-A113-4A15DD704D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362200"/>
                        <a:ext cx="4191000" cy="124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6">
            <a:extLst>
              <a:ext uri="{FF2B5EF4-FFF2-40B4-BE49-F238E27FC236}">
                <a16:creationId xmlns:a16="http://schemas.microsoft.com/office/drawing/2014/main" id="{63EA6E2A-9B3F-4812-8F3E-6718F74696A7}"/>
              </a:ext>
            </a:extLst>
          </p:cNvPr>
          <p:cNvGraphicFramePr>
            <a:graphicFrameLocks noGrp="1" noChangeAspect="1"/>
          </p:cNvGraphicFramePr>
          <p:nvPr>
            <p:ph sz="quarter" idx="3"/>
          </p:nvPr>
        </p:nvGraphicFramePr>
        <p:xfrm>
          <a:off x="990600" y="4876800"/>
          <a:ext cx="1143000" cy="527050"/>
        </p:xfrm>
        <a:graphic>
          <a:graphicData uri="http://schemas.openxmlformats.org/presentationml/2006/ole">
            <mc:AlternateContent xmlns:mc="http://schemas.openxmlformats.org/markup-compatibility/2006">
              <mc:Choice xmlns:v="urn:schemas-microsoft-com:vml" Requires="v">
                <p:oleObj spid="_x0000_s10247" name="Equation" r:id="rId5" imgW="330120" imgH="152280" progId="Equation.3">
                  <p:embed/>
                </p:oleObj>
              </mc:Choice>
              <mc:Fallback>
                <p:oleObj name="Equation" r:id="rId5" imgW="330120" imgH="152280" progId="Equation.3">
                  <p:embed/>
                  <p:pic>
                    <p:nvPicPr>
                      <p:cNvPr id="18435" name="Object 6">
                        <a:extLst>
                          <a:ext uri="{FF2B5EF4-FFF2-40B4-BE49-F238E27FC236}">
                            <a16:creationId xmlns:a16="http://schemas.microsoft.com/office/drawing/2014/main" id="{63EA6E2A-9B3F-4812-8F3E-6718F74696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876800"/>
                        <a:ext cx="1143000"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BAB757E-6FC7-4974-BA2D-1B004C3047F6}"/>
              </a:ext>
            </a:extLst>
          </p:cNvPr>
          <p:cNvSpPr>
            <a:spLocks noGrp="1" noChangeArrowheads="1"/>
          </p:cNvSpPr>
          <p:nvPr>
            <p:ph type="title"/>
          </p:nvPr>
        </p:nvSpPr>
        <p:spPr>
          <a:xfrm>
            <a:off x="457200" y="122238"/>
            <a:ext cx="7543800" cy="944562"/>
          </a:xfrm>
        </p:spPr>
        <p:txBody>
          <a:bodyPr/>
          <a:lstStyle/>
          <a:p>
            <a:pPr eaLnBrk="1" hangingPunct="1"/>
            <a:r>
              <a:rPr lang="en-US" altLang="en-US" sz="3800" b="1">
                <a:solidFill>
                  <a:srgbClr val="0000CC"/>
                </a:solidFill>
                <a:latin typeface="Times New Roman" panose="02020603050405020304" pitchFamily="18" charset="0"/>
                <a:cs typeface="Times New Roman" panose="02020603050405020304" pitchFamily="18" charset="0"/>
              </a:rPr>
              <a:t>Quadric Splines - Example</a:t>
            </a:r>
          </a:p>
        </p:txBody>
      </p:sp>
      <p:sp>
        <p:nvSpPr>
          <p:cNvPr id="55299" name="Rectangle 3">
            <a:extLst>
              <a:ext uri="{FF2B5EF4-FFF2-40B4-BE49-F238E27FC236}">
                <a16:creationId xmlns:a16="http://schemas.microsoft.com/office/drawing/2014/main" id="{828E475B-CD10-44B0-A62D-55DCC5722A08}"/>
              </a:ext>
            </a:extLst>
          </p:cNvPr>
          <p:cNvSpPr>
            <a:spLocks noGrp="1" noChangeArrowheads="1"/>
          </p:cNvSpPr>
          <p:nvPr>
            <p:ph type="body" sz="half" idx="1"/>
          </p:nvPr>
        </p:nvSpPr>
        <p:spPr>
          <a:xfrm>
            <a:off x="304800" y="1371600"/>
            <a:ext cx="8458200" cy="4606925"/>
          </a:xfrm>
        </p:spPr>
        <p:txBody>
          <a:bodyPr/>
          <a:lstStyle/>
          <a:p>
            <a:pPr eaLnBrk="1" hangingPunct="1">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Fit the following data with </a:t>
            </a:r>
            <a:r>
              <a:rPr lang="en-US" altLang="en-US" b="1" u="sng">
                <a:latin typeface="Times New Roman" panose="02020603050405020304" pitchFamily="18" charset="0"/>
                <a:cs typeface="Times New Roman" panose="02020603050405020304" pitchFamily="18" charset="0"/>
              </a:rPr>
              <a:t>quadratic splines</a:t>
            </a:r>
            <a:r>
              <a:rPr lang="en-US" altLang="en-US" b="1">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Estimate the value at x = 5.</a:t>
            </a:r>
          </a:p>
          <a:p>
            <a:pPr eaLnBrk="1" hangingPunct="1">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en-US" altLang="en-US" sz="2600" b="1">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en-US" altLang="en-US" sz="2600" b="1">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en-US" sz="2800" b="1">
                <a:latin typeface="Times New Roman" panose="02020603050405020304" pitchFamily="18" charset="0"/>
                <a:cs typeface="Times New Roman" panose="02020603050405020304" pitchFamily="18" charset="0"/>
              </a:rPr>
              <a:t>Solutions:</a:t>
            </a:r>
          </a:p>
          <a:p>
            <a:pPr eaLnBrk="1" hangingPunct="1">
              <a:buFont typeface="Wingdings" panose="05000000000000000000" pitchFamily="2" charset="2"/>
              <a:buNone/>
            </a:pPr>
            <a:r>
              <a:rPr lang="en-US" altLang="en-US" sz="2800">
                <a:latin typeface="Times New Roman" panose="02020603050405020304" pitchFamily="18" charset="0"/>
                <a:cs typeface="Times New Roman" panose="02020603050405020304" pitchFamily="18" charset="0"/>
              </a:rPr>
              <a:t>There are </a:t>
            </a:r>
            <a:r>
              <a:rPr lang="en-US" altLang="en-US" sz="2800" b="1">
                <a:latin typeface="Times New Roman" panose="02020603050405020304" pitchFamily="18" charset="0"/>
                <a:cs typeface="Times New Roman" panose="02020603050405020304" pitchFamily="18" charset="0"/>
              </a:rPr>
              <a:t>3</a:t>
            </a:r>
            <a:r>
              <a:rPr lang="en-US" altLang="en-US" sz="2800">
                <a:latin typeface="Times New Roman" panose="02020603050405020304" pitchFamily="18" charset="0"/>
                <a:cs typeface="Times New Roman" panose="02020603050405020304" pitchFamily="18" charset="0"/>
              </a:rPr>
              <a:t> intervals (n=3), </a:t>
            </a:r>
            <a:r>
              <a:rPr lang="en-US" altLang="en-US" sz="2800" b="1">
                <a:latin typeface="Times New Roman" panose="02020603050405020304" pitchFamily="18" charset="0"/>
                <a:cs typeface="Times New Roman" panose="02020603050405020304" pitchFamily="18" charset="0"/>
              </a:rPr>
              <a:t>9</a:t>
            </a:r>
            <a:r>
              <a:rPr lang="en-US" altLang="en-US" sz="2800">
                <a:latin typeface="Times New Roman" panose="02020603050405020304" pitchFamily="18" charset="0"/>
                <a:cs typeface="Times New Roman" panose="02020603050405020304" pitchFamily="18" charset="0"/>
              </a:rPr>
              <a:t> unknowns.</a:t>
            </a:r>
            <a:endParaRPr lang="en-US" altLang="en-US">
              <a:latin typeface="Times New Roman" panose="02020603050405020304" pitchFamily="18" charset="0"/>
              <a:cs typeface="Times New Roman" panose="02020603050405020304" pitchFamily="18" charset="0"/>
            </a:endParaRPr>
          </a:p>
        </p:txBody>
      </p:sp>
      <p:graphicFrame>
        <p:nvGraphicFramePr>
          <p:cNvPr id="685086" name="Group 30">
            <a:extLst>
              <a:ext uri="{FF2B5EF4-FFF2-40B4-BE49-F238E27FC236}">
                <a16:creationId xmlns:a16="http://schemas.microsoft.com/office/drawing/2014/main" id="{C896BC83-CA93-4FAB-AC83-D6AB311FBF3D}"/>
              </a:ext>
            </a:extLst>
          </p:cNvPr>
          <p:cNvGraphicFramePr>
            <a:graphicFrameLocks noGrp="1"/>
          </p:cNvGraphicFramePr>
          <p:nvPr>
            <p:ph sz="half" idx="2"/>
          </p:nvPr>
        </p:nvGraphicFramePr>
        <p:xfrm>
          <a:off x="1447800" y="2590800"/>
          <a:ext cx="5181600" cy="1036638"/>
        </p:xfrm>
        <a:graphic>
          <a:graphicData uri="http://schemas.openxmlformats.org/drawingml/2006/table">
            <a:tbl>
              <a:tblPr/>
              <a:tblGrid>
                <a:gridCol w="1035050">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8225">
                  <a:extLst>
                    <a:ext uri="{9D8B030D-6E8A-4147-A177-3AD203B41FA5}">
                      <a16:colId xmlns:a16="http://schemas.microsoft.com/office/drawing/2014/main" val="20002"/>
                    </a:ext>
                  </a:extLst>
                </a:gridCol>
                <a:gridCol w="1036637">
                  <a:extLst>
                    <a:ext uri="{9D8B030D-6E8A-4147-A177-3AD203B41FA5}">
                      <a16:colId xmlns:a16="http://schemas.microsoft.com/office/drawing/2014/main" val="20003"/>
                    </a:ext>
                  </a:extLst>
                </a:gridCol>
                <a:gridCol w="1035050">
                  <a:extLst>
                    <a:ext uri="{9D8B030D-6E8A-4147-A177-3AD203B41FA5}">
                      <a16:colId xmlns:a16="http://schemas.microsoft.com/office/drawing/2014/main" val="20004"/>
                    </a:ext>
                  </a:extLst>
                </a:gridCol>
              </a:tblGrid>
              <a:tr h="51831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800" b="1" i="1" u="none" strike="noStrike" cap="none" normalizeH="0" baseline="0">
                          <a:ln>
                            <a:noFill/>
                          </a:ln>
                          <a:solidFill>
                            <a:srgbClr val="CC0000"/>
                          </a:solidFill>
                          <a:effectLst/>
                          <a:latin typeface="Times New Roman" pitchFamily="18" charset="0"/>
                          <a:cs typeface="Times New Roman" pitchFamily="18" charset="0"/>
                        </a:rPr>
                        <a:t>x</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1" i="0" u="none" strike="noStrike" cap="none" normalizeH="0" baseline="0">
                          <a:ln>
                            <a:noFill/>
                          </a:ln>
                          <a:solidFill>
                            <a:schemeClr val="tx1"/>
                          </a:solidFill>
                          <a:effectLst/>
                          <a:latin typeface="Times New Roman" pitchFamily="18" charset="0"/>
                          <a:cs typeface="Times New Roman" pitchFamily="18" charset="0"/>
                        </a:rPr>
                        <a:t>3.0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1" i="0" u="none" strike="noStrike" cap="none" normalizeH="0" baseline="0">
                          <a:ln>
                            <a:noFill/>
                          </a:ln>
                          <a:solidFill>
                            <a:schemeClr val="tx1"/>
                          </a:solidFill>
                          <a:effectLst/>
                          <a:latin typeface="Times New Roman" pitchFamily="18" charset="0"/>
                          <a:cs typeface="Times New Roman" pitchFamily="18" charset="0"/>
                        </a:rPr>
                        <a:t>4.5</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1" i="0" u="none" strike="noStrike" cap="none" normalizeH="0" baseline="0">
                          <a:ln>
                            <a:noFill/>
                          </a:ln>
                          <a:solidFill>
                            <a:schemeClr val="tx1"/>
                          </a:solidFill>
                          <a:effectLst/>
                          <a:latin typeface="Times New Roman" pitchFamily="18" charset="0"/>
                          <a:cs typeface="Times New Roman" pitchFamily="18" charset="0"/>
                        </a:rPr>
                        <a:t>7.0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1" i="0" u="none" strike="noStrike" cap="none" normalizeH="0" baseline="0">
                          <a:ln>
                            <a:noFill/>
                          </a:ln>
                          <a:solidFill>
                            <a:schemeClr val="tx1"/>
                          </a:solidFill>
                          <a:effectLst/>
                          <a:latin typeface="Times New Roman" pitchFamily="18" charset="0"/>
                          <a:cs typeface="Times New Roman" pitchFamily="18" charset="0"/>
                        </a:rPr>
                        <a:t>9.0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800" b="1" i="1" u="none" strike="noStrike" cap="none" normalizeH="0" baseline="0">
                          <a:ln>
                            <a:noFill/>
                          </a:ln>
                          <a:solidFill>
                            <a:srgbClr val="CC0000"/>
                          </a:solidFill>
                          <a:effectLst/>
                          <a:latin typeface="Times New Roman" pitchFamily="18" charset="0"/>
                          <a:cs typeface="Times New Roman" pitchFamily="18" charset="0"/>
                        </a:rPr>
                        <a:t>f(x)</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1" i="0" u="none" strike="noStrike" cap="none" normalizeH="0" baseline="0">
                          <a:ln>
                            <a:noFill/>
                          </a:ln>
                          <a:solidFill>
                            <a:schemeClr val="tx1"/>
                          </a:solidFill>
                          <a:effectLst/>
                          <a:latin typeface="Times New Roman" pitchFamily="18" charset="0"/>
                          <a:cs typeface="Times New Roman" pitchFamily="18" charset="0"/>
                        </a:rPr>
                        <a:t>2.5</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1" i="0" u="none" strike="noStrike" cap="none" normalizeH="0" baseline="0">
                          <a:ln>
                            <a:noFill/>
                          </a:ln>
                          <a:solidFill>
                            <a:schemeClr val="tx1"/>
                          </a:solidFill>
                          <a:effectLst/>
                          <a:latin typeface="Times New Roman" pitchFamily="18" charset="0"/>
                          <a:cs typeface="Times New Roman" pitchFamily="18" charset="0"/>
                        </a:rPr>
                        <a:t>1.0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1" i="0" u="none" strike="noStrike" cap="none" normalizeH="0" baseline="0">
                          <a:ln>
                            <a:noFill/>
                          </a:ln>
                          <a:solidFill>
                            <a:schemeClr val="tx1"/>
                          </a:solidFill>
                          <a:effectLst/>
                          <a:latin typeface="Times New Roman" pitchFamily="18" charset="0"/>
                          <a:cs typeface="Times New Roman" pitchFamily="18" charset="0"/>
                        </a:rPr>
                        <a:t>2.5</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1" i="0" u="none" strike="noStrike" cap="none" normalizeH="0" baseline="0">
                          <a:ln>
                            <a:noFill/>
                          </a:ln>
                          <a:solidFill>
                            <a:schemeClr val="tx1"/>
                          </a:solidFill>
                          <a:effectLst/>
                          <a:latin typeface="Times New Roman" pitchFamily="18" charset="0"/>
                          <a:cs typeface="Times New Roman" pitchFamily="18" charset="0"/>
                        </a:rPr>
                        <a:t>0.5</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Rectangle 2">
            <a:extLst>
              <a:ext uri="{FF2B5EF4-FFF2-40B4-BE49-F238E27FC236}">
                <a16:creationId xmlns:a16="http://schemas.microsoft.com/office/drawing/2014/main" id="{313CD297-177C-4F82-B171-C0555D746E61}"/>
              </a:ext>
            </a:extLst>
          </p:cNvPr>
          <p:cNvSpPr>
            <a:spLocks noGrp="1" noChangeArrowheads="1"/>
          </p:cNvSpPr>
          <p:nvPr>
            <p:ph type="title"/>
          </p:nvPr>
        </p:nvSpPr>
        <p:spPr>
          <a:xfrm>
            <a:off x="457200" y="122238"/>
            <a:ext cx="7543800" cy="944562"/>
          </a:xfrm>
        </p:spPr>
        <p:txBody>
          <a:bodyPr/>
          <a:lstStyle/>
          <a:p>
            <a:pPr eaLnBrk="1" hangingPunct="1"/>
            <a:r>
              <a:rPr lang="en-US" altLang="en-US" sz="3800" b="1">
                <a:solidFill>
                  <a:srgbClr val="0000CC"/>
                </a:solidFill>
                <a:latin typeface="Times New Roman" panose="02020603050405020304" pitchFamily="18" charset="0"/>
                <a:cs typeface="Times New Roman" panose="02020603050405020304" pitchFamily="18" charset="0"/>
              </a:rPr>
              <a:t>Quadric Splines - Example</a:t>
            </a:r>
          </a:p>
        </p:txBody>
      </p:sp>
      <p:sp>
        <p:nvSpPr>
          <p:cNvPr id="19465" name="Rectangle 3">
            <a:extLst>
              <a:ext uri="{FF2B5EF4-FFF2-40B4-BE49-F238E27FC236}">
                <a16:creationId xmlns:a16="http://schemas.microsoft.com/office/drawing/2014/main" id="{372C984F-D63E-44CE-80BE-913775C4A40F}"/>
              </a:ext>
            </a:extLst>
          </p:cNvPr>
          <p:cNvSpPr>
            <a:spLocks noGrp="1" noChangeArrowheads="1"/>
          </p:cNvSpPr>
          <p:nvPr>
            <p:ph type="body" sz="half" idx="1"/>
          </p:nvPr>
        </p:nvSpPr>
        <p:spPr>
          <a:xfrm>
            <a:off x="457200" y="1219200"/>
            <a:ext cx="8305800" cy="4911725"/>
          </a:xfrm>
        </p:spPr>
        <p:txBody>
          <a:bodyPr/>
          <a:lstStyle/>
          <a:p>
            <a:pPr marL="571500" indent="-571500" eaLnBrk="1" hangingPunct="1">
              <a:buClr>
                <a:srgbClr val="CC0000"/>
              </a:buClr>
              <a:buFont typeface="Wingdings" panose="05000000000000000000" pitchFamily="2" charset="2"/>
              <a:buAutoNum type="arabicPeriod"/>
            </a:pPr>
            <a:r>
              <a:rPr lang="en-US" altLang="en-US" sz="2800" b="1" u="sng">
                <a:solidFill>
                  <a:srgbClr val="CC0000"/>
                </a:solidFill>
                <a:latin typeface="Times New Roman" panose="02020603050405020304" pitchFamily="18" charset="0"/>
                <a:cs typeface="Times New Roman" panose="02020603050405020304" pitchFamily="18" charset="0"/>
              </a:rPr>
              <a:t>Equal interior points:</a:t>
            </a:r>
          </a:p>
          <a:p>
            <a:pPr marL="571500" indent="-571500" eaLnBrk="1" hangingPunct="1">
              <a:spcBef>
                <a:spcPct val="50000"/>
              </a:spcBef>
              <a:buFont typeface="Wingdings" panose="05000000000000000000" pitchFamily="2" charset="2"/>
              <a:buChar char="Ø"/>
            </a:pPr>
            <a:r>
              <a:rPr lang="en-US" altLang="en-US" sz="2800" b="1">
                <a:latin typeface="Times New Roman" panose="02020603050405020304" pitchFamily="18" charset="0"/>
                <a:cs typeface="Times New Roman" panose="02020603050405020304" pitchFamily="18" charset="0"/>
              </a:rPr>
              <a:t>For first interior point </a:t>
            </a:r>
            <a:r>
              <a:rPr lang="en-US" altLang="en-US" sz="2800" b="1">
                <a:solidFill>
                  <a:srgbClr val="CC0000"/>
                </a:solidFill>
                <a:latin typeface="Times New Roman" panose="02020603050405020304" pitchFamily="18" charset="0"/>
                <a:cs typeface="Times New Roman" panose="02020603050405020304" pitchFamily="18" charset="0"/>
              </a:rPr>
              <a:t>(4.5, 1.0)</a:t>
            </a:r>
          </a:p>
          <a:p>
            <a:pPr marL="571500" indent="-571500" eaLnBrk="1" hangingPunct="1">
              <a:spcBef>
                <a:spcPct val="50000"/>
              </a:spcBef>
              <a:buFontTx/>
              <a:buNone/>
            </a:pPr>
            <a:r>
              <a:rPr lang="en-US" altLang="en-US" sz="2800" b="1">
                <a:latin typeface="Times New Roman" panose="02020603050405020304" pitchFamily="18" charset="0"/>
                <a:cs typeface="Times New Roman" panose="02020603050405020304" pitchFamily="18" charset="0"/>
              </a:rPr>
              <a:t>The 1</a:t>
            </a:r>
            <a:r>
              <a:rPr lang="en-US" altLang="en-US" sz="2800" b="1" baseline="30000">
                <a:latin typeface="Times New Roman" panose="02020603050405020304" pitchFamily="18" charset="0"/>
                <a:cs typeface="Times New Roman" panose="02020603050405020304" pitchFamily="18" charset="0"/>
              </a:rPr>
              <a:t>st</a:t>
            </a:r>
            <a:r>
              <a:rPr lang="en-US" altLang="en-US" sz="2800" b="1">
                <a:latin typeface="Times New Roman" panose="02020603050405020304" pitchFamily="18" charset="0"/>
                <a:cs typeface="Times New Roman" panose="02020603050405020304" pitchFamily="18" charset="0"/>
              </a:rPr>
              <a:t> equation:</a:t>
            </a:r>
            <a:r>
              <a:rPr lang="ar-SA" altLang="en-US" sz="2800">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  </a:t>
            </a:r>
          </a:p>
          <a:p>
            <a:pPr marL="571500" indent="-571500" eaLnBrk="1" hangingPunct="1">
              <a:spcBef>
                <a:spcPct val="50000"/>
              </a:spcBef>
              <a:buFontTx/>
              <a:buNone/>
            </a:pPr>
            <a:endParaRPr lang="en-US" altLang="en-US" sz="2800">
              <a:latin typeface="Times New Roman" panose="02020603050405020304" pitchFamily="18" charset="0"/>
              <a:cs typeface="Times New Roman" panose="02020603050405020304" pitchFamily="18" charset="0"/>
            </a:endParaRPr>
          </a:p>
          <a:p>
            <a:pPr marL="571500" indent="-571500" eaLnBrk="1" hangingPunct="1">
              <a:spcBef>
                <a:spcPct val="50000"/>
              </a:spcBef>
              <a:buFontTx/>
              <a:buNone/>
            </a:pPr>
            <a:endParaRPr lang="en-US" altLang="en-US" sz="2800">
              <a:latin typeface="Times New Roman" panose="02020603050405020304" pitchFamily="18" charset="0"/>
              <a:cs typeface="Times New Roman" panose="02020603050405020304" pitchFamily="18" charset="0"/>
            </a:endParaRPr>
          </a:p>
          <a:p>
            <a:pPr marL="571500" indent="-571500" eaLnBrk="1" hangingPunct="1">
              <a:spcBef>
                <a:spcPct val="50000"/>
              </a:spcBef>
              <a:buFontTx/>
              <a:buNone/>
            </a:pPr>
            <a:r>
              <a:rPr lang="en-US" altLang="en-US" sz="2800" b="1">
                <a:latin typeface="Times New Roman" panose="02020603050405020304" pitchFamily="18" charset="0"/>
                <a:cs typeface="Times New Roman" panose="02020603050405020304" pitchFamily="18" charset="0"/>
              </a:rPr>
              <a:t>The 2</a:t>
            </a:r>
            <a:r>
              <a:rPr lang="en-US" altLang="en-US" sz="2800" b="1" baseline="30000">
                <a:latin typeface="Times New Roman" panose="02020603050405020304" pitchFamily="18" charset="0"/>
                <a:cs typeface="Times New Roman" panose="02020603050405020304" pitchFamily="18" charset="0"/>
              </a:rPr>
              <a:t>nd</a:t>
            </a:r>
            <a:r>
              <a:rPr lang="en-US" altLang="en-US" sz="2800" b="1">
                <a:latin typeface="Times New Roman" panose="02020603050405020304" pitchFamily="18" charset="0"/>
                <a:cs typeface="Times New Roman" panose="02020603050405020304" pitchFamily="18" charset="0"/>
              </a:rPr>
              <a:t> equation</a:t>
            </a:r>
            <a:r>
              <a:rPr lang="en-US" altLang="en-US" sz="3300" b="1">
                <a:latin typeface="Times New Roman" panose="02020603050405020304" pitchFamily="18" charset="0"/>
                <a:cs typeface="Times New Roman" panose="02020603050405020304" pitchFamily="18" charset="0"/>
              </a:rPr>
              <a:t>:</a:t>
            </a:r>
            <a:r>
              <a:rPr lang="en-US" altLang="en-US" sz="3300">
                <a:latin typeface="Times New Roman" panose="02020603050405020304" pitchFamily="18" charset="0"/>
                <a:cs typeface="Times New Roman" panose="02020603050405020304" pitchFamily="18" charset="0"/>
              </a:rPr>
              <a:t> </a:t>
            </a:r>
          </a:p>
          <a:p>
            <a:pPr marL="571500" indent="-571500" eaLnBrk="1" hangingPunct="1">
              <a:spcBef>
                <a:spcPct val="50000"/>
              </a:spcBef>
              <a:buSzPct val="75000"/>
              <a:buFont typeface="Wingdings" panose="05000000000000000000" pitchFamily="2" charset="2"/>
              <a:buChar char="Ø"/>
            </a:pPr>
            <a:endParaRPr lang="en-US" altLang="en-US" sz="3300">
              <a:latin typeface="Times New Roman" panose="02020603050405020304" pitchFamily="18" charset="0"/>
              <a:cs typeface="Times New Roman" panose="02020603050405020304" pitchFamily="18" charset="0"/>
            </a:endParaRPr>
          </a:p>
          <a:p>
            <a:pPr marL="571500" indent="-571500" eaLnBrk="1" hangingPunct="1">
              <a:buFont typeface="Wingdings" panose="05000000000000000000" pitchFamily="2" charset="2"/>
              <a:buAutoNum type="arabicPeriod"/>
            </a:pPr>
            <a:endParaRPr lang="en-US" altLang="en-US" sz="3300" u="sng">
              <a:latin typeface="Times New Roman" panose="02020603050405020304" pitchFamily="18" charset="0"/>
              <a:cs typeface="Times New Roman" panose="02020603050405020304" pitchFamily="18" charset="0"/>
            </a:endParaRPr>
          </a:p>
        </p:txBody>
      </p:sp>
      <p:graphicFrame>
        <p:nvGraphicFramePr>
          <p:cNvPr id="19458" name="Object 8">
            <a:extLst>
              <a:ext uri="{FF2B5EF4-FFF2-40B4-BE49-F238E27FC236}">
                <a16:creationId xmlns:a16="http://schemas.microsoft.com/office/drawing/2014/main" id="{B567CCBF-8034-40CC-9ED3-1519A54D4493}"/>
              </a:ext>
            </a:extLst>
          </p:cNvPr>
          <p:cNvGraphicFramePr>
            <a:graphicFrameLocks noGrp="1" noChangeAspect="1"/>
          </p:cNvGraphicFramePr>
          <p:nvPr>
            <p:ph sz="half" idx="2"/>
          </p:nvPr>
        </p:nvGraphicFramePr>
        <p:xfrm>
          <a:off x="533400" y="5029200"/>
          <a:ext cx="3429000" cy="539750"/>
        </p:xfrm>
        <a:graphic>
          <a:graphicData uri="http://schemas.openxmlformats.org/presentationml/2006/ole">
            <mc:AlternateContent xmlns:mc="http://schemas.openxmlformats.org/markup-compatibility/2006">
              <mc:Choice xmlns:v="urn:schemas-microsoft-com:vml" Requires="v">
                <p:oleObj spid="_x0000_s11278" name="Equation" r:id="rId3" imgW="2501640" imgH="393480" progId="Equation.3">
                  <p:embed/>
                </p:oleObj>
              </mc:Choice>
              <mc:Fallback>
                <p:oleObj name="Equation" r:id="rId3" imgW="2501640" imgH="393480" progId="Equation.3">
                  <p:embed/>
                  <p:pic>
                    <p:nvPicPr>
                      <p:cNvPr id="19458" name="Object 8">
                        <a:extLst>
                          <a:ext uri="{FF2B5EF4-FFF2-40B4-BE49-F238E27FC236}">
                            <a16:creationId xmlns:a16="http://schemas.microsoft.com/office/drawing/2014/main" id="{B567CCBF-8034-40CC-9ED3-1519A54D44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029200"/>
                        <a:ext cx="34290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9" name="Object 4">
            <a:extLst>
              <a:ext uri="{FF2B5EF4-FFF2-40B4-BE49-F238E27FC236}">
                <a16:creationId xmlns:a16="http://schemas.microsoft.com/office/drawing/2014/main" id="{52AC2934-BACB-4FFA-8C17-3A7EC67B8753}"/>
              </a:ext>
            </a:extLst>
          </p:cNvPr>
          <p:cNvGraphicFramePr>
            <a:graphicFrameLocks noChangeAspect="1"/>
          </p:cNvGraphicFramePr>
          <p:nvPr/>
        </p:nvGraphicFramePr>
        <p:xfrm>
          <a:off x="5105400" y="3886200"/>
          <a:ext cx="3221038" cy="450850"/>
        </p:xfrm>
        <a:graphic>
          <a:graphicData uri="http://schemas.openxmlformats.org/presentationml/2006/ole">
            <mc:AlternateContent xmlns:mc="http://schemas.openxmlformats.org/markup-compatibility/2006">
              <mc:Choice xmlns:v="urn:schemas-microsoft-com:vml" Requires="v">
                <p:oleObj spid="_x0000_s11279" name="Equation" r:id="rId5" imgW="1562040" imgH="215640" progId="Equation.3">
                  <p:embed/>
                </p:oleObj>
              </mc:Choice>
              <mc:Fallback>
                <p:oleObj name="Equation" r:id="rId5" imgW="1562040" imgH="215640" progId="Equation.3">
                  <p:embed/>
                  <p:pic>
                    <p:nvPicPr>
                      <p:cNvPr id="19459" name="Object 4">
                        <a:extLst>
                          <a:ext uri="{FF2B5EF4-FFF2-40B4-BE49-F238E27FC236}">
                            <a16:creationId xmlns:a16="http://schemas.microsoft.com/office/drawing/2014/main" id="{52AC2934-BACB-4FFA-8C17-3A7EC67B87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3886200"/>
                        <a:ext cx="3221038" cy="4508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5">
            <a:extLst>
              <a:ext uri="{FF2B5EF4-FFF2-40B4-BE49-F238E27FC236}">
                <a16:creationId xmlns:a16="http://schemas.microsoft.com/office/drawing/2014/main" id="{25C5C1DB-29AF-413D-9F66-87A7AE8CA70F}"/>
              </a:ext>
            </a:extLst>
          </p:cNvPr>
          <p:cNvGraphicFramePr>
            <a:graphicFrameLocks noChangeAspect="1"/>
          </p:cNvGraphicFramePr>
          <p:nvPr/>
        </p:nvGraphicFramePr>
        <p:xfrm>
          <a:off x="609600" y="3124200"/>
          <a:ext cx="2819400" cy="465138"/>
        </p:xfrm>
        <a:graphic>
          <a:graphicData uri="http://schemas.openxmlformats.org/presentationml/2006/ole">
            <mc:AlternateContent xmlns:mc="http://schemas.openxmlformats.org/markup-compatibility/2006">
              <mc:Choice xmlns:v="urn:schemas-microsoft-com:vml" Requires="v">
                <p:oleObj spid="_x0000_s11280" name="Equation" r:id="rId7" imgW="2387520" imgH="393480" progId="Equation.3">
                  <p:embed/>
                </p:oleObj>
              </mc:Choice>
              <mc:Fallback>
                <p:oleObj name="Equation" r:id="rId7" imgW="2387520" imgH="393480" progId="Equation.3">
                  <p:embed/>
                  <p:pic>
                    <p:nvPicPr>
                      <p:cNvPr id="19460" name="Object 5">
                        <a:extLst>
                          <a:ext uri="{FF2B5EF4-FFF2-40B4-BE49-F238E27FC236}">
                            <a16:creationId xmlns:a16="http://schemas.microsoft.com/office/drawing/2014/main" id="{25C5C1DB-29AF-413D-9F66-87A7AE8CA70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3124200"/>
                        <a:ext cx="2819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1" name="Object 6">
            <a:extLst>
              <a:ext uri="{FF2B5EF4-FFF2-40B4-BE49-F238E27FC236}">
                <a16:creationId xmlns:a16="http://schemas.microsoft.com/office/drawing/2014/main" id="{1A59D77C-14D1-434A-A6B2-75CCD7F5254A}"/>
              </a:ext>
            </a:extLst>
          </p:cNvPr>
          <p:cNvGraphicFramePr>
            <a:graphicFrameLocks noChangeAspect="1"/>
          </p:cNvGraphicFramePr>
          <p:nvPr/>
        </p:nvGraphicFramePr>
        <p:xfrm>
          <a:off x="609600" y="3810000"/>
          <a:ext cx="3733800" cy="492125"/>
        </p:xfrm>
        <a:graphic>
          <a:graphicData uri="http://schemas.openxmlformats.org/presentationml/2006/ole">
            <mc:AlternateContent xmlns:mc="http://schemas.openxmlformats.org/markup-compatibility/2006">
              <mc:Choice xmlns:v="urn:schemas-microsoft-com:vml" Requires="v">
                <p:oleObj spid="_x0000_s11281" name="Equation" r:id="rId9" imgW="2984400" imgH="393480" progId="Equation.3">
                  <p:embed/>
                </p:oleObj>
              </mc:Choice>
              <mc:Fallback>
                <p:oleObj name="Equation" r:id="rId9" imgW="2984400" imgH="393480" progId="Equation.3">
                  <p:embed/>
                  <p:pic>
                    <p:nvPicPr>
                      <p:cNvPr id="19461" name="Object 6">
                        <a:extLst>
                          <a:ext uri="{FF2B5EF4-FFF2-40B4-BE49-F238E27FC236}">
                            <a16:creationId xmlns:a16="http://schemas.microsoft.com/office/drawing/2014/main" id="{1A59D77C-14D1-434A-A6B2-75CCD7F5254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3810000"/>
                        <a:ext cx="3733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6" name="Line 7">
            <a:extLst>
              <a:ext uri="{FF2B5EF4-FFF2-40B4-BE49-F238E27FC236}">
                <a16:creationId xmlns:a16="http://schemas.microsoft.com/office/drawing/2014/main" id="{5C4383EC-CA2C-4BBE-A076-C6E9DDA57D54}"/>
              </a:ext>
            </a:extLst>
          </p:cNvPr>
          <p:cNvSpPr>
            <a:spLocks noChangeShapeType="1"/>
          </p:cNvSpPr>
          <p:nvPr/>
        </p:nvSpPr>
        <p:spPr bwMode="auto">
          <a:xfrm>
            <a:off x="4876800" y="6019800"/>
            <a:ext cx="381000" cy="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graphicFrame>
        <p:nvGraphicFramePr>
          <p:cNvPr id="19462" name="Object 10">
            <a:extLst>
              <a:ext uri="{FF2B5EF4-FFF2-40B4-BE49-F238E27FC236}">
                <a16:creationId xmlns:a16="http://schemas.microsoft.com/office/drawing/2014/main" id="{DA02A03C-8B6A-471A-BBAD-D731A30C8A4D}"/>
              </a:ext>
            </a:extLst>
          </p:cNvPr>
          <p:cNvGraphicFramePr>
            <a:graphicFrameLocks noChangeAspect="1"/>
          </p:cNvGraphicFramePr>
          <p:nvPr/>
        </p:nvGraphicFramePr>
        <p:xfrm>
          <a:off x="5334000" y="5791200"/>
          <a:ext cx="3505200" cy="420688"/>
        </p:xfrm>
        <a:graphic>
          <a:graphicData uri="http://schemas.openxmlformats.org/presentationml/2006/ole">
            <mc:AlternateContent xmlns:mc="http://schemas.openxmlformats.org/markup-compatibility/2006">
              <mc:Choice xmlns:v="urn:schemas-microsoft-com:vml" Requires="v">
                <p:oleObj spid="_x0000_s11282" name="Equation" r:id="rId11" imgW="2666880" imgH="317160" progId="Equation.3">
                  <p:embed/>
                </p:oleObj>
              </mc:Choice>
              <mc:Fallback>
                <p:oleObj name="Equation" r:id="rId11" imgW="2666880" imgH="317160" progId="Equation.3">
                  <p:embed/>
                  <p:pic>
                    <p:nvPicPr>
                      <p:cNvPr id="19462" name="Object 10">
                        <a:extLst>
                          <a:ext uri="{FF2B5EF4-FFF2-40B4-BE49-F238E27FC236}">
                            <a16:creationId xmlns:a16="http://schemas.microsoft.com/office/drawing/2014/main" id="{DA02A03C-8B6A-471A-BBAD-D731A30C8A4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0" y="5791200"/>
                        <a:ext cx="3505200" cy="4206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3" name="Object 11">
            <a:extLst>
              <a:ext uri="{FF2B5EF4-FFF2-40B4-BE49-F238E27FC236}">
                <a16:creationId xmlns:a16="http://schemas.microsoft.com/office/drawing/2014/main" id="{33B0A6D8-A146-4B3F-A076-8B78883E2D71}"/>
              </a:ext>
            </a:extLst>
          </p:cNvPr>
          <p:cNvGraphicFramePr>
            <a:graphicFrameLocks noChangeAspect="1"/>
          </p:cNvGraphicFramePr>
          <p:nvPr/>
        </p:nvGraphicFramePr>
        <p:xfrm>
          <a:off x="457200" y="5715000"/>
          <a:ext cx="4191000" cy="533400"/>
        </p:xfrm>
        <a:graphic>
          <a:graphicData uri="http://schemas.openxmlformats.org/presentationml/2006/ole">
            <mc:AlternateContent xmlns:mc="http://schemas.openxmlformats.org/markup-compatibility/2006">
              <mc:Choice xmlns:v="urn:schemas-microsoft-com:vml" Requires="v">
                <p:oleObj spid="_x0000_s11283" name="Equation" r:id="rId13" imgW="3098520" imgH="393480" progId="Equation.3">
                  <p:embed/>
                </p:oleObj>
              </mc:Choice>
              <mc:Fallback>
                <p:oleObj name="Equation" r:id="rId13" imgW="3098520" imgH="393480" progId="Equation.3">
                  <p:embed/>
                  <p:pic>
                    <p:nvPicPr>
                      <p:cNvPr id="19463" name="Object 11">
                        <a:extLst>
                          <a:ext uri="{FF2B5EF4-FFF2-40B4-BE49-F238E27FC236}">
                            <a16:creationId xmlns:a16="http://schemas.microsoft.com/office/drawing/2014/main" id="{33B0A6D8-A146-4B3F-A076-8B78883E2D7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5715000"/>
                        <a:ext cx="419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7" name="Line 12">
            <a:extLst>
              <a:ext uri="{FF2B5EF4-FFF2-40B4-BE49-F238E27FC236}">
                <a16:creationId xmlns:a16="http://schemas.microsoft.com/office/drawing/2014/main" id="{ABE873AF-314C-48E7-81E7-790C6352AB7A}"/>
              </a:ext>
            </a:extLst>
          </p:cNvPr>
          <p:cNvSpPr>
            <a:spLocks noChangeShapeType="1"/>
          </p:cNvSpPr>
          <p:nvPr/>
        </p:nvSpPr>
        <p:spPr bwMode="auto">
          <a:xfrm>
            <a:off x="4495800" y="4114800"/>
            <a:ext cx="381000" cy="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6" name="Rectangle 2">
            <a:extLst>
              <a:ext uri="{FF2B5EF4-FFF2-40B4-BE49-F238E27FC236}">
                <a16:creationId xmlns:a16="http://schemas.microsoft.com/office/drawing/2014/main" id="{DD6374FB-D4BA-4B29-AAC3-A64E69AB0B3C}"/>
              </a:ext>
            </a:extLst>
          </p:cNvPr>
          <p:cNvSpPr>
            <a:spLocks noGrp="1" noChangeArrowheads="1"/>
          </p:cNvSpPr>
          <p:nvPr>
            <p:ph type="title"/>
          </p:nvPr>
        </p:nvSpPr>
        <p:spPr>
          <a:xfrm>
            <a:off x="457200" y="259340"/>
            <a:ext cx="8229600" cy="1139825"/>
          </a:xfrm>
        </p:spPr>
        <p:txBody>
          <a:bodyPr/>
          <a:lstStyle/>
          <a:p>
            <a:pPr eaLnBrk="1" hangingPunct="1"/>
            <a:r>
              <a:rPr lang="en-US" altLang="es-PE" sz="4000" b="1">
                <a:solidFill>
                  <a:srgbClr val="FF0000"/>
                </a:solidFill>
                <a:latin typeface="Times New Roman" panose="02020603050405020304" pitchFamily="18" charset="0"/>
                <a:cs typeface="Times New Roman" panose="02020603050405020304" pitchFamily="18" charset="0"/>
              </a:rPr>
              <a:t>Inverse Interpolation</a:t>
            </a:r>
          </a:p>
        </p:txBody>
      </p:sp>
      <p:sp>
        <p:nvSpPr>
          <p:cNvPr id="23567" name="Rectangle 3">
            <a:extLst>
              <a:ext uri="{FF2B5EF4-FFF2-40B4-BE49-F238E27FC236}">
                <a16:creationId xmlns:a16="http://schemas.microsoft.com/office/drawing/2014/main" id="{D4722CE3-3B3E-48B4-A724-06B23C03F246}"/>
              </a:ext>
            </a:extLst>
          </p:cNvPr>
          <p:cNvSpPr>
            <a:spLocks noGrp="1" noChangeArrowheads="1"/>
          </p:cNvSpPr>
          <p:nvPr>
            <p:ph type="body" sz="half" idx="1"/>
          </p:nvPr>
        </p:nvSpPr>
        <p:spPr>
          <a:xfrm>
            <a:off x="457200" y="1600200"/>
            <a:ext cx="7924800" cy="1373188"/>
          </a:xfrm>
        </p:spPr>
        <p:txBody>
          <a:bodyPr/>
          <a:lstStyle/>
          <a:p>
            <a:pPr eaLnBrk="1" hangingPunct="1">
              <a:buFont typeface="Wingdings" panose="05000000000000000000" pitchFamily="2" charset="2"/>
              <a:buNone/>
            </a:pPr>
            <a:endParaRPr lang="en-US" altLang="es-PE" sz="240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es-PE" sz="2400">
                <a:latin typeface="Times New Roman" panose="02020603050405020304" pitchFamily="18" charset="0"/>
                <a:cs typeface="Times New Roman" panose="02020603050405020304" pitchFamily="18" charset="0"/>
              </a:rPr>
              <a:t>    </a:t>
            </a:r>
          </a:p>
        </p:txBody>
      </p:sp>
      <p:graphicFrame>
        <p:nvGraphicFramePr>
          <p:cNvPr id="23554" name="Object 4">
            <a:extLst>
              <a:ext uri="{FF2B5EF4-FFF2-40B4-BE49-F238E27FC236}">
                <a16:creationId xmlns:a16="http://schemas.microsoft.com/office/drawing/2014/main" id="{417072A5-8785-40FB-A641-49EE0A079110}"/>
              </a:ext>
            </a:extLst>
          </p:cNvPr>
          <p:cNvGraphicFramePr>
            <a:graphicFrameLocks noGrp="1" noChangeAspect="1"/>
          </p:cNvGraphicFramePr>
          <p:nvPr>
            <p:ph sz="quarter" idx="3"/>
          </p:nvPr>
        </p:nvGraphicFramePr>
        <p:xfrm>
          <a:off x="533400" y="1646238"/>
          <a:ext cx="6289675" cy="950912"/>
        </p:xfrm>
        <a:graphic>
          <a:graphicData uri="http://schemas.openxmlformats.org/presentationml/2006/ole">
            <mc:AlternateContent xmlns:mc="http://schemas.openxmlformats.org/markup-compatibility/2006">
              <mc:Choice xmlns:v="urn:schemas-microsoft-com:vml" Requires="v">
                <p:oleObj spid="_x0000_s1046" name="Equation" r:id="rId4" imgW="2857320" imgH="431640" progId="Equation.3">
                  <p:embed/>
                </p:oleObj>
              </mc:Choice>
              <mc:Fallback>
                <p:oleObj name="Equation" r:id="rId4" imgW="2857320" imgH="431640" progId="Equation.3">
                  <p:embed/>
                  <p:pic>
                    <p:nvPicPr>
                      <p:cNvPr id="23554" name="Object 4">
                        <a:extLst>
                          <a:ext uri="{FF2B5EF4-FFF2-40B4-BE49-F238E27FC236}">
                            <a16:creationId xmlns:a16="http://schemas.microsoft.com/office/drawing/2014/main" id="{417072A5-8785-40FB-A641-49EE0A0791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646238"/>
                        <a:ext cx="6289675" cy="950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4246" name="Group 6">
            <a:extLst>
              <a:ext uri="{FF2B5EF4-FFF2-40B4-BE49-F238E27FC236}">
                <a16:creationId xmlns:a16="http://schemas.microsoft.com/office/drawing/2014/main" id="{659F2377-DD4C-473D-A3CA-3B70880C11B3}"/>
              </a:ext>
            </a:extLst>
          </p:cNvPr>
          <p:cNvGraphicFramePr>
            <a:graphicFrameLocks noGrp="1"/>
          </p:cNvGraphicFramePr>
          <p:nvPr/>
        </p:nvGraphicFramePr>
        <p:xfrm>
          <a:off x="1828800" y="2819400"/>
          <a:ext cx="4953000" cy="10668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555" name="Object 26">
            <a:extLst>
              <a:ext uri="{FF2B5EF4-FFF2-40B4-BE49-F238E27FC236}">
                <a16:creationId xmlns:a16="http://schemas.microsoft.com/office/drawing/2014/main" id="{AC4EE55D-1637-46A1-93B6-0F04B08F5E1D}"/>
              </a:ext>
            </a:extLst>
          </p:cNvPr>
          <p:cNvGraphicFramePr>
            <a:graphicFrameLocks noChangeAspect="1"/>
          </p:cNvGraphicFramePr>
          <p:nvPr/>
        </p:nvGraphicFramePr>
        <p:xfrm>
          <a:off x="4003675" y="2743200"/>
          <a:ext cx="339725" cy="479425"/>
        </p:xfrm>
        <a:graphic>
          <a:graphicData uri="http://schemas.openxmlformats.org/presentationml/2006/ole">
            <mc:AlternateContent xmlns:mc="http://schemas.openxmlformats.org/markup-compatibility/2006">
              <mc:Choice xmlns:v="urn:schemas-microsoft-com:vml" Requires="v">
                <p:oleObj spid="_x0000_s1047" name="Equation" r:id="rId6" imgW="152280" imgH="215640" progId="Equation.3">
                  <p:embed/>
                </p:oleObj>
              </mc:Choice>
              <mc:Fallback>
                <p:oleObj name="Equation" r:id="rId6" imgW="152280" imgH="215640" progId="Equation.3">
                  <p:embed/>
                  <p:pic>
                    <p:nvPicPr>
                      <p:cNvPr id="23555" name="Object 26">
                        <a:extLst>
                          <a:ext uri="{FF2B5EF4-FFF2-40B4-BE49-F238E27FC236}">
                            <a16:creationId xmlns:a16="http://schemas.microsoft.com/office/drawing/2014/main" id="{AC4EE55D-1637-46A1-93B6-0F04B08F5E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3675" y="2743200"/>
                        <a:ext cx="33972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27">
            <a:extLst>
              <a:ext uri="{FF2B5EF4-FFF2-40B4-BE49-F238E27FC236}">
                <a16:creationId xmlns:a16="http://schemas.microsoft.com/office/drawing/2014/main" id="{9375FAD9-043C-438E-B17B-8867C642A2E0}"/>
              </a:ext>
            </a:extLst>
          </p:cNvPr>
          <p:cNvGraphicFramePr>
            <a:graphicFrameLocks noChangeAspect="1"/>
          </p:cNvGraphicFramePr>
          <p:nvPr/>
        </p:nvGraphicFramePr>
        <p:xfrm>
          <a:off x="6019800" y="2809875"/>
          <a:ext cx="396875" cy="508000"/>
        </p:xfrm>
        <a:graphic>
          <a:graphicData uri="http://schemas.openxmlformats.org/presentationml/2006/ole">
            <mc:AlternateContent xmlns:mc="http://schemas.openxmlformats.org/markup-compatibility/2006">
              <mc:Choice xmlns:v="urn:schemas-microsoft-com:vml" Requires="v">
                <p:oleObj spid="_x0000_s1048" name="Equation" r:id="rId8" imgW="177480" imgH="228600" progId="Equation.3">
                  <p:embed/>
                </p:oleObj>
              </mc:Choice>
              <mc:Fallback>
                <p:oleObj name="Equation" r:id="rId8" imgW="177480" imgH="228600" progId="Equation.3">
                  <p:embed/>
                  <p:pic>
                    <p:nvPicPr>
                      <p:cNvPr id="23556" name="Object 27">
                        <a:extLst>
                          <a:ext uri="{FF2B5EF4-FFF2-40B4-BE49-F238E27FC236}">
                            <a16:creationId xmlns:a16="http://schemas.microsoft.com/office/drawing/2014/main" id="{9375FAD9-043C-438E-B17B-8867C642A2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9800" y="2809875"/>
                        <a:ext cx="39687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28">
            <a:extLst>
              <a:ext uri="{FF2B5EF4-FFF2-40B4-BE49-F238E27FC236}">
                <a16:creationId xmlns:a16="http://schemas.microsoft.com/office/drawing/2014/main" id="{BB9E4B05-34FC-44C6-A378-B7EFACEF0451}"/>
              </a:ext>
            </a:extLst>
          </p:cNvPr>
          <p:cNvGraphicFramePr>
            <a:graphicFrameLocks noChangeAspect="1"/>
          </p:cNvGraphicFramePr>
          <p:nvPr/>
        </p:nvGraphicFramePr>
        <p:xfrm>
          <a:off x="3124200" y="3343275"/>
          <a:ext cx="395288" cy="508000"/>
        </p:xfrm>
        <a:graphic>
          <a:graphicData uri="http://schemas.openxmlformats.org/presentationml/2006/ole">
            <mc:AlternateContent xmlns:mc="http://schemas.openxmlformats.org/markup-compatibility/2006">
              <mc:Choice xmlns:v="urn:schemas-microsoft-com:vml" Requires="v">
                <p:oleObj spid="_x0000_s1049" name="Equation" r:id="rId10" imgW="177480" imgH="228600" progId="Equation.3">
                  <p:embed/>
                </p:oleObj>
              </mc:Choice>
              <mc:Fallback>
                <p:oleObj name="Equation" r:id="rId10" imgW="177480" imgH="228600" progId="Equation.3">
                  <p:embed/>
                  <p:pic>
                    <p:nvPicPr>
                      <p:cNvPr id="23557" name="Object 28">
                        <a:extLst>
                          <a:ext uri="{FF2B5EF4-FFF2-40B4-BE49-F238E27FC236}">
                            <a16:creationId xmlns:a16="http://schemas.microsoft.com/office/drawing/2014/main" id="{BB9E4B05-34FC-44C6-A378-B7EFACEF045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200" y="3343275"/>
                        <a:ext cx="39528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29">
            <a:extLst>
              <a:ext uri="{FF2B5EF4-FFF2-40B4-BE49-F238E27FC236}">
                <a16:creationId xmlns:a16="http://schemas.microsoft.com/office/drawing/2014/main" id="{83BED4DA-82AA-4DCA-BE7D-C5E19409F260}"/>
              </a:ext>
            </a:extLst>
          </p:cNvPr>
          <p:cNvGraphicFramePr>
            <a:graphicFrameLocks noChangeAspect="1"/>
          </p:cNvGraphicFramePr>
          <p:nvPr/>
        </p:nvGraphicFramePr>
        <p:xfrm>
          <a:off x="4038600" y="3343275"/>
          <a:ext cx="366713" cy="481013"/>
        </p:xfrm>
        <a:graphic>
          <a:graphicData uri="http://schemas.openxmlformats.org/presentationml/2006/ole">
            <mc:AlternateContent xmlns:mc="http://schemas.openxmlformats.org/markup-compatibility/2006">
              <mc:Choice xmlns:v="urn:schemas-microsoft-com:vml" Requires="v">
                <p:oleObj spid="_x0000_s1050" name="Equation" r:id="rId12" imgW="164880" imgH="215640" progId="Equation.3">
                  <p:embed/>
                </p:oleObj>
              </mc:Choice>
              <mc:Fallback>
                <p:oleObj name="Equation" r:id="rId12" imgW="164880" imgH="215640" progId="Equation.3">
                  <p:embed/>
                  <p:pic>
                    <p:nvPicPr>
                      <p:cNvPr id="23558" name="Object 29">
                        <a:extLst>
                          <a:ext uri="{FF2B5EF4-FFF2-40B4-BE49-F238E27FC236}">
                            <a16:creationId xmlns:a16="http://schemas.microsoft.com/office/drawing/2014/main" id="{83BED4DA-82AA-4DCA-BE7D-C5E19409F26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38600" y="3343275"/>
                        <a:ext cx="366713"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30">
            <a:extLst>
              <a:ext uri="{FF2B5EF4-FFF2-40B4-BE49-F238E27FC236}">
                <a16:creationId xmlns:a16="http://schemas.microsoft.com/office/drawing/2014/main" id="{3FCF4CE8-CABE-4782-B971-AC33EAF4310D}"/>
              </a:ext>
            </a:extLst>
          </p:cNvPr>
          <p:cNvGraphicFramePr>
            <a:graphicFrameLocks noChangeAspect="1"/>
          </p:cNvGraphicFramePr>
          <p:nvPr/>
        </p:nvGraphicFramePr>
        <p:xfrm>
          <a:off x="6019800" y="3343275"/>
          <a:ext cx="395288" cy="508000"/>
        </p:xfrm>
        <a:graphic>
          <a:graphicData uri="http://schemas.openxmlformats.org/presentationml/2006/ole">
            <mc:AlternateContent xmlns:mc="http://schemas.openxmlformats.org/markup-compatibility/2006">
              <mc:Choice xmlns:v="urn:schemas-microsoft-com:vml" Requires="v">
                <p:oleObj spid="_x0000_s1051" name="Equation" r:id="rId14" imgW="177480" imgH="228600" progId="Equation.3">
                  <p:embed/>
                </p:oleObj>
              </mc:Choice>
              <mc:Fallback>
                <p:oleObj name="Equation" r:id="rId14" imgW="177480" imgH="228600" progId="Equation.3">
                  <p:embed/>
                  <p:pic>
                    <p:nvPicPr>
                      <p:cNvPr id="23559" name="Object 30">
                        <a:extLst>
                          <a:ext uri="{FF2B5EF4-FFF2-40B4-BE49-F238E27FC236}">
                            <a16:creationId xmlns:a16="http://schemas.microsoft.com/office/drawing/2014/main" id="{3FCF4CE8-CABE-4782-B971-AC33EAF4310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19800" y="3343275"/>
                        <a:ext cx="39528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0" name="Object 31">
            <a:extLst>
              <a:ext uri="{FF2B5EF4-FFF2-40B4-BE49-F238E27FC236}">
                <a16:creationId xmlns:a16="http://schemas.microsoft.com/office/drawing/2014/main" id="{8E3F7AA8-20F2-43FA-9DD5-39F9ACD3F8E2}"/>
              </a:ext>
            </a:extLst>
          </p:cNvPr>
          <p:cNvGraphicFramePr>
            <a:graphicFrameLocks noChangeAspect="1"/>
          </p:cNvGraphicFramePr>
          <p:nvPr/>
        </p:nvGraphicFramePr>
        <p:xfrm>
          <a:off x="2057400" y="2809875"/>
          <a:ext cx="338138" cy="508000"/>
        </p:xfrm>
        <a:graphic>
          <a:graphicData uri="http://schemas.openxmlformats.org/presentationml/2006/ole">
            <mc:AlternateContent xmlns:mc="http://schemas.openxmlformats.org/markup-compatibility/2006">
              <mc:Choice xmlns:v="urn:schemas-microsoft-com:vml" Requires="v">
                <p:oleObj spid="_x0000_s1052" name="Equation" r:id="rId16" imgW="152280" imgH="228600" progId="Equation.3">
                  <p:embed/>
                </p:oleObj>
              </mc:Choice>
              <mc:Fallback>
                <p:oleObj name="Equation" r:id="rId16" imgW="152280" imgH="228600" progId="Equation.3">
                  <p:embed/>
                  <p:pic>
                    <p:nvPicPr>
                      <p:cNvPr id="23560" name="Object 31">
                        <a:extLst>
                          <a:ext uri="{FF2B5EF4-FFF2-40B4-BE49-F238E27FC236}">
                            <a16:creationId xmlns:a16="http://schemas.microsoft.com/office/drawing/2014/main" id="{8E3F7AA8-20F2-43FA-9DD5-39F9ACD3F8E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57400" y="2809875"/>
                        <a:ext cx="33813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1" name="Object 32">
            <a:extLst>
              <a:ext uri="{FF2B5EF4-FFF2-40B4-BE49-F238E27FC236}">
                <a16:creationId xmlns:a16="http://schemas.microsoft.com/office/drawing/2014/main" id="{BD9F6AD7-7761-418A-9E73-BE41B19E0B92}"/>
              </a:ext>
            </a:extLst>
          </p:cNvPr>
          <p:cNvGraphicFramePr>
            <a:graphicFrameLocks noChangeAspect="1"/>
          </p:cNvGraphicFramePr>
          <p:nvPr/>
        </p:nvGraphicFramePr>
        <p:xfrm>
          <a:off x="2057400" y="3343275"/>
          <a:ext cx="366713" cy="508000"/>
        </p:xfrm>
        <a:graphic>
          <a:graphicData uri="http://schemas.openxmlformats.org/presentationml/2006/ole">
            <mc:AlternateContent xmlns:mc="http://schemas.openxmlformats.org/markup-compatibility/2006">
              <mc:Choice xmlns:v="urn:schemas-microsoft-com:vml" Requires="v">
                <p:oleObj spid="_x0000_s1053" name="Equation" r:id="rId18" imgW="164880" imgH="228600" progId="Equation.3">
                  <p:embed/>
                </p:oleObj>
              </mc:Choice>
              <mc:Fallback>
                <p:oleObj name="Equation" r:id="rId18" imgW="164880" imgH="228600" progId="Equation.3">
                  <p:embed/>
                  <p:pic>
                    <p:nvPicPr>
                      <p:cNvPr id="23561" name="Object 32">
                        <a:extLst>
                          <a:ext uri="{FF2B5EF4-FFF2-40B4-BE49-F238E27FC236}">
                            <a16:creationId xmlns:a16="http://schemas.microsoft.com/office/drawing/2014/main" id="{BD9F6AD7-7761-418A-9E73-BE41B19E0B9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57400" y="3343275"/>
                        <a:ext cx="3667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88" name="Text Box 33">
            <a:extLst>
              <a:ext uri="{FF2B5EF4-FFF2-40B4-BE49-F238E27FC236}">
                <a16:creationId xmlns:a16="http://schemas.microsoft.com/office/drawing/2014/main" id="{4A44F7F0-D150-40B6-8E2B-3FD58D8BE916}"/>
              </a:ext>
            </a:extLst>
          </p:cNvPr>
          <p:cNvSpPr txBox="1">
            <a:spLocks noChangeArrowheads="1"/>
          </p:cNvSpPr>
          <p:nvPr/>
        </p:nvSpPr>
        <p:spPr bwMode="auto">
          <a:xfrm>
            <a:off x="380999" y="4190999"/>
            <a:ext cx="8421255" cy="138499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s-PE" sz="2400" u="sng" dirty="0">
                <a:latin typeface="Times New Roman" panose="02020603050405020304" pitchFamily="18" charset="0"/>
                <a:cs typeface="Times New Roman" panose="02020603050405020304" pitchFamily="18" charset="0"/>
              </a:rPr>
              <a:t>One approach</a:t>
            </a:r>
            <a:r>
              <a:rPr lang="en-US" altLang="es-PE" sz="2400" b="1" u="sng" dirty="0">
                <a:solidFill>
                  <a:schemeClr val="accent2"/>
                </a:solidFill>
                <a:latin typeface="Times New Roman" panose="02020603050405020304" pitchFamily="18" charset="0"/>
                <a:cs typeface="Times New Roman" panose="02020603050405020304" pitchFamily="18" charset="0"/>
              </a:rPr>
              <a:t>:</a:t>
            </a:r>
            <a:r>
              <a:rPr lang="en-US" altLang="es-PE" sz="2400" dirty="0">
                <a:solidFill>
                  <a:schemeClr val="accent2"/>
                </a:solidFill>
                <a:latin typeface="Times New Roman" panose="02020603050405020304" pitchFamily="18" charset="0"/>
                <a:cs typeface="Times New Roman" panose="02020603050405020304" pitchFamily="18" charset="0"/>
              </a:rPr>
              <a:t> </a:t>
            </a:r>
          </a:p>
          <a:p>
            <a:pPr eaLnBrk="1" hangingPunct="1">
              <a:spcBef>
                <a:spcPct val="50000"/>
              </a:spcBef>
            </a:pPr>
            <a:r>
              <a:rPr lang="en-US" altLang="es-PE" sz="2400" dirty="0">
                <a:latin typeface="Times New Roman" panose="02020603050405020304" pitchFamily="18" charset="0"/>
                <a:cs typeface="Times New Roman" panose="02020603050405020304" pitchFamily="18" charset="0"/>
              </a:rPr>
              <a:t>Use polynomial interpolation to obtain </a:t>
            </a:r>
            <a:r>
              <a:rPr lang="en-US" altLang="es-PE" sz="2400" b="1" i="1" dirty="0" err="1">
                <a:latin typeface="Times New Roman" panose="02020603050405020304" pitchFamily="18" charset="0"/>
                <a:cs typeface="Times New Roman" panose="02020603050405020304" pitchFamily="18" charset="0"/>
              </a:rPr>
              <a:t>f</a:t>
            </a:r>
            <a:r>
              <a:rPr lang="en-US" altLang="es-PE" sz="2400" b="1" i="1" baseline="-25000" dirty="0" err="1">
                <a:latin typeface="Times New Roman" panose="02020603050405020304" pitchFamily="18" charset="0"/>
                <a:cs typeface="Times New Roman" panose="02020603050405020304" pitchFamily="18" charset="0"/>
              </a:rPr>
              <a:t>n</a:t>
            </a:r>
            <a:r>
              <a:rPr lang="en-US" altLang="es-PE" sz="2400" b="1" i="1" dirty="0">
                <a:latin typeface="Times New Roman" panose="02020603050405020304" pitchFamily="18" charset="0"/>
                <a:cs typeface="Times New Roman" panose="02020603050405020304" pitchFamily="18" charset="0"/>
              </a:rPr>
              <a:t>(x)</a:t>
            </a:r>
            <a:r>
              <a:rPr lang="en-US" altLang="es-PE" sz="2400" dirty="0">
                <a:latin typeface="Times New Roman" panose="02020603050405020304" pitchFamily="18" charset="0"/>
                <a:cs typeface="Times New Roman" panose="02020603050405020304" pitchFamily="18" charset="0"/>
              </a:rPr>
              <a:t> to interpolate the data then use Newton’s method or other to find a solution to </a:t>
            </a:r>
            <a:r>
              <a:rPr lang="en-US" altLang="es-PE" sz="2400" i="1" dirty="0">
                <a:latin typeface="Times New Roman" panose="02020603050405020304" pitchFamily="18" charset="0"/>
                <a:cs typeface="Times New Roman" panose="02020603050405020304" pitchFamily="18" charset="0"/>
              </a:rPr>
              <a:t>x</a:t>
            </a:r>
            <a:r>
              <a:rPr lang="en-US" altLang="es-PE" sz="2400" dirty="0">
                <a:latin typeface="Times New Roman" panose="02020603050405020304" pitchFamily="18" charset="0"/>
                <a:cs typeface="Times New Roman" panose="02020603050405020304" pitchFamily="18" charset="0"/>
              </a:rPr>
              <a:t> </a:t>
            </a:r>
            <a:endParaRPr lang="en-US" altLang="es-PE" sz="2000" dirty="0">
              <a:latin typeface="Times New Roman" panose="02020603050405020304" pitchFamily="18" charset="0"/>
              <a:cs typeface="Times New Roman" panose="02020603050405020304" pitchFamily="18" charset="0"/>
            </a:endParaRPr>
          </a:p>
        </p:txBody>
      </p:sp>
      <p:graphicFrame>
        <p:nvGraphicFramePr>
          <p:cNvPr id="23562" name="Object 34">
            <a:extLst>
              <a:ext uri="{FF2B5EF4-FFF2-40B4-BE49-F238E27FC236}">
                <a16:creationId xmlns:a16="http://schemas.microsoft.com/office/drawing/2014/main" id="{A943EB99-0579-4FC4-BE31-5E6559EA2C46}"/>
              </a:ext>
            </a:extLst>
          </p:cNvPr>
          <p:cNvGraphicFramePr>
            <a:graphicFrameLocks noChangeAspect="1"/>
          </p:cNvGraphicFramePr>
          <p:nvPr/>
        </p:nvGraphicFramePr>
        <p:xfrm>
          <a:off x="2990850" y="5676900"/>
          <a:ext cx="3181350" cy="647700"/>
        </p:xfrm>
        <a:graphic>
          <a:graphicData uri="http://schemas.openxmlformats.org/presentationml/2006/ole">
            <mc:AlternateContent xmlns:mc="http://schemas.openxmlformats.org/markup-compatibility/2006">
              <mc:Choice xmlns:v="urn:schemas-microsoft-com:vml" Requires="v">
                <p:oleObj spid="_x0000_s1054" name="Equation" r:id="rId20" imgW="711000" imgH="228600" progId="Equation.3">
                  <p:embed/>
                </p:oleObj>
              </mc:Choice>
              <mc:Fallback>
                <p:oleObj name="Equation" r:id="rId20" imgW="711000" imgH="228600" progId="Equation.3">
                  <p:embed/>
                  <p:pic>
                    <p:nvPicPr>
                      <p:cNvPr id="23562" name="Object 34">
                        <a:extLst>
                          <a:ext uri="{FF2B5EF4-FFF2-40B4-BE49-F238E27FC236}">
                            <a16:creationId xmlns:a16="http://schemas.microsoft.com/office/drawing/2014/main" id="{A943EB99-0579-4FC4-BE31-5E6559EA2C4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90850" y="5676900"/>
                        <a:ext cx="318135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89" name="Rectangle 35">
            <a:extLst>
              <a:ext uri="{FF2B5EF4-FFF2-40B4-BE49-F238E27FC236}">
                <a16:creationId xmlns:a16="http://schemas.microsoft.com/office/drawing/2014/main" id="{7926805E-71C2-4C9E-BBBF-53C473226114}"/>
              </a:ext>
            </a:extLst>
          </p:cNvPr>
          <p:cNvSpPr>
            <a:spLocks noChangeArrowheads="1"/>
          </p:cNvSpPr>
          <p:nvPr/>
        </p:nvSpPr>
        <p:spPr bwMode="auto">
          <a:xfrm>
            <a:off x="1493981" y="5182755"/>
            <a:ext cx="3262745"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s-PE" altLang="es-PE">
              <a:latin typeface="Times New Roman" panose="02020603050405020304" pitchFamily="18" charset="0"/>
              <a:cs typeface="Times New Roman" panose="02020603050405020304" pitchFamily="18" charset="0"/>
            </a:endParaRPr>
          </a:p>
        </p:txBody>
      </p:sp>
      <p:graphicFrame>
        <p:nvGraphicFramePr>
          <p:cNvPr id="23563" name="Object 5">
            <a:extLst>
              <a:ext uri="{FF2B5EF4-FFF2-40B4-BE49-F238E27FC236}">
                <a16:creationId xmlns:a16="http://schemas.microsoft.com/office/drawing/2014/main" id="{A2789352-6144-42C3-BA78-26428063EC04}"/>
              </a:ext>
            </a:extLst>
          </p:cNvPr>
          <p:cNvGraphicFramePr>
            <a:graphicFrameLocks noGrp="1" noChangeAspect="1"/>
          </p:cNvGraphicFramePr>
          <p:nvPr>
            <p:ph sz="quarter" idx="2"/>
          </p:nvPr>
        </p:nvGraphicFramePr>
        <p:xfrm>
          <a:off x="3138488" y="2767013"/>
          <a:ext cx="366712" cy="509587"/>
        </p:xfrm>
        <a:graphic>
          <a:graphicData uri="http://schemas.openxmlformats.org/presentationml/2006/ole">
            <mc:AlternateContent xmlns:mc="http://schemas.openxmlformats.org/markup-compatibility/2006">
              <mc:Choice xmlns:v="urn:schemas-microsoft-com:vml" Requires="v">
                <p:oleObj spid="_x0000_s1055" name="Equation" r:id="rId22" imgW="164880" imgH="228600" progId="Equation.3">
                  <p:embed/>
                </p:oleObj>
              </mc:Choice>
              <mc:Fallback>
                <p:oleObj name="Equation" r:id="rId22" imgW="164880" imgH="228600" progId="Equation.3">
                  <p:embed/>
                  <p:pic>
                    <p:nvPicPr>
                      <p:cNvPr id="23563" name="Object 5">
                        <a:extLst>
                          <a:ext uri="{FF2B5EF4-FFF2-40B4-BE49-F238E27FC236}">
                            <a16:creationId xmlns:a16="http://schemas.microsoft.com/office/drawing/2014/main" id="{A2789352-6144-42C3-BA78-26428063EC04}"/>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38488" y="2767013"/>
                        <a:ext cx="366712"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2">
            <a:extLst>
              <a:ext uri="{FF2B5EF4-FFF2-40B4-BE49-F238E27FC236}">
                <a16:creationId xmlns:a16="http://schemas.microsoft.com/office/drawing/2014/main" id="{B8DECF14-D8F9-46B0-B9E3-68D7DE38691E}"/>
              </a:ext>
            </a:extLst>
          </p:cNvPr>
          <p:cNvSpPr>
            <a:spLocks noGrp="1" noChangeArrowheads="1"/>
          </p:cNvSpPr>
          <p:nvPr>
            <p:ph type="title"/>
          </p:nvPr>
        </p:nvSpPr>
        <p:spPr>
          <a:xfrm>
            <a:off x="457200" y="122238"/>
            <a:ext cx="7543800" cy="1020762"/>
          </a:xfrm>
        </p:spPr>
        <p:txBody>
          <a:bodyPr/>
          <a:lstStyle/>
          <a:p>
            <a:pPr eaLnBrk="1" hangingPunct="1"/>
            <a:r>
              <a:rPr lang="en-US" altLang="en-US" sz="3800" b="1">
                <a:solidFill>
                  <a:srgbClr val="0000CC"/>
                </a:solidFill>
                <a:latin typeface="Times New Roman" panose="02020603050405020304" pitchFamily="18" charset="0"/>
                <a:cs typeface="Times New Roman" panose="02020603050405020304" pitchFamily="18" charset="0"/>
              </a:rPr>
              <a:t>Quadric Splines - Example</a:t>
            </a:r>
          </a:p>
        </p:txBody>
      </p:sp>
      <p:sp>
        <p:nvSpPr>
          <p:cNvPr id="20489" name="Rectangle 3">
            <a:extLst>
              <a:ext uri="{FF2B5EF4-FFF2-40B4-BE49-F238E27FC236}">
                <a16:creationId xmlns:a16="http://schemas.microsoft.com/office/drawing/2014/main" id="{AD2E34C9-1ADD-47ED-8897-DD7BC118F81E}"/>
              </a:ext>
            </a:extLst>
          </p:cNvPr>
          <p:cNvSpPr>
            <a:spLocks noGrp="1" noChangeArrowheads="1"/>
          </p:cNvSpPr>
          <p:nvPr>
            <p:ph type="body" sz="half" idx="1"/>
          </p:nvPr>
        </p:nvSpPr>
        <p:spPr>
          <a:xfrm>
            <a:off x="457200" y="1524000"/>
            <a:ext cx="7620000" cy="4606925"/>
          </a:xfrm>
        </p:spPr>
        <p:txBody>
          <a:bodyPr/>
          <a:lstStyle/>
          <a:p>
            <a:pPr eaLnBrk="1" hangingPunct="1">
              <a:spcBef>
                <a:spcPct val="50000"/>
              </a:spcBef>
              <a:buSzPct val="75000"/>
              <a:buFont typeface="Wingdings" panose="05000000000000000000" pitchFamily="2" charset="2"/>
              <a:buChar char="Ø"/>
            </a:pPr>
            <a:r>
              <a:rPr lang="en-US" altLang="en-US" sz="2800" b="1">
                <a:latin typeface="Times New Roman" panose="02020603050405020304" pitchFamily="18" charset="0"/>
                <a:cs typeface="Times New Roman" panose="02020603050405020304" pitchFamily="18" charset="0"/>
              </a:rPr>
              <a:t>For second interior point </a:t>
            </a:r>
            <a:r>
              <a:rPr lang="en-US" altLang="en-US" sz="2800" b="1">
                <a:solidFill>
                  <a:srgbClr val="CC0000"/>
                </a:solidFill>
                <a:latin typeface="Times New Roman" panose="02020603050405020304" pitchFamily="18" charset="0"/>
                <a:cs typeface="Times New Roman" panose="02020603050405020304" pitchFamily="18" charset="0"/>
              </a:rPr>
              <a:t>(7.0, 2.5)</a:t>
            </a:r>
          </a:p>
          <a:p>
            <a:pPr eaLnBrk="1" hangingPunct="1">
              <a:spcBef>
                <a:spcPct val="50000"/>
              </a:spcBef>
              <a:buFontTx/>
              <a:buNone/>
            </a:pPr>
            <a:r>
              <a:rPr lang="en-US" altLang="en-US" sz="2800" b="1">
                <a:latin typeface="Times New Roman" panose="02020603050405020304" pitchFamily="18" charset="0"/>
                <a:cs typeface="Times New Roman" panose="02020603050405020304" pitchFamily="18" charset="0"/>
              </a:rPr>
              <a:t>The 3</a:t>
            </a:r>
            <a:r>
              <a:rPr lang="en-US" altLang="en-US" sz="2800" b="1" baseline="30000">
                <a:latin typeface="Times New Roman" panose="02020603050405020304" pitchFamily="18" charset="0"/>
                <a:cs typeface="Times New Roman" panose="02020603050405020304" pitchFamily="18" charset="0"/>
              </a:rPr>
              <a:t>rd</a:t>
            </a:r>
            <a:r>
              <a:rPr lang="en-US" altLang="en-US" sz="2800" b="1">
                <a:latin typeface="Times New Roman" panose="02020603050405020304" pitchFamily="18" charset="0"/>
                <a:cs typeface="Times New Roman" panose="02020603050405020304" pitchFamily="18" charset="0"/>
              </a:rPr>
              <a:t> equation: </a:t>
            </a:r>
          </a:p>
          <a:p>
            <a:pPr eaLnBrk="1" hangingPunct="1">
              <a:spcBef>
                <a:spcPct val="50000"/>
              </a:spcBef>
              <a:buFontTx/>
              <a:buNone/>
            </a:pPr>
            <a:endParaRPr lang="en-US" altLang="en-US" sz="2800" b="1">
              <a:latin typeface="Times New Roman" panose="02020603050405020304" pitchFamily="18" charset="0"/>
              <a:cs typeface="Times New Roman" panose="02020603050405020304" pitchFamily="18" charset="0"/>
            </a:endParaRPr>
          </a:p>
          <a:p>
            <a:pPr eaLnBrk="1" hangingPunct="1">
              <a:spcBef>
                <a:spcPct val="50000"/>
              </a:spcBef>
              <a:buFontTx/>
              <a:buNone/>
            </a:pPr>
            <a:endParaRPr lang="en-US" altLang="en-US" sz="2800" b="1">
              <a:latin typeface="Times New Roman" panose="02020603050405020304" pitchFamily="18" charset="0"/>
              <a:cs typeface="Times New Roman" panose="02020603050405020304" pitchFamily="18" charset="0"/>
            </a:endParaRPr>
          </a:p>
          <a:p>
            <a:pPr eaLnBrk="1" hangingPunct="1">
              <a:spcBef>
                <a:spcPct val="50000"/>
              </a:spcBef>
              <a:buFontTx/>
              <a:buNone/>
            </a:pPr>
            <a:r>
              <a:rPr lang="en-US" altLang="en-US" sz="2800" b="1">
                <a:latin typeface="Times New Roman" panose="02020603050405020304" pitchFamily="18" charset="0"/>
                <a:cs typeface="Times New Roman" panose="02020603050405020304" pitchFamily="18" charset="0"/>
              </a:rPr>
              <a:t>The 4</a:t>
            </a:r>
            <a:r>
              <a:rPr lang="en-US" altLang="en-US" sz="2800" b="1" baseline="30000">
                <a:latin typeface="Times New Roman" panose="02020603050405020304" pitchFamily="18" charset="0"/>
                <a:cs typeface="Times New Roman" panose="02020603050405020304" pitchFamily="18" charset="0"/>
              </a:rPr>
              <a:t>th</a:t>
            </a:r>
            <a:r>
              <a:rPr lang="en-US" altLang="en-US" sz="2800" b="1">
                <a:latin typeface="Times New Roman" panose="02020603050405020304" pitchFamily="18" charset="0"/>
                <a:cs typeface="Times New Roman" panose="02020603050405020304" pitchFamily="18" charset="0"/>
              </a:rPr>
              <a:t> equation:</a:t>
            </a:r>
            <a:r>
              <a:rPr lang="en-US" altLang="en-US" sz="2800">
                <a:latin typeface="Times New Roman" panose="02020603050405020304" pitchFamily="18" charset="0"/>
                <a:cs typeface="Times New Roman" panose="02020603050405020304" pitchFamily="18" charset="0"/>
              </a:rPr>
              <a:t> </a:t>
            </a:r>
          </a:p>
          <a:p>
            <a:pPr eaLnBrk="1" hangingPunct="1">
              <a:spcBef>
                <a:spcPct val="50000"/>
              </a:spcBef>
              <a:buSzPct val="75000"/>
              <a:buFont typeface="Wingdings" panose="05000000000000000000" pitchFamily="2" charset="2"/>
              <a:buChar char="Ø"/>
            </a:pPr>
            <a:endParaRPr lang="en-US" altLang="en-US" sz="2800">
              <a:latin typeface="Times New Roman" panose="02020603050405020304" pitchFamily="18" charset="0"/>
              <a:cs typeface="Times New Roman" panose="02020603050405020304" pitchFamily="18" charset="0"/>
            </a:endParaRPr>
          </a:p>
          <a:p>
            <a:pPr eaLnBrk="1" hangingPunct="1">
              <a:spcBef>
                <a:spcPct val="50000"/>
              </a:spcBef>
              <a:buSzPct val="75000"/>
              <a:buFont typeface="Wingdings" panose="05000000000000000000" pitchFamily="2" charset="2"/>
              <a:buChar char="Ø"/>
            </a:pPr>
            <a:endParaRPr lang="en-US" altLang="en-US" sz="3300">
              <a:latin typeface="Times New Roman" panose="02020603050405020304" pitchFamily="18" charset="0"/>
              <a:cs typeface="Times New Roman" panose="02020603050405020304" pitchFamily="18" charset="0"/>
            </a:endParaRPr>
          </a:p>
          <a:p>
            <a:pPr eaLnBrk="1" hangingPunct="1"/>
            <a:endParaRPr lang="en-US" altLang="en-US" sz="2600">
              <a:latin typeface="Times New Roman" panose="02020603050405020304" pitchFamily="18" charset="0"/>
              <a:cs typeface="Times New Roman" panose="02020603050405020304" pitchFamily="18" charset="0"/>
            </a:endParaRPr>
          </a:p>
        </p:txBody>
      </p:sp>
      <p:graphicFrame>
        <p:nvGraphicFramePr>
          <p:cNvPr id="20482" name="Object 4">
            <a:extLst>
              <a:ext uri="{FF2B5EF4-FFF2-40B4-BE49-F238E27FC236}">
                <a16:creationId xmlns:a16="http://schemas.microsoft.com/office/drawing/2014/main" id="{6708F8A2-64DE-4FF7-B228-61FCFFEB4F97}"/>
              </a:ext>
            </a:extLst>
          </p:cNvPr>
          <p:cNvGraphicFramePr>
            <a:graphicFrameLocks noGrp="1" noChangeAspect="1"/>
          </p:cNvGraphicFramePr>
          <p:nvPr>
            <p:ph sz="quarter" idx="2"/>
          </p:nvPr>
        </p:nvGraphicFramePr>
        <p:xfrm>
          <a:off x="4876800" y="3281363"/>
          <a:ext cx="3048000" cy="433387"/>
        </p:xfrm>
        <a:graphic>
          <a:graphicData uri="http://schemas.openxmlformats.org/presentationml/2006/ole">
            <mc:AlternateContent xmlns:mc="http://schemas.openxmlformats.org/markup-compatibility/2006">
              <mc:Choice xmlns:v="urn:schemas-microsoft-com:vml" Requires="v">
                <p:oleObj spid="_x0000_s12302" name="Equation" r:id="rId3" imgW="2590560" imgH="368280" progId="Equation.3">
                  <p:embed/>
                </p:oleObj>
              </mc:Choice>
              <mc:Fallback>
                <p:oleObj name="Equation" r:id="rId3" imgW="2590560" imgH="368280" progId="Equation.3">
                  <p:embed/>
                  <p:pic>
                    <p:nvPicPr>
                      <p:cNvPr id="20482" name="Object 4">
                        <a:extLst>
                          <a:ext uri="{FF2B5EF4-FFF2-40B4-BE49-F238E27FC236}">
                            <a16:creationId xmlns:a16="http://schemas.microsoft.com/office/drawing/2014/main" id="{6708F8A2-64DE-4FF7-B228-61FCFFEB4F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281363"/>
                        <a:ext cx="3048000" cy="4333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3" name="Object 6">
            <a:extLst>
              <a:ext uri="{FF2B5EF4-FFF2-40B4-BE49-F238E27FC236}">
                <a16:creationId xmlns:a16="http://schemas.microsoft.com/office/drawing/2014/main" id="{A871624E-E826-4AC6-87B5-E54BF975AA70}"/>
              </a:ext>
            </a:extLst>
          </p:cNvPr>
          <p:cNvGraphicFramePr>
            <a:graphicFrameLocks noGrp="1" noChangeAspect="1"/>
          </p:cNvGraphicFramePr>
          <p:nvPr>
            <p:ph sz="quarter" idx="3"/>
          </p:nvPr>
        </p:nvGraphicFramePr>
        <p:xfrm>
          <a:off x="4954588" y="5562600"/>
          <a:ext cx="2814637" cy="422275"/>
        </p:xfrm>
        <a:graphic>
          <a:graphicData uri="http://schemas.openxmlformats.org/presentationml/2006/ole">
            <mc:AlternateContent xmlns:mc="http://schemas.openxmlformats.org/markup-compatibility/2006">
              <mc:Choice xmlns:v="urn:schemas-microsoft-com:vml" Requires="v">
                <p:oleObj spid="_x0000_s12303" name="Equation" r:id="rId5" imgW="2539800" imgH="380880" progId="Equation.3">
                  <p:embed/>
                </p:oleObj>
              </mc:Choice>
              <mc:Fallback>
                <p:oleObj name="Equation" r:id="rId5" imgW="2539800" imgH="380880" progId="Equation.3">
                  <p:embed/>
                  <p:pic>
                    <p:nvPicPr>
                      <p:cNvPr id="20483" name="Object 6">
                        <a:extLst>
                          <a:ext uri="{FF2B5EF4-FFF2-40B4-BE49-F238E27FC236}">
                            <a16:creationId xmlns:a16="http://schemas.microsoft.com/office/drawing/2014/main" id="{A871624E-E826-4AC6-87B5-E54BF975AA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588" y="5562600"/>
                        <a:ext cx="2814637" cy="42227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8">
            <a:extLst>
              <a:ext uri="{FF2B5EF4-FFF2-40B4-BE49-F238E27FC236}">
                <a16:creationId xmlns:a16="http://schemas.microsoft.com/office/drawing/2014/main" id="{B063861F-A186-4417-BD9F-D01DBD25F718}"/>
              </a:ext>
            </a:extLst>
          </p:cNvPr>
          <p:cNvGraphicFramePr>
            <a:graphicFrameLocks noChangeAspect="1"/>
          </p:cNvGraphicFramePr>
          <p:nvPr/>
        </p:nvGraphicFramePr>
        <p:xfrm>
          <a:off x="609600" y="2743200"/>
          <a:ext cx="3049588" cy="469900"/>
        </p:xfrm>
        <a:graphic>
          <a:graphicData uri="http://schemas.openxmlformats.org/presentationml/2006/ole">
            <mc:AlternateContent xmlns:mc="http://schemas.openxmlformats.org/markup-compatibility/2006">
              <mc:Choice xmlns:v="urn:schemas-microsoft-com:vml" Requires="v">
                <p:oleObj spid="_x0000_s12304" name="Equation" r:id="rId7" imgW="1485720" imgH="228600" progId="Equation.3">
                  <p:embed/>
                </p:oleObj>
              </mc:Choice>
              <mc:Fallback>
                <p:oleObj name="Equation" r:id="rId7" imgW="1485720" imgH="228600" progId="Equation.3">
                  <p:embed/>
                  <p:pic>
                    <p:nvPicPr>
                      <p:cNvPr id="20484" name="Object 8">
                        <a:extLst>
                          <a:ext uri="{FF2B5EF4-FFF2-40B4-BE49-F238E27FC236}">
                            <a16:creationId xmlns:a16="http://schemas.microsoft.com/office/drawing/2014/main" id="{B063861F-A186-4417-BD9F-D01DBD25F7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2743200"/>
                        <a:ext cx="304958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5" name="Object 9">
            <a:extLst>
              <a:ext uri="{FF2B5EF4-FFF2-40B4-BE49-F238E27FC236}">
                <a16:creationId xmlns:a16="http://schemas.microsoft.com/office/drawing/2014/main" id="{5D8127DB-E240-483F-86E2-97B87963E076}"/>
              </a:ext>
            </a:extLst>
          </p:cNvPr>
          <p:cNvGraphicFramePr>
            <a:graphicFrameLocks noChangeAspect="1"/>
          </p:cNvGraphicFramePr>
          <p:nvPr/>
        </p:nvGraphicFramePr>
        <p:xfrm>
          <a:off x="609600" y="3276600"/>
          <a:ext cx="3276600" cy="503238"/>
        </p:xfrm>
        <a:graphic>
          <a:graphicData uri="http://schemas.openxmlformats.org/presentationml/2006/ole">
            <mc:AlternateContent xmlns:mc="http://schemas.openxmlformats.org/markup-compatibility/2006">
              <mc:Choice xmlns:v="urn:schemas-microsoft-com:vml" Requires="v">
                <p:oleObj spid="_x0000_s12305" name="Equation" r:id="rId9" imgW="1485720" imgH="228600" progId="Equation.3">
                  <p:embed/>
                </p:oleObj>
              </mc:Choice>
              <mc:Fallback>
                <p:oleObj name="Equation" r:id="rId9" imgW="1485720" imgH="228600" progId="Equation.3">
                  <p:embed/>
                  <p:pic>
                    <p:nvPicPr>
                      <p:cNvPr id="20485" name="Object 9">
                        <a:extLst>
                          <a:ext uri="{FF2B5EF4-FFF2-40B4-BE49-F238E27FC236}">
                            <a16:creationId xmlns:a16="http://schemas.microsoft.com/office/drawing/2014/main" id="{5D8127DB-E240-483F-86E2-97B87963E07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3276600"/>
                        <a:ext cx="32766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6" name="Object 10">
            <a:extLst>
              <a:ext uri="{FF2B5EF4-FFF2-40B4-BE49-F238E27FC236}">
                <a16:creationId xmlns:a16="http://schemas.microsoft.com/office/drawing/2014/main" id="{BC289788-64C7-4A78-B578-E6B3ABC17315}"/>
              </a:ext>
            </a:extLst>
          </p:cNvPr>
          <p:cNvGraphicFramePr>
            <a:graphicFrameLocks noChangeAspect="1"/>
          </p:cNvGraphicFramePr>
          <p:nvPr/>
        </p:nvGraphicFramePr>
        <p:xfrm>
          <a:off x="685800" y="4724400"/>
          <a:ext cx="3505200" cy="577850"/>
        </p:xfrm>
        <a:graphic>
          <a:graphicData uri="http://schemas.openxmlformats.org/presentationml/2006/ole">
            <mc:AlternateContent xmlns:mc="http://schemas.openxmlformats.org/markup-compatibility/2006">
              <mc:Choice xmlns:v="urn:schemas-microsoft-com:vml" Requires="v">
                <p:oleObj spid="_x0000_s12306" name="Equation" r:id="rId11" imgW="1460160" imgH="241200" progId="Equation.3">
                  <p:embed/>
                </p:oleObj>
              </mc:Choice>
              <mc:Fallback>
                <p:oleObj name="Equation" r:id="rId11" imgW="1460160" imgH="241200" progId="Equation.3">
                  <p:embed/>
                  <p:pic>
                    <p:nvPicPr>
                      <p:cNvPr id="20486" name="Object 10">
                        <a:extLst>
                          <a:ext uri="{FF2B5EF4-FFF2-40B4-BE49-F238E27FC236}">
                            <a16:creationId xmlns:a16="http://schemas.microsoft.com/office/drawing/2014/main" id="{BC289788-64C7-4A78-B578-E6B3ABC1731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 y="4724400"/>
                        <a:ext cx="35052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7" name="Object 11">
            <a:extLst>
              <a:ext uri="{FF2B5EF4-FFF2-40B4-BE49-F238E27FC236}">
                <a16:creationId xmlns:a16="http://schemas.microsoft.com/office/drawing/2014/main" id="{DDD06E3E-6EB0-4CBA-B979-9D60D0107D7A}"/>
              </a:ext>
            </a:extLst>
          </p:cNvPr>
          <p:cNvGraphicFramePr>
            <a:graphicFrameLocks noChangeAspect="1"/>
          </p:cNvGraphicFramePr>
          <p:nvPr/>
        </p:nvGraphicFramePr>
        <p:xfrm>
          <a:off x="685800" y="5562600"/>
          <a:ext cx="3505200" cy="574675"/>
        </p:xfrm>
        <a:graphic>
          <a:graphicData uri="http://schemas.openxmlformats.org/presentationml/2006/ole">
            <mc:AlternateContent xmlns:mc="http://schemas.openxmlformats.org/markup-compatibility/2006">
              <mc:Choice xmlns:v="urn:schemas-microsoft-com:vml" Requires="v">
                <p:oleObj spid="_x0000_s12307" name="Equation" r:id="rId13" imgW="1473120" imgH="241200" progId="Equation.3">
                  <p:embed/>
                </p:oleObj>
              </mc:Choice>
              <mc:Fallback>
                <p:oleObj name="Equation" r:id="rId13" imgW="1473120" imgH="241200" progId="Equation.3">
                  <p:embed/>
                  <p:pic>
                    <p:nvPicPr>
                      <p:cNvPr id="20487" name="Object 11">
                        <a:extLst>
                          <a:ext uri="{FF2B5EF4-FFF2-40B4-BE49-F238E27FC236}">
                            <a16:creationId xmlns:a16="http://schemas.microsoft.com/office/drawing/2014/main" id="{DDD06E3E-6EB0-4CBA-B979-9D60D0107D7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5562600"/>
                        <a:ext cx="35052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0" name="Line 12">
            <a:extLst>
              <a:ext uri="{FF2B5EF4-FFF2-40B4-BE49-F238E27FC236}">
                <a16:creationId xmlns:a16="http://schemas.microsoft.com/office/drawing/2014/main" id="{3BF68861-276F-4BA8-B501-EF6E3168048D}"/>
              </a:ext>
            </a:extLst>
          </p:cNvPr>
          <p:cNvSpPr>
            <a:spLocks noChangeShapeType="1"/>
          </p:cNvSpPr>
          <p:nvPr/>
        </p:nvSpPr>
        <p:spPr bwMode="auto">
          <a:xfrm>
            <a:off x="4191000" y="3505200"/>
            <a:ext cx="381000" cy="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20491" name="Line 13">
            <a:extLst>
              <a:ext uri="{FF2B5EF4-FFF2-40B4-BE49-F238E27FC236}">
                <a16:creationId xmlns:a16="http://schemas.microsoft.com/office/drawing/2014/main" id="{697D2B3C-3AE2-4A29-9CAF-7261821E0082}"/>
              </a:ext>
            </a:extLst>
          </p:cNvPr>
          <p:cNvSpPr>
            <a:spLocks noChangeShapeType="1"/>
          </p:cNvSpPr>
          <p:nvPr/>
        </p:nvSpPr>
        <p:spPr bwMode="auto">
          <a:xfrm>
            <a:off x="4343400" y="5867400"/>
            <a:ext cx="381000" cy="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2">
            <a:extLst>
              <a:ext uri="{FF2B5EF4-FFF2-40B4-BE49-F238E27FC236}">
                <a16:creationId xmlns:a16="http://schemas.microsoft.com/office/drawing/2014/main" id="{BB290EE3-332F-4855-B07D-0E336ABE9CF7}"/>
              </a:ext>
            </a:extLst>
          </p:cNvPr>
          <p:cNvSpPr>
            <a:spLocks noGrp="1" noChangeArrowheads="1"/>
          </p:cNvSpPr>
          <p:nvPr>
            <p:ph type="title"/>
          </p:nvPr>
        </p:nvSpPr>
        <p:spPr>
          <a:xfrm>
            <a:off x="457200" y="122238"/>
            <a:ext cx="7543800" cy="944562"/>
          </a:xfrm>
        </p:spPr>
        <p:txBody>
          <a:bodyPr/>
          <a:lstStyle/>
          <a:p>
            <a:pPr eaLnBrk="1" hangingPunct="1"/>
            <a:r>
              <a:rPr lang="en-US" altLang="en-US" sz="3800" b="1">
                <a:solidFill>
                  <a:srgbClr val="0000CC"/>
                </a:solidFill>
                <a:latin typeface="Times New Roman" panose="02020603050405020304" pitchFamily="18" charset="0"/>
                <a:cs typeface="Times New Roman" panose="02020603050405020304" pitchFamily="18" charset="0"/>
              </a:rPr>
              <a:t>Quadric Splines - Example</a:t>
            </a:r>
          </a:p>
        </p:txBody>
      </p:sp>
      <p:sp>
        <p:nvSpPr>
          <p:cNvPr id="21511" name="Rectangle 3">
            <a:extLst>
              <a:ext uri="{FF2B5EF4-FFF2-40B4-BE49-F238E27FC236}">
                <a16:creationId xmlns:a16="http://schemas.microsoft.com/office/drawing/2014/main" id="{CC0B4A8B-9EB2-4B3C-B268-25090F188953}"/>
              </a:ext>
            </a:extLst>
          </p:cNvPr>
          <p:cNvSpPr>
            <a:spLocks noGrp="1" noChangeArrowheads="1"/>
          </p:cNvSpPr>
          <p:nvPr>
            <p:ph type="body" sz="half" idx="1"/>
          </p:nvPr>
        </p:nvSpPr>
        <p:spPr>
          <a:xfrm>
            <a:off x="457200" y="1447800"/>
            <a:ext cx="8001000" cy="4683125"/>
          </a:xfrm>
        </p:spPr>
        <p:txBody>
          <a:bodyPr/>
          <a:lstStyle/>
          <a:p>
            <a:pPr eaLnBrk="1" hangingPunct="1">
              <a:spcBef>
                <a:spcPct val="0"/>
              </a:spcBef>
              <a:buFont typeface="Wingdings" panose="05000000000000000000" pitchFamily="2" charset="2"/>
              <a:buChar char="Ø"/>
            </a:pPr>
            <a:r>
              <a:rPr lang="en-US" altLang="en-US" sz="2600">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First and last functions pass the end points </a:t>
            </a:r>
          </a:p>
          <a:p>
            <a:pPr eaLnBrk="1" hangingPunct="1">
              <a:spcBef>
                <a:spcPct val="50000"/>
              </a:spcBef>
              <a:buFontTx/>
              <a:buNone/>
            </a:pPr>
            <a:r>
              <a:rPr lang="en-US" altLang="en-US">
                <a:latin typeface="Times New Roman" panose="02020603050405020304" pitchFamily="18" charset="0"/>
                <a:cs typeface="Times New Roman" panose="02020603050405020304" pitchFamily="18" charset="0"/>
              </a:rPr>
              <a:t>For the start point </a:t>
            </a:r>
            <a:r>
              <a:rPr lang="en-US" altLang="en-US" b="1">
                <a:solidFill>
                  <a:srgbClr val="CC0000"/>
                </a:solidFill>
                <a:latin typeface="Times New Roman" panose="02020603050405020304" pitchFamily="18" charset="0"/>
                <a:cs typeface="Times New Roman" panose="02020603050405020304" pitchFamily="18" charset="0"/>
              </a:rPr>
              <a:t>(3.0, 2.5)</a:t>
            </a:r>
          </a:p>
          <a:p>
            <a:pPr eaLnBrk="1" hangingPunct="1">
              <a:spcBef>
                <a:spcPct val="50000"/>
              </a:spcBef>
              <a:buFontTx/>
              <a:buNone/>
            </a:pPr>
            <a:endParaRPr lang="en-US" altLang="en-US" b="1">
              <a:latin typeface="Times New Roman" panose="02020603050405020304" pitchFamily="18" charset="0"/>
              <a:cs typeface="Times New Roman" panose="02020603050405020304" pitchFamily="18" charset="0"/>
            </a:endParaRPr>
          </a:p>
          <a:p>
            <a:pPr eaLnBrk="1" hangingPunct="1"/>
            <a:endParaRPr lang="en-US" altLang="en-US">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For the end point </a:t>
            </a:r>
            <a:r>
              <a:rPr lang="en-US" altLang="en-US" b="1">
                <a:solidFill>
                  <a:srgbClr val="CC0000"/>
                </a:solidFill>
                <a:latin typeface="Times New Roman" panose="02020603050405020304" pitchFamily="18" charset="0"/>
                <a:cs typeface="Times New Roman" panose="02020603050405020304" pitchFamily="18" charset="0"/>
              </a:rPr>
              <a:t>(9, 0.5)</a:t>
            </a:r>
          </a:p>
          <a:p>
            <a:pPr eaLnBrk="1" hangingPunct="1"/>
            <a:endParaRPr lang="en-US" altLang="en-US">
              <a:latin typeface="Times New Roman" panose="02020603050405020304" pitchFamily="18" charset="0"/>
              <a:cs typeface="Times New Roman" panose="02020603050405020304" pitchFamily="18" charset="0"/>
            </a:endParaRPr>
          </a:p>
        </p:txBody>
      </p:sp>
      <p:graphicFrame>
        <p:nvGraphicFramePr>
          <p:cNvPr id="21506" name="Object 8">
            <a:extLst>
              <a:ext uri="{FF2B5EF4-FFF2-40B4-BE49-F238E27FC236}">
                <a16:creationId xmlns:a16="http://schemas.microsoft.com/office/drawing/2014/main" id="{BEE1ED5F-B32E-4ED8-A95D-9993055F9AD1}"/>
              </a:ext>
            </a:extLst>
          </p:cNvPr>
          <p:cNvGraphicFramePr>
            <a:graphicFrameLocks noGrp="1" noChangeAspect="1"/>
          </p:cNvGraphicFramePr>
          <p:nvPr>
            <p:ph sz="half" idx="2"/>
          </p:nvPr>
        </p:nvGraphicFramePr>
        <p:xfrm>
          <a:off x="5105400" y="2971800"/>
          <a:ext cx="2819400" cy="457200"/>
        </p:xfrm>
        <a:graphic>
          <a:graphicData uri="http://schemas.openxmlformats.org/presentationml/2006/ole">
            <mc:AlternateContent xmlns:mc="http://schemas.openxmlformats.org/markup-compatibility/2006">
              <mc:Choice xmlns:v="urn:schemas-microsoft-com:vml" Requires="v">
                <p:oleObj spid="_x0000_s13322" name="Equation" r:id="rId3" imgW="2273040" imgH="368280" progId="Equation.3">
                  <p:embed/>
                </p:oleObj>
              </mc:Choice>
              <mc:Fallback>
                <p:oleObj name="Equation" r:id="rId3" imgW="2273040" imgH="368280" progId="Equation.3">
                  <p:embed/>
                  <p:pic>
                    <p:nvPicPr>
                      <p:cNvPr id="21506" name="Object 8">
                        <a:extLst>
                          <a:ext uri="{FF2B5EF4-FFF2-40B4-BE49-F238E27FC236}">
                            <a16:creationId xmlns:a16="http://schemas.microsoft.com/office/drawing/2014/main" id="{BEE1ED5F-B32E-4ED8-A95D-9993055F9A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971800"/>
                        <a:ext cx="2819400" cy="457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7" name="Object 4">
            <a:extLst>
              <a:ext uri="{FF2B5EF4-FFF2-40B4-BE49-F238E27FC236}">
                <a16:creationId xmlns:a16="http://schemas.microsoft.com/office/drawing/2014/main" id="{F5598EB3-8F40-44A0-A323-66BBD6AD15B4}"/>
              </a:ext>
            </a:extLst>
          </p:cNvPr>
          <p:cNvGraphicFramePr>
            <a:graphicFrameLocks noChangeAspect="1"/>
          </p:cNvGraphicFramePr>
          <p:nvPr/>
        </p:nvGraphicFramePr>
        <p:xfrm>
          <a:off x="5257800" y="5181600"/>
          <a:ext cx="2895600" cy="442913"/>
        </p:xfrm>
        <a:graphic>
          <a:graphicData uri="http://schemas.openxmlformats.org/presentationml/2006/ole">
            <mc:AlternateContent xmlns:mc="http://schemas.openxmlformats.org/markup-compatibility/2006">
              <mc:Choice xmlns:v="urn:schemas-microsoft-com:vml" Requires="v">
                <p:oleObj spid="_x0000_s13323" name="Equation" r:id="rId5" imgW="2489040" imgH="380880" progId="Equation.3">
                  <p:embed/>
                </p:oleObj>
              </mc:Choice>
              <mc:Fallback>
                <p:oleObj name="Equation" r:id="rId5" imgW="2489040" imgH="380880" progId="Equation.3">
                  <p:embed/>
                  <p:pic>
                    <p:nvPicPr>
                      <p:cNvPr id="21507" name="Object 4">
                        <a:extLst>
                          <a:ext uri="{FF2B5EF4-FFF2-40B4-BE49-F238E27FC236}">
                            <a16:creationId xmlns:a16="http://schemas.microsoft.com/office/drawing/2014/main" id="{F5598EB3-8F40-44A0-A323-66BBD6AD15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5181600"/>
                        <a:ext cx="2895600" cy="4429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2" name="Rectangle 5">
            <a:extLst>
              <a:ext uri="{FF2B5EF4-FFF2-40B4-BE49-F238E27FC236}">
                <a16:creationId xmlns:a16="http://schemas.microsoft.com/office/drawing/2014/main" id="{B14808F3-EA8C-4C77-AEC6-CD2A48D741D2}"/>
              </a:ext>
            </a:extLst>
          </p:cNvPr>
          <p:cNvSpPr>
            <a:spLocks noChangeArrowheads="1"/>
          </p:cNvSpPr>
          <p:nvPr/>
        </p:nvSpPr>
        <p:spPr bwMode="auto">
          <a:xfrm>
            <a:off x="533400" y="3124200"/>
            <a:ext cx="464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endParaRPr lang="ar-SA" altLang="en-US">
              <a:latin typeface="Times New Roman" panose="02020603050405020304" pitchFamily="18" charset="0"/>
              <a:cs typeface="Times New Roman" panose="02020603050405020304" pitchFamily="18" charset="0"/>
            </a:endParaRPr>
          </a:p>
        </p:txBody>
      </p:sp>
      <p:graphicFrame>
        <p:nvGraphicFramePr>
          <p:cNvPr id="21508" name="Object 6">
            <a:extLst>
              <a:ext uri="{FF2B5EF4-FFF2-40B4-BE49-F238E27FC236}">
                <a16:creationId xmlns:a16="http://schemas.microsoft.com/office/drawing/2014/main" id="{FD4B8E00-0508-4ED5-9462-69AC50F20BDB}"/>
              </a:ext>
            </a:extLst>
          </p:cNvPr>
          <p:cNvGraphicFramePr>
            <a:graphicFrameLocks noChangeAspect="1"/>
          </p:cNvGraphicFramePr>
          <p:nvPr/>
        </p:nvGraphicFramePr>
        <p:xfrm>
          <a:off x="685800" y="2895600"/>
          <a:ext cx="3733800" cy="606425"/>
        </p:xfrm>
        <a:graphic>
          <a:graphicData uri="http://schemas.openxmlformats.org/presentationml/2006/ole">
            <mc:AlternateContent xmlns:mc="http://schemas.openxmlformats.org/markup-compatibility/2006">
              <mc:Choice xmlns:v="urn:schemas-microsoft-com:vml" Requires="v">
                <p:oleObj spid="_x0000_s13324" name="Equation" r:id="rId7" imgW="1485720" imgH="241200" progId="Equation.3">
                  <p:embed/>
                </p:oleObj>
              </mc:Choice>
              <mc:Fallback>
                <p:oleObj name="Equation" r:id="rId7" imgW="1485720" imgH="241200" progId="Equation.3">
                  <p:embed/>
                  <p:pic>
                    <p:nvPicPr>
                      <p:cNvPr id="21508" name="Object 6">
                        <a:extLst>
                          <a:ext uri="{FF2B5EF4-FFF2-40B4-BE49-F238E27FC236}">
                            <a16:creationId xmlns:a16="http://schemas.microsoft.com/office/drawing/2014/main" id="{FD4B8E00-0508-4ED5-9462-69AC50F20B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2895600"/>
                        <a:ext cx="37338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ct 7">
            <a:extLst>
              <a:ext uri="{FF2B5EF4-FFF2-40B4-BE49-F238E27FC236}">
                <a16:creationId xmlns:a16="http://schemas.microsoft.com/office/drawing/2014/main" id="{A657B1D7-78B2-4728-AF25-EB0D1FC44FA5}"/>
              </a:ext>
            </a:extLst>
          </p:cNvPr>
          <p:cNvGraphicFramePr>
            <a:graphicFrameLocks noChangeAspect="1"/>
          </p:cNvGraphicFramePr>
          <p:nvPr/>
        </p:nvGraphicFramePr>
        <p:xfrm>
          <a:off x="533400" y="4953000"/>
          <a:ext cx="3844925" cy="639763"/>
        </p:xfrm>
        <a:graphic>
          <a:graphicData uri="http://schemas.openxmlformats.org/presentationml/2006/ole">
            <mc:AlternateContent xmlns:mc="http://schemas.openxmlformats.org/markup-compatibility/2006">
              <mc:Choice xmlns:v="urn:schemas-microsoft-com:vml" Requires="v">
                <p:oleObj spid="_x0000_s13325" name="Equation" r:id="rId9" imgW="1447560" imgH="241200" progId="Equation.3">
                  <p:embed/>
                </p:oleObj>
              </mc:Choice>
              <mc:Fallback>
                <p:oleObj name="Equation" r:id="rId9" imgW="1447560" imgH="241200" progId="Equation.3">
                  <p:embed/>
                  <p:pic>
                    <p:nvPicPr>
                      <p:cNvPr id="21509" name="Object 7">
                        <a:extLst>
                          <a:ext uri="{FF2B5EF4-FFF2-40B4-BE49-F238E27FC236}">
                            <a16:creationId xmlns:a16="http://schemas.microsoft.com/office/drawing/2014/main" id="{A657B1D7-78B2-4728-AF25-EB0D1FC44FA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4953000"/>
                        <a:ext cx="38449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3" name="Line 10">
            <a:extLst>
              <a:ext uri="{FF2B5EF4-FFF2-40B4-BE49-F238E27FC236}">
                <a16:creationId xmlns:a16="http://schemas.microsoft.com/office/drawing/2014/main" id="{88F857CF-50BB-4641-BED1-1F574027E6D6}"/>
              </a:ext>
            </a:extLst>
          </p:cNvPr>
          <p:cNvSpPr>
            <a:spLocks noChangeShapeType="1"/>
          </p:cNvSpPr>
          <p:nvPr/>
        </p:nvSpPr>
        <p:spPr bwMode="auto">
          <a:xfrm>
            <a:off x="4572000" y="3276600"/>
            <a:ext cx="381000" cy="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21514" name="Line 11">
            <a:extLst>
              <a:ext uri="{FF2B5EF4-FFF2-40B4-BE49-F238E27FC236}">
                <a16:creationId xmlns:a16="http://schemas.microsoft.com/office/drawing/2014/main" id="{6BFBF135-83F4-477B-82F9-BBA944E983E3}"/>
              </a:ext>
            </a:extLst>
          </p:cNvPr>
          <p:cNvSpPr>
            <a:spLocks noChangeShapeType="1"/>
          </p:cNvSpPr>
          <p:nvPr/>
        </p:nvSpPr>
        <p:spPr bwMode="auto">
          <a:xfrm>
            <a:off x="4648200" y="5410200"/>
            <a:ext cx="381000" cy="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Rectangle 2">
            <a:extLst>
              <a:ext uri="{FF2B5EF4-FFF2-40B4-BE49-F238E27FC236}">
                <a16:creationId xmlns:a16="http://schemas.microsoft.com/office/drawing/2014/main" id="{A590CBA4-7A1F-4792-A53A-4B6D15BA27D2}"/>
              </a:ext>
            </a:extLst>
          </p:cNvPr>
          <p:cNvSpPr>
            <a:spLocks noGrp="1" noChangeArrowheads="1"/>
          </p:cNvSpPr>
          <p:nvPr>
            <p:ph type="title"/>
          </p:nvPr>
        </p:nvSpPr>
        <p:spPr>
          <a:xfrm>
            <a:off x="457200" y="122238"/>
            <a:ext cx="7543800" cy="944562"/>
          </a:xfrm>
        </p:spPr>
        <p:txBody>
          <a:bodyPr/>
          <a:lstStyle/>
          <a:p>
            <a:pPr eaLnBrk="1" hangingPunct="1"/>
            <a:r>
              <a:rPr lang="en-US" altLang="en-US" sz="3800" b="1">
                <a:solidFill>
                  <a:srgbClr val="0000CC"/>
                </a:solidFill>
                <a:latin typeface="Times New Roman" panose="02020603050405020304" pitchFamily="18" charset="0"/>
                <a:cs typeface="Times New Roman" panose="02020603050405020304" pitchFamily="18" charset="0"/>
              </a:rPr>
              <a:t>Quadric Splines - Example</a:t>
            </a:r>
          </a:p>
        </p:txBody>
      </p:sp>
      <p:sp>
        <p:nvSpPr>
          <p:cNvPr id="22536" name="Rectangle 3">
            <a:extLst>
              <a:ext uri="{FF2B5EF4-FFF2-40B4-BE49-F238E27FC236}">
                <a16:creationId xmlns:a16="http://schemas.microsoft.com/office/drawing/2014/main" id="{9EB20E89-CB6B-4C1D-BBAB-B163D880F40E}"/>
              </a:ext>
            </a:extLst>
          </p:cNvPr>
          <p:cNvSpPr>
            <a:spLocks noGrp="1" noChangeArrowheads="1"/>
          </p:cNvSpPr>
          <p:nvPr>
            <p:ph type="body" sz="half" idx="1"/>
          </p:nvPr>
        </p:nvSpPr>
        <p:spPr>
          <a:xfrm>
            <a:off x="304799" y="1143000"/>
            <a:ext cx="8426245" cy="5385619"/>
          </a:xfrm>
        </p:spPr>
        <p:txBody>
          <a:bodyPr/>
          <a:lstStyle/>
          <a:p>
            <a:pPr eaLnBrk="1" hangingPunct="1">
              <a:spcBef>
                <a:spcPct val="0"/>
              </a:spcBef>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Equal derivatives at the interior knots. </a:t>
            </a:r>
          </a:p>
          <a:p>
            <a:pPr eaLnBrk="1" hangingPunct="1">
              <a:spcBef>
                <a:spcPct val="50000"/>
              </a:spcBef>
              <a:buFontTx/>
              <a:buNone/>
            </a:pPr>
            <a:r>
              <a:rPr lang="en-US" altLang="en-US" dirty="0">
                <a:latin typeface="Times New Roman" panose="02020603050405020304" pitchFamily="18" charset="0"/>
                <a:cs typeface="Times New Roman" panose="02020603050405020304" pitchFamily="18" charset="0"/>
              </a:rPr>
              <a:t>For first interior point</a:t>
            </a:r>
            <a:r>
              <a:rPr lang="en-US" altLang="en-US" sz="2800" dirty="0">
                <a:latin typeface="Times New Roman" panose="02020603050405020304" pitchFamily="18" charset="0"/>
                <a:cs typeface="Times New Roman" panose="02020603050405020304" pitchFamily="18" charset="0"/>
              </a:rPr>
              <a:t> </a:t>
            </a:r>
            <a:r>
              <a:rPr lang="en-US" altLang="en-US" sz="2800" b="1" dirty="0">
                <a:solidFill>
                  <a:srgbClr val="CC0000"/>
                </a:solidFill>
                <a:latin typeface="Times New Roman" panose="02020603050405020304" pitchFamily="18" charset="0"/>
                <a:cs typeface="Times New Roman" panose="02020603050405020304" pitchFamily="18" charset="0"/>
              </a:rPr>
              <a:t>(4.5, 1.0)</a:t>
            </a:r>
            <a:endParaRPr lang="en-US" altLang="en-US" sz="2800" dirty="0">
              <a:latin typeface="Times New Roman" panose="02020603050405020304" pitchFamily="18" charset="0"/>
              <a:cs typeface="Times New Roman" panose="02020603050405020304" pitchFamily="18" charset="0"/>
            </a:endParaRPr>
          </a:p>
          <a:p>
            <a:pPr eaLnBrk="1" hangingPunct="1">
              <a:spcBef>
                <a:spcPct val="50000"/>
              </a:spcBef>
              <a:buFontTx/>
              <a:buNone/>
            </a:pPr>
            <a:endParaRPr lang="en-US" altLang="en-US" sz="2800" dirty="0">
              <a:latin typeface="Times New Roman" panose="02020603050405020304" pitchFamily="18" charset="0"/>
              <a:cs typeface="Times New Roman" panose="02020603050405020304" pitchFamily="18" charset="0"/>
            </a:endParaRPr>
          </a:p>
          <a:p>
            <a:pPr eaLnBrk="1" hangingPunct="1">
              <a:spcBef>
                <a:spcPct val="50000"/>
              </a:spcBef>
              <a:buFontTx/>
              <a:buNone/>
            </a:pPr>
            <a:r>
              <a:rPr lang="en-US" altLang="en-US" dirty="0">
                <a:latin typeface="Times New Roman" panose="02020603050405020304" pitchFamily="18" charset="0"/>
                <a:cs typeface="Times New Roman" panose="02020603050405020304" pitchFamily="18" charset="0"/>
              </a:rPr>
              <a:t>For second interior point</a:t>
            </a:r>
            <a:r>
              <a:rPr lang="en-US" altLang="en-US" sz="2800" dirty="0">
                <a:latin typeface="Times New Roman" panose="02020603050405020304" pitchFamily="18" charset="0"/>
                <a:cs typeface="Times New Roman" panose="02020603050405020304" pitchFamily="18" charset="0"/>
              </a:rPr>
              <a:t> </a:t>
            </a:r>
            <a:r>
              <a:rPr lang="en-US" altLang="en-US" sz="2800" b="1" dirty="0">
                <a:solidFill>
                  <a:srgbClr val="CC0000"/>
                </a:solidFill>
                <a:latin typeface="Times New Roman" panose="02020603050405020304" pitchFamily="18" charset="0"/>
                <a:cs typeface="Times New Roman" panose="02020603050405020304" pitchFamily="18" charset="0"/>
              </a:rPr>
              <a:t>(7.0, 2.5)</a:t>
            </a:r>
            <a:endParaRPr lang="en-US" altLang="en-US" sz="2800" dirty="0">
              <a:latin typeface="Times New Roman" panose="02020603050405020304" pitchFamily="18" charset="0"/>
              <a:cs typeface="Times New Roman" panose="02020603050405020304" pitchFamily="18" charset="0"/>
            </a:endParaRPr>
          </a:p>
          <a:p>
            <a:pPr eaLnBrk="1" hangingPunct="1">
              <a:spcBef>
                <a:spcPct val="50000"/>
              </a:spcBef>
              <a:buFontTx/>
              <a:buNone/>
            </a:pPr>
            <a:endParaRPr lang="en-US" altLang="en-US" sz="2800" dirty="0">
              <a:latin typeface="Times New Roman" panose="02020603050405020304" pitchFamily="18" charset="0"/>
              <a:cs typeface="Times New Roman" panose="02020603050405020304" pitchFamily="18" charset="0"/>
            </a:endParaRPr>
          </a:p>
          <a:p>
            <a:pPr eaLnBrk="1" hangingPunct="1">
              <a:spcBef>
                <a:spcPct val="0"/>
              </a:spcBef>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a:p>
            <a:pPr eaLnBrk="1" hangingPunct="1">
              <a:spcBef>
                <a:spcPct val="0"/>
              </a:spcBef>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Second derivative at the first point is 0</a:t>
            </a:r>
          </a:p>
          <a:p>
            <a:pPr eaLnBrk="1" hangingPunct="1">
              <a:spcBef>
                <a:spcPct val="0"/>
              </a:spcBef>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a:p>
            <a:pPr eaLnBrk="1" hangingPunct="1">
              <a:spcBef>
                <a:spcPct val="50000"/>
              </a:spcBef>
              <a:buFontTx/>
              <a:buNone/>
            </a:pPr>
            <a:endParaRPr lang="en-US" altLang="en-US" sz="2600" dirty="0">
              <a:latin typeface="Times New Roman" panose="02020603050405020304" pitchFamily="18" charset="0"/>
              <a:cs typeface="Times New Roman" panose="02020603050405020304" pitchFamily="18" charset="0"/>
            </a:endParaRPr>
          </a:p>
          <a:p>
            <a:pPr eaLnBrk="1" hangingPunct="1"/>
            <a:endParaRPr lang="en-US" altLang="en-US" sz="2600" dirty="0">
              <a:latin typeface="Times New Roman" panose="02020603050405020304" pitchFamily="18" charset="0"/>
              <a:cs typeface="Times New Roman" panose="02020603050405020304" pitchFamily="18" charset="0"/>
            </a:endParaRPr>
          </a:p>
        </p:txBody>
      </p:sp>
      <p:graphicFrame>
        <p:nvGraphicFramePr>
          <p:cNvPr id="22530" name="Object 8">
            <a:extLst>
              <a:ext uri="{FF2B5EF4-FFF2-40B4-BE49-F238E27FC236}">
                <a16:creationId xmlns:a16="http://schemas.microsoft.com/office/drawing/2014/main" id="{C30EC996-50C3-4363-90A4-3D4667114CB1}"/>
              </a:ext>
            </a:extLst>
          </p:cNvPr>
          <p:cNvGraphicFramePr>
            <a:graphicFrameLocks noGrp="1" noChangeAspect="1"/>
          </p:cNvGraphicFramePr>
          <p:nvPr>
            <p:ph sz="half" idx="2"/>
            <p:extLst>
              <p:ext uri="{D42A27DB-BD31-4B8C-83A1-F6EECF244321}">
                <p14:modId xmlns:p14="http://schemas.microsoft.com/office/powerpoint/2010/main" val="831849088"/>
              </p:ext>
            </p:extLst>
          </p:nvPr>
        </p:nvGraphicFramePr>
        <p:xfrm>
          <a:off x="2998839" y="5287963"/>
          <a:ext cx="2284413" cy="584200"/>
        </p:xfrm>
        <a:graphic>
          <a:graphicData uri="http://schemas.openxmlformats.org/presentationml/2006/ole">
            <mc:AlternateContent xmlns:mc="http://schemas.openxmlformats.org/markup-compatibility/2006">
              <mc:Choice xmlns:v="urn:schemas-microsoft-com:vml" Requires="v">
                <p:oleObj spid="_x0000_s14348" name="Equation" r:id="rId3" imgW="1638000" imgH="419040" progId="Equation.3">
                  <p:embed/>
                </p:oleObj>
              </mc:Choice>
              <mc:Fallback>
                <p:oleObj name="Equation" r:id="rId3" imgW="1638000" imgH="419040" progId="Equation.3">
                  <p:embed/>
                  <p:pic>
                    <p:nvPicPr>
                      <p:cNvPr id="22530" name="Object 8">
                        <a:extLst>
                          <a:ext uri="{FF2B5EF4-FFF2-40B4-BE49-F238E27FC236}">
                            <a16:creationId xmlns:a16="http://schemas.microsoft.com/office/drawing/2014/main" id="{C30EC996-50C3-4363-90A4-3D4667114C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8839" y="5287963"/>
                        <a:ext cx="2284413" cy="584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 name="Object 4">
            <a:extLst>
              <a:ext uri="{FF2B5EF4-FFF2-40B4-BE49-F238E27FC236}">
                <a16:creationId xmlns:a16="http://schemas.microsoft.com/office/drawing/2014/main" id="{9C0FBF74-7490-4E5B-9818-368E8DA0E6A0}"/>
              </a:ext>
            </a:extLst>
          </p:cNvPr>
          <p:cNvGraphicFramePr>
            <a:graphicFrameLocks noChangeAspect="1"/>
          </p:cNvGraphicFramePr>
          <p:nvPr>
            <p:extLst>
              <p:ext uri="{D42A27DB-BD31-4B8C-83A1-F6EECF244321}">
                <p14:modId xmlns:p14="http://schemas.microsoft.com/office/powerpoint/2010/main" val="4081333736"/>
              </p:ext>
            </p:extLst>
          </p:nvPr>
        </p:nvGraphicFramePr>
        <p:xfrm>
          <a:off x="4648200" y="2396613"/>
          <a:ext cx="2743200" cy="461963"/>
        </p:xfrm>
        <a:graphic>
          <a:graphicData uri="http://schemas.openxmlformats.org/presentationml/2006/ole">
            <mc:AlternateContent xmlns:mc="http://schemas.openxmlformats.org/markup-compatibility/2006">
              <mc:Choice xmlns:v="urn:schemas-microsoft-com:vml" Requires="v">
                <p:oleObj spid="_x0000_s14349" name="Equation" r:id="rId5" imgW="2222280" imgH="368280" progId="Equation.3">
                  <p:embed/>
                </p:oleObj>
              </mc:Choice>
              <mc:Fallback>
                <p:oleObj name="Equation" r:id="rId5" imgW="2222280" imgH="368280" progId="Equation.3">
                  <p:embed/>
                  <p:pic>
                    <p:nvPicPr>
                      <p:cNvPr id="22531" name="Object 4">
                        <a:extLst>
                          <a:ext uri="{FF2B5EF4-FFF2-40B4-BE49-F238E27FC236}">
                            <a16:creationId xmlns:a16="http://schemas.microsoft.com/office/drawing/2014/main" id="{9C0FBF74-7490-4E5B-9818-368E8DA0E6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2396613"/>
                        <a:ext cx="2743200" cy="4619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 name="Object 5">
            <a:extLst>
              <a:ext uri="{FF2B5EF4-FFF2-40B4-BE49-F238E27FC236}">
                <a16:creationId xmlns:a16="http://schemas.microsoft.com/office/drawing/2014/main" id="{71D1AC7B-B543-498D-838B-9E9C4300DCE5}"/>
              </a:ext>
            </a:extLst>
          </p:cNvPr>
          <p:cNvGraphicFramePr>
            <a:graphicFrameLocks noChangeAspect="1"/>
          </p:cNvGraphicFramePr>
          <p:nvPr>
            <p:extLst>
              <p:ext uri="{D42A27DB-BD31-4B8C-83A1-F6EECF244321}">
                <p14:modId xmlns:p14="http://schemas.microsoft.com/office/powerpoint/2010/main" val="1523137077"/>
              </p:ext>
            </p:extLst>
          </p:nvPr>
        </p:nvGraphicFramePr>
        <p:xfrm>
          <a:off x="609600" y="2244213"/>
          <a:ext cx="3352800" cy="588963"/>
        </p:xfrm>
        <a:graphic>
          <a:graphicData uri="http://schemas.openxmlformats.org/presentationml/2006/ole">
            <mc:AlternateContent xmlns:mc="http://schemas.openxmlformats.org/markup-compatibility/2006">
              <mc:Choice xmlns:v="urn:schemas-microsoft-com:vml" Requires="v">
                <p:oleObj spid="_x0000_s14350" name="Equation" r:id="rId7" imgW="2387520" imgH="419040" progId="Equation.3">
                  <p:embed/>
                </p:oleObj>
              </mc:Choice>
              <mc:Fallback>
                <p:oleObj name="Equation" r:id="rId7" imgW="2387520" imgH="419040" progId="Equation.3">
                  <p:embed/>
                  <p:pic>
                    <p:nvPicPr>
                      <p:cNvPr id="22532" name="Object 5">
                        <a:extLst>
                          <a:ext uri="{FF2B5EF4-FFF2-40B4-BE49-F238E27FC236}">
                            <a16:creationId xmlns:a16="http://schemas.microsoft.com/office/drawing/2014/main" id="{71D1AC7B-B543-498D-838B-9E9C4300DC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2244213"/>
                        <a:ext cx="335280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3" name="Object 6">
            <a:extLst>
              <a:ext uri="{FF2B5EF4-FFF2-40B4-BE49-F238E27FC236}">
                <a16:creationId xmlns:a16="http://schemas.microsoft.com/office/drawing/2014/main" id="{445E3171-8F75-4B68-AC94-8084DD4A0436}"/>
              </a:ext>
            </a:extLst>
          </p:cNvPr>
          <p:cNvGraphicFramePr>
            <a:graphicFrameLocks noChangeAspect="1"/>
          </p:cNvGraphicFramePr>
          <p:nvPr>
            <p:extLst>
              <p:ext uri="{D42A27DB-BD31-4B8C-83A1-F6EECF244321}">
                <p14:modId xmlns:p14="http://schemas.microsoft.com/office/powerpoint/2010/main" val="816386983"/>
              </p:ext>
            </p:extLst>
          </p:nvPr>
        </p:nvGraphicFramePr>
        <p:xfrm>
          <a:off x="5029200" y="3647767"/>
          <a:ext cx="3505200" cy="525463"/>
        </p:xfrm>
        <a:graphic>
          <a:graphicData uri="http://schemas.openxmlformats.org/presentationml/2006/ole">
            <mc:AlternateContent xmlns:mc="http://schemas.openxmlformats.org/markup-compatibility/2006">
              <mc:Choice xmlns:v="urn:schemas-microsoft-com:vml" Requires="v">
                <p:oleObj spid="_x0000_s14351" name="Equation" r:id="rId9" imgW="2539800" imgH="380880" progId="Equation.3">
                  <p:embed/>
                </p:oleObj>
              </mc:Choice>
              <mc:Fallback>
                <p:oleObj name="Equation" r:id="rId9" imgW="2539800" imgH="380880" progId="Equation.3">
                  <p:embed/>
                  <p:pic>
                    <p:nvPicPr>
                      <p:cNvPr id="22533" name="Object 6">
                        <a:extLst>
                          <a:ext uri="{FF2B5EF4-FFF2-40B4-BE49-F238E27FC236}">
                            <a16:creationId xmlns:a16="http://schemas.microsoft.com/office/drawing/2014/main" id="{445E3171-8F75-4B68-AC94-8084DD4A043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9200" y="3647767"/>
                        <a:ext cx="3505200" cy="5254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4" name="Object 7">
            <a:extLst>
              <a:ext uri="{FF2B5EF4-FFF2-40B4-BE49-F238E27FC236}">
                <a16:creationId xmlns:a16="http://schemas.microsoft.com/office/drawing/2014/main" id="{CB22A2F4-4DD7-4477-9233-2DE104727C60}"/>
              </a:ext>
            </a:extLst>
          </p:cNvPr>
          <p:cNvGraphicFramePr>
            <a:graphicFrameLocks noChangeAspect="1"/>
          </p:cNvGraphicFramePr>
          <p:nvPr>
            <p:extLst>
              <p:ext uri="{D42A27DB-BD31-4B8C-83A1-F6EECF244321}">
                <p14:modId xmlns:p14="http://schemas.microsoft.com/office/powerpoint/2010/main" val="3685311736"/>
              </p:ext>
            </p:extLst>
          </p:nvPr>
        </p:nvGraphicFramePr>
        <p:xfrm>
          <a:off x="533400" y="3495367"/>
          <a:ext cx="3810000" cy="674688"/>
        </p:xfrm>
        <a:graphic>
          <a:graphicData uri="http://schemas.openxmlformats.org/presentationml/2006/ole">
            <mc:AlternateContent xmlns:mc="http://schemas.openxmlformats.org/markup-compatibility/2006">
              <mc:Choice xmlns:v="urn:schemas-microsoft-com:vml" Requires="v">
                <p:oleObj spid="_x0000_s14352" name="Equation" r:id="rId11" imgW="2438280" imgH="431640" progId="Equation.3">
                  <p:embed/>
                </p:oleObj>
              </mc:Choice>
              <mc:Fallback>
                <p:oleObj name="Equation" r:id="rId11" imgW="2438280" imgH="431640" progId="Equation.3">
                  <p:embed/>
                  <p:pic>
                    <p:nvPicPr>
                      <p:cNvPr id="22534" name="Object 7">
                        <a:extLst>
                          <a:ext uri="{FF2B5EF4-FFF2-40B4-BE49-F238E27FC236}">
                            <a16:creationId xmlns:a16="http://schemas.microsoft.com/office/drawing/2014/main" id="{CB22A2F4-4DD7-4477-9233-2DE104727C6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 y="3495367"/>
                        <a:ext cx="38100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7" name="Line 10">
            <a:extLst>
              <a:ext uri="{FF2B5EF4-FFF2-40B4-BE49-F238E27FC236}">
                <a16:creationId xmlns:a16="http://schemas.microsoft.com/office/drawing/2014/main" id="{12B7ED2C-4C38-43A1-BD17-8A92D2F1A9DC}"/>
              </a:ext>
            </a:extLst>
          </p:cNvPr>
          <p:cNvSpPr>
            <a:spLocks noChangeShapeType="1"/>
          </p:cNvSpPr>
          <p:nvPr/>
        </p:nvSpPr>
        <p:spPr bwMode="auto">
          <a:xfrm>
            <a:off x="4038600" y="2625213"/>
            <a:ext cx="381000" cy="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22538" name="Line 11">
            <a:extLst>
              <a:ext uri="{FF2B5EF4-FFF2-40B4-BE49-F238E27FC236}">
                <a16:creationId xmlns:a16="http://schemas.microsoft.com/office/drawing/2014/main" id="{D1EEEDAE-3858-4A71-A224-4E02157FDD12}"/>
              </a:ext>
            </a:extLst>
          </p:cNvPr>
          <p:cNvSpPr>
            <a:spLocks noChangeShapeType="1"/>
          </p:cNvSpPr>
          <p:nvPr/>
        </p:nvSpPr>
        <p:spPr bwMode="auto">
          <a:xfrm>
            <a:off x="4495800" y="3952567"/>
            <a:ext cx="381000" cy="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5">
            <a:extLst>
              <a:ext uri="{FF2B5EF4-FFF2-40B4-BE49-F238E27FC236}">
                <a16:creationId xmlns:a16="http://schemas.microsoft.com/office/drawing/2014/main" id="{3CA0705F-B7CD-48C6-BAF5-CBD8EF6DBDDC}"/>
              </a:ext>
            </a:extLst>
          </p:cNvPr>
          <p:cNvSpPr>
            <a:spLocks noGrp="1" noChangeArrowheads="1"/>
          </p:cNvSpPr>
          <p:nvPr>
            <p:ph type="title"/>
          </p:nvPr>
        </p:nvSpPr>
        <p:spPr/>
        <p:txBody>
          <a:bodyPr/>
          <a:lstStyle/>
          <a:p>
            <a:pPr eaLnBrk="1" hangingPunct="1"/>
            <a:r>
              <a:rPr lang="en-US" altLang="en-US" sz="3800" b="1">
                <a:solidFill>
                  <a:srgbClr val="0000CC"/>
                </a:solidFill>
                <a:latin typeface="Times New Roman" panose="02020603050405020304" pitchFamily="18" charset="0"/>
                <a:cs typeface="Times New Roman" panose="02020603050405020304" pitchFamily="18" charset="0"/>
              </a:rPr>
              <a:t>Quadric Splines - Example</a:t>
            </a:r>
          </a:p>
        </p:txBody>
      </p:sp>
      <p:graphicFrame>
        <p:nvGraphicFramePr>
          <p:cNvPr id="23554" name="Object 4">
            <a:extLst>
              <a:ext uri="{FF2B5EF4-FFF2-40B4-BE49-F238E27FC236}">
                <a16:creationId xmlns:a16="http://schemas.microsoft.com/office/drawing/2014/main" id="{16F19CD7-7EEA-40F2-B6FD-97C3FF8DC633}"/>
              </a:ext>
            </a:extLst>
          </p:cNvPr>
          <p:cNvGraphicFramePr>
            <a:graphicFrameLocks noGrp="1" noChangeAspect="1"/>
          </p:cNvGraphicFramePr>
          <p:nvPr>
            <p:ph idx="1"/>
          </p:nvPr>
        </p:nvGraphicFramePr>
        <p:xfrm>
          <a:off x="762000" y="1773238"/>
          <a:ext cx="7466013" cy="4325937"/>
        </p:xfrm>
        <a:graphic>
          <a:graphicData uri="http://schemas.openxmlformats.org/presentationml/2006/ole">
            <mc:AlternateContent xmlns:mc="http://schemas.openxmlformats.org/markup-compatibility/2006">
              <mc:Choice xmlns:v="urn:schemas-microsoft-com:vml" Requires="v">
                <p:oleObj spid="_x0000_s15364" name="Equation" r:id="rId3" imgW="3200400" imgH="1854000" progId="Equation.3">
                  <p:embed/>
                </p:oleObj>
              </mc:Choice>
              <mc:Fallback>
                <p:oleObj name="Equation" r:id="rId3" imgW="3200400" imgH="1854000" progId="Equation.3">
                  <p:embed/>
                  <p:pic>
                    <p:nvPicPr>
                      <p:cNvPr id="23554" name="Object 4">
                        <a:extLst>
                          <a:ext uri="{FF2B5EF4-FFF2-40B4-BE49-F238E27FC236}">
                            <a16:creationId xmlns:a16="http://schemas.microsoft.com/office/drawing/2014/main" id="{16F19CD7-7EEA-40F2-B6FD-97C3FF8DC6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73238"/>
                        <a:ext cx="7466013" cy="432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5" name="Rectangle 2">
            <a:extLst>
              <a:ext uri="{FF2B5EF4-FFF2-40B4-BE49-F238E27FC236}">
                <a16:creationId xmlns:a16="http://schemas.microsoft.com/office/drawing/2014/main" id="{044AE11F-313C-41F0-B0B8-D2937A8AE88A}"/>
              </a:ext>
            </a:extLst>
          </p:cNvPr>
          <p:cNvSpPr>
            <a:spLocks noGrp="1" noChangeArrowheads="1"/>
          </p:cNvSpPr>
          <p:nvPr>
            <p:ph type="title"/>
          </p:nvPr>
        </p:nvSpPr>
        <p:spPr>
          <a:xfrm>
            <a:off x="457200" y="122238"/>
            <a:ext cx="7543800" cy="944562"/>
          </a:xfrm>
        </p:spPr>
        <p:txBody>
          <a:bodyPr/>
          <a:lstStyle/>
          <a:p>
            <a:pPr eaLnBrk="1" hangingPunct="1"/>
            <a:r>
              <a:rPr lang="en-US" altLang="en-US" sz="3800" b="1">
                <a:solidFill>
                  <a:srgbClr val="0000CC"/>
                </a:solidFill>
                <a:latin typeface="Times New Roman" panose="02020603050405020304" pitchFamily="18" charset="0"/>
                <a:cs typeface="Times New Roman" panose="02020603050405020304" pitchFamily="18" charset="0"/>
              </a:rPr>
              <a:t>Quadric Splines - Example</a:t>
            </a:r>
          </a:p>
        </p:txBody>
      </p:sp>
      <p:sp>
        <p:nvSpPr>
          <p:cNvPr id="24586" name="Rectangle 3">
            <a:extLst>
              <a:ext uri="{FF2B5EF4-FFF2-40B4-BE49-F238E27FC236}">
                <a16:creationId xmlns:a16="http://schemas.microsoft.com/office/drawing/2014/main" id="{8C7A4D37-2292-4887-A7F8-2AE6ACED4FA9}"/>
              </a:ext>
            </a:extLst>
          </p:cNvPr>
          <p:cNvSpPr>
            <a:spLocks noGrp="1" noChangeArrowheads="1"/>
          </p:cNvSpPr>
          <p:nvPr>
            <p:ph idx="1"/>
          </p:nvPr>
        </p:nvSpPr>
        <p:spPr>
          <a:xfrm>
            <a:off x="457200" y="1295400"/>
            <a:ext cx="8229600" cy="4835525"/>
          </a:xfrm>
        </p:spPr>
        <p:txBody>
          <a:bodyPr/>
          <a:lstStyle/>
          <a:p>
            <a:pPr eaLnBrk="1" hangingPunct="1">
              <a:spcBef>
                <a:spcPct val="0"/>
              </a:spcBef>
              <a:buFontTx/>
              <a:buNone/>
            </a:pPr>
            <a:r>
              <a:rPr lang="en-US" altLang="en-US">
                <a:latin typeface="Times New Roman" panose="02020603050405020304" pitchFamily="18" charset="0"/>
                <a:cs typeface="Times New Roman" panose="02020603050405020304" pitchFamily="18" charset="0"/>
              </a:rPr>
              <a:t>Solving these 8 equations with 8 unknowns</a:t>
            </a:r>
          </a:p>
        </p:txBody>
      </p:sp>
      <p:graphicFrame>
        <p:nvGraphicFramePr>
          <p:cNvPr id="24578" name="Object 7">
            <a:extLst>
              <a:ext uri="{FF2B5EF4-FFF2-40B4-BE49-F238E27FC236}">
                <a16:creationId xmlns:a16="http://schemas.microsoft.com/office/drawing/2014/main" id="{3D988940-E644-4FCF-BA2D-D3B75854B548}"/>
              </a:ext>
            </a:extLst>
          </p:cNvPr>
          <p:cNvGraphicFramePr>
            <a:graphicFrameLocks noChangeAspect="1"/>
          </p:cNvGraphicFramePr>
          <p:nvPr/>
        </p:nvGraphicFramePr>
        <p:xfrm>
          <a:off x="838200" y="2127250"/>
          <a:ext cx="4419600" cy="1514475"/>
        </p:xfrm>
        <a:graphic>
          <a:graphicData uri="http://schemas.openxmlformats.org/presentationml/2006/ole">
            <mc:AlternateContent xmlns:mc="http://schemas.openxmlformats.org/markup-compatibility/2006">
              <mc:Choice xmlns:v="urn:schemas-microsoft-com:vml" Requires="v">
                <p:oleObj spid="_x0000_s16400" name="Equation" r:id="rId3" imgW="2031840" imgH="685800" progId="Equation.3">
                  <p:embed/>
                </p:oleObj>
              </mc:Choice>
              <mc:Fallback>
                <p:oleObj name="Equation" r:id="rId3" imgW="2031840" imgH="685800" progId="Equation.3">
                  <p:embed/>
                  <p:pic>
                    <p:nvPicPr>
                      <p:cNvPr id="24578" name="Object 7">
                        <a:extLst>
                          <a:ext uri="{FF2B5EF4-FFF2-40B4-BE49-F238E27FC236}">
                            <a16:creationId xmlns:a16="http://schemas.microsoft.com/office/drawing/2014/main" id="{3D988940-E644-4FCF-BA2D-D3B75854B5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27250"/>
                        <a:ext cx="4419600" cy="151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13">
            <a:extLst>
              <a:ext uri="{FF2B5EF4-FFF2-40B4-BE49-F238E27FC236}">
                <a16:creationId xmlns:a16="http://schemas.microsoft.com/office/drawing/2014/main" id="{61DF6151-48E9-456F-B732-980DEF8CA325}"/>
              </a:ext>
            </a:extLst>
          </p:cNvPr>
          <p:cNvGraphicFramePr>
            <a:graphicFrameLocks noChangeAspect="1"/>
          </p:cNvGraphicFramePr>
          <p:nvPr/>
        </p:nvGraphicFramePr>
        <p:xfrm>
          <a:off x="838200" y="4038600"/>
          <a:ext cx="2590800" cy="479425"/>
        </p:xfrm>
        <a:graphic>
          <a:graphicData uri="http://schemas.openxmlformats.org/presentationml/2006/ole">
            <mc:AlternateContent xmlns:mc="http://schemas.openxmlformats.org/markup-compatibility/2006">
              <mc:Choice xmlns:v="urn:schemas-microsoft-com:vml" Requires="v">
                <p:oleObj spid="_x0000_s16401" name="Equation" r:id="rId5" imgW="2019240" imgH="368280" progId="Equation.3">
                  <p:embed/>
                </p:oleObj>
              </mc:Choice>
              <mc:Fallback>
                <p:oleObj name="Equation" r:id="rId5" imgW="2019240" imgH="368280" progId="Equation.3">
                  <p:embed/>
                  <p:pic>
                    <p:nvPicPr>
                      <p:cNvPr id="24579" name="Object 13">
                        <a:extLst>
                          <a:ext uri="{FF2B5EF4-FFF2-40B4-BE49-F238E27FC236}">
                            <a16:creationId xmlns:a16="http://schemas.microsoft.com/office/drawing/2014/main" id="{61DF6151-48E9-456F-B732-980DEF8CA3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038600"/>
                        <a:ext cx="259080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15">
            <a:extLst>
              <a:ext uri="{FF2B5EF4-FFF2-40B4-BE49-F238E27FC236}">
                <a16:creationId xmlns:a16="http://schemas.microsoft.com/office/drawing/2014/main" id="{F52A74AD-2550-4810-91D4-DD0EC007FCA2}"/>
              </a:ext>
            </a:extLst>
          </p:cNvPr>
          <p:cNvGraphicFramePr>
            <a:graphicFrameLocks noChangeAspect="1"/>
          </p:cNvGraphicFramePr>
          <p:nvPr/>
        </p:nvGraphicFramePr>
        <p:xfrm>
          <a:off x="5638800" y="4114800"/>
          <a:ext cx="1905000" cy="349250"/>
        </p:xfrm>
        <a:graphic>
          <a:graphicData uri="http://schemas.openxmlformats.org/presentationml/2006/ole">
            <mc:AlternateContent xmlns:mc="http://schemas.openxmlformats.org/markup-compatibility/2006">
              <mc:Choice xmlns:v="urn:schemas-microsoft-com:vml" Requires="v">
                <p:oleObj spid="_x0000_s16402" name="Equation" r:id="rId7" imgW="1536480" imgH="279360" progId="Equation.3">
                  <p:embed/>
                </p:oleObj>
              </mc:Choice>
              <mc:Fallback>
                <p:oleObj name="Equation" r:id="rId7" imgW="1536480" imgH="279360" progId="Equation.3">
                  <p:embed/>
                  <p:pic>
                    <p:nvPicPr>
                      <p:cNvPr id="24580" name="Object 15">
                        <a:extLst>
                          <a:ext uri="{FF2B5EF4-FFF2-40B4-BE49-F238E27FC236}">
                            <a16:creationId xmlns:a16="http://schemas.microsoft.com/office/drawing/2014/main" id="{F52A74AD-2550-4810-91D4-DD0EC007FCA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4114800"/>
                        <a:ext cx="190500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1" name="Object 17">
            <a:extLst>
              <a:ext uri="{FF2B5EF4-FFF2-40B4-BE49-F238E27FC236}">
                <a16:creationId xmlns:a16="http://schemas.microsoft.com/office/drawing/2014/main" id="{30A20841-30BA-4227-B0EC-C4A57AE46E07}"/>
              </a:ext>
            </a:extLst>
          </p:cNvPr>
          <p:cNvGraphicFramePr>
            <a:graphicFrameLocks noChangeAspect="1"/>
          </p:cNvGraphicFramePr>
          <p:nvPr/>
        </p:nvGraphicFramePr>
        <p:xfrm>
          <a:off x="762000" y="4713288"/>
          <a:ext cx="4572000" cy="531812"/>
        </p:xfrm>
        <a:graphic>
          <a:graphicData uri="http://schemas.openxmlformats.org/presentationml/2006/ole">
            <mc:AlternateContent xmlns:mc="http://schemas.openxmlformats.org/markup-compatibility/2006">
              <mc:Choice xmlns:v="urn:schemas-microsoft-com:vml" Requires="v">
                <p:oleObj spid="_x0000_s16403" name="Equation" r:id="rId9" imgW="3822480" imgH="444240" progId="Equation.3">
                  <p:embed/>
                </p:oleObj>
              </mc:Choice>
              <mc:Fallback>
                <p:oleObj name="Equation" r:id="rId9" imgW="3822480" imgH="444240" progId="Equation.3">
                  <p:embed/>
                  <p:pic>
                    <p:nvPicPr>
                      <p:cNvPr id="24581" name="Object 17">
                        <a:extLst>
                          <a:ext uri="{FF2B5EF4-FFF2-40B4-BE49-F238E27FC236}">
                            <a16:creationId xmlns:a16="http://schemas.microsoft.com/office/drawing/2014/main" id="{30A20841-30BA-4227-B0EC-C4A57AE46E0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4713288"/>
                        <a:ext cx="4572000"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2" name="Object 19">
            <a:extLst>
              <a:ext uri="{FF2B5EF4-FFF2-40B4-BE49-F238E27FC236}">
                <a16:creationId xmlns:a16="http://schemas.microsoft.com/office/drawing/2014/main" id="{053C4339-064D-4A1A-BF8A-0A5B463826C0}"/>
              </a:ext>
            </a:extLst>
          </p:cNvPr>
          <p:cNvGraphicFramePr>
            <a:graphicFrameLocks noChangeAspect="1"/>
          </p:cNvGraphicFramePr>
          <p:nvPr/>
        </p:nvGraphicFramePr>
        <p:xfrm>
          <a:off x="5715000" y="4876800"/>
          <a:ext cx="1676400" cy="307975"/>
        </p:xfrm>
        <a:graphic>
          <a:graphicData uri="http://schemas.openxmlformats.org/presentationml/2006/ole">
            <mc:AlternateContent xmlns:mc="http://schemas.openxmlformats.org/markup-compatibility/2006">
              <mc:Choice xmlns:v="urn:schemas-microsoft-com:vml" Requires="v">
                <p:oleObj spid="_x0000_s16404" name="Equation" r:id="rId11" imgW="1549080" imgH="279360" progId="Equation.3">
                  <p:embed/>
                </p:oleObj>
              </mc:Choice>
              <mc:Fallback>
                <p:oleObj name="Equation" r:id="rId11" imgW="1549080" imgH="279360" progId="Equation.3">
                  <p:embed/>
                  <p:pic>
                    <p:nvPicPr>
                      <p:cNvPr id="24582" name="Object 19">
                        <a:extLst>
                          <a:ext uri="{FF2B5EF4-FFF2-40B4-BE49-F238E27FC236}">
                            <a16:creationId xmlns:a16="http://schemas.microsoft.com/office/drawing/2014/main" id="{053C4339-064D-4A1A-BF8A-0A5B463826C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5000" y="4876800"/>
                        <a:ext cx="167640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3" name="Object 21">
            <a:extLst>
              <a:ext uri="{FF2B5EF4-FFF2-40B4-BE49-F238E27FC236}">
                <a16:creationId xmlns:a16="http://schemas.microsoft.com/office/drawing/2014/main" id="{FC7E4711-B3B9-4CC4-A9DC-F52E508C6357}"/>
              </a:ext>
            </a:extLst>
          </p:cNvPr>
          <p:cNvGraphicFramePr>
            <a:graphicFrameLocks noChangeAspect="1"/>
          </p:cNvGraphicFramePr>
          <p:nvPr/>
        </p:nvGraphicFramePr>
        <p:xfrm>
          <a:off x="762000" y="5486400"/>
          <a:ext cx="4343400" cy="530225"/>
        </p:xfrm>
        <a:graphic>
          <a:graphicData uri="http://schemas.openxmlformats.org/presentationml/2006/ole">
            <mc:AlternateContent xmlns:mc="http://schemas.openxmlformats.org/markup-compatibility/2006">
              <mc:Choice xmlns:v="urn:schemas-microsoft-com:vml" Requires="v">
                <p:oleObj spid="_x0000_s16405" name="Equation" r:id="rId13" imgW="3695400" imgH="457200" progId="Equation.3">
                  <p:embed/>
                </p:oleObj>
              </mc:Choice>
              <mc:Fallback>
                <p:oleObj name="Equation" r:id="rId13" imgW="3695400" imgH="457200" progId="Equation.3">
                  <p:embed/>
                  <p:pic>
                    <p:nvPicPr>
                      <p:cNvPr id="24583" name="Object 21">
                        <a:extLst>
                          <a:ext uri="{FF2B5EF4-FFF2-40B4-BE49-F238E27FC236}">
                            <a16:creationId xmlns:a16="http://schemas.microsoft.com/office/drawing/2014/main" id="{FC7E4711-B3B9-4CC4-A9DC-F52E508C635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 y="5486400"/>
                        <a:ext cx="43434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4" name="Object 23">
            <a:extLst>
              <a:ext uri="{FF2B5EF4-FFF2-40B4-BE49-F238E27FC236}">
                <a16:creationId xmlns:a16="http://schemas.microsoft.com/office/drawing/2014/main" id="{F3516898-83F9-404C-BE8C-FEF66AF3058D}"/>
              </a:ext>
            </a:extLst>
          </p:cNvPr>
          <p:cNvGraphicFramePr>
            <a:graphicFrameLocks noChangeAspect="1"/>
          </p:cNvGraphicFramePr>
          <p:nvPr/>
        </p:nvGraphicFramePr>
        <p:xfrm>
          <a:off x="5791200" y="5638800"/>
          <a:ext cx="1752600" cy="322263"/>
        </p:xfrm>
        <a:graphic>
          <a:graphicData uri="http://schemas.openxmlformats.org/presentationml/2006/ole">
            <mc:AlternateContent xmlns:mc="http://schemas.openxmlformats.org/markup-compatibility/2006">
              <mc:Choice xmlns:v="urn:schemas-microsoft-com:vml" Requires="v">
                <p:oleObj spid="_x0000_s16406" name="Equation" r:id="rId15" imgW="1536480" imgH="279360" progId="Equation.3">
                  <p:embed/>
                </p:oleObj>
              </mc:Choice>
              <mc:Fallback>
                <p:oleObj name="Equation" r:id="rId15" imgW="1536480" imgH="279360" progId="Equation.3">
                  <p:embed/>
                  <p:pic>
                    <p:nvPicPr>
                      <p:cNvPr id="24584" name="Object 23">
                        <a:extLst>
                          <a:ext uri="{FF2B5EF4-FFF2-40B4-BE49-F238E27FC236}">
                            <a16:creationId xmlns:a16="http://schemas.microsoft.com/office/drawing/2014/main" id="{F3516898-83F9-404C-BE8C-FEF66AF3058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1200" y="5638800"/>
                        <a:ext cx="1752600" cy="32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a:extLst>
              <a:ext uri="{FF2B5EF4-FFF2-40B4-BE49-F238E27FC236}">
                <a16:creationId xmlns:a16="http://schemas.microsoft.com/office/drawing/2014/main" id="{0625C30C-9C83-4E6B-B02A-01B3DF82F44E}"/>
              </a:ext>
            </a:extLst>
          </p:cNvPr>
          <p:cNvSpPr>
            <a:spLocks noChangeArrowheads="1"/>
          </p:cNvSpPr>
          <p:nvPr/>
        </p:nvSpPr>
        <p:spPr bwMode="auto">
          <a:xfrm>
            <a:off x="457200" y="122238"/>
            <a:ext cx="75438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r>
              <a:rPr lang="en-US" altLang="en-US" sz="3800" b="1">
                <a:solidFill>
                  <a:srgbClr val="0000CC"/>
                </a:solidFill>
                <a:latin typeface="Times New Roman" panose="02020603050405020304" pitchFamily="18" charset="0"/>
                <a:cs typeface="Times New Roman" panose="02020603050405020304" pitchFamily="18" charset="0"/>
              </a:rPr>
              <a:t>Cubic Splines</a:t>
            </a:r>
          </a:p>
        </p:txBody>
      </p:sp>
      <p:graphicFrame>
        <p:nvGraphicFramePr>
          <p:cNvPr id="25602" name="Object 5">
            <a:extLst>
              <a:ext uri="{FF2B5EF4-FFF2-40B4-BE49-F238E27FC236}">
                <a16:creationId xmlns:a16="http://schemas.microsoft.com/office/drawing/2014/main" id="{E542E06A-F0EC-4223-A3A7-86A2C5CC6C7B}"/>
              </a:ext>
            </a:extLst>
          </p:cNvPr>
          <p:cNvGraphicFramePr>
            <a:graphicFrameLocks noChangeAspect="1"/>
          </p:cNvGraphicFramePr>
          <p:nvPr>
            <p:extLst>
              <p:ext uri="{D42A27DB-BD31-4B8C-83A1-F6EECF244321}">
                <p14:modId xmlns:p14="http://schemas.microsoft.com/office/powerpoint/2010/main" val="4266979117"/>
              </p:ext>
            </p:extLst>
          </p:nvPr>
        </p:nvGraphicFramePr>
        <p:xfrm>
          <a:off x="4399935" y="3110706"/>
          <a:ext cx="4419600" cy="636588"/>
        </p:xfrm>
        <a:graphic>
          <a:graphicData uri="http://schemas.openxmlformats.org/presentationml/2006/ole">
            <mc:AlternateContent xmlns:mc="http://schemas.openxmlformats.org/markup-compatibility/2006">
              <mc:Choice xmlns:v="urn:schemas-microsoft-com:vml" Requires="v">
                <p:oleObj spid="_x0000_s17412" name="Equation" r:id="rId3" imgW="1701720" imgH="241200" progId="Equation.3">
                  <p:embed/>
                </p:oleObj>
              </mc:Choice>
              <mc:Fallback>
                <p:oleObj name="Equation" r:id="rId3" imgW="1701720" imgH="241200" progId="Equation.3">
                  <p:embed/>
                  <p:pic>
                    <p:nvPicPr>
                      <p:cNvPr id="25602" name="Object 5">
                        <a:extLst>
                          <a:ext uri="{FF2B5EF4-FFF2-40B4-BE49-F238E27FC236}">
                            <a16:creationId xmlns:a16="http://schemas.microsoft.com/office/drawing/2014/main" id="{E542E06A-F0EC-4223-A3A7-86A2C5CC6C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9935" y="3110706"/>
                        <a:ext cx="4419600" cy="636588"/>
                      </a:xfrm>
                      <a:prstGeom prst="rect">
                        <a:avLst/>
                      </a:prstGeom>
                      <a:noFill/>
                      <a:ln>
                        <a:noFill/>
                      </a:ln>
                      <a:effectLst/>
                    </p:spPr>
                  </p:pic>
                </p:oleObj>
              </mc:Fallback>
            </mc:AlternateContent>
          </a:graphicData>
        </a:graphic>
      </p:graphicFrame>
      <p:sp>
        <p:nvSpPr>
          <p:cNvPr id="25604" name="Rectangle 6">
            <a:extLst>
              <a:ext uri="{FF2B5EF4-FFF2-40B4-BE49-F238E27FC236}">
                <a16:creationId xmlns:a16="http://schemas.microsoft.com/office/drawing/2014/main" id="{30139CA8-4995-481E-92EE-5DCFC853B4FE}"/>
              </a:ext>
            </a:extLst>
          </p:cNvPr>
          <p:cNvSpPr>
            <a:spLocks noChangeArrowheads="1"/>
          </p:cNvSpPr>
          <p:nvPr/>
        </p:nvSpPr>
        <p:spPr bwMode="auto">
          <a:xfrm>
            <a:off x="457200" y="1243780"/>
            <a:ext cx="8077200" cy="470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lnSpc>
                <a:spcPct val="120000"/>
              </a:lnSpc>
              <a:buClr>
                <a:srgbClr val="1B0793"/>
              </a:buClr>
              <a:buSzPct val="140000"/>
            </a:pPr>
            <a:r>
              <a:rPr lang="en-US" altLang="en-US" sz="2800" b="1" dirty="0">
                <a:latin typeface="Times New Roman" panose="02020603050405020304" pitchFamily="18" charset="0"/>
                <a:cs typeface="Times New Roman" panose="02020603050405020304" pitchFamily="18" charset="0"/>
              </a:rPr>
              <a:t>Objective:</a:t>
            </a:r>
            <a:r>
              <a:rPr lang="en-US" altLang="en-US" sz="2800" dirty="0">
                <a:latin typeface="Times New Roman" panose="02020603050405020304" pitchFamily="18" charset="0"/>
                <a:cs typeface="Times New Roman" panose="02020603050405020304" pitchFamily="18" charset="0"/>
              </a:rPr>
              <a:t> to derive a third order polynomial for each interval between data points.</a:t>
            </a:r>
          </a:p>
          <a:p>
            <a:pPr eaLnBrk="1" hangingPunct="1">
              <a:lnSpc>
                <a:spcPct val="120000"/>
              </a:lnSpc>
              <a:buClr>
                <a:srgbClr val="1B0793"/>
              </a:buClr>
              <a:buSzPct val="140000"/>
            </a:pPr>
            <a:r>
              <a:rPr lang="en-US" altLang="en-US" sz="2800" b="1" dirty="0">
                <a:latin typeface="Times New Roman" panose="02020603050405020304" pitchFamily="18" charset="0"/>
                <a:cs typeface="Times New Roman" panose="02020603050405020304" pitchFamily="18" charset="0"/>
              </a:rPr>
              <a:t>Terms:</a:t>
            </a:r>
            <a:r>
              <a:rPr lang="en-US" altLang="en-US" sz="2800" dirty="0">
                <a:latin typeface="Times New Roman" panose="02020603050405020304" pitchFamily="18" charset="0"/>
                <a:cs typeface="Times New Roman" panose="02020603050405020304" pitchFamily="18" charset="0"/>
              </a:rPr>
              <a:t> </a:t>
            </a:r>
            <a:r>
              <a:rPr lang="en-US" altLang="en-US" sz="2800" u="sng" dirty="0">
                <a:latin typeface="Times New Roman" panose="02020603050405020304" pitchFamily="18" charset="0"/>
                <a:cs typeface="Times New Roman" panose="02020603050405020304" pitchFamily="18" charset="0"/>
              </a:rPr>
              <a:t>Interior knots</a:t>
            </a:r>
            <a:r>
              <a:rPr lang="en-US" altLang="en-US" sz="2800" dirty="0">
                <a:latin typeface="Times New Roman" panose="02020603050405020304" pitchFamily="18" charset="0"/>
                <a:cs typeface="Times New Roman" panose="02020603050405020304" pitchFamily="18" charset="0"/>
              </a:rPr>
              <a:t> and </a:t>
            </a:r>
            <a:r>
              <a:rPr lang="en-US" altLang="en-US" sz="2800" u="sng" dirty="0">
                <a:latin typeface="Times New Roman" panose="02020603050405020304" pitchFamily="18" charset="0"/>
                <a:cs typeface="Times New Roman" panose="02020603050405020304" pitchFamily="18" charset="0"/>
              </a:rPr>
              <a:t>end points</a:t>
            </a:r>
          </a:p>
          <a:p>
            <a:pPr eaLnBrk="1" hangingPunct="1">
              <a:lnSpc>
                <a:spcPct val="120000"/>
              </a:lnSpc>
            </a:pPr>
            <a:endParaRPr lang="en-US" altLang="en-US" sz="2800" b="1" u="sng" dirty="0">
              <a:solidFill>
                <a:srgbClr val="CC0000"/>
              </a:solidFill>
              <a:latin typeface="Times New Roman" panose="02020603050405020304" pitchFamily="18" charset="0"/>
              <a:cs typeface="Times New Roman" panose="02020603050405020304" pitchFamily="18" charset="0"/>
            </a:endParaRPr>
          </a:p>
          <a:p>
            <a:pPr eaLnBrk="1" hangingPunct="1">
              <a:lnSpc>
                <a:spcPct val="120000"/>
              </a:lnSpc>
            </a:pPr>
            <a:endParaRPr lang="en-US" altLang="en-US" sz="2800" b="1" u="sng" dirty="0">
              <a:solidFill>
                <a:srgbClr val="CC0000"/>
              </a:solidFill>
              <a:latin typeface="Times New Roman" panose="02020603050405020304" pitchFamily="18" charset="0"/>
              <a:cs typeface="Times New Roman" panose="02020603050405020304" pitchFamily="18" charset="0"/>
            </a:endParaRPr>
          </a:p>
          <a:p>
            <a:pPr eaLnBrk="1" hangingPunct="1">
              <a:lnSpc>
                <a:spcPct val="120000"/>
              </a:lnSpc>
            </a:pPr>
            <a:r>
              <a:rPr lang="en-US" altLang="en-US" sz="2800" b="1" u="sng" dirty="0">
                <a:solidFill>
                  <a:srgbClr val="CC0000"/>
                </a:solidFill>
                <a:latin typeface="Times New Roman" panose="02020603050405020304" pitchFamily="18" charset="0"/>
                <a:cs typeface="Times New Roman" panose="02020603050405020304" pitchFamily="18" charset="0"/>
              </a:rPr>
              <a:t>For </a:t>
            </a:r>
            <a:r>
              <a:rPr lang="en-US" altLang="en-US" sz="2800" b="1" i="1" u="sng" dirty="0">
                <a:solidFill>
                  <a:srgbClr val="CC0000"/>
                </a:solidFill>
                <a:latin typeface="Times New Roman" panose="02020603050405020304" pitchFamily="18" charset="0"/>
                <a:cs typeface="Times New Roman" panose="02020603050405020304" pitchFamily="18" charset="0"/>
              </a:rPr>
              <a:t>n</a:t>
            </a:r>
            <a:r>
              <a:rPr lang="en-US" altLang="en-US" sz="2800" b="1" u="sng" dirty="0">
                <a:solidFill>
                  <a:srgbClr val="CC0000"/>
                </a:solidFill>
                <a:latin typeface="Times New Roman" panose="02020603050405020304" pitchFamily="18" charset="0"/>
                <a:cs typeface="Times New Roman" panose="02020603050405020304" pitchFamily="18" charset="0"/>
              </a:rPr>
              <a:t>+1 data points:</a:t>
            </a:r>
          </a:p>
          <a:p>
            <a:pPr eaLnBrk="1" hangingPunct="1">
              <a:lnSpc>
                <a:spcPct val="120000"/>
              </a:lnSpc>
              <a:buFontTx/>
              <a:buChar char="•"/>
            </a:pPr>
            <a:r>
              <a:rPr lang="en-US" altLang="en-US" sz="2800" i="1" dirty="0">
                <a:latin typeface="Times New Roman" panose="02020603050405020304" pitchFamily="18" charset="0"/>
                <a:cs typeface="Times New Roman" panose="02020603050405020304" pitchFamily="18" charset="0"/>
              </a:rPr>
              <a:t> </a:t>
            </a:r>
            <a:r>
              <a:rPr lang="en-US" altLang="en-US" sz="2800" i="1" dirty="0" err="1">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 (0, 1, 2, …</a:t>
            </a:r>
            <a:r>
              <a:rPr lang="en-US" altLang="en-US" sz="2800" i="1" dirty="0">
                <a:latin typeface="Times New Roman" panose="02020603050405020304" pitchFamily="18" charset="0"/>
                <a:cs typeface="Times New Roman" panose="02020603050405020304" pitchFamily="18" charset="0"/>
              </a:rPr>
              <a:t>n),</a:t>
            </a:r>
          </a:p>
          <a:p>
            <a:pPr eaLnBrk="1" hangingPunct="1">
              <a:lnSpc>
                <a:spcPct val="120000"/>
              </a:lnSpc>
              <a:buFontTx/>
              <a:buChar char="•"/>
            </a:pPr>
            <a:r>
              <a:rPr lang="en-US" altLang="en-US" sz="2800" i="1" dirty="0">
                <a:latin typeface="Times New Roman" panose="02020603050405020304" pitchFamily="18" charset="0"/>
                <a:cs typeface="Times New Roman" panose="02020603050405020304" pitchFamily="18" charset="0"/>
              </a:rPr>
              <a:t> </a:t>
            </a:r>
            <a:r>
              <a:rPr lang="en-US" altLang="en-US" sz="2800" b="1" i="1" dirty="0">
                <a:latin typeface="Times New Roman" panose="02020603050405020304" pitchFamily="18" charset="0"/>
                <a:cs typeface="Times New Roman" panose="02020603050405020304" pitchFamily="18" charset="0"/>
              </a:rPr>
              <a:t>n</a:t>
            </a:r>
            <a:r>
              <a:rPr lang="en-US" altLang="en-US" sz="2800" i="1" dirty="0">
                <a:latin typeface="Times New Roman" panose="02020603050405020304" pitchFamily="18" charset="0"/>
                <a:cs typeface="Times New Roman" panose="02020603050405020304" pitchFamily="18" charset="0"/>
              </a:rPr>
              <a:t> intervals,</a:t>
            </a:r>
          </a:p>
          <a:p>
            <a:pPr eaLnBrk="1" hangingPunct="1">
              <a:lnSpc>
                <a:spcPct val="120000"/>
              </a:lnSpc>
              <a:buFontTx/>
              <a:buChar char="•"/>
            </a:pPr>
            <a:r>
              <a:rPr lang="en-US" altLang="en-US" sz="2800" b="1" i="1" dirty="0">
                <a:latin typeface="Times New Roman" panose="02020603050405020304" pitchFamily="18" charset="0"/>
                <a:cs typeface="Times New Roman" panose="02020603050405020304" pitchFamily="18" charset="0"/>
              </a:rPr>
              <a:t> 4n</a:t>
            </a:r>
            <a:r>
              <a:rPr lang="en-US" altLang="en-US" sz="2800" i="1" dirty="0">
                <a:latin typeface="Times New Roman" panose="02020603050405020304" pitchFamily="18" charset="0"/>
                <a:cs typeface="Times New Roman" panose="02020603050405020304" pitchFamily="18" charset="0"/>
              </a:rPr>
              <a:t> unknown  constants (a’s, b’s ,c’s and d’s)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07314FF-6400-409B-83C5-7A7AD59C2D3C}"/>
              </a:ext>
            </a:extLst>
          </p:cNvPr>
          <p:cNvSpPr>
            <a:spLocks noGrp="1" noChangeArrowheads="1"/>
          </p:cNvSpPr>
          <p:nvPr>
            <p:ph type="title"/>
          </p:nvPr>
        </p:nvSpPr>
        <p:spPr>
          <a:xfrm>
            <a:off x="457200" y="198438"/>
            <a:ext cx="7543800" cy="1020762"/>
          </a:xfrm>
        </p:spPr>
        <p:txBody>
          <a:bodyPr/>
          <a:lstStyle/>
          <a:p>
            <a:pPr eaLnBrk="1" hangingPunct="1"/>
            <a:r>
              <a:rPr lang="en-US" altLang="en-US" sz="3800" b="1">
                <a:solidFill>
                  <a:srgbClr val="0000CC"/>
                </a:solidFill>
                <a:latin typeface="Times New Roman" panose="02020603050405020304" pitchFamily="18" charset="0"/>
                <a:cs typeface="Times New Roman" panose="02020603050405020304" pitchFamily="18" charset="0"/>
              </a:rPr>
              <a:t>Cubic Splines</a:t>
            </a:r>
          </a:p>
        </p:txBody>
      </p:sp>
      <p:sp>
        <p:nvSpPr>
          <p:cNvPr id="56323" name="Rectangle 3">
            <a:extLst>
              <a:ext uri="{FF2B5EF4-FFF2-40B4-BE49-F238E27FC236}">
                <a16:creationId xmlns:a16="http://schemas.microsoft.com/office/drawing/2014/main" id="{B9C70B23-EB36-481D-904D-BA783907C277}"/>
              </a:ext>
            </a:extLst>
          </p:cNvPr>
          <p:cNvSpPr>
            <a:spLocks noGrp="1" noChangeArrowheads="1"/>
          </p:cNvSpPr>
          <p:nvPr>
            <p:ph idx="1"/>
          </p:nvPr>
        </p:nvSpPr>
        <p:spPr>
          <a:xfrm>
            <a:off x="228600" y="1371600"/>
            <a:ext cx="8686800" cy="4759325"/>
          </a:xfrm>
        </p:spPr>
        <p:txBody>
          <a:bodyPr/>
          <a:lstStyle/>
          <a:p>
            <a:pPr eaLnBrk="1" hangingPunct="1">
              <a:lnSpc>
                <a:spcPct val="90000"/>
              </a:lnSpc>
            </a:pPr>
            <a:r>
              <a:rPr lang="en-US" altLang="en-US" sz="2800">
                <a:latin typeface="Times New Roman" panose="02020603050405020304" pitchFamily="18" charset="0"/>
                <a:cs typeface="Times New Roman" panose="02020603050405020304" pitchFamily="18" charset="0"/>
              </a:rPr>
              <a:t>The function values must be equal at the interior knots </a:t>
            </a:r>
            <a:r>
              <a:rPr lang="en-US" altLang="en-US" sz="2800" b="1">
                <a:solidFill>
                  <a:srgbClr val="CC0000"/>
                </a:solidFill>
                <a:latin typeface="Times New Roman" panose="02020603050405020304" pitchFamily="18" charset="0"/>
                <a:cs typeface="Times New Roman" panose="02020603050405020304" pitchFamily="18" charset="0"/>
              </a:rPr>
              <a:t>(2n-2).</a:t>
            </a:r>
          </a:p>
          <a:p>
            <a:pPr eaLnBrk="1" hangingPunct="1">
              <a:lnSpc>
                <a:spcPct val="90000"/>
              </a:lnSpc>
            </a:pPr>
            <a:r>
              <a:rPr lang="en-US" altLang="en-US" sz="2800">
                <a:latin typeface="Times New Roman" panose="02020603050405020304" pitchFamily="18" charset="0"/>
                <a:cs typeface="Times New Roman" panose="02020603050405020304" pitchFamily="18" charset="0"/>
              </a:rPr>
              <a:t>The first and last functions must pass through the end points </a:t>
            </a:r>
            <a:r>
              <a:rPr lang="en-US" altLang="en-US" sz="2800" b="1">
                <a:solidFill>
                  <a:srgbClr val="CC0000"/>
                </a:solidFill>
                <a:latin typeface="Times New Roman" panose="02020603050405020304" pitchFamily="18" charset="0"/>
                <a:cs typeface="Times New Roman" panose="02020603050405020304" pitchFamily="18" charset="0"/>
              </a:rPr>
              <a:t>(2).</a:t>
            </a:r>
          </a:p>
          <a:p>
            <a:pPr eaLnBrk="1" hangingPunct="1">
              <a:lnSpc>
                <a:spcPct val="90000"/>
              </a:lnSpc>
            </a:pPr>
            <a:r>
              <a:rPr lang="en-US" altLang="en-US" sz="2800">
                <a:latin typeface="Times New Roman" panose="02020603050405020304" pitchFamily="18" charset="0"/>
                <a:cs typeface="Times New Roman" panose="02020603050405020304" pitchFamily="18" charset="0"/>
              </a:rPr>
              <a:t>The first derivatives at the interior knots must be equal </a:t>
            </a:r>
            <a:r>
              <a:rPr lang="en-US" altLang="en-US" sz="2800" b="1">
                <a:solidFill>
                  <a:srgbClr val="CC0000"/>
                </a:solidFill>
                <a:latin typeface="Times New Roman" panose="02020603050405020304" pitchFamily="18" charset="0"/>
                <a:cs typeface="Times New Roman" panose="02020603050405020304" pitchFamily="18" charset="0"/>
              </a:rPr>
              <a:t>(n-1).</a:t>
            </a:r>
            <a:r>
              <a:rPr lang="en-US" altLang="en-US" sz="2800">
                <a:latin typeface="Times New Roman" panose="02020603050405020304" pitchFamily="18" charset="0"/>
                <a:cs typeface="Times New Roman" panose="02020603050405020304" pitchFamily="18" charset="0"/>
              </a:rPr>
              <a:t> </a:t>
            </a:r>
          </a:p>
          <a:p>
            <a:pPr eaLnBrk="1" hangingPunct="1">
              <a:lnSpc>
                <a:spcPct val="90000"/>
              </a:lnSpc>
            </a:pPr>
            <a:r>
              <a:rPr lang="en-US" altLang="en-US" sz="2800">
                <a:latin typeface="Times New Roman" panose="02020603050405020304" pitchFamily="18" charset="0"/>
                <a:cs typeface="Times New Roman" panose="02020603050405020304" pitchFamily="18" charset="0"/>
              </a:rPr>
              <a:t>The second derivatives at the interior knots must be equal </a:t>
            </a:r>
            <a:r>
              <a:rPr lang="en-US" altLang="en-US" sz="2800" b="1">
                <a:solidFill>
                  <a:srgbClr val="CC0000"/>
                </a:solidFill>
                <a:latin typeface="Times New Roman" panose="02020603050405020304" pitchFamily="18" charset="0"/>
                <a:cs typeface="Times New Roman" panose="02020603050405020304" pitchFamily="18" charset="0"/>
              </a:rPr>
              <a:t>(n-1).</a:t>
            </a:r>
          </a:p>
          <a:p>
            <a:pPr eaLnBrk="1" hangingPunct="1">
              <a:lnSpc>
                <a:spcPct val="90000"/>
              </a:lnSpc>
            </a:pPr>
            <a:r>
              <a:rPr lang="en-US" altLang="en-US" sz="2600">
                <a:latin typeface="Times New Roman" panose="02020603050405020304" pitchFamily="18" charset="0"/>
                <a:cs typeface="Times New Roman" panose="02020603050405020304" pitchFamily="18" charset="0"/>
              </a:rPr>
              <a:t>The second derivatives at the end knots are zero </a:t>
            </a:r>
            <a:r>
              <a:rPr lang="en-US" altLang="en-US" sz="2600" b="1">
                <a:solidFill>
                  <a:srgbClr val="CC0000"/>
                </a:solidFill>
                <a:latin typeface="Times New Roman" panose="02020603050405020304" pitchFamily="18" charset="0"/>
                <a:cs typeface="Times New Roman" panose="02020603050405020304" pitchFamily="18" charset="0"/>
              </a:rPr>
              <a:t>(2), </a:t>
            </a:r>
            <a:r>
              <a:rPr lang="en-US" altLang="en-US" sz="2600">
                <a:latin typeface="Times New Roman" panose="02020603050405020304" pitchFamily="18" charset="0"/>
                <a:cs typeface="Times New Roman" panose="02020603050405020304" pitchFamily="18" charset="0"/>
              </a:rPr>
              <a:t>(the 2</a:t>
            </a:r>
            <a:r>
              <a:rPr lang="en-US" altLang="en-US" sz="2600" baseline="30000">
                <a:latin typeface="Times New Roman" panose="02020603050405020304" pitchFamily="18" charset="0"/>
                <a:cs typeface="Times New Roman" panose="02020603050405020304" pitchFamily="18" charset="0"/>
              </a:rPr>
              <a:t>nd</a:t>
            </a:r>
            <a:r>
              <a:rPr lang="en-US" altLang="en-US" sz="2600">
                <a:latin typeface="Times New Roman" panose="02020603050405020304" pitchFamily="18" charset="0"/>
                <a:cs typeface="Times New Roman" panose="02020603050405020304" pitchFamily="18" charset="0"/>
              </a:rPr>
              <a:t> derivative function becomes a straight line at the end points)</a:t>
            </a:r>
          </a:p>
          <a:p>
            <a:pPr eaLnBrk="1" hangingPunct="1">
              <a:lnSpc>
                <a:spcPct val="90000"/>
              </a:lnSpc>
            </a:pPr>
            <a:endParaRPr lang="en-US" altLang="en-US" sz="26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7" name="Rectangle 2">
            <a:extLst>
              <a:ext uri="{FF2B5EF4-FFF2-40B4-BE49-F238E27FC236}">
                <a16:creationId xmlns:a16="http://schemas.microsoft.com/office/drawing/2014/main" id="{2E45BA43-17CF-48C8-9F8D-99A7446EC220}"/>
              </a:ext>
            </a:extLst>
          </p:cNvPr>
          <p:cNvSpPr>
            <a:spLocks noGrp="1" noChangeArrowheads="1"/>
          </p:cNvSpPr>
          <p:nvPr>
            <p:ph type="title"/>
          </p:nvPr>
        </p:nvSpPr>
        <p:spPr/>
        <p:txBody>
          <a:bodyPr/>
          <a:lstStyle/>
          <a:p>
            <a:pPr eaLnBrk="1" hangingPunct="1"/>
            <a:r>
              <a:rPr lang="en-US" altLang="es-PE" sz="4000" b="1">
                <a:solidFill>
                  <a:srgbClr val="FF0000"/>
                </a:solidFill>
                <a:latin typeface="Times New Roman" panose="02020603050405020304" pitchFamily="18" charset="0"/>
                <a:cs typeface="Times New Roman" panose="02020603050405020304" pitchFamily="18" charset="0"/>
              </a:rPr>
              <a:t>Inverse Interpolation</a:t>
            </a:r>
            <a:endParaRPr lang="en-US" altLang="es-PE" sz="4000">
              <a:latin typeface="Times New Roman" panose="02020603050405020304" pitchFamily="18" charset="0"/>
              <a:cs typeface="Times New Roman" panose="02020603050405020304" pitchFamily="18" charset="0"/>
            </a:endParaRPr>
          </a:p>
        </p:txBody>
      </p:sp>
      <p:sp>
        <p:nvSpPr>
          <p:cNvPr id="24598" name="Rectangle 3">
            <a:extLst>
              <a:ext uri="{FF2B5EF4-FFF2-40B4-BE49-F238E27FC236}">
                <a16:creationId xmlns:a16="http://schemas.microsoft.com/office/drawing/2014/main" id="{E4838655-4D81-4A43-A0C3-217B5AF6C54E}"/>
              </a:ext>
            </a:extLst>
          </p:cNvPr>
          <p:cNvSpPr>
            <a:spLocks noGrp="1" noChangeArrowheads="1"/>
          </p:cNvSpPr>
          <p:nvPr>
            <p:ph type="body" sz="half" idx="1"/>
          </p:nvPr>
        </p:nvSpPr>
        <p:spPr>
          <a:xfrm>
            <a:off x="457200" y="1600200"/>
            <a:ext cx="7924800" cy="1373188"/>
          </a:xfrm>
        </p:spPr>
        <p:txBody>
          <a:bodyPr/>
          <a:lstStyle/>
          <a:p>
            <a:pPr eaLnBrk="1" hangingPunct="1">
              <a:buFont typeface="Wingdings" panose="05000000000000000000" pitchFamily="2" charset="2"/>
              <a:buNone/>
            </a:pPr>
            <a:r>
              <a:rPr lang="en-US" altLang="es-PE" sz="2000">
                <a:latin typeface="Times New Roman" panose="02020603050405020304" pitchFamily="18" charset="0"/>
                <a:cs typeface="Times New Roman" panose="02020603050405020304" pitchFamily="18" charset="0"/>
              </a:rPr>
              <a:t> </a:t>
            </a:r>
          </a:p>
          <a:p>
            <a:pPr eaLnBrk="1" hangingPunct="1">
              <a:buFont typeface="Wingdings" panose="05000000000000000000" pitchFamily="2" charset="2"/>
              <a:buNone/>
            </a:pPr>
            <a:r>
              <a:rPr lang="en-US" altLang="es-PE" sz="2400">
                <a:latin typeface="Times New Roman" panose="02020603050405020304" pitchFamily="18" charset="0"/>
                <a:cs typeface="Times New Roman" panose="02020603050405020304" pitchFamily="18" charset="0"/>
              </a:rPr>
              <a:t>    </a:t>
            </a:r>
          </a:p>
        </p:txBody>
      </p:sp>
      <p:graphicFrame>
        <p:nvGraphicFramePr>
          <p:cNvPr id="396293" name="Group 5">
            <a:extLst>
              <a:ext uri="{FF2B5EF4-FFF2-40B4-BE49-F238E27FC236}">
                <a16:creationId xmlns:a16="http://schemas.microsoft.com/office/drawing/2014/main" id="{50925DF5-501F-45DE-8F93-71EA03373C91}"/>
              </a:ext>
            </a:extLst>
          </p:cNvPr>
          <p:cNvGraphicFramePr>
            <a:graphicFrameLocks noGrp="1"/>
          </p:cNvGraphicFramePr>
          <p:nvPr/>
        </p:nvGraphicFramePr>
        <p:xfrm>
          <a:off x="3124200" y="1981200"/>
          <a:ext cx="4953000" cy="10668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4578" name="Object 25">
            <a:extLst>
              <a:ext uri="{FF2B5EF4-FFF2-40B4-BE49-F238E27FC236}">
                <a16:creationId xmlns:a16="http://schemas.microsoft.com/office/drawing/2014/main" id="{4B73B890-B502-4FFC-87E9-0FA5B50E77F4}"/>
              </a:ext>
            </a:extLst>
          </p:cNvPr>
          <p:cNvGraphicFramePr>
            <a:graphicFrameLocks noChangeAspect="1"/>
          </p:cNvGraphicFramePr>
          <p:nvPr/>
        </p:nvGraphicFramePr>
        <p:xfrm>
          <a:off x="5375275" y="1981200"/>
          <a:ext cx="339725" cy="479425"/>
        </p:xfrm>
        <a:graphic>
          <a:graphicData uri="http://schemas.openxmlformats.org/presentationml/2006/ole">
            <mc:AlternateContent xmlns:mc="http://schemas.openxmlformats.org/markup-compatibility/2006">
              <mc:Choice xmlns:v="urn:schemas-microsoft-com:vml" Requires="v">
                <p:oleObj spid="_x0000_s2084" name="Equation" r:id="rId4" imgW="152280" imgH="215640" progId="Equation.3">
                  <p:embed/>
                </p:oleObj>
              </mc:Choice>
              <mc:Fallback>
                <p:oleObj name="Equation" r:id="rId4" imgW="152280" imgH="215640" progId="Equation.3">
                  <p:embed/>
                  <p:pic>
                    <p:nvPicPr>
                      <p:cNvPr id="24578" name="Object 25">
                        <a:extLst>
                          <a:ext uri="{FF2B5EF4-FFF2-40B4-BE49-F238E27FC236}">
                            <a16:creationId xmlns:a16="http://schemas.microsoft.com/office/drawing/2014/main" id="{4B73B890-B502-4FFC-87E9-0FA5B50E77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5275" y="1981200"/>
                        <a:ext cx="33972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9" name="Object 26">
            <a:extLst>
              <a:ext uri="{FF2B5EF4-FFF2-40B4-BE49-F238E27FC236}">
                <a16:creationId xmlns:a16="http://schemas.microsoft.com/office/drawing/2014/main" id="{B6346CAC-3E2C-452F-906E-759F16F029B4}"/>
              </a:ext>
            </a:extLst>
          </p:cNvPr>
          <p:cNvGraphicFramePr>
            <a:graphicFrameLocks noChangeAspect="1"/>
          </p:cNvGraphicFramePr>
          <p:nvPr/>
        </p:nvGraphicFramePr>
        <p:xfrm>
          <a:off x="7391400" y="1981200"/>
          <a:ext cx="396875" cy="508000"/>
        </p:xfrm>
        <a:graphic>
          <a:graphicData uri="http://schemas.openxmlformats.org/presentationml/2006/ole">
            <mc:AlternateContent xmlns:mc="http://schemas.openxmlformats.org/markup-compatibility/2006">
              <mc:Choice xmlns:v="urn:schemas-microsoft-com:vml" Requires="v">
                <p:oleObj spid="_x0000_s2085" name="Equation" r:id="rId6" imgW="177480" imgH="228600" progId="Equation.3">
                  <p:embed/>
                </p:oleObj>
              </mc:Choice>
              <mc:Fallback>
                <p:oleObj name="Equation" r:id="rId6" imgW="177480" imgH="228600" progId="Equation.3">
                  <p:embed/>
                  <p:pic>
                    <p:nvPicPr>
                      <p:cNvPr id="24579" name="Object 26">
                        <a:extLst>
                          <a:ext uri="{FF2B5EF4-FFF2-40B4-BE49-F238E27FC236}">
                            <a16:creationId xmlns:a16="http://schemas.microsoft.com/office/drawing/2014/main" id="{B6346CAC-3E2C-452F-906E-759F16F029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1400" y="1981200"/>
                        <a:ext cx="39687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0" name="Object 27">
            <a:extLst>
              <a:ext uri="{FF2B5EF4-FFF2-40B4-BE49-F238E27FC236}">
                <a16:creationId xmlns:a16="http://schemas.microsoft.com/office/drawing/2014/main" id="{B23EDF59-CEF9-4EF6-B187-8936994099A2}"/>
              </a:ext>
            </a:extLst>
          </p:cNvPr>
          <p:cNvGraphicFramePr>
            <a:graphicFrameLocks noChangeAspect="1"/>
          </p:cNvGraphicFramePr>
          <p:nvPr/>
        </p:nvGraphicFramePr>
        <p:xfrm>
          <a:off x="4329113" y="2514600"/>
          <a:ext cx="395287" cy="508000"/>
        </p:xfrm>
        <a:graphic>
          <a:graphicData uri="http://schemas.openxmlformats.org/presentationml/2006/ole">
            <mc:AlternateContent xmlns:mc="http://schemas.openxmlformats.org/markup-compatibility/2006">
              <mc:Choice xmlns:v="urn:schemas-microsoft-com:vml" Requires="v">
                <p:oleObj spid="_x0000_s2086" name="Equation" r:id="rId8" imgW="177480" imgH="228600" progId="Equation.3">
                  <p:embed/>
                </p:oleObj>
              </mc:Choice>
              <mc:Fallback>
                <p:oleObj name="Equation" r:id="rId8" imgW="177480" imgH="228600" progId="Equation.3">
                  <p:embed/>
                  <p:pic>
                    <p:nvPicPr>
                      <p:cNvPr id="24580" name="Object 27">
                        <a:extLst>
                          <a:ext uri="{FF2B5EF4-FFF2-40B4-BE49-F238E27FC236}">
                            <a16:creationId xmlns:a16="http://schemas.microsoft.com/office/drawing/2014/main" id="{B23EDF59-CEF9-4EF6-B187-8936994099A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29113" y="2514600"/>
                        <a:ext cx="39528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28">
            <a:extLst>
              <a:ext uri="{FF2B5EF4-FFF2-40B4-BE49-F238E27FC236}">
                <a16:creationId xmlns:a16="http://schemas.microsoft.com/office/drawing/2014/main" id="{9DFA2129-97FA-48E3-8097-7CC4C65696C7}"/>
              </a:ext>
            </a:extLst>
          </p:cNvPr>
          <p:cNvGraphicFramePr>
            <a:graphicFrameLocks noChangeAspect="1"/>
          </p:cNvGraphicFramePr>
          <p:nvPr/>
        </p:nvGraphicFramePr>
        <p:xfrm>
          <a:off x="5348288" y="2514600"/>
          <a:ext cx="366712" cy="481013"/>
        </p:xfrm>
        <a:graphic>
          <a:graphicData uri="http://schemas.openxmlformats.org/presentationml/2006/ole">
            <mc:AlternateContent xmlns:mc="http://schemas.openxmlformats.org/markup-compatibility/2006">
              <mc:Choice xmlns:v="urn:schemas-microsoft-com:vml" Requires="v">
                <p:oleObj spid="_x0000_s2087" name="Equation" r:id="rId10" imgW="164880" imgH="215640" progId="Equation.3">
                  <p:embed/>
                </p:oleObj>
              </mc:Choice>
              <mc:Fallback>
                <p:oleObj name="Equation" r:id="rId10" imgW="164880" imgH="215640" progId="Equation.3">
                  <p:embed/>
                  <p:pic>
                    <p:nvPicPr>
                      <p:cNvPr id="24581" name="Object 28">
                        <a:extLst>
                          <a:ext uri="{FF2B5EF4-FFF2-40B4-BE49-F238E27FC236}">
                            <a16:creationId xmlns:a16="http://schemas.microsoft.com/office/drawing/2014/main" id="{9DFA2129-97FA-48E3-8097-7CC4C65696C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48288" y="2514600"/>
                        <a:ext cx="366712"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2" name="Object 29">
            <a:extLst>
              <a:ext uri="{FF2B5EF4-FFF2-40B4-BE49-F238E27FC236}">
                <a16:creationId xmlns:a16="http://schemas.microsoft.com/office/drawing/2014/main" id="{D611F0E6-8258-4076-872A-EEF4445A04C4}"/>
              </a:ext>
            </a:extLst>
          </p:cNvPr>
          <p:cNvGraphicFramePr>
            <a:graphicFrameLocks noChangeAspect="1"/>
          </p:cNvGraphicFramePr>
          <p:nvPr/>
        </p:nvGraphicFramePr>
        <p:xfrm>
          <a:off x="7391400" y="2514600"/>
          <a:ext cx="395288" cy="508000"/>
        </p:xfrm>
        <a:graphic>
          <a:graphicData uri="http://schemas.openxmlformats.org/presentationml/2006/ole">
            <mc:AlternateContent xmlns:mc="http://schemas.openxmlformats.org/markup-compatibility/2006">
              <mc:Choice xmlns:v="urn:schemas-microsoft-com:vml" Requires="v">
                <p:oleObj spid="_x0000_s2088" name="Equation" r:id="rId12" imgW="177480" imgH="228600" progId="Equation.3">
                  <p:embed/>
                </p:oleObj>
              </mc:Choice>
              <mc:Fallback>
                <p:oleObj name="Equation" r:id="rId12" imgW="177480" imgH="228600" progId="Equation.3">
                  <p:embed/>
                  <p:pic>
                    <p:nvPicPr>
                      <p:cNvPr id="24582" name="Object 29">
                        <a:extLst>
                          <a:ext uri="{FF2B5EF4-FFF2-40B4-BE49-F238E27FC236}">
                            <a16:creationId xmlns:a16="http://schemas.microsoft.com/office/drawing/2014/main" id="{D611F0E6-8258-4076-872A-EEF4445A04C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91400" y="2514600"/>
                        <a:ext cx="39528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3" name="Object 30">
            <a:extLst>
              <a:ext uri="{FF2B5EF4-FFF2-40B4-BE49-F238E27FC236}">
                <a16:creationId xmlns:a16="http://schemas.microsoft.com/office/drawing/2014/main" id="{31D47A49-10AA-4A36-93A2-16D055A2FB67}"/>
              </a:ext>
            </a:extLst>
          </p:cNvPr>
          <p:cNvGraphicFramePr>
            <a:graphicFrameLocks noChangeAspect="1"/>
          </p:cNvGraphicFramePr>
          <p:nvPr/>
        </p:nvGraphicFramePr>
        <p:xfrm>
          <a:off x="3395663" y="2006600"/>
          <a:ext cx="338137" cy="508000"/>
        </p:xfrm>
        <a:graphic>
          <a:graphicData uri="http://schemas.openxmlformats.org/presentationml/2006/ole">
            <mc:AlternateContent xmlns:mc="http://schemas.openxmlformats.org/markup-compatibility/2006">
              <mc:Choice xmlns:v="urn:schemas-microsoft-com:vml" Requires="v">
                <p:oleObj spid="_x0000_s2089" name="Equation" r:id="rId14" imgW="152280" imgH="228600" progId="Equation.3">
                  <p:embed/>
                </p:oleObj>
              </mc:Choice>
              <mc:Fallback>
                <p:oleObj name="Equation" r:id="rId14" imgW="152280" imgH="228600" progId="Equation.3">
                  <p:embed/>
                  <p:pic>
                    <p:nvPicPr>
                      <p:cNvPr id="24583" name="Object 30">
                        <a:extLst>
                          <a:ext uri="{FF2B5EF4-FFF2-40B4-BE49-F238E27FC236}">
                            <a16:creationId xmlns:a16="http://schemas.microsoft.com/office/drawing/2014/main" id="{31D47A49-10AA-4A36-93A2-16D055A2FB6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95663" y="2006600"/>
                        <a:ext cx="3381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 name="Object 31">
            <a:extLst>
              <a:ext uri="{FF2B5EF4-FFF2-40B4-BE49-F238E27FC236}">
                <a16:creationId xmlns:a16="http://schemas.microsoft.com/office/drawing/2014/main" id="{BA4EB6D7-D3A4-451E-B998-CBBA045F2726}"/>
              </a:ext>
            </a:extLst>
          </p:cNvPr>
          <p:cNvGraphicFramePr>
            <a:graphicFrameLocks noChangeAspect="1"/>
          </p:cNvGraphicFramePr>
          <p:nvPr/>
        </p:nvGraphicFramePr>
        <p:xfrm>
          <a:off x="3352800" y="2514600"/>
          <a:ext cx="366713" cy="508000"/>
        </p:xfrm>
        <a:graphic>
          <a:graphicData uri="http://schemas.openxmlformats.org/presentationml/2006/ole">
            <mc:AlternateContent xmlns:mc="http://schemas.openxmlformats.org/markup-compatibility/2006">
              <mc:Choice xmlns:v="urn:schemas-microsoft-com:vml" Requires="v">
                <p:oleObj spid="_x0000_s2090" name="Equation" r:id="rId16" imgW="164880" imgH="228600" progId="Equation.3">
                  <p:embed/>
                </p:oleObj>
              </mc:Choice>
              <mc:Fallback>
                <p:oleObj name="Equation" r:id="rId16" imgW="164880" imgH="228600" progId="Equation.3">
                  <p:embed/>
                  <p:pic>
                    <p:nvPicPr>
                      <p:cNvPr id="24584" name="Object 31">
                        <a:extLst>
                          <a:ext uri="{FF2B5EF4-FFF2-40B4-BE49-F238E27FC236}">
                            <a16:creationId xmlns:a16="http://schemas.microsoft.com/office/drawing/2014/main" id="{BA4EB6D7-D3A4-451E-B998-CBBA045F272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52800" y="2514600"/>
                        <a:ext cx="3667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19" name="Text Box 32">
            <a:extLst>
              <a:ext uri="{FF2B5EF4-FFF2-40B4-BE49-F238E27FC236}">
                <a16:creationId xmlns:a16="http://schemas.microsoft.com/office/drawing/2014/main" id="{DF061FD3-CF18-4516-AFE6-D8B27B66BADA}"/>
              </a:ext>
            </a:extLst>
          </p:cNvPr>
          <p:cNvSpPr txBox="1">
            <a:spLocks noChangeArrowheads="1"/>
          </p:cNvSpPr>
          <p:nvPr/>
        </p:nvSpPr>
        <p:spPr bwMode="auto">
          <a:xfrm>
            <a:off x="533400" y="1970088"/>
            <a:ext cx="2590800" cy="366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s-PE" b="1" u="sng">
                <a:solidFill>
                  <a:srgbClr val="0000FF"/>
                </a:solidFill>
                <a:latin typeface="Times New Roman" panose="02020603050405020304" pitchFamily="18" charset="0"/>
                <a:cs typeface="Times New Roman" panose="02020603050405020304" pitchFamily="18" charset="0"/>
              </a:rPr>
              <a:t>Inverse interpolation:</a:t>
            </a:r>
            <a:r>
              <a:rPr lang="en-US" altLang="es-PE">
                <a:solidFill>
                  <a:schemeClr val="accent2"/>
                </a:solidFill>
                <a:latin typeface="Times New Roman" panose="02020603050405020304" pitchFamily="18" charset="0"/>
                <a:cs typeface="Times New Roman" panose="02020603050405020304" pitchFamily="18" charset="0"/>
              </a:rPr>
              <a:t> </a:t>
            </a:r>
          </a:p>
          <a:p>
            <a:pPr eaLnBrk="1" hangingPunct="1">
              <a:spcBef>
                <a:spcPct val="50000"/>
              </a:spcBef>
            </a:pPr>
            <a:r>
              <a:rPr lang="en-US" altLang="es-PE" b="1">
                <a:solidFill>
                  <a:srgbClr val="FF00FF"/>
                </a:solidFill>
                <a:latin typeface="Times New Roman" panose="02020603050405020304" pitchFamily="18" charset="0"/>
                <a:cs typeface="Times New Roman" panose="02020603050405020304" pitchFamily="18" charset="0"/>
              </a:rPr>
              <a:t>1. Exchange the roles</a:t>
            </a:r>
          </a:p>
          <a:p>
            <a:pPr eaLnBrk="1" hangingPunct="1">
              <a:spcBef>
                <a:spcPct val="50000"/>
              </a:spcBef>
            </a:pPr>
            <a:r>
              <a:rPr lang="en-US" altLang="es-PE" b="1">
                <a:solidFill>
                  <a:srgbClr val="FF00FF"/>
                </a:solidFill>
                <a:latin typeface="Times New Roman" panose="02020603050405020304" pitchFamily="18" charset="0"/>
                <a:cs typeface="Times New Roman" panose="02020603050405020304" pitchFamily="18" charset="0"/>
              </a:rPr>
              <a:t>of x and y.</a:t>
            </a:r>
          </a:p>
          <a:p>
            <a:pPr eaLnBrk="1" hangingPunct="1">
              <a:spcBef>
                <a:spcPct val="50000"/>
              </a:spcBef>
            </a:pPr>
            <a:endParaRPr lang="en-US" altLang="es-PE" b="1">
              <a:solidFill>
                <a:srgbClr val="FF00FF"/>
              </a:solidFill>
              <a:latin typeface="Times New Roman" panose="02020603050405020304" pitchFamily="18" charset="0"/>
              <a:cs typeface="Times New Roman" panose="02020603050405020304" pitchFamily="18" charset="0"/>
            </a:endParaRPr>
          </a:p>
          <a:p>
            <a:pPr eaLnBrk="1" hangingPunct="1">
              <a:spcBef>
                <a:spcPct val="50000"/>
              </a:spcBef>
            </a:pPr>
            <a:r>
              <a:rPr lang="en-US" altLang="es-PE" b="1">
                <a:solidFill>
                  <a:srgbClr val="FF00FF"/>
                </a:solidFill>
                <a:latin typeface="Times New Roman" panose="02020603050405020304" pitchFamily="18" charset="0"/>
                <a:cs typeface="Times New Roman" panose="02020603050405020304" pitchFamily="18" charset="0"/>
              </a:rPr>
              <a:t>2. Perform polynomial</a:t>
            </a:r>
          </a:p>
          <a:p>
            <a:pPr eaLnBrk="1" hangingPunct="1">
              <a:spcBef>
                <a:spcPct val="50000"/>
              </a:spcBef>
            </a:pPr>
            <a:r>
              <a:rPr lang="en-US" altLang="es-PE" b="1">
                <a:solidFill>
                  <a:srgbClr val="FF00FF"/>
                </a:solidFill>
                <a:latin typeface="Times New Roman" panose="02020603050405020304" pitchFamily="18" charset="0"/>
                <a:cs typeface="Times New Roman" panose="02020603050405020304" pitchFamily="18" charset="0"/>
              </a:rPr>
              <a:t>    Interpolation on the</a:t>
            </a:r>
          </a:p>
          <a:p>
            <a:pPr eaLnBrk="1" hangingPunct="1">
              <a:spcBef>
                <a:spcPct val="50000"/>
              </a:spcBef>
            </a:pPr>
            <a:r>
              <a:rPr lang="en-US" altLang="es-PE" b="1">
                <a:solidFill>
                  <a:srgbClr val="FF00FF"/>
                </a:solidFill>
                <a:latin typeface="Times New Roman" panose="02020603050405020304" pitchFamily="18" charset="0"/>
                <a:cs typeface="Times New Roman" panose="02020603050405020304" pitchFamily="18" charset="0"/>
              </a:rPr>
              <a:t>    new table. </a:t>
            </a:r>
          </a:p>
          <a:p>
            <a:pPr eaLnBrk="1" hangingPunct="1">
              <a:spcBef>
                <a:spcPct val="50000"/>
              </a:spcBef>
            </a:pPr>
            <a:r>
              <a:rPr lang="en-US" altLang="es-PE" b="1">
                <a:solidFill>
                  <a:srgbClr val="FF00FF"/>
                </a:solidFill>
                <a:latin typeface="Times New Roman" panose="02020603050405020304" pitchFamily="18" charset="0"/>
                <a:cs typeface="Times New Roman" panose="02020603050405020304" pitchFamily="18" charset="0"/>
              </a:rPr>
              <a:t>3. Evaluate </a:t>
            </a:r>
          </a:p>
          <a:p>
            <a:pPr eaLnBrk="1" hangingPunct="1">
              <a:spcBef>
                <a:spcPct val="50000"/>
              </a:spcBef>
            </a:pPr>
            <a:endParaRPr lang="en-US" altLang="es-PE" b="1">
              <a:solidFill>
                <a:srgbClr val="FF00FF"/>
              </a:solidFill>
              <a:latin typeface="Times New Roman" panose="02020603050405020304" pitchFamily="18" charset="0"/>
              <a:cs typeface="Times New Roman" panose="02020603050405020304" pitchFamily="18" charset="0"/>
            </a:endParaRPr>
          </a:p>
        </p:txBody>
      </p:sp>
      <p:graphicFrame>
        <p:nvGraphicFramePr>
          <p:cNvPr id="24585" name="Object 33">
            <a:extLst>
              <a:ext uri="{FF2B5EF4-FFF2-40B4-BE49-F238E27FC236}">
                <a16:creationId xmlns:a16="http://schemas.microsoft.com/office/drawing/2014/main" id="{C4AF6E09-8D52-4A51-B2EF-71C614891E33}"/>
              </a:ext>
            </a:extLst>
          </p:cNvPr>
          <p:cNvGraphicFramePr>
            <a:graphicFrameLocks noChangeAspect="1"/>
          </p:cNvGraphicFramePr>
          <p:nvPr/>
        </p:nvGraphicFramePr>
        <p:xfrm>
          <a:off x="854075" y="5422900"/>
          <a:ext cx="2422525" cy="485775"/>
        </p:xfrm>
        <a:graphic>
          <a:graphicData uri="http://schemas.openxmlformats.org/presentationml/2006/ole">
            <mc:AlternateContent xmlns:mc="http://schemas.openxmlformats.org/markup-compatibility/2006">
              <mc:Choice xmlns:v="urn:schemas-microsoft-com:vml" Requires="v">
                <p:oleObj spid="_x0000_s2091" name="Equation" r:id="rId18" imgW="723600" imgH="228600" progId="Equation.3">
                  <p:embed/>
                </p:oleObj>
              </mc:Choice>
              <mc:Fallback>
                <p:oleObj name="Equation" r:id="rId18" imgW="723600" imgH="228600" progId="Equation.3">
                  <p:embed/>
                  <p:pic>
                    <p:nvPicPr>
                      <p:cNvPr id="24585" name="Object 33">
                        <a:extLst>
                          <a:ext uri="{FF2B5EF4-FFF2-40B4-BE49-F238E27FC236}">
                            <a16:creationId xmlns:a16="http://schemas.microsoft.com/office/drawing/2014/main" id="{C4AF6E09-8D52-4A51-B2EF-71C614891E3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4075" y="5422900"/>
                        <a:ext cx="24225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6322" name="Group 34">
            <a:extLst>
              <a:ext uri="{FF2B5EF4-FFF2-40B4-BE49-F238E27FC236}">
                <a16:creationId xmlns:a16="http://schemas.microsoft.com/office/drawing/2014/main" id="{3251ED66-D5E4-4715-9AEB-8AD620F2C78E}"/>
              </a:ext>
            </a:extLst>
          </p:cNvPr>
          <p:cNvGraphicFramePr>
            <a:graphicFrameLocks noGrp="1"/>
          </p:cNvGraphicFramePr>
          <p:nvPr>
            <p:ph sz="quarter" idx="3"/>
          </p:nvPr>
        </p:nvGraphicFramePr>
        <p:xfrm>
          <a:off x="3200400" y="3965575"/>
          <a:ext cx="4876800" cy="1046163"/>
        </p:xfrm>
        <a:graphic>
          <a:graphicData uri="http://schemas.openxmlformats.org/drawingml/2006/table">
            <a:tbl>
              <a:tblPr/>
              <a:tblGrid>
                <a:gridCol w="1035050">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958850">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gridCol w="958850">
                  <a:extLst>
                    <a:ext uri="{9D8B030D-6E8A-4147-A177-3AD203B41FA5}">
                      <a16:colId xmlns:a16="http://schemas.microsoft.com/office/drawing/2014/main" val="20004"/>
                    </a:ext>
                  </a:extLst>
                </a:gridCol>
              </a:tblGrid>
              <a:tr h="5238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22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40" name="AutoShape 54">
            <a:extLst>
              <a:ext uri="{FF2B5EF4-FFF2-40B4-BE49-F238E27FC236}">
                <a16:creationId xmlns:a16="http://schemas.microsoft.com/office/drawing/2014/main" id="{48D8A56A-5544-4207-96E6-1B2A1DFB1E7D}"/>
              </a:ext>
            </a:extLst>
          </p:cNvPr>
          <p:cNvSpPr>
            <a:spLocks noChangeArrowheads="1"/>
          </p:cNvSpPr>
          <p:nvPr/>
        </p:nvSpPr>
        <p:spPr bwMode="auto">
          <a:xfrm>
            <a:off x="5029200" y="3124200"/>
            <a:ext cx="1981200" cy="6096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s-PE" altLang="es-PE">
              <a:latin typeface="Times New Roman" panose="02020603050405020304" pitchFamily="18" charset="0"/>
              <a:cs typeface="Times New Roman" panose="02020603050405020304" pitchFamily="18" charset="0"/>
            </a:endParaRPr>
          </a:p>
        </p:txBody>
      </p:sp>
      <p:graphicFrame>
        <p:nvGraphicFramePr>
          <p:cNvPr id="24586" name="Object 55">
            <a:extLst>
              <a:ext uri="{FF2B5EF4-FFF2-40B4-BE49-F238E27FC236}">
                <a16:creationId xmlns:a16="http://schemas.microsoft.com/office/drawing/2014/main" id="{4B46A00B-0F8D-4856-87B0-91B19173C7DB}"/>
              </a:ext>
            </a:extLst>
          </p:cNvPr>
          <p:cNvGraphicFramePr>
            <a:graphicFrameLocks noChangeAspect="1"/>
          </p:cNvGraphicFramePr>
          <p:nvPr/>
        </p:nvGraphicFramePr>
        <p:xfrm>
          <a:off x="3429000" y="3962400"/>
          <a:ext cx="366713" cy="508000"/>
        </p:xfrm>
        <a:graphic>
          <a:graphicData uri="http://schemas.openxmlformats.org/presentationml/2006/ole">
            <mc:AlternateContent xmlns:mc="http://schemas.openxmlformats.org/markup-compatibility/2006">
              <mc:Choice xmlns:v="urn:schemas-microsoft-com:vml" Requires="v">
                <p:oleObj spid="_x0000_s2092" name="Equation" r:id="rId20" imgW="164880" imgH="228600" progId="Equation.3">
                  <p:embed/>
                </p:oleObj>
              </mc:Choice>
              <mc:Fallback>
                <p:oleObj name="Equation" r:id="rId20" imgW="164880" imgH="228600" progId="Equation.3">
                  <p:embed/>
                  <p:pic>
                    <p:nvPicPr>
                      <p:cNvPr id="24586" name="Object 55">
                        <a:extLst>
                          <a:ext uri="{FF2B5EF4-FFF2-40B4-BE49-F238E27FC236}">
                            <a16:creationId xmlns:a16="http://schemas.microsoft.com/office/drawing/2014/main" id="{4B46A00B-0F8D-4856-87B0-91B19173C7D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9000" y="3962400"/>
                        <a:ext cx="3667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7" name="Object 56">
            <a:extLst>
              <a:ext uri="{FF2B5EF4-FFF2-40B4-BE49-F238E27FC236}">
                <a16:creationId xmlns:a16="http://schemas.microsoft.com/office/drawing/2014/main" id="{0BFD9187-2E66-47A6-B999-98D7E254021F}"/>
              </a:ext>
            </a:extLst>
          </p:cNvPr>
          <p:cNvGraphicFramePr>
            <a:graphicFrameLocks noChangeAspect="1"/>
          </p:cNvGraphicFramePr>
          <p:nvPr/>
        </p:nvGraphicFramePr>
        <p:xfrm>
          <a:off x="4343400" y="3962400"/>
          <a:ext cx="395288" cy="508000"/>
        </p:xfrm>
        <a:graphic>
          <a:graphicData uri="http://schemas.openxmlformats.org/presentationml/2006/ole">
            <mc:AlternateContent xmlns:mc="http://schemas.openxmlformats.org/markup-compatibility/2006">
              <mc:Choice xmlns:v="urn:schemas-microsoft-com:vml" Requires="v">
                <p:oleObj spid="_x0000_s2093" name="Equation" r:id="rId21" imgW="177480" imgH="228600" progId="Equation.3">
                  <p:embed/>
                </p:oleObj>
              </mc:Choice>
              <mc:Fallback>
                <p:oleObj name="Equation" r:id="rId21" imgW="177480" imgH="228600" progId="Equation.3">
                  <p:embed/>
                  <p:pic>
                    <p:nvPicPr>
                      <p:cNvPr id="24587" name="Object 56">
                        <a:extLst>
                          <a:ext uri="{FF2B5EF4-FFF2-40B4-BE49-F238E27FC236}">
                            <a16:creationId xmlns:a16="http://schemas.microsoft.com/office/drawing/2014/main" id="{0BFD9187-2E66-47A6-B999-98D7E25402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3400" y="3962400"/>
                        <a:ext cx="39528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8" name="Object 57">
            <a:extLst>
              <a:ext uri="{FF2B5EF4-FFF2-40B4-BE49-F238E27FC236}">
                <a16:creationId xmlns:a16="http://schemas.microsoft.com/office/drawing/2014/main" id="{53FC4678-3A55-439F-86CB-FFA4DE67AC61}"/>
              </a:ext>
            </a:extLst>
          </p:cNvPr>
          <p:cNvGraphicFramePr>
            <a:graphicFrameLocks noChangeAspect="1"/>
          </p:cNvGraphicFramePr>
          <p:nvPr/>
        </p:nvGraphicFramePr>
        <p:xfrm>
          <a:off x="5410200" y="3962400"/>
          <a:ext cx="366713" cy="481013"/>
        </p:xfrm>
        <a:graphic>
          <a:graphicData uri="http://schemas.openxmlformats.org/presentationml/2006/ole">
            <mc:AlternateContent xmlns:mc="http://schemas.openxmlformats.org/markup-compatibility/2006">
              <mc:Choice xmlns:v="urn:schemas-microsoft-com:vml" Requires="v">
                <p:oleObj spid="_x0000_s2094" name="Equation" r:id="rId22" imgW="164880" imgH="215640" progId="Equation.3">
                  <p:embed/>
                </p:oleObj>
              </mc:Choice>
              <mc:Fallback>
                <p:oleObj name="Equation" r:id="rId22" imgW="164880" imgH="215640" progId="Equation.3">
                  <p:embed/>
                  <p:pic>
                    <p:nvPicPr>
                      <p:cNvPr id="24588" name="Object 57">
                        <a:extLst>
                          <a:ext uri="{FF2B5EF4-FFF2-40B4-BE49-F238E27FC236}">
                            <a16:creationId xmlns:a16="http://schemas.microsoft.com/office/drawing/2014/main" id="{53FC4678-3A55-439F-86CB-FFA4DE67AC6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3962400"/>
                        <a:ext cx="366713"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9" name="Object 58">
            <a:extLst>
              <a:ext uri="{FF2B5EF4-FFF2-40B4-BE49-F238E27FC236}">
                <a16:creationId xmlns:a16="http://schemas.microsoft.com/office/drawing/2014/main" id="{FB7E9555-F51B-4D0E-BE8B-75B1B18145FE}"/>
              </a:ext>
            </a:extLst>
          </p:cNvPr>
          <p:cNvGraphicFramePr>
            <a:graphicFrameLocks noChangeAspect="1"/>
          </p:cNvGraphicFramePr>
          <p:nvPr/>
        </p:nvGraphicFramePr>
        <p:xfrm>
          <a:off x="7391400" y="3962400"/>
          <a:ext cx="395288" cy="508000"/>
        </p:xfrm>
        <a:graphic>
          <a:graphicData uri="http://schemas.openxmlformats.org/presentationml/2006/ole">
            <mc:AlternateContent xmlns:mc="http://schemas.openxmlformats.org/markup-compatibility/2006">
              <mc:Choice xmlns:v="urn:schemas-microsoft-com:vml" Requires="v">
                <p:oleObj spid="_x0000_s2095" name="Equation" r:id="rId23" imgW="177480" imgH="228600" progId="Equation.3">
                  <p:embed/>
                </p:oleObj>
              </mc:Choice>
              <mc:Fallback>
                <p:oleObj name="Equation" r:id="rId23" imgW="177480" imgH="228600" progId="Equation.3">
                  <p:embed/>
                  <p:pic>
                    <p:nvPicPr>
                      <p:cNvPr id="24589" name="Object 58">
                        <a:extLst>
                          <a:ext uri="{FF2B5EF4-FFF2-40B4-BE49-F238E27FC236}">
                            <a16:creationId xmlns:a16="http://schemas.microsoft.com/office/drawing/2014/main" id="{FB7E9555-F51B-4D0E-BE8B-75B1B18145F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91400" y="3962400"/>
                        <a:ext cx="39528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0" name="Object 59">
            <a:extLst>
              <a:ext uri="{FF2B5EF4-FFF2-40B4-BE49-F238E27FC236}">
                <a16:creationId xmlns:a16="http://schemas.microsoft.com/office/drawing/2014/main" id="{CD6781AB-09FC-4D69-9346-18AD4282AB9F}"/>
              </a:ext>
            </a:extLst>
          </p:cNvPr>
          <p:cNvGraphicFramePr>
            <a:graphicFrameLocks noChangeAspect="1"/>
          </p:cNvGraphicFramePr>
          <p:nvPr/>
        </p:nvGraphicFramePr>
        <p:xfrm>
          <a:off x="3429000" y="4572000"/>
          <a:ext cx="338138" cy="508000"/>
        </p:xfrm>
        <a:graphic>
          <a:graphicData uri="http://schemas.openxmlformats.org/presentationml/2006/ole">
            <mc:AlternateContent xmlns:mc="http://schemas.openxmlformats.org/markup-compatibility/2006">
              <mc:Choice xmlns:v="urn:schemas-microsoft-com:vml" Requires="v">
                <p:oleObj spid="_x0000_s2096" name="Equation" r:id="rId24" imgW="152280" imgH="228600" progId="Equation.3">
                  <p:embed/>
                </p:oleObj>
              </mc:Choice>
              <mc:Fallback>
                <p:oleObj name="Equation" r:id="rId24" imgW="152280" imgH="228600" progId="Equation.3">
                  <p:embed/>
                  <p:pic>
                    <p:nvPicPr>
                      <p:cNvPr id="24590" name="Object 59">
                        <a:extLst>
                          <a:ext uri="{FF2B5EF4-FFF2-40B4-BE49-F238E27FC236}">
                            <a16:creationId xmlns:a16="http://schemas.microsoft.com/office/drawing/2014/main" id="{CD6781AB-09FC-4D69-9346-18AD4282AB9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29000" y="4572000"/>
                        <a:ext cx="33813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1" name="Object 60">
            <a:extLst>
              <a:ext uri="{FF2B5EF4-FFF2-40B4-BE49-F238E27FC236}">
                <a16:creationId xmlns:a16="http://schemas.microsoft.com/office/drawing/2014/main" id="{2DC72222-67D4-440A-83B9-9D494C4EA0A9}"/>
              </a:ext>
            </a:extLst>
          </p:cNvPr>
          <p:cNvGraphicFramePr>
            <a:graphicFrameLocks noChangeAspect="1"/>
          </p:cNvGraphicFramePr>
          <p:nvPr/>
        </p:nvGraphicFramePr>
        <p:xfrm>
          <a:off x="4329113" y="4572000"/>
          <a:ext cx="366712" cy="508000"/>
        </p:xfrm>
        <a:graphic>
          <a:graphicData uri="http://schemas.openxmlformats.org/presentationml/2006/ole">
            <mc:AlternateContent xmlns:mc="http://schemas.openxmlformats.org/markup-compatibility/2006">
              <mc:Choice xmlns:v="urn:schemas-microsoft-com:vml" Requires="v">
                <p:oleObj spid="_x0000_s2097" name="Equation" r:id="rId25" imgW="164880" imgH="228600" progId="Equation.3">
                  <p:embed/>
                </p:oleObj>
              </mc:Choice>
              <mc:Fallback>
                <p:oleObj name="Equation" r:id="rId25" imgW="164880" imgH="228600" progId="Equation.3">
                  <p:embed/>
                  <p:pic>
                    <p:nvPicPr>
                      <p:cNvPr id="24591" name="Object 60">
                        <a:extLst>
                          <a:ext uri="{FF2B5EF4-FFF2-40B4-BE49-F238E27FC236}">
                            <a16:creationId xmlns:a16="http://schemas.microsoft.com/office/drawing/2014/main" id="{2DC72222-67D4-440A-83B9-9D494C4EA0A9}"/>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29113" y="4572000"/>
                        <a:ext cx="3667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2" name="Object 61">
            <a:extLst>
              <a:ext uri="{FF2B5EF4-FFF2-40B4-BE49-F238E27FC236}">
                <a16:creationId xmlns:a16="http://schemas.microsoft.com/office/drawing/2014/main" id="{9B7905C1-7B7E-4BFC-B2CA-DAB9C55F190E}"/>
              </a:ext>
            </a:extLst>
          </p:cNvPr>
          <p:cNvGraphicFramePr>
            <a:graphicFrameLocks noChangeAspect="1"/>
          </p:cNvGraphicFramePr>
          <p:nvPr/>
        </p:nvGraphicFramePr>
        <p:xfrm>
          <a:off x="5486400" y="4572000"/>
          <a:ext cx="339725" cy="479425"/>
        </p:xfrm>
        <a:graphic>
          <a:graphicData uri="http://schemas.openxmlformats.org/presentationml/2006/ole">
            <mc:AlternateContent xmlns:mc="http://schemas.openxmlformats.org/markup-compatibility/2006">
              <mc:Choice xmlns:v="urn:schemas-microsoft-com:vml" Requires="v">
                <p:oleObj spid="_x0000_s2098" name="Equation" r:id="rId27" imgW="152280" imgH="215640" progId="Equation.3">
                  <p:embed/>
                </p:oleObj>
              </mc:Choice>
              <mc:Fallback>
                <p:oleObj name="Equation" r:id="rId27" imgW="152280" imgH="215640" progId="Equation.3">
                  <p:embed/>
                  <p:pic>
                    <p:nvPicPr>
                      <p:cNvPr id="24592" name="Object 61">
                        <a:extLst>
                          <a:ext uri="{FF2B5EF4-FFF2-40B4-BE49-F238E27FC236}">
                            <a16:creationId xmlns:a16="http://schemas.microsoft.com/office/drawing/2014/main" id="{9B7905C1-7B7E-4BFC-B2CA-DAB9C55F19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4572000"/>
                        <a:ext cx="33972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3" name="Object 62">
            <a:extLst>
              <a:ext uri="{FF2B5EF4-FFF2-40B4-BE49-F238E27FC236}">
                <a16:creationId xmlns:a16="http://schemas.microsoft.com/office/drawing/2014/main" id="{A23E2CE2-CFD0-4741-97DF-539EFA24AE66}"/>
              </a:ext>
            </a:extLst>
          </p:cNvPr>
          <p:cNvGraphicFramePr>
            <a:graphicFrameLocks noChangeAspect="1"/>
          </p:cNvGraphicFramePr>
          <p:nvPr/>
        </p:nvGraphicFramePr>
        <p:xfrm>
          <a:off x="7391400" y="4572000"/>
          <a:ext cx="396875" cy="508000"/>
        </p:xfrm>
        <a:graphic>
          <a:graphicData uri="http://schemas.openxmlformats.org/presentationml/2006/ole">
            <mc:AlternateContent xmlns:mc="http://schemas.openxmlformats.org/markup-compatibility/2006">
              <mc:Choice xmlns:v="urn:schemas-microsoft-com:vml" Requires="v">
                <p:oleObj spid="_x0000_s2099" name="Equation" r:id="rId28" imgW="177480" imgH="228600" progId="Equation.3">
                  <p:embed/>
                </p:oleObj>
              </mc:Choice>
              <mc:Fallback>
                <p:oleObj name="Equation" r:id="rId28" imgW="177480" imgH="228600" progId="Equation.3">
                  <p:embed/>
                  <p:pic>
                    <p:nvPicPr>
                      <p:cNvPr id="24593" name="Object 62">
                        <a:extLst>
                          <a:ext uri="{FF2B5EF4-FFF2-40B4-BE49-F238E27FC236}">
                            <a16:creationId xmlns:a16="http://schemas.microsoft.com/office/drawing/2014/main" id="{A23E2CE2-CFD0-4741-97DF-539EFA24AE6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1400" y="4572000"/>
                        <a:ext cx="39687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4" name="Object 4">
            <a:extLst>
              <a:ext uri="{FF2B5EF4-FFF2-40B4-BE49-F238E27FC236}">
                <a16:creationId xmlns:a16="http://schemas.microsoft.com/office/drawing/2014/main" id="{FF153F51-773F-4893-BFC4-1F5AE9E9ED49}"/>
              </a:ext>
            </a:extLst>
          </p:cNvPr>
          <p:cNvGraphicFramePr>
            <a:graphicFrameLocks noGrp="1" noChangeAspect="1"/>
          </p:cNvGraphicFramePr>
          <p:nvPr>
            <p:ph sz="quarter" idx="2"/>
          </p:nvPr>
        </p:nvGraphicFramePr>
        <p:xfrm>
          <a:off x="4357688" y="2005013"/>
          <a:ext cx="366712" cy="509587"/>
        </p:xfrm>
        <a:graphic>
          <a:graphicData uri="http://schemas.openxmlformats.org/presentationml/2006/ole">
            <mc:AlternateContent xmlns:mc="http://schemas.openxmlformats.org/markup-compatibility/2006">
              <mc:Choice xmlns:v="urn:schemas-microsoft-com:vml" Requires="v">
                <p:oleObj spid="_x0000_s2100" name="Equation" r:id="rId29" imgW="164880" imgH="228600" progId="Equation.3">
                  <p:embed/>
                </p:oleObj>
              </mc:Choice>
              <mc:Fallback>
                <p:oleObj name="Equation" r:id="rId29" imgW="164880" imgH="228600" progId="Equation.3">
                  <p:embed/>
                  <p:pic>
                    <p:nvPicPr>
                      <p:cNvPr id="24594" name="Object 4">
                        <a:extLst>
                          <a:ext uri="{FF2B5EF4-FFF2-40B4-BE49-F238E27FC236}">
                            <a16:creationId xmlns:a16="http://schemas.microsoft.com/office/drawing/2014/main" id="{FF153F51-773F-4893-BFC4-1F5AE9E9ED49}"/>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357688" y="2005013"/>
                        <a:ext cx="366712"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a:extLst>
              <a:ext uri="{FF2B5EF4-FFF2-40B4-BE49-F238E27FC236}">
                <a16:creationId xmlns:a16="http://schemas.microsoft.com/office/drawing/2014/main" id="{ED643639-AD86-4326-9121-77D843FA4C1C}"/>
              </a:ext>
            </a:extLst>
          </p:cNvPr>
          <p:cNvSpPr>
            <a:spLocks noGrp="1" noChangeArrowheads="1"/>
          </p:cNvSpPr>
          <p:nvPr>
            <p:ph type="title"/>
          </p:nvPr>
        </p:nvSpPr>
        <p:spPr/>
        <p:txBody>
          <a:bodyPr/>
          <a:lstStyle/>
          <a:p>
            <a:pPr eaLnBrk="1" hangingPunct="1"/>
            <a:r>
              <a:rPr lang="en-US" altLang="es-PE" sz="4000">
                <a:solidFill>
                  <a:srgbClr val="FF0000"/>
                </a:solidFill>
                <a:latin typeface="Times New Roman" panose="02020603050405020304" pitchFamily="18" charset="0"/>
                <a:cs typeface="Times New Roman" panose="02020603050405020304" pitchFamily="18" charset="0"/>
              </a:rPr>
              <a:t>Inverse Interpolation</a:t>
            </a:r>
          </a:p>
        </p:txBody>
      </p:sp>
      <p:sp>
        <p:nvSpPr>
          <p:cNvPr id="44037" name="Rectangle 3">
            <a:extLst>
              <a:ext uri="{FF2B5EF4-FFF2-40B4-BE49-F238E27FC236}">
                <a16:creationId xmlns:a16="http://schemas.microsoft.com/office/drawing/2014/main" id="{32C4E60E-F567-4E95-A979-4A05A90EA5D7}"/>
              </a:ext>
            </a:extLst>
          </p:cNvPr>
          <p:cNvSpPr>
            <a:spLocks noGrp="1" noChangeArrowheads="1"/>
          </p:cNvSpPr>
          <p:nvPr>
            <p:ph type="body" sz="half" idx="1"/>
          </p:nvPr>
        </p:nvSpPr>
        <p:spPr>
          <a:xfrm>
            <a:off x="457200" y="1600200"/>
            <a:ext cx="7924800" cy="1373188"/>
          </a:xfrm>
        </p:spPr>
        <p:txBody>
          <a:bodyPr/>
          <a:lstStyle/>
          <a:p>
            <a:pPr eaLnBrk="1" hangingPunct="1">
              <a:buFont typeface="Wingdings" panose="05000000000000000000" pitchFamily="2" charset="2"/>
              <a:buNone/>
            </a:pPr>
            <a:endParaRPr lang="en-US" altLang="es-PE" sz="240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es-PE" sz="2400">
                <a:latin typeface="Times New Roman" panose="02020603050405020304" pitchFamily="18" charset="0"/>
                <a:cs typeface="Times New Roman" panose="02020603050405020304" pitchFamily="18" charset="0"/>
              </a:rPr>
              <a:t>    </a:t>
            </a:r>
          </a:p>
        </p:txBody>
      </p:sp>
      <p:sp>
        <p:nvSpPr>
          <p:cNvPr id="44038" name="Line 4">
            <a:extLst>
              <a:ext uri="{FF2B5EF4-FFF2-40B4-BE49-F238E27FC236}">
                <a16:creationId xmlns:a16="http://schemas.microsoft.com/office/drawing/2014/main" id="{FC2B657A-F759-4350-9B8E-E09920CDB122}"/>
              </a:ext>
            </a:extLst>
          </p:cNvPr>
          <p:cNvSpPr>
            <a:spLocks noChangeShapeType="1"/>
          </p:cNvSpPr>
          <p:nvPr/>
        </p:nvSpPr>
        <p:spPr bwMode="auto">
          <a:xfrm flipV="1">
            <a:off x="1143000" y="2209800"/>
            <a:ext cx="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44039" name="Line 5">
            <a:extLst>
              <a:ext uri="{FF2B5EF4-FFF2-40B4-BE49-F238E27FC236}">
                <a16:creationId xmlns:a16="http://schemas.microsoft.com/office/drawing/2014/main" id="{FFBFC294-8CF5-4ED8-9DCB-A26CF51CFAA6}"/>
              </a:ext>
            </a:extLst>
          </p:cNvPr>
          <p:cNvSpPr>
            <a:spLocks noChangeShapeType="1"/>
          </p:cNvSpPr>
          <p:nvPr/>
        </p:nvSpPr>
        <p:spPr bwMode="auto">
          <a:xfrm flipV="1">
            <a:off x="1143000" y="36576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44040" name="Text Box 6">
            <a:extLst>
              <a:ext uri="{FF2B5EF4-FFF2-40B4-BE49-F238E27FC236}">
                <a16:creationId xmlns:a16="http://schemas.microsoft.com/office/drawing/2014/main" id="{6E3092D6-39BF-459B-ABBA-004841779A90}"/>
              </a:ext>
            </a:extLst>
          </p:cNvPr>
          <p:cNvSpPr txBox="1">
            <a:spLocks noChangeArrowheads="1"/>
          </p:cNvSpPr>
          <p:nvPr/>
        </p:nvSpPr>
        <p:spPr bwMode="auto">
          <a:xfrm>
            <a:off x="2514600" y="36576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s-PE">
                <a:latin typeface="Times New Roman" panose="02020603050405020304" pitchFamily="18" charset="0"/>
                <a:cs typeface="Times New Roman" panose="02020603050405020304" pitchFamily="18" charset="0"/>
              </a:rPr>
              <a:t>x</a:t>
            </a:r>
          </a:p>
        </p:txBody>
      </p:sp>
      <p:sp>
        <p:nvSpPr>
          <p:cNvPr id="44041" name="Line 7">
            <a:extLst>
              <a:ext uri="{FF2B5EF4-FFF2-40B4-BE49-F238E27FC236}">
                <a16:creationId xmlns:a16="http://schemas.microsoft.com/office/drawing/2014/main" id="{127BE4F8-14CA-4688-BCC2-0C7F28A574B6}"/>
              </a:ext>
            </a:extLst>
          </p:cNvPr>
          <p:cNvSpPr>
            <a:spLocks noChangeShapeType="1"/>
          </p:cNvSpPr>
          <p:nvPr/>
        </p:nvSpPr>
        <p:spPr bwMode="auto">
          <a:xfrm flipV="1">
            <a:off x="5943600" y="2209800"/>
            <a:ext cx="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44042" name="Freeform 8">
            <a:extLst>
              <a:ext uri="{FF2B5EF4-FFF2-40B4-BE49-F238E27FC236}">
                <a16:creationId xmlns:a16="http://schemas.microsoft.com/office/drawing/2014/main" id="{66F7A0D7-478B-4089-BD4A-3CC7DA766908}"/>
              </a:ext>
            </a:extLst>
          </p:cNvPr>
          <p:cNvSpPr>
            <a:spLocks/>
          </p:cNvSpPr>
          <p:nvPr/>
        </p:nvSpPr>
        <p:spPr bwMode="auto">
          <a:xfrm>
            <a:off x="1219200" y="2743200"/>
            <a:ext cx="1828800" cy="762000"/>
          </a:xfrm>
          <a:custGeom>
            <a:avLst/>
            <a:gdLst>
              <a:gd name="T0" fmla="*/ 0 w 1152"/>
              <a:gd name="T1" fmla="*/ 0 h 480"/>
              <a:gd name="T2" fmla="*/ 2147483647 w 1152"/>
              <a:gd name="T3" fmla="*/ 2147483647 h 480"/>
              <a:gd name="T4" fmla="*/ 2147483647 w 1152"/>
              <a:gd name="T5" fmla="*/ 2147483647 h 480"/>
              <a:gd name="T6" fmla="*/ 2147483647 w 1152"/>
              <a:gd name="T7" fmla="*/ 2147483647 h 480"/>
              <a:gd name="T8" fmla="*/ 2147483647 w 1152"/>
              <a:gd name="T9" fmla="*/ 2147483647 h 480"/>
              <a:gd name="T10" fmla="*/ 0 60000 65536"/>
              <a:gd name="T11" fmla="*/ 0 60000 65536"/>
              <a:gd name="T12" fmla="*/ 0 60000 65536"/>
              <a:gd name="T13" fmla="*/ 0 60000 65536"/>
              <a:gd name="T14" fmla="*/ 0 60000 65536"/>
              <a:gd name="T15" fmla="*/ 0 w 1152"/>
              <a:gd name="T16" fmla="*/ 0 h 480"/>
              <a:gd name="T17" fmla="*/ 1152 w 1152"/>
              <a:gd name="T18" fmla="*/ 480 h 480"/>
            </a:gdLst>
            <a:ahLst/>
            <a:cxnLst>
              <a:cxn ang="T10">
                <a:pos x="T0" y="T1"/>
              </a:cxn>
              <a:cxn ang="T11">
                <a:pos x="T2" y="T3"/>
              </a:cxn>
              <a:cxn ang="T12">
                <a:pos x="T4" y="T5"/>
              </a:cxn>
              <a:cxn ang="T13">
                <a:pos x="T6" y="T7"/>
              </a:cxn>
              <a:cxn ang="T14">
                <a:pos x="T8" y="T9"/>
              </a:cxn>
            </a:cxnLst>
            <a:rect l="T15" t="T16" r="T17" b="T18"/>
            <a:pathLst>
              <a:path w="1152" h="480">
                <a:moveTo>
                  <a:pt x="0" y="0"/>
                </a:moveTo>
                <a:cubicBezTo>
                  <a:pt x="120" y="36"/>
                  <a:pt x="240" y="72"/>
                  <a:pt x="336" y="144"/>
                </a:cubicBezTo>
                <a:cubicBezTo>
                  <a:pt x="432" y="216"/>
                  <a:pt x="488" y="384"/>
                  <a:pt x="576" y="432"/>
                </a:cubicBezTo>
                <a:cubicBezTo>
                  <a:pt x="664" y="480"/>
                  <a:pt x="768" y="440"/>
                  <a:pt x="864" y="432"/>
                </a:cubicBezTo>
                <a:cubicBezTo>
                  <a:pt x="960" y="424"/>
                  <a:pt x="1096" y="400"/>
                  <a:pt x="1152" y="384"/>
                </a:cubicBezTo>
              </a:path>
            </a:pathLst>
          </a:cu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44043" name="Freeform 9">
            <a:extLst>
              <a:ext uri="{FF2B5EF4-FFF2-40B4-BE49-F238E27FC236}">
                <a16:creationId xmlns:a16="http://schemas.microsoft.com/office/drawing/2014/main" id="{CFAA50A3-89A1-42B6-B79E-6B95B10EA95E}"/>
              </a:ext>
            </a:extLst>
          </p:cNvPr>
          <p:cNvSpPr>
            <a:spLocks/>
          </p:cNvSpPr>
          <p:nvPr/>
        </p:nvSpPr>
        <p:spPr bwMode="auto">
          <a:xfrm rot="-4071355">
            <a:off x="6096000" y="2438400"/>
            <a:ext cx="1828800" cy="762000"/>
          </a:xfrm>
          <a:custGeom>
            <a:avLst/>
            <a:gdLst>
              <a:gd name="T0" fmla="*/ 0 w 1152"/>
              <a:gd name="T1" fmla="*/ 0 h 480"/>
              <a:gd name="T2" fmla="*/ 2147483647 w 1152"/>
              <a:gd name="T3" fmla="*/ 2147483647 h 480"/>
              <a:gd name="T4" fmla="*/ 2147483647 w 1152"/>
              <a:gd name="T5" fmla="*/ 2147483647 h 480"/>
              <a:gd name="T6" fmla="*/ 2147483647 w 1152"/>
              <a:gd name="T7" fmla="*/ 2147483647 h 480"/>
              <a:gd name="T8" fmla="*/ 2147483647 w 1152"/>
              <a:gd name="T9" fmla="*/ 2147483647 h 480"/>
              <a:gd name="T10" fmla="*/ 0 60000 65536"/>
              <a:gd name="T11" fmla="*/ 0 60000 65536"/>
              <a:gd name="T12" fmla="*/ 0 60000 65536"/>
              <a:gd name="T13" fmla="*/ 0 60000 65536"/>
              <a:gd name="T14" fmla="*/ 0 60000 65536"/>
              <a:gd name="T15" fmla="*/ 0 w 1152"/>
              <a:gd name="T16" fmla="*/ 0 h 480"/>
              <a:gd name="T17" fmla="*/ 1152 w 1152"/>
              <a:gd name="T18" fmla="*/ 480 h 480"/>
            </a:gdLst>
            <a:ahLst/>
            <a:cxnLst>
              <a:cxn ang="T10">
                <a:pos x="T0" y="T1"/>
              </a:cxn>
              <a:cxn ang="T11">
                <a:pos x="T2" y="T3"/>
              </a:cxn>
              <a:cxn ang="T12">
                <a:pos x="T4" y="T5"/>
              </a:cxn>
              <a:cxn ang="T13">
                <a:pos x="T6" y="T7"/>
              </a:cxn>
              <a:cxn ang="T14">
                <a:pos x="T8" y="T9"/>
              </a:cxn>
            </a:cxnLst>
            <a:rect l="T15" t="T16" r="T17" b="T18"/>
            <a:pathLst>
              <a:path w="1152" h="480">
                <a:moveTo>
                  <a:pt x="0" y="0"/>
                </a:moveTo>
                <a:cubicBezTo>
                  <a:pt x="120" y="36"/>
                  <a:pt x="240" y="72"/>
                  <a:pt x="336" y="144"/>
                </a:cubicBezTo>
                <a:cubicBezTo>
                  <a:pt x="432" y="216"/>
                  <a:pt x="488" y="384"/>
                  <a:pt x="576" y="432"/>
                </a:cubicBezTo>
                <a:cubicBezTo>
                  <a:pt x="664" y="480"/>
                  <a:pt x="768" y="440"/>
                  <a:pt x="864" y="432"/>
                </a:cubicBezTo>
                <a:cubicBezTo>
                  <a:pt x="960" y="424"/>
                  <a:pt x="1096" y="400"/>
                  <a:pt x="1152" y="384"/>
                </a:cubicBezTo>
              </a:path>
            </a:pathLst>
          </a:cu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44044" name="Line 10">
            <a:extLst>
              <a:ext uri="{FF2B5EF4-FFF2-40B4-BE49-F238E27FC236}">
                <a16:creationId xmlns:a16="http://schemas.microsoft.com/office/drawing/2014/main" id="{B5036948-12EB-4EBE-B29C-3308D46C5BA3}"/>
              </a:ext>
            </a:extLst>
          </p:cNvPr>
          <p:cNvSpPr>
            <a:spLocks noChangeShapeType="1"/>
          </p:cNvSpPr>
          <p:nvPr/>
        </p:nvSpPr>
        <p:spPr bwMode="auto">
          <a:xfrm flipV="1">
            <a:off x="5943600" y="36576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44045" name="Line 11">
            <a:extLst>
              <a:ext uri="{FF2B5EF4-FFF2-40B4-BE49-F238E27FC236}">
                <a16:creationId xmlns:a16="http://schemas.microsoft.com/office/drawing/2014/main" id="{9E37FD66-895B-4895-AC1C-AB2372125FAD}"/>
              </a:ext>
            </a:extLst>
          </p:cNvPr>
          <p:cNvSpPr>
            <a:spLocks noChangeShapeType="1"/>
          </p:cNvSpPr>
          <p:nvPr/>
        </p:nvSpPr>
        <p:spPr bwMode="auto">
          <a:xfrm>
            <a:off x="1143000" y="3200400"/>
            <a:ext cx="20574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44046" name="Line 12">
            <a:extLst>
              <a:ext uri="{FF2B5EF4-FFF2-40B4-BE49-F238E27FC236}">
                <a16:creationId xmlns:a16="http://schemas.microsoft.com/office/drawing/2014/main" id="{9AD87624-3CE7-4147-8ADA-A0882D2273A9}"/>
              </a:ext>
            </a:extLst>
          </p:cNvPr>
          <p:cNvSpPr>
            <a:spLocks noChangeShapeType="1"/>
          </p:cNvSpPr>
          <p:nvPr/>
        </p:nvSpPr>
        <p:spPr bwMode="auto">
          <a:xfrm>
            <a:off x="6934200" y="2209800"/>
            <a:ext cx="0" cy="14478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44047" name="Text Box 13">
            <a:extLst>
              <a:ext uri="{FF2B5EF4-FFF2-40B4-BE49-F238E27FC236}">
                <a16:creationId xmlns:a16="http://schemas.microsoft.com/office/drawing/2014/main" id="{6A685377-CAA5-433E-9C26-916504E3DB5F}"/>
              </a:ext>
            </a:extLst>
          </p:cNvPr>
          <p:cNvSpPr txBox="1">
            <a:spLocks noChangeArrowheads="1"/>
          </p:cNvSpPr>
          <p:nvPr/>
        </p:nvSpPr>
        <p:spPr bwMode="auto">
          <a:xfrm>
            <a:off x="609600" y="2362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s-PE">
                <a:latin typeface="Times New Roman" panose="02020603050405020304" pitchFamily="18" charset="0"/>
                <a:cs typeface="Times New Roman" panose="02020603050405020304" pitchFamily="18" charset="0"/>
              </a:rPr>
              <a:t>y</a:t>
            </a:r>
          </a:p>
        </p:txBody>
      </p:sp>
      <p:sp>
        <p:nvSpPr>
          <p:cNvPr id="44048" name="Text Box 14">
            <a:extLst>
              <a:ext uri="{FF2B5EF4-FFF2-40B4-BE49-F238E27FC236}">
                <a16:creationId xmlns:a16="http://schemas.microsoft.com/office/drawing/2014/main" id="{987444A6-8D0B-4A35-8163-DB1A09D1E12F}"/>
              </a:ext>
            </a:extLst>
          </p:cNvPr>
          <p:cNvSpPr txBox="1">
            <a:spLocks noChangeArrowheads="1"/>
          </p:cNvSpPr>
          <p:nvPr/>
        </p:nvSpPr>
        <p:spPr bwMode="auto">
          <a:xfrm>
            <a:off x="7543800" y="3657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s-PE">
                <a:latin typeface="Times New Roman" panose="02020603050405020304" pitchFamily="18" charset="0"/>
                <a:cs typeface="Times New Roman" panose="02020603050405020304" pitchFamily="18" charset="0"/>
              </a:rPr>
              <a:t>y</a:t>
            </a:r>
          </a:p>
        </p:txBody>
      </p:sp>
      <p:sp>
        <p:nvSpPr>
          <p:cNvPr id="44049" name="Text Box 15">
            <a:extLst>
              <a:ext uri="{FF2B5EF4-FFF2-40B4-BE49-F238E27FC236}">
                <a16:creationId xmlns:a16="http://schemas.microsoft.com/office/drawing/2014/main" id="{78162389-499E-4F07-9B12-B6361E901030}"/>
              </a:ext>
            </a:extLst>
          </p:cNvPr>
          <p:cNvSpPr txBox="1">
            <a:spLocks noChangeArrowheads="1"/>
          </p:cNvSpPr>
          <p:nvPr/>
        </p:nvSpPr>
        <p:spPr bwMode="auto">
          <a:xfrm>
            <a:off x="5562600" y="2209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s-PE">
                <a:latin typeface="Times New Roman" panose="02020603050405020304" pitchFamily="18" charset="0"/>
                <a:cs typeface="Times New Roman" panose="02020603050405020304" pitchFamily="18" charset="0"/>
              </a:rPr>
              <a:t>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2">
            <a:extLst>
              <a:ext uri="{FF2B5EF4-FFF2-40B4-BE49-F238E27FC236}">
                <a16:creationId xmlns:a16="http://schemas.microsoft.com/office/drawing/2014/main" id="{AECEB040-AD27-41FE-AAEB-4E6468A5DB0D}"/>
              </a:ext>
            </a:extLst>
          </p:cNvPr>
          <p:cNvSpPr>
            <a:spLocks noGrp="1" noChangeArrowheads="1"/>
          </p:cNvSpPr>
          <p:nvPr>
            <p:ph type="title"/>
          </p:nvPr>
        </p:nvSpPr>
        <p:spPr/>
        <p:txBody>
          <a:bodyPr/>
          <a:lstStyle/>
          <a:p>
            <a:pPr eaLnBrk="1" hangingPunct="1"/>
            <a:r>
              <a:rPr lang="en-US" altLang="es-PE">
                <a:solidFill>
                  <a:srgbClr val="FF0000"/>
                </a:solidFill>
                <a:latin typeface="Times New Roman" panose="02020603050405020304" pitchFamily="18" charset="0"/>
                <a:cs typeface="Times New Roman" panose="02020603050405020304" pitchFamily="18" charset="0"/>
              </a:rPr>
              <a:t>Inverse Interpolation </a:t>
            </a:r>
            <a:br>
              <a:rPr lang="en-US" altLang="es-PE">
                <a:solidFill>
                  <a:srgbClr val="FF0000"/>
                </a:solidFill>
                <a:latin typeface="Times New Roman" panose="02020603050405020304" pitchFamily="18" charset="0"/>
                <a:cs typeface="Times New Roman" panose="02020603050405020304" pitchFamily="18" charset="0"/>
              </a:rPr>
            </a:br>
            <a:r>
              <a:rPr lang="en-US" altLang="es-PE" sz="2400">
                <a:solidFill>
                  <a:srgbClr val="FF0000"/>
                </a:solidFill>
                <a:latin typeface="Times New Roman" panose="02020603050405020304" pitchFamily="18" charset="0"/>
                <a:cs typeface="Times New Roman" panose="02020603050405020304" pitchFamily="18" charset="0"/>
              </a:rPr>
              <a:t>Example</a:t>
            </a:r>
          </a:p>
        </p:txBody>
      </p:sp>
      <p:sp>
        <p:nvSpPr>
          <p:cNvPr id="25607" name="Rectangle 3">
            <a:extLst>
              <a:ext uri="{FF2B5EF4-FFF2-40B4-BE49-F238E27FC236}">
                <a16:creationId xmlns:a16="http://schemas.microsoft.com/office/drawing/2014/main" id="{D54D5F52-0FF1-4B2B-9171-51CEEDBA8F29}"/>
              </a:ext>
            </a:extLst>
          </p:cNvPr>
          <p:cNvSpPr>
            <a:spLocks noGrp="1" noChangeArrowheads="1"/>
          </p:cNvSpPr>
          <p:nvPr>
            <p:ph type="body" sz="half" idx="1"/>
          </p:nvPr>
        </p:nvSpPr>
        <p:spPr>
          <a:xfrm>
            <a:off x="457200" y="1600200"/>
            <a:ext cx="7924800" cy="1373188"/>
          </a:xfrm>
        </p:spPr>
        <p:txBody>
          <a:bodyPr/>
          <a:lstStyle/>
          <a:p>
            <a:pPr eaLnBrk="1" hangingPunct="1">
              <a:buFont typeface="Wingdings" panose="05000000000000000000" pitchFamily="2" charset="2"/>
              <a:buNone/>
            </a:pPr>
            <a:endParaRPr lang="en-US" altLang="es-PE" sz="240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es-PE" sz="2400">
                <a:latin typeface="Times New Roman" panose="02020603050405020304" pitchFamily="18" charset="0"/>
                <a:cs typeface="Times New Roman" panose="02020603050405020304" pitchFamily="18" charset="0"/>
              </a:rPr>
              <a:t>    </a:t>
            </a:r>
          </a:p>
        </p:txBody>
      </p:sp>
      <p:graphicFrame>
        <p:nvGraphicFramePr>
          <p:cNvPr id="25602" name="Object 4">
            <a:extLst>
              <a:ext uri="{FF2B5EF4-FFF2-40B4-BE49-F238E27FC236}">
                <a16:creationId xmlns:a16="http://schemas.microsoft.com/office/drawing/2014/main" id="{2B31BAFC-3C5E-49A9-B7E5-4DC03D791447}"/>
              </a:ext>
            </a:extLst>
          </p:cNvPr>
          <p:cNvGraphicFramePr>
            <a:graphicFrameLocks noGrp="1" noChangeAspect="1"/>
          </p:cNvGraphicFramePr>
          <p:nvPr>
            <p:ph sz="quarter" idx="3"/>
          </p:nvPr>
        </p:nvGraphicFramePr>
        <p:xfrm>
          <a:off x="762000" y="2276475"/>
          <a:ext cx="6713538" cy="1052513"/>
        </p:xfrm>
        <a:graphic>
          <a:graphicData uri="http://schemas.openxmlformats.org/presentationml/2006/ole">
            <mc:AlternateContent xmlns:mc="http://schemas.openxmlformats.org/markup-compatibility/2006">
              <mc:Choice xmlns:v="urn:schemas-microsoft-com:vml" Requires="v">
                <p:oleObj spid="_x0000_s3078" name="Equation" r:id="rId4" imgW="2755800" imgH="431640" progId="Equation.3">
                  <p:embed/>
                </p:oleObj>
              </mc:Choice>
              <mc:Fallback>
                <p:oleObj name="Equation" r:id="rId4" imgW="2755800" imgH="431640" progId="Equation.3">
                  <p:embed/>
                  <p:pic>
                    <p:nvPicPr>
                      <p:cNvPr id="25602" name="Object 4">
                        <a:extLst>
                          <a:ext uri="{FF2B5EF4-FFF2-40B4-BE49-F238E27FC236}">
                            <a16:creationId xmlns:a16="http://schemas.microsoft.com/office/drawing/2014/main" id="{2B31BAFC-3C5E-49A9-B7E5-4DC03D7914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276475"/>
                        <a:ext cx="6713538" cy="105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8" name="Rectangle 5">
            <a:extLst>
              <a:ext uri="{FF2B5EF4-FFF2-40B4-BE49-F238E27FC236}">
                <a16:creationId xmlns:a16="http://schemas.microsoft.com/office/drawing/2014/main" id="{2151315F-3348-4A6A-90AA-3C39961F4B2A}"/>
              </a:ext>
            </a:extLst>
          </p:cNvPr>
          <p:cNvSpPr>
            <a:spLocks noChangeArrowheads="1"/>
          </p:cNvSpPr>
          <p:nvPr/>
        </p:nvSpPr>
        <p:spPr bwMode="auto">
          <a:xfrm>
            <a:off x="457200" y="1447800"/>
            <a:ext cx="8077200" cy="4724400"/>
          </a:xfrm>
          <a:prstGeom prst="rect">
            <a:avLst/>
          </a:prstGeom>
          <a:noFill/>
          <a:ln w="38100" cmpd="dbl">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s-PE" altLang="es-PE">
              <a:latin typeface="Times New Roman" panose="02020603050405020304" pitchFamily="18" charset="0"/>
              <a:cs typeface="Times New Roman" panose="02020603050405020304" pitchFamily="18" charset="0"/>
            </a:endParaRPr>
          </a:p>
        </p:txBody>
      </p:sp>
      <p:graphicFrame>
        <p:nvGraphicFramePr>
          <p:cNvPr id="402438" name="Group 6">
            <a:extLst>
              <a:ext uri="{FF2B5EF4-FFF2-40B4-BE49-F238E27FC236}">
                <a16:creationId xmlns:a16="http://schemas.microsoft.com/office/drawing/2014/main" id="{2B976915-0783-47CE-9E4F-0714B2303A27}"/>
              </a:ext>
            </a:extLst>
          </p:cNvPr>
          <p:cNvGraphicFramePr>
            <a:graphicFrameLocks noGrp="1"/>
          </p:cNvGraphicFramePr>
          <p:nvPr/>
        </p:nvGraphicFramePr>
        <p:xfrm>
          <a:off x="4572000" y="1752600"/>
          <a:ext cx="3124200" cy="914400"/>
        </p:xfrm>
        <a:graphic>
          <a:graphicData uri="http://schemas.openxmlformats.org/drawingml/2006/table">
            <a:tbl>
              <a:tblPr/>
              <a:tblGrid>
                <a:gridCol w="746125">
                  <a:extLst>
                    <a:ext uri="{9D8B030D-6E8A-4147-A177-3AD203B41FA5}">
                      <a16:colId xmlns:a16="http://schemas.microsoft.com/office/drawing/2014/main" val="20000"/>
                    </a:ext>
                  </a:extLst>
                </a:gridCol>
                <a:gridCol w="747713">
                  <a:extLst>
                    <a:ext uri="{9D8B030D-6E8A-4147-A177-3AD203B41FA5}">
                      <a16:colId xmlns:a16="http://schemas.microsoft.com/office/drawing/2014/main" val="20001"/>
                    </a:ext>
                  </a:extLst>
                </a:gridCol>
                <a:gridCol w="746125">
                  <a:extLst>
                    <a:ext uri="{9D8B030D-6E8A-4147-A177-3AD203B41FA5}">
                      <a16:colId xmlns:a16="http://schemas.microsoft.com/office/drawing/2014/main" val="20002"/>
                    </a:ext>
                  </a:extLst>
                </a:gridCol>
                <a:gridCol w="884237">
                  <a:extLst>
                    <a:ext uri="{9D8B030D-6E8A-4147-A177-3AD203B41FA5}">
                      <a16:colId xmlns:a16="http://schemas.microsoft.com/office/drawing/2014/main" val="20003"/>
                    </a:ext>
                  </a:extLst>
                </a:gridCol>
              </a:tblGrid>
              <a:tr h="266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266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charset="0"/>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charset="0"/>
                        </a:rPr>
                        <a:t> 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1"/>
                  </a:ext>
                </a:extLst>
              </a:tr>
            </a:tbl>
          </a:graphicData>
        </a:graphic>
      </p:graphicFrame>
      <p:graphicFrame>
        <p:nvGraphicFramePr>
          <p:cNvPr id="402455" name="Group 23">
            <a:extLst>
              <a:ext uri="{FF2B5EF4-FFF2-40B4-BE49-F238E27FC236}">
                <a16:creationId xmlns:a16="http://schemas.microsoft.com/office/drawing/2014/main" id="{7A8F6000-DE66-49C1-98F7-3373C00E6509}"/>
              </a:ext>
            </a:extLst>
          </p:cNvPr>
          <p:cNvGraphicFramePr>
            <a:graphicFrameLocks noGrp="1"/>
          </p:cNvGraphicFramePr>
          <p:nvPr/>
        </p:nvGraphicFramePr>
        <p:xfrm>
          <a:off x="838200" y="3581400"/>
          <a:ext cx="5334000" cy="1224120"/>
        </p:xfrm>
        <a:graphic>
          <a:graphicData uri="http://schemas.openxmlformats.org/drawingml/2006/table">
            <a:tbl>
              <a:tblPr/>
              <a:tblGrid>
                <a:gridCol w="1368425">
                  <a:extLst>
                    <a:ext uri="{9D8B030D-6E8A-4147-A177-3AD203B41FA5}">
                      <a16:colId xmlns:a16="http://schemas.microsoft.com/office/drawing/2014/main" val="20000"/>
                    </a:ext>
                  </a:extLst>
                </a:gridCol>
                <a:gridCol w="1158875">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473200">
                  <a:extLst>
                    <a:ext uri="{9D8B030D-6E8A-4147-A177-3AD203B41FA5}">
                      <a16:colId xmlns:a16="http://schemas.microsoft.com/office/drawing/2014/main" val="20003"/>
                    </a:ext>
                  </a:extLst>
                </a:gridCol>
              </a:tblGrid>
              <a:tr h="396137">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Verdana" pitchFamily="34" charset="0"/>
                          <a:cs typeface="Arial" charset="0"/>
                        </a:rPr>
                        <a:t>3.2</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Verdana" pitchFamily="34" charset="0"/>
                          <a:cs typeface="Arial" charset="0"/>
                        </a:rPr>
                        <a:t>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Verdana" pitchFamily="34" charset="0"/>
                          <a:cs typeface="Arial" charset="0"/>
                        </a:rPr>
                        <a:t>-.8333</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Verdana" pitchFamily="34" charset="0"/>
                          <a:cs typeface="Arial" charset="0"/>
                        </a:rPr>
                        <a:t>1.0417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0"/>
                  </a:ext>
                </a:extLst>
              </a:tr>
              <a:tr h="396137">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Verdana" pitchFamily="34" charset="0"/>
                          <a:cs typeface="Arial" charset="0"/>
                        </a:rPr>
                        <a:t>2.0</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Verdana" pitchFamily="34" charset="0"/>
                          <a:cs typeface="Arial" charset="0"/>
                        </a:rPr>
                        <a:t>2</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Verdana" pitchFamily="34" charset="0"/>
                          <a:cs typeface="Arial" charset="0"/>
                        </a:rPr>
                        <a:t>-2.5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Verdana" pitchFamily="34" charset="0"/>
                        <a:cs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1"/>
                  </a:ext>
                </a:extLst>
              </a:tr>
              <a:tr h="4316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Verdana" pitchFamily="34" charset="0"/>
                          <a:cs typeface="Arial" charset="0"/>
                        </a:rPr>
                        <a:t>1.6</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Verdana" pitchFamily="34" charset="0"/>
                          <a:cs typeface="Arial" charset="0"/>
                        </a:rPr>
                        <a:t>3</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a:ln>
                          <a:noFill/>
                        </a:ln>
                        <a:solidFill>
                          <a:schemeClr val="tx1"/>
                        </a:solidFill>
                        <a:effectLst/>
                        <a:latin typeface="Verdana" pitchFamily="34" charset="0"/>
                        <a:cs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dirty="0">
                        <a:ln>
                          <a:noFill/>
                        </a:ln>
                        <a:solidFill>
                          <a:schemeClr val="tx1"/>
                        </a:solidFill>
                        <a:effectLst/>
                        <a:latin typeface="Verdana" pitchFamily="34" charset="0"/>
                        <a:cs typeface="Arial"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bl>
          </a:graphicData>
        </a:graphic>
      </p:graphicFrame>
      <p:graphicFrame>
        <p:nvGraphicFramePr>
          <p:cNvPr id="25603" name="Object 53">
            <a:extLst>
              <a:ext uri="{FF2B5EF4-FFF2-40B4-BE49-F238E27FC236}">
                <a16:creationId xmlns:a16="http://schemas.microsoft.com/office/drawing/2014/main" id="{6CD00345-D7A5-4F8A-9CD0-4F3ECEB34B6F}"/>
              </a:ext>
            </a:extLst>
          </p:cNvPr>
          <p:cNvGraphicFramePr>
            <a:graphicFrameLocks noChangeAspect="1"/>
          </p:cNvGraphicFramePr>
          <p:nvPr/>
        </p:nvGraphicFramePr>
        <p:xfrm>
          <a:off x="609600" y="5046663"/>
          <a:ext cx="7981950" cy="973137"/>
        </p:xfrm>
        <a:graphic>
          <a:graphicData uri="http://schemas.openxmlformats.org/presentationml/2006/ole">
            <mc:AlternateContent xmlns:mc="http://schemas.openxmlformats.org/markup-compatibility/2006">
              <mc:Choice xmlns:v="urn:schemas-microsoft-com:vml" Requires="v">
                <p:oleObj spid="_x0000_s3079" name="Equation" r:id="rId6" imgW="3746160" imgH="457200" progId="Equation.3">
                  <p:embed/>
                </p:oleObj>
              </mc:Choice>
              <mc:Fallback>
                <p:oleObj name="Equation" r:id="rId6" imgW="3746160" imgH="457200" progId="Equation.3">
                  <p:embed/>
                  <p:pic>
                    <p:nvPicPr>
                      <p:cNvPr id="25603" name="Object 53">
                        <a:extLst>
                          <a:ext uri="{FF2B5EF4-FFF2-40B4-BE49-F238E27FC236}">
                            <a16:creationId xmlns:a16="http://schemas.microsoft.com/office/drawing/2014/main" id="{6CD00345-D7A5-4F8A-9CD0-4F3ECEB34B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5046663"/>
                        <a:ext cx="7981950" cy="97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BAD3-B1C8-4879-AFC2-06023A5C613E}"/>
              </a:ext>
            </a:extLst>
          </p:cNvPr>
          <p:cNvSpPr>
            <a:spLocks noGrp="1"/>
          </p:cNvSpPr>
          <p:nvPr>
            <p:ph type="title"/>
          </p:nvPr>
        </p:nvSpPr>
        <p:spPr>
          <a:xfrm>
            <a:off x="1995334" y="2400403"/>
            <a:ext cx="5546009" cy="1325563"/>
          </a:xfrm>
        </p:spPr>
        <p:txBody>
          <a:bodyPr/>
          <a:lstStyle/>
          <a:p>
            <a:r>
              <a:rPr lang="en-US" altLang="en-US" b="1" dirty="0">
                <a:solidFill>
                  <a:srgbClr val="0000CC"/>
                </a:solidFill>
                <a:latin typeface="Times New Roman" panose="02020603050405020304" pitchFamily="18" charset="0"/>
                <a:cs typeface="Times New Roman" panose="02020603050405020304" pitchFamily="18" charset="0"/>
              </a:rPr>
              <a:t>Spline Interpolation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39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BB9ACF4-EDFF-4644-9327-5C1F948A6A81}"/>
              </a:ext>
            </a:extLst>
          </p:cNvPr>
          <p:cNvSpPr>
            <a:spLocks noGrp="1" noChangeArrowheads="1"/>
          </p:cNvSpPr>
          <p:nvPr>
            <p:ph type="title"/>
          </p:nvPr>
        </p:nvSpPr>
        <p:spPr>
          <a:xfrm>
            <a:off x="628650" y="365126"/>
            <a:ext cx="7886700" cy="1325563"/>
          </a:xfrm>
        </p:spPr>
        <p:txBody>
          <a:bodyPr/>
          <a:lstStyle/>
          <a:p>
            <a:pPr eaLnBrk="1" hangingPunct="1"/>
            <a:r>
              <a:rPr lang="en-US" altLang="en-US" sz="3800" b="1" dirty="0">
                <a:solidFill>
                  <a:srgbClr val="0000CC"/>
                </a:solidFill>
                <a:latin typeface="Times New Roman" panose="02020603050405020304" pitchFamily="18" charset="0"/>
                <a:cs typeface="Times New Roman" panose="02020603050405020304" pitchFamily="18" charset="0"/>
              </a:rPr>
              <a:t>Spline Interpolation</a:t>
            </a:r>
          </a:p>
        </p:txBody>
      </p:sp>
      <p:sp>
        <p:nvSpPr>
          <p:cNvPr id="51203" name="Rectangle 3">
            <a:extLst>
              <a:ext uri="{FF2B5EF4-FFF2-40B4-BE49-F238E27FC236}">
                <a16:creationId xmlns:a16="http://schemas.microsoft.com/office/drawing/2014/main" id="{D60E8CFF-6E7D-4E10-BB77-1492A1B9CAF7}"/>
              </a:ext>
            </a:extLst>
          </p:cNvPr>
          <p:cNvSpPr>
            <a:spLocks noGrp="1" noChangeArrowheads="1"/>
          </p:cNvSpPr>
          <p:nvPr>
            <p:ph idx="1"/>
          </p:nvPr>
        </p:nvSpPr>
        <p:spPr>
          <a:xfrm>
            <a:off x="457200" y="1719263"/>
            <a:ext cx="8305800" cy="3835963"/>
          </a:xfrm>
        </p:spPr>
        <p:txBody>
          <a:bodyPr/>
          <a:lstStyle/>
          <a:p>
            <a:pPr algn="just" eaLnBrk="1" hangingPunct="1"/>
            <a:r>
              <a:rPr lang="en-US" altLang="en-US" sz="2800" dirty="0">
                <a:latin typeface="Times New Roman" panose="02020603050405020304" pitchFamily="18" charset="0"/>
                <a:cs typeface="Times New Roman" panose="02020603050405020304" pitchFamily="18" charset="0"/>
              </a:rPr>
              <a:t>Polynomials are the most common choice of interpolants. </a:t>
            </a:r>
          </a:p>
          <a:p>
            <a:pPr algn="just" eaLnBrk="1" hangingPunct="1"/>
            <a:r>
              <a:rPr lang="en-US" altLang="en-US" sz="2800" dirty="0">
                <a:latin typeface="Times New Roman" panose="02020603050405020304" pitchFamily="18" charset="0"/>
                <a:cs typeface="Times New Roman" panose="02020603050405020304" pitchFamily="18" charset="0"/>
              </a:rPr>
              <a:t>There are cases where polynomials can lead to erroneous results because of round off error and overshoot.</a:t>
            </a:r>
          </a:p>
          <a:p>
            <a:pPr algn="just" eaLnBrk="1" hangingPunct="1"/>
            <a:r>
              <a:rPr lang="en-US" altLang="en-US" sz="2800" dirty="0">
                <a:latin typeface="Times New Roman" panose="02020603050405020304" pitchFamily="18" charset="0"/>
                <a:cs typeface="Times New Roman" panose="02020603050405020304" pitchFamily="18" charset="0"/>
              </a:rPr>
              <a:t>Alternative approach is to apply </a:t>
            </a:r>
            <a:r>
              <a:rPr lang="en-US" altLang="en-US" sz="2800" b="1" dirty="0">
                <a:latin typeface="Times New Roman" panose="02020603050405020304" pitchFamily="18" charset="0"/>
                <a:cs typeface="Times New Roman" panose="02020603050405020304" pitchFamily="18" charset="0"/>
              </a:rPr>
              <a:t>lower-order polynomials</a:t>
            </a:r>
            <a:r>
              <a:rPr lang="en-US" altLang="en-US" sz="2800" dirty="0">
                <a:latin typeface="Times New Roman" panose="02020603050405020304" pitchFamily="18" charset="0"/>
                <a:cs typeface="Times New Roman" panose="02020603050405020304" pitchFamily="18" charset="0"/>
              </a:rPr>
              <a:t> to subsets of data points. Such connecting polynomials are called </a:t>
            </a:r>
            <a:r>
              <a:rPr lang="en-US" altLang="en-US" sz="2800" b="1" dirty="0">
                <a:solidFill>
                  <a:srgbClr val="0000CC"/>
                </a:solidFill>
                <a:latin typeface="Times New Roman" panose="02020603050405020304" pitchFamily="18" charset="0"/>
                <a:cs typeface="Times New Roman" panose="02020603050405020304" pitchFamily="18" charset="0"/>
              </a:rPr>
              <a:t>spline functions.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D36E5AA3-8792-40E4-B846-B736C25E3B45}"/>
              </a:ext>
            </a:extLst>
          </p:cNvPr>
          <p:cNvSpPr>
            <a:spLocks noGrp="1" noChangeArrowheads="1"/>
          </p:cNvSpPr>
          <p:nvPr>
            <p:ph type="title"/>
          </p:nvPr>
        </p:nvSpPr>
        <p:spPr>
          <a:xfrm>
            <a:off x="469489" y="213854"/>
            <a:ext cx="7772400" cy="1143000"/>
          </a:xfrm>
        </p:spPr>
        <p:txBody>
          <a:bodyPr/>
          <a:lstStyle/>
          <a:p>
            <a:pPr eaLnBrk="1" hangingPunct="1"/>
            <a:r>
              <a:rPr lang="en-US" altLang="en-US" dirty="0">
                <a:latin typeface="Times New Roman" panose="02020603050405020304" pitchFamily="18" charset="0"/>
                <a:cs typeface="Times New Roman" panose="02020603050405020304" pitchFamily="18" charset="0"/>
              </a:rPr>
              <a:t>Why Splines ?</a:t>
            </a:r>
          </a:p>
        </p:txBody>
      </p:sp>
      <p:graphicFrame>
        <p:nvGraphicFramePr>
          <p:cNvPr id="12290" name="Object 2">
            <a:extLst>
              <a:ext uri="{FF2B5EF4-FFF2-40B4-BE49-F238E27FC236}">
                <a16:creationId xmlns:a16="http://schemas.microsoft.com/office/drawing/2014/main" id="{20504500-88B3-4989-8BBD-DE809514CB5A}"/>
              </a:ext>
            </a:extLst>
          </p:cNvPr>
          <p:cNvGraphicFramePr>
            <a:graphicFrameLocks noChangeAspect="1"/>
          </p:cNvGraphicFramePr>
          <p:nvPr>
            <p:extLst>
              <p:ext uri="{D42A27DB-BD31-4B8C-83A1-F6EECF244321}">
                <p14:modId xmlns:p14="http://schemas.microsoft.com/office/powerpoint/2010/main" val="3797955165"/>
              </p:ext>
            </p:extLst>
          </p:nvPr>
        </p:nvGraphicFramePr>
        <p:xfrm>
          <a:off x="3543300" y="1281112"/>
          <a:ext cx="2209800" cy="852488"/>
        </p:xfrm>
        <a:graphic>
          <a:graphicData uri="http://schemas.openxmlformats.org/presentationml/2006/ole">
            <mc:AlternateContent xmlns:mc="http://schemas.openxmlformats.org/markup-compatibility/2006">
              <mc:Choice xmlns:v="urn:schemas-microsoft-com:vml" Requires="v">
                <p:oleObj spid="_x0000_s4100" name="Equation" r:id="rId4" imgW="1019442" imgH="393649" progId="Equation.3">
                  <p:embed/>
                </p:oleObj>
              </mc:Choice>
              <mc:Fallback>
                <p:oleObj name="Equation" r:id="rId4" imgW="1019442" imgH="393649" progId="Equation.3">
                  <p:embed/>
                  <p:pic>
                    <p:nvPicPr>
                      <p:cNvPr id="12290" name="Object 2">
                        <a:extLst>
                          <a:ext uri="{FF2B5EF4-FFF2-40B4-BE49-F238E27FC236}">
                            <a16:creationId xmlns:a16="http://schemas.microsoft.com/office/drawing/2014/main" id="{20504500-88B3-4989-8BBD-DE809514CB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3300" y="1281112"/>
                        <a:ext cx="2209800" cy="85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2293" name="Picture 4">
            <a:extLst>
              <a:ext uri="{FF2B5EF4-FFF2-40B4-BE49-F238E27FC236}">
                <a16:creationId xmlns:a16="http://schemas.microsoft.com/office/drawing/2014/main" id="{A6BA524E-9A5E-4C89-ABCC-6FB65AC40A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743200"/>
            <a:ext cx="8077200"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3">
            <a:extLst>
              <a:ext uri="{FF2B5EF4-FFF2-40B4-BE49-F238E27FC236}">
                <a16:creationId xmlns:a16="http://schemas.microsoft.com/office/drawing/2014/main" id="{945A0AA4-CA8A-427D-9D07-C7DC6653B470}"/>
              </a:ext>
            </a:extLst>
          </p:cNvPr>
          <p:cNvSpPr>
            <a:spLocks noGrp="1" noChangeArrowheads="1"/>
          </p:cNvSpPr>
          <p:nvPr>
            <p:ph type="body" sz="half" idx="1"/>
          </p:nvPr>
        </p:nvSpPr>
        <p:spPr>
          <a:xfrm>
            <a:off x="408039" y="219997"/>
            <a:ext cx="7924800" cy="1333595"/>
          </a:xfrm>
        </p:spPr>
        <p:txBody>
          <a:bodyPr>
            <a:normAutofit fontScale="85000" lnSpcReduction="20000"/>
          </a:bodyPr>
          <a:lstStyle/>
          <a:p>
            <a:pPr eaLnBrk="1" hangingPunct="1"/>
            <a:r>
              <a:rPr lang="en-US" altLang="es-PE" sz="2600" dirty="0">
                <a:solidFill>
                  <a:srgbClr val="0000FF"/>
                </a:solidFill>
                <a:latin typeface="Times New Roman" panose="02020603050405020304" pitchFamily="18" charset="0"/>
                <a:cs typeface="Times New Roman" panose="02020603050405020304" pitchFamily="18" charset="0"/>
              </a:rPr>
              <a:t>Polynomial interpolation may lead to large errors (especially for high order polynomials).</a:t>
            </a:r>
          </a:p>
          <a:p>
            <a:pPr algn="ctr" eaLnBrk="1" hangingPunct="1">
              <a:buFont typeface="Wingdings" panose="05000000000000000000" pitchFamily="2" charset="2"/>
              <a:buNone/>
            </a:pPr>
            <a:r>
              <a:rPr lang="en-US" altLang="es-PE" sz="2400" dirty="0">
                <a:latin typeface="Times New Roman" panose="02020603050405020304" pitchFamily="18" charset="0"/>
                <a:cs typeface="Times New Roman" panose="02020603050405020304" pitchFamily="18" charset="0"/>
              </a:rPr>
              <a:t> </a:t>
            </a:r>
          </a:p>
          <a:p>
            <a:pPr algn="ctr" eaLnBrk="1" hangingPunct="1">
              <a:buFont typeface="Wingdings" panose="05000000000000000000" pitchFamily="2" charset="2"/>
              <a:buNone/>
            </a:pPr>
            <a:r>
              <a:rPr lang="en-US" altLang="es-PE" sz="2400" dirty="0">
                <a:solidFill>
                  <a:srgbClr val="FF0000"/>
                </a:solidFill>
                <a:latin typeface="Times New Roman" panose="02020603050405020304" pitchFamily="18" charset="0"/>
                <a:cs typeface="Times New Roman" panose="02020603050405020304" pitchFamily="18" charset="0"/>
              </a:rPr>
              <a:t>BE CAREFUL</a:t>
            </a:r>
          </a:p>
          <a:p>
            <a:pPr eaLnBrk="1" hangingPunct="1">
              <a:buFont typeface="Wingdings" panose="05000000000000000000" pitchFamily="2" charset="2"/>
              <a:buNone/>
            </a:pPr>
            <a:endParaRPr lang="en-US" altLang="es-PE"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en-US" altLang="es-PE" sz="2400"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CADEECE2-706A-4C3F-AD3C-AF5467A31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43831" y="1642060"/>
            <a:ext cx="6304769" cy="4728577"/>
          </a:xfrm>
          <a:prstGeom prst="rect">
            <a:avLst/>
          </a:prstGeom>
          <a:noFill/>
        </p:spPr>
      </p:pic>
      <p:sp>
        <p:nvSpPr>
          <p:cNvPr id="7" name="Line 3">
            <a:extLst>
              <a:ext uri="{FF2B5EF4-FFF2-40B4-BE49-F238E27FC236}">
                <a16:creationId xmlns:a16="http://schemas.microsoft.com/office/drawing/2014/main" id="{296DABB3-C075-49D9-A607-0585FBC765E3}"/>
              </a:ext>
            </a:extLst>
          </p:cNvPr>
          <p:cNvSpPr>
            <a:spLocks noChangeShapeType="1"/>
          </p:cNvSpPr>
          <p:nvPr/>
        </p:nvSpPr>
        <p:spPr bwMode="auto">
          <a:xfrm flipH="1">
            <a:off x="2895600" y="28956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8" name="Line 4">
            <a:extLst>
              <a:ext uri="{FF2B5EF4-FFF2-40B4-BE49-F238E27FC236}">
                <a16:creationId xmlns:a16="http://schemas.microsoft.com/office/drawing/2014/main" id="{19191172-5456-4715-A465-7FA649BEB437}"/>
              </a:ext>
            </a:extLst>
          </p:cNvPr>
          <p:cNvSpPr>
            <a:spLocks noChangeShapeType="1"/>
          </p:cNvSpPr>
          <p:nvPr/>
        </p:nvSpPr>
        <p:spPr bwMode="auto">
          <a:xfrm flipH="1" flipV="1">
            <a:off x="3497802" y="5024771"/>
            <a:ext cx="257452" cy="3968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2" name="Rectangle 3">
            <a:extLst>
              <a:ext uri="{FF2B5EF4-FFF2-40B4-BE49-F238E27FC236}">
                <a16:creationId xmlns:a16="http://schemas.microsoft.com/office/drawing/2014/main" id="{DF905A4A-F519-4F82-9DF4-225215E259D9}"/>
              </a:ext>
            </a:extLst>
          </p:cNvPr>
          <p:cNvSpPr>
            <a:spLocks noChangeArrowheads="1"/>
          </p:cNvSpPr>
          <p:nvPr/>
        </p:nvSpPr>
        <p:spPr bwMode="auto">
          <a:xfrm>
            <a:off x="1295400" y="6172200"/>
            <a:ext cx="670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a:r>
              <a:rPr lang="en-US" altLang="en-US" b="1" dirty="0">
                <a:latin typeface="Times New Roman" panose="02020603050405020304" pitchFamily="18" charset="0"/>
                <a:cs typeface="Times New Roman" panose="02020603050405020304" pitchFamily="18" charset="0"/>
              </a:rPr>
              <a:t>Figure : Higher order polynomial interpolation is a bad idea</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1554</TotalTime>
  <Words>896</Words>
  <Application>Microsoft Office PowerPoint</Application>
  <PresentationFormat>Presentación en pantalla (4:3)</PresentationFormat>
  <Paragraphs>175</Paragraphs>
  <Slides>26</Slides>
  <Notes>6</Notes>
  <HiddenSlides>1</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2</vt:i4>
      </vt:variant>
      <vt:variant>
        <vt:lpstr>Títulos de diapositiva</vt:lpstr>
      </vt:variant>
      <vt:variant>
        <vt:i4>26</vt:i4>
      </vt:variant>
    </vt:vector>
  </HeadingPairs>
  <TitlesOfParts>
    <vt:vector size="35" baseType="lpstr">
      <vt:lpstr>Arial</vt:lpstr>
      <vt:lpstr>Calibri</vt:lpstr>
      <vt:lpstr>Calibri Light</vt:lpstr>
      <vt:lpstr>Times New Roman</vt:lpstr>
      <vt:lpstr>Verdana</vt:lpstr>
      <vt:lpstr>Wingdings</vt:lpstr>
      <vt:lpstr>Office Theme</vt:lpstr>
      <vt:lpstr>Equation</vt:lpstr>
      <vt:lpstr>Bitmap Image</vt:lpstr>
      <vt:lpstr>Interpolación  Parte II</vt:lpstr>
      <vt:lpstr>Inverse Interpolation</vt:lpstr>
      <vt:lpstr>Inverse Interpolation</vt:lpstr>
      <vt:lpstr>Inverse Interpolation</vt:lpstr>
      <vt:lpstr>Inverse Interpolation  Example</vt:lpstr>
      <vt:lpstr>Spline Interpolation</vt:lpstr>
      <vt:lpstr>Spline Interpolation</vt:lpstr>
      <vt:lpstr>Why Splines ?</vt:lpstr>
      <vt:lpstr>Presentación de PowerPoint</vt:lpstr>
      <vt:lpstr>Presentación de PowerPoint</vt:lpstr>
      <vt:lpstr>Spline Interpolation</vt:lpstr>
      <vt:lpstr>Linear Spline</vt:lpstr>
      <vt:lpstr>Linear spline - Example</vt:lpstr>
      <vt:lpstr>Linear Spline</vt:lpstr>
      <vt:lpstr>Quadric Splines</vt:lpstr>
      <vt:lpstr>Quadric Splines</vt:lpstr>
      <vt:lpstr>Quadric Splines</vt:lpstr>
      <vt:lpstr>Quadric Splines - Example</vt:lpstr>
      <vt:lpstr>Quadric Splines - Example</vt:lpstr>
      <vt:lpstr>Quadric Splines - Example</vt:lpstr>
      <vt:lpstr>Quadric Splines - Example</vt:lpstr>
      <vt:lpstr>Quadric Splines - Example</vt:lpstr>
      <vt:lpstr>Quadric Splines - Example</vt:lpstr>
      <vt:lpstr>Quadric Splines - Example</vt:lpstr>
      <vt:lpstr>Presentación de PowerPoint</vt:lpstr>
      <vt:lpstr>Cubic Splines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Alberto Sanchez Rodas</dc:creator>
  <cp:lastModifiedBy>Luis Alberto Sanchez Rodas</cp:lastModifiedBy>
  <cp:revision>11</cp:revision>
  <dcterms:created xsi:type="dcterms:W3CDTF">2018-10-30T19:20:07Z</dcterms:created>
  <dcterms:modified xsi:type="dcterms:W3CDTF">2020-08-12T18:52:00Z</dcterms:modified>
</cp:coreProperties>
</file>