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415" r:id="rId2"/>
    <p:sldId id="418" r:id="rId3"/>
    <p:sldId id="266" r:id="rId4"/>
    <p:sldId id="377" r:id="rId5"/>
    <p:sldId id="378" r:id="rId6"/>
    <p:sldId id="379" r:id="rId7"/>
    <p:sldId id="381" r:id="rId8"/>
    <p:sldId id="382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416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17" r:id="rId26"/>
    <p:sldId id="400" r:id="rId27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12518FD0-8A1F-4BD0-BD43-376E921C406E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602ACF9-6D64-43E2-B96F-252AC26D4E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5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92EF871-2E1A-461C-B4FA-8416860746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FC4FD6-8F97-4B90-92B4-BD2A1A1E8227}" type="slidenum">
              <a:rPr lang="ar-SA" altLang="en-US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825EDEC-62AA-4C56-A874-16A2C9FCC2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54C1DA5-0AB8-4599-9548-089B06808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6C59452-3A1B-429A-9D60-AF02ED1BFA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CD9927-30A5-4BDE-A4B7-E9920B13F0FB}" type="slidenum">
              <a:rPr lang="ar-SA" altLang="en-US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E09A7D4-4C1E-4E9F-BA82-D1FADE92FE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02354F0-9C70-431D-9C3D-4CBBFF0CC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6F12A6F-E977-464F-86E8-73CD9F6C88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951F63-D547-4B9D-A6FF-4EEE95E54893}" type="slidenum">
              <a:rPr lang="ar-SA" altLang="en-US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9213518-1ACA-43C8-AF32-120455F256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8B826E4-4E15-4C39-AA0D-B46CDDB88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655B7A7-CB58-4AA5-8D62-01B4378F7D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B5C06E-5B8C-4123-82B1-C713C6799D75}" type="slidenum">
              <a:rPr lang="ar-SA" altLang="en-US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A6E2CDB-ECB0-4FD3-9B44-39935537A1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B4818FC-E574-4976-A88A-9242DA381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F83E5BC-B513-46C5-ACE0-2F6DF944E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69E8B0-357A-4EF3-907B-F0F2ED81C5C2}" type="slidenum">
              <a:rPr lang="ar-SA" altLang="en-US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E87F985-81AD-4158-8760-239C3E0A7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994D3E9-1386-4B7A-B37A-EC8218792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3B45B38-99F8-4234-A467-26F8683D51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A94206-3587-43D8-9901-C045F51128D3}" type="slidenum">
              <a:rPr lang="ar-SA" altLang="en-US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62B820D-FD47-4670-A106-F00E314C2B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5ED2AED-3FE0-4C7F-9DE8-C09AD8D42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3F87DF3-0E6B-4836-BEED-5AD90F921D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9D4CDE-4152-4DEA-AF6F-419A1A9F6B98}" type="slidenum">
              <a:rPr lang="ar-SA" altLang="en-US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6D578B1-20F9-4017-8F5D-75EE119A9D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9770338-FF9B-4F04-8209-060DB149D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1210A35E-6083-47AE-BB53-E5DB71AE1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A75509-A0AD-4DE3-B9A6-1E1BE1F1768D}" type="slidenum">
              <a:rPr lang="ar-SA" altLang="en-US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79410DD-1023-4BFB-9061-A760888AC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ECCEFCD-E00B-4CC0-BD5A-FA8181227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504671B2-2096-4CA6-A4ED-B0B47247C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736F5D-AC9A-4FE0-8003-2A01C6E83147}" type="slidenum">
              <a:rPr lang="ar-SA" altLang="en-US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E345618-613F-4737-8BD1-50238DA1A3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77F52C7-DF3D-49BB-B3FE-B25351AC2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C58F63F9-6765-4496-8D1E-1B83CE3F91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061838-E4DA-4809-B468-47B42BD1B2FB}" type="slidenum">
              <a:rPr lang="ar-SA" altLang="en-US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5235F9E-B39A-4225-97C4-6F124EA3FC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03230F0-C667-48F7-A15F-29048B863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5F3AB86F-2336-4165-8BFF-1F3C4629C1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CB516C-E9E6-43AA-873B-872D7C76B256}" type="slidenum">
              <a:rPr lang="ar-SA" altLang="en-US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66464F1-8CC3-4BD3-803F-FBD10EA17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6203D56-5A14-4B58-AF17-AF1398E02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19004233-03CF-4077-A720-52DD0E4692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D0547D-588B-4547-83FD-86E5772F59E3}" type="slidenum">
              <a:rPr lang="ar-SA" altLang="en-US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0919C49-3ECC-4F46-801D-9BBE5D1057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CFA43D4-E9C7-4A67-9261-F06F41C55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822E723-9493-4EB9-895E-0A75C1D11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1A09F0-92A2-4318-9818-FB78DD5669CA}" type="slidenum">
              <a:rPr lang="ar-SA" altLang="en-US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0A7C904-8DFB-49AD-B5D5-0F15374868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6A10D0B-1CA4-411E-BFFA-909B515F4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E8A6C75E-2BEA-4883-978C-9B8E861836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C0E9BE-CF2E-424B-9433-B88894823941}" type="slidenum">
              <a:rPr lang="ar-SA" altLang="en-US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C9E6DBB8-CE35-4F1B-96E1-47583E909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B5F7EF4-C214-4B76-9EAF-8E8A6F991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D2037087-5D73-4F20-AE18-966BB80F63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066B99-C136-4C13-AF61-80EB0C1A1241}" type="slidenum">
              <a:rPr lang="ar-SA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68F3B00-6459-40D7-84B2-B58A84EA41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915FBDC-4B7E-4320-8EAD-BCC0C2547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9433FB0-8605-452B-8B40-7A2DE1849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BAF0CB-E795-4CB0-A1CD-A0025C57E71B}" type="slidenum">
              <a:rPr lang="ar-SA" altLang="en-US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3D1166C-D7E9-40F9-8F7D-4645DAC66F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61F8FEB-F078-43B6-BAAF-DC5DCAA60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D93E90D-1CEB-41F6-B05D-CE2ED7E65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B189C2-8061-4D1B-9E68-0EB4C2C507CF}" type="slidenum">
              <a:rPr lang="ar-SA" altLang="en-US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0F990E4-62B5-4014-9288-BADB74B24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7F4B15A-A373-4830-ABD5-A224C2F14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F81E7DC-AC73-4447-91DD-24C96F6E7C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9E9C8D-5625-4608-B815-22A0AAFCB490}" type="slidenum">
              <a:rPr lang="ar-SA" altLang="en-US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30719D6-A2E7-4A24-BD16-AD40172C3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AB9A166-25F7-43DE-A121-19DA3EE54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18C11FB-86AB-46A7-B659-364DDBF4F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8AC722-05B8-4775-B8B0-964C8068EB46}" type="slidenum">
              <a:rPr lang="ar-SA" altLang="en-US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2887820-D1BD-486F-B519-BAAAB5699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E2CD925-33D2-45EE-9DBF-BF6C25541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D21780EC-8108-4131-9688-150ADA0B3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8EF66F-F34C-4FED-9281-BC36D1E53B42}" type="slidenum">
              <a:rPr lang="ar-SA" altLang="en-US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5918D15-F39F-4915-8221-CD5D6FD074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49BB709-42E7-4143-AF08-F95B6DD76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A71574C-86C7-4804-B268-341767BFDC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A7F65C-EE1C-4984-A357-E07C20ACD0D1}" type="slidenum">
              <a:rPr lang="ar-SA" altLang="en-US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A5233FD-0599-417A-9482-7AE70C15AC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3B88D05-DFF4-4DA5-807F-D92073627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90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641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755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DCC8C7-5867-479A-8375-84303C2810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CISE301_Topic8L3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5AE1CCE-C38C-4547-A4BB-BCB28D88B3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6814F36-236A-4EF3-8B9F-C7C935EE0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397B2-7C70-4D17-90FE-5A620A3D68A3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36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4D81A-21DC-432B-B7AD-711A63BA6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CISE301_Topic8L3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22624-916E-41FC-8BC2-63059F9A65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CFD497-FB42-41E4-99A7-16AA54FD30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A775D-AF49-4530-8FCC-F5998734DBD5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42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688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302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853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406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56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32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14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894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AA75-9E31-4C7C-8C7A-B499700FBA89}" type="datetimeFigureOut">
              <a:rPr lang="es-PE" smtClean="0"/>
              <a:t>5/02/2021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59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17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1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17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2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20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7278-3D27-4449-90B6-602C6059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38183"/>
            <a:ext cx="7772400" cy="3207041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Improvements of Euler’s Method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CD2E0-E0E1-4152-90ED-98E560D53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7864" y="5805143"/>
            <a:ext cx="3692769" cy="574308"/>
          </a:xfrm>
        </p:spPr>
        <p:txBody>
          <a:bodyPr/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</a:p>
        </p:txBody>
      </p:sp>
    </p:spTree>
    <p:extLst>
      <p:ext uri="{BB962C8B-B14F-4D97-AF65-F5344CB8AC3E}">
        <p14:creationId xmlns:p14="http://schemas.microsoft.com/office/powerpoint/2010/main" val="29244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>
            <a:extLst>
              <a:ext uri="{FF2B5EF4-FFF2-40B4-BE49-F238E27FC236}">
                <a16:creationId xmlns:a16="http://schemas.microsoft.com/office/drawing/2014/main" id="{9E55736A-D44C-4BBA-AE47-56344B0EB85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Midpoint Method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9378131D-C057-4DF5-92BC-6CCECEE5DD5F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667000" y="4191000"/>
          <a:ext cx="45720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040" imgH="355320" progId="Equation.3">
                  <p:embed/>
                </p:oleObj>
              </mc:Choice>
              <mc:Fallback>
                <p:oleObj name="Equation" r:id="rId3" imgW="1562040" imgH="355320" progId="Equation.3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9378131D-C057-4DF5-92BC-6CCECEE5D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45720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>
            <a:extLst>
              <a:ext uri="{FF2B5EF4-FFF2-40B4-BE49-F238E27FC236}">
                <a16:creationId xmlns:a16="http://schemas.microsoft.com/office/drawing/2014/main" id="{22161A44-415C-44F5-9096-98FA0EC84FE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00200" y="2209800"/>
          <a:ext cx="28956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360" imgH="241200" progId="Equation.3">
                  <p:embed/>
                </p:oleObj>
              </mc:Choice>
              <mc:Fallback>
                <p:oleObj name="Equation" r:id="rId5" imgW="1206360" imgH="241200" progId="Equation.3">
                  <p:embed/>
                  <p:pic>
                    <p:nvPicPr>
                      <p:cNvPr id="5123" name="Object 4">
                        <a:extLst>
                          <a:ext uri="{FF2B5EF4-FFF2-40B4-BE49-F238E27FC236}">
                            <a16:creationId xmlns:a16="http://schemas.microsoft.com/office/drawing/2014/main" id="{22161A44-415C-44F5-9096-98FA0EC84F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28956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>
            <a:extLst>
              <a:ext uri="{FF2B5EF4-FFF2-40B4-BE49-F238E27FC236}">
                <a16:creationId xmlns:a16="http://schemas.microsoft.com/office/drawing/2014/main" id="{2ADEA6C1-E0A2-4F46-BFCD-90994C14D5D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5000" y="3048000"/>
          <a:ext cx="1498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34680" imgH="241200" progId="Equation.3">
                  <p:embed/>
                </p:oleObj>
              </mc:Choice>
              <mc:Fallback>
                <p:oleObj name="Equation" r:id="rId7" imgW="634680" imgH="241200" progId="Equation.3">
                  <p:embed/>
                  <p:pic>
                    <p:nvPicPr>
                      <p:cNvPr id="5124" name="Object 5">
                        <a:extLst>
                          <a:ext uri="{FF2B5EF4-FFF2-40B4-BE49-F238E27FC236}">
                            <a16:creationId xmlns:a16="http://schemas.microsoft.com/office/drawing/2014/main" id="{2ADEA6C1-E0A2-4F46-BFCD-90994C14D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14986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6">
            <a:extLst>
              <a:ext uri="{FF2B5EF4-FFF2-40B4-BE49-F238E27FC236}">
                <a16:creationId xmlns:a16="http://schemas.microsoft.com/office/drawing/2014/main" id="{0EBE95F3-5CC8-4081-AA08-535B9EB4E6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34000"/>
          <a:ext cx="75612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41600" imgH="431640" progId="Equation.3">
                  <p:embed/>
                </p:oleObj>
              </mc:Choice>
              <mc:Fallback>
                <p:oleObj name="Equation" r:id="rId9" imgW="3441600" imgH="431640" progId="Equation.3">
                  <p:embed/>
                  <p:pic>
                    <p:nvPicPr>
                      <p:cNvPr id="5125" name="Object 6">
                        <a:extLst>
                          <a:ext uri="{FF2B5EF4-FFF2-40B4-BE49-F238E27FC236}">
                            <a16:creationId xmlns:a16="http://schemas.microsoft.com/office/drawing/2014/main" id="{0EBE95F3-5CC8-4081-AA08-535B9EB4E6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0"/>
                        <a:ext cx="756126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7">
            <a:extLst>
              <a:ext uri="{FF2B5EF4-FFF2-40B4-BE49-F238E27FC236}">
                <a16:creationId xmlns:a16="http://schemas.microsoft.com/office/drawing/2014/main" id="{6ED9705E-0A9F-4EB3-9A71-B71BD6663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130" name="Rectangle 8">
            <a:extLst>
              <a:ext uri="{FF2B5EF4-FFF2-40B4-BE49-F238E27FC236}">
                <a16:creationId xmlns:a16="http://schemas.microsoft.com/office/drawing/2014/main" id="{A85DD964-61AD-4CCE-8028-FD98E8C7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382000" cy="3733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" name="Line 9">
            <a:extLst>
              <a:ext uri="{FF2B5EF4-FFF2-40B4-BE49-F238E27FC236}">
                <a16:creationId xmlns:a16="http://schemas.microsoft.com/office/drawing/2014/main" id="{5D1B1BE3-CD62-43AC-B99F-BC65E6BE6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3434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132" name="Line 10">
            <a:extLst>
              <a:ext uri="{FF2B5EF4-FFF2-40B4-BE49-F238E27FC236}">
                <a16:creationId xmlns:a16="http://schemas.microsoft.com/office/drawing/2014/main" id="{E320A519-9FC4-418E-9FDB-9E0F8D90C8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133" name="Line 11">
            <a:extLst>
              <a:ext uri="{FF2B5EF4-FFF2-40B4-BE49-F238E27FC236}">
                <a16:creationId xmlns:a16="http://schemas.microsoft.com/office/drawing/2014/main" id="{A71E80C7-C00E-46EB-83A6-39EE537C04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352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134" name="Line 12">
            <a:extLst>
              <a:ext uri="{FF2B5EF4-FFF2-40B4-BE49-F238E27FC236}">
                <a16:creationId xmlns:a16="http://schemas.microsoft.com/office/drawing/2014/main" id="{616E48B1-36B2-4C23-80B3-89461476E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819400"/>
            <a:ext cx="18288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135" name="Rectangle 13">
            <a:extLst>
              <a:ext uri="{FF2B5EF4-FFF2-40B4-BE49-F238E27FC236}">
                <a16:creationId xmlns:a16="http://schemas.microsoft.com/office/drawing/2014/main" id="{CC8D81A8-6E32-4241-B1EE-75BFF4D21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8382000" cy="1066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6" name="Line 14">
            <a:extLst>
              <a:ext uri="{FF2B5EF4-FFF2-40B4-BE49-F238E27FC236}">
                <a16:creationId xmlns:a16="http://schemas.microsoft.com/office/drawing/2014/main" id="{D0D79D0D-2FDE-4E9A-AE7B-F3B8BA6C4D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3434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137" name="Line 15">
            <a:extLst>
              <a:ext uri="{FF2B5EF4-FFF2-40B4-BE49-F238E27FC236}">
                <a16:creationId xmlns:a16="http://schemas.microsoft.com/office/drawing/2014/main" id="{483D09CB-D479-42C1-8D87-16DD24F03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3434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138" name="Line 16">
            <a:extLst>
              <a:ext uri="{FF2B5EF4-FFF2-40B4-BE49-F238E27FC236}">
                <a16:creationId xmlns:a16="http://schemas.microsoft.com/office/drawing/2014/main" id="{E208E1C1-8431-4BF4-A8B9-4B194F42F2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3434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139" name="Freeform 17">
            <a:extLst>
              <a:ext uri="{FF2B5EF4-FFF2-40B4-BE49-F238E27FC236}">
                <a16:creationId xmlns:a16="http://schemas.microsoft.com/office/drawing/2014/main" id="{183F7AEA-9A6A-405C-A47B-9BD73EA23878}"/>
              </a:ext>
            </a:extLst>
          </p:cNvPr>
          <p:cNvSpPr>
            <a:spLocks/>
          </p:cNvSpPr>
          <p:nvPr/>
        </p:nvSpPr>
        <p:spPr bwMode="auto">
          <a:xfrm>
            <a:off x="2286000" y="2794000"/>
            <a:ext cx="1828800" cy="177800"/>
          </a:xfrm>
          <a:custGeom>
            <a:avLst/>
            <a:gdLst>
              <a:gd name="T0" fmla="*/ 0 w 1152"/>
              <a:gd name="T1" fmla="*/ 2147483647 h 112"/>
              <a:gd name="T2" fmla="*/ 2147483647 w 1152"/>
              <a:gd name="T3" fmla="*/ 2147483647 h 112"/>
              <a:gd name="T4" fmla="*/ 2147483647 w 1152"/>
              <a:gd name="T5" fmla="*/ 2147483647 h 112"/>
              <a:gd name="T6" fmla="*/ 0 60000 65536"/>
              <a:gd name="T7" fmla="*/ 0 60000 65536"/>
              <a:gd name="T8" fmla="*/ 0 60000 65536"/>
              <a:gd name="T9" fmla="*/ 0 w 1152"/>
              <a:gd name="T10" fmla="*/ 0 h 112"/>
              <a:gd name="T11" fmla="*/ 1152 w 1152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12">
                <a:moveTo>
                  <a:pt x="0" y="16"/>
                </a:moveTo>
                <a:cubicBezTo>
                  <a:pt x="312" y="8"/>
                  <a:pt x="624" y="0"/>
                  <a:pt x="816" y="16"/>
                </a:cubicBezTo>
                <a:cubicBezTo>
                  <a:pt x="1008" y="32"/>
                  <a:pt x="1080" y="72"/>
                  <a:pt x="1152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>
            <a:extLst>
              <a:ext uri="{FF2B5EF4-FFF2-40B4-BE49-F238E27FC236}">
                <a16:creationId xmlns:a16="http://schemas.microsoft.com/office/drawing/2014/main" id="{3332140F-8B61-4756-A044-9E4A9B548AC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Midpoint Method</a:t>
            </a: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F345AC05-2B47-4821-902C-E107019EAB83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667000" y="4191000"/>
          <a:ext cx="45720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040" imgH="355320" progId="Equation.3">
                  <p:embed/>
                </p:oleObj>
              </mc:Choice>
              <mc:Fallback>
                <p:oleObj name="Equation" r:id="rId3" imgW="1562040" imgH="355320" progId="Equation.3">
                  <p:embed/>
                  <p:pic>
                    <p:nvPicPr>
                      <p:cNvPr id="6146" name="Object 3">
                        <a:extLst>
                          <a:ext uri="{FF2B5EF4-FFF2-40B4-BE49-F238E27FC236}">
                            <a16:creationId xmlns:a16="http://schemas.microsoft.com/office/drawing/2014/main" id="{F345AC05-2B47-4821-902C-E107019EA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45720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">
            <a:extLst>
              <a:ext uri="{FF2B5EF4-FFF2-40B4-BE49-F238E27FC236}">
                <a16:creationId xmlns:a16="http://schemas.microsoft.com/office/drawing/2014/main" id="{63546D3C-50FB-4320-AE85-B789324036C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00200" y="2209800"/>
          <a:ext cx="28956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360" imgH="241200" progId="Equation.3">
                  <p:embed/>
                </p:oleObj>
              </mc:Choice>
              <mc:Fallback>
                <p:oleObj name="Equation" r:id="rId5" imgW="1206360" imgH="241200" progId="Equation.3">
                  <p:embed/>
                  <p:pic>
                    <p:nvPicPr>
                      <p:cNvPr id="6147" name="Object 4">
                        <a:extLst>
                          <a:ext uri="{FF2B5EF4-FFF2-40B4-BE49-F238E27FC236}">
                            <a16:creationId xmlns:a16="http://schemas.microsoft.com/office/drawing/2014/main" id="{63546D3C-50FB-4320-AE85-B789324036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28956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>
            <a:extLst>
              <a:ext uri="{FF2B5EF4-FFF2-40B4-BE49-F238E27FC236}">
                <a16:creationId xmlns:a16="http://schemas.microsoft.com/office/drawing/2014/main" id="{3713D202-6D64-426F-B8C7-6CEFAAED669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5000" y="3048000"/>
          <a:ext cx="1498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34680" imgH="241200" progId="Equation.3">
                  <p:embed/>
                </p:oleObj>
              </mc:Choice>
              <mc:Fallback>
                <p:oleObj name="Equation" r:id="rId7" imgW="634680" imgH="241200" progId="Equation.3">
                  <p:embed/>
                  <p:pic>
                    <p:nvPicPr>
                      <p:cNvPr id="6148" name="Object 5">
                        <a:extLst>
                          <a:ext uri="{FF2B5EF4-FFF2-40B4-BE49-F238E27FC236}">
                            <a16:creationId xmlns:a16="http://schemas.microsoft.com/office/drawing/2014/main" id="{3713D202-6D64-426F-B8C7-6CEFAAED66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14986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>
            <a:extLst>
              <a:ext uri="{FF2B5EF4-FFF2-40B4-BE49-F238E27FC236}">
                <a16:creationId xmlns:a16="http://schemas.microsoft.com/office/drawing/2014/main" id="{8F1EE6B6-8B7D-4E24-A96B-AA3444431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34000"/>
          <a:ext cx="75612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41600" imgH="431640" progId="Equation.3">
                  <p:embed/>
                </p:oleObj>
              </mc:Choice>
              <mc:Fallback>
                <p:oleObj name="Equation" r:id="rId9" imgW="3441600" imgH="431640" progId="Equation.3">
                  <p:embed/>
                  <p:pic>
                    <p:nvPicPr>
                      <p:cNvPr id="6149" name="Object 6">
                        <a:extLst>
                          <a:ext uri="{FF2B5EF4-FFF2-40B4-BE49-F238E27FC236}">
                            <a16:creationId xmlns:a16="http://schemas.microsoft.com/office/drawing/2014/main" id="{8F1EE6B6-8B7D-4E24-A96B-AA34444318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0"/>
                        <a:ext cx="756126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7">
            <a:extLst>
              <a:ext uri="{FF2B5EF4-FFF2-40B4-BE49-F238E27FC236}">
                <a16:creationId xmlns:a16="http://schemas.microsoft.com/office/drawing/2014/main" id="{AB6ACF3D-12EC-43EB-8366-799E05DC9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55" name="Rectangle 8">
            <a:extLst>
              <a:ext uri="{FF2B5EF4-FFF2-40B4-BE49-F238E27FC236}">
                <a16:creationId xmlns:a16="http://schemas.microsoft.com/office/drawing/2014/main" id="{B4E1833C-9622-4EBE-B62D-E1D433D7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382000" cy="3733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6" name="Line 9">
            <a:extLst>
              <a:ext uri="{FF2B5EF4-FFF2-40B4-BE49-F238E27FC236}">
                <a16:creationId xmlns:a16="http://schemas.microsoft.com/office/drawing/2014/main" id="{424BD4A5-CBF5-4A35-8D60-84CCC6887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3434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157" name="Line 10">
            <a:extLst>
              <a:ext uri="{FF2B5EF4-FFF2-40B4-BE49-F238E27FC236}">
                <a16:creationId xmlns:a16="http://schemas.microsoft.com/office/drawing/2014/main" id="{D7D7D557-3A0A-46DF-8F0F-9F6BA4949A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158" name="Line 11">
            <a:extLst>
              <a:ext uri="{FF2B5EF4-FFF2-40B4-BE49-F238E27FC236}">
                <a16:creationId xmlns:a16="http://schemas.microsoft.com/office/drawing/2014/main" id="{3CDD079D-3609-4A61-BBE4-F9073FA2EB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352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159" name="Line 12">
            <a:extLst>
              <a:ext uri="{FF2B5EF4-FFF2-40B4-BE49-F238E27FC236}">
                <a16:creationId xmlns:a16="http://schemas.microsoft.com/office/drawing/2014/main" id="{2CFC3DAD-FC60-495C-BF99-C989A0583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819400"/>
            <a:ext cx="18288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160" name="Rectangle 13">
            <a:extLst>
              <a:ext uri="{FF2B5EF4-FFF2-40B4-BE49-F238E27FC236}">
                <a16:creationId xmlns:a16="http://schemas.microsoft.com/office/drawing/2014/main" id="{953B9CC3-9298-4F6A-939F-74FA0C2C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8382000" cy="1066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1" name="Line 14">
            <a:extLst>
              <a:ext uri="{FF2B5EF4-FFF2-40B4-BE49-F238E27FC236}">
                <a16:creationId xmlns:a16="http://schemas.microsoft.com/office/drawing/2014/main" id="{791FC448-68F9-42EF-BE3E-3E2B009E0D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3434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162" name="Line 15">
            <a:extLst>
              <a:ext uri="{FF2B5EF4-FFF2-40B4-BE49-F238E27FC236}">
                <a16:creationId xmlns:a16="http://schemas.microsoft.com/office/drawing/2014/main" id="{4F8808DB-B03F-4FB3-A6B7-9F32CA3C6F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3434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163" name="Line 16">
            <a:extLst>
              <a:ext uri="{FF2B5EF4-FFF2-40B4-BE49-F238E27FC236}">
                <a16:creationId xmlns:a16="http://schemas.microsoft.com/office/drawing/2014/main" id="{D5140C78-D51B-4FF8-8C91-54350F224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3434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164" name="Freeform 17">
            <a:extLst>
              <a:ext uri="{FF2B5EF4-FFF2-40B4-BE49-F238E27FC236}">
                <a16:creationId xmlns:a16="http://schemas.microsoft.com/office/drawing/2014/main" id="{C38A2711-FF98-4957-9474-2CED8A3A85D3}"/>
              </a:ext>
            </a:extLst>
          </p:cNvPr>
          <p:cNvSpPr>
            <a:spLocks/>
          </p:cNvSpPr>
          <p:nvPr/>
        </p:nvSpPr>
        <p:spPr bwMode="auto">
          <a:xfrm>
            <a:off x="2286000" y="2794000"/>
            <a:ext cx="1828800" cy="177800"/>
          </a:xfrm>
          <a:custGeom>
            <a:avLst/>
            <a:gdLst>
              <a:gd name="T0" fmla="*/ 0 w 1152"/>
              <a:gd name="T1" fmla="*/ 2147483647 h 112"/>
              <a:gd name="T2" fmla="*/ 2147483647 w 1152"/>
              <a:gd name="T3" fmla="*/ 2147483647 h 112"/>
              <a:gd name="T4" fmla="*/ 2147483647 w 1152"/>
              <a:gd name="T5" fmla="*/ 2147483647 h 112"/>
              <a:gd name="T6" fmla="*/ 0 60000 65536"/>
              <a:gd name="T7" fmla="*/ 0 60000 65536"/>
              <a:gd name="T8" fmla="*/ 0 60000 65536"/>
              <a:gd name="T9" fmla="*/ 0 w 1152"/>
              <a:gd name="T10" fmla="*/ 0 h 112"/>
              <a:gd name="T11" fmla="*/ 1152 w 1152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12">
                <a:moveTo>
                  <a:pt x="0" y="16"/>
                </a:moveTo>
                <a:cubicBezTo>
                  <a:pt x="312" y="8"/>
                  <a:pt x="624" y="0"/>
                  <a:pt x="816" y="16"/>
                </a:cubicBezTo>
                <a:cubicBezTo>
                  <a:pt x="1008" y="32"/>
                  <a:pt x="1080" y="72"/>
                  <a:pt x="1152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165" name="Line 18">
            <a:extLst>
              <a:ext uri="{FF2B5EF4-FFF2-40B4-BE49-F238E27FC236}">
                <a16:creationId xmlns:a16="http://schemas.microsoft.com/office/drawing/2014/main" id="{2A8183E7-5FCC-4548-815C-ADC6E7CB97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819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graphicFrame>
        <p:nvGraphicFramePr>
          <p:cNvPr id="6150" name="Object 19">
            <a:extLst>
              <a:ext uri="{FF2B5EF4-FFF2-40B4-BE49-F238E27FC236}">
                <a16:creationId xmlns:a16="http://schemas.microsoft.com/office/drawing/2014/main" id="{74D89108-F238-4759-8EA8-7480E2757C9C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4343400" y="1981200"/>
          <a:ext cx="17097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25480" imgH="355320" progId="Equation.3">
                  <p:embed/>
                </p:oleObj>
              </mc:Choice>
              <mc:Fallback>
                <p:oleObj name="Equation" r:id="rId11" imgW="825480" imgH="355320" progId="Equation.3">
                  <p:embed/>
                  <p:pic>
                    <p:nvPicPr>
                      <p:cNvPr id="6150" name="Object 19">
                        <a:extLst>
                          <a:ext uri="{FF2B5EF4-FFF2-40B4-BE49-F238E27FC236}">
                            <a16:creationId xmlns:a16="http://schemas.microsoft.com/office/drawing/2014/main" id="{74D89108-F238-4759-8EA8-7480E2757C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81200"/>
                        <a:ext cx="17097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>
            <a:extLst>
              <a:ext uri="{FF2B5EF4-FFF2-40B4-BE49-F238E27FC236}">
                <a16:creationId xmlns:a16="http://schemas.microsoft.com/office/drawing/2014/main" id="{3404EF4C-8890-49AB-A6C7-46F22A1F3C2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Midpoint Method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66C5E638-DAD7-4010-AB00-C224C818A6DA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667000" y="4191000"/>
          <a:ext cx="45720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040" imgH="355320" progId="Equation.3">
                  <p:embed/>
                </p:oleObj>
              </mc:Choice>
              <mc:Fallback>
                <p:oleObj name="Equation" r:id="rId3" imgW="1562040" imgH="355320" progId="Equation.3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66C5E638-DAD7-4010-AB00-C224C818A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45720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>
            <a:extLst>
              <a:ext uri="{FF2B5EF4-FFF2-40B4-BE49-F238E27FC236}">
                <a16:creationId xmlns:a16="http://schemas.microsoft.com/office/drawing/2014/main" id="{D68E2D85-E15B-4C4B-86A4-F4CEFB17E44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248400" y="1752600"/>
          <a:ext cx="2276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0" imgH="355320" progId="Equation.3">
                  <p:embed/>
                </p:oleObj>
              </mc:Choice>
              <mc:Fallback>
                <p:oleObj name="Equation" r:id="rId5" imgW="1396800" imgH="355320" progId="Equation.3">
                  <p:embed/>
                  <p:pic>
                    <p:nvPicPr>
                      <p:cNvPr id="7171" name="Object 4">
                        <a:extLst>
                          <a:ext uri="{FF2B5EF4-FFF2-40B4-BE49-F238E27FC236}">
                            <a16:creationId xmlns:a16="http://schemas.microsoft.com/office/drawing/2014/main" id="{D68E2D85-E15B-4C4B-86A4-F4CEFB17E4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752600"/>
                        <a:ext cx="2276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>
            <a:extLst>
              <a:ext uri="{FF2B5EF4-FFF2-40B4-BE49-F238E27FC236}">
                <a16:creationId xmlns:a16="http://schemas.microsoft.com/office/drawing/2014/main" id="{14776A6C-06E2-4E72-BBC5-23B682F70C6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5000" y="3048000"/>
          <a:ext cx="1498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34680" imgH="241200" progId="Equation.3">
                  <p:embed/>
                </p:oleObj>
              </mc:Choice>
              <mc:Fallback>
                <p:oleObj name="Equation" r:id="rId7" imgW="634680" imgH="241200" progId="Equation.3">
                  <p:embed/>
                  <p:pic>
                    <p:nvPicPr>
                      <p:cNvPr id="7172" name="Object 5">
                        <a:extLst>
                          <a:ext uri="{FF2B5EF4-FFF2-40B4-BE49-F238E27FC236}">
                            <a16:creationId xmlns:a16="http://schemas.microsoft.com/office/drawing/2014/main" id="{14776A6C-06E2-4E72-BBC5-23B682F70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14986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>
            <a:extLst>
              <a:ext uri="{FF2B5EF4-FFF2-40B4-BE49-F238E27FC236}">
                <a16:creationId xmlns:a16="http://schemas.microsoft.com/office/drawing/2014/main" id="{BBAAA9B8-EA16-44F3-84B3-5BA55D6AE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34000"/>
          <a:ext cx="75612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41600" imgH="431640" progId="Equation.3">
                  <p:embed/>
                </p:oleObj>
              </mc:Choice>
              <mc:Fallback>
                <p:oleObj name="Equation" r:id="rId9" imgW="3441600" imgH="431640" progId="Equation.3">
                  <p:embed/>
                  <p:pic>
                    <p:nvPicPr>
                      <p:cNvPr id="7173" name="Object 6">
                        <a:extLst>
                          <a:ext uri="{FF2B5EF4-FFF2-40B4-BE49-F238E27FC236}">
                            <a16:creationId xmlns:a16="http://schemas.microsoft.com/office/drawing/2014/main" id="{BBAAA9B8-EA16-44F3-84B3-5BA55D6AE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0"/>
                        <a:ext cx="756126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7">
            <a:extLst>
              <a:ext uri="{FF2B5EF4-FFF2-40B4-BE49-F238E27FC236}">
                <a16:creationId xmlns:a16="http://schemas.microsoft.com/office/drawing/2014/main" id="{185AA4E3-770C-4E61-83F0-341009EEA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79" name="Rectangle 8">
            <a:extLst>
              <a:ext uri="{FF2B5EF4-FFF2-40B4-BE49-F238E27FC236}">
                <a16:creationId xmlns:a16="http://schemas.microsoft.com/office/drawing/2014/main" id="{5F78DE34-4B82-4998-9D25-D58B95CD2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382000" cy="3733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0" name="Line 9">
            <a:extLst>
              <a:ext uri="{FF2B5EF4-FFF2-40B4-BE49-F238E27FC236}">
                <a16:creationId xmlns:a16="http://schemas.microsoft.com/office/drawing/2014/main" id="{781641F6-24DA-41C1-A829-A181AC072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3434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181" name="Line 10">
            <a:extLst>
              <a:ext uri="{FF2B5EF4-FFF2-40B4-BE49-F238E27FC236}">
                <a16:creationId xmlns:a16="http://schemas.microsoft.com/office/drawing/2014/main" id="{D6EE1941-8205-4AB6-98BC-9314DF494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182" name="Line 11">
            <a:extLst>
              <a:ext uri="{FF2B5EF4-FFF2-40B4-BE49-F238E27FC236}">
                <a16:creationId xmlns:a16="http://schemas.microsoft.com/office/drawing/2014/main" id="{36B90B6B-FA37-472E-A9BF-2CFB897735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352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183" name="Line 12">
            <a:extLst>
              <a:ext uri="{FF2B5EF4-FFF2-40B4-BE49-F238E27FC236}">
                <a16:creationId xmlns:a16="http://schemas.microsoft.com/office/drawing/2014/main" id="{82F34B03-4540-4B38-B513-1DFCAB6027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819400"/>
            <a:ext cx="18288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184" name="Rectangle 13">
            <a:extLst>
              <a:ext uri="{FF2B5EF4-FFF2-40B4-BE49-F238E27FC236}">
                <a16:creationId xmlns:a16="http://schemas.microsoft.com/office/drawing/2014/main" id="{F20C1D79-E110-4D17-A29B-A0C390237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8382000" cy="1066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5" name="Line 14">
            <a:extLst>
              <a:ext uri="{FF2B5EF4-FFF2-40B4-BE49-F238E27FC236}">
                <a16:creationId xmlns:a16="http://schemas.microsoft.com/office/drawing/2014/main" id="{7E5F33F7-06E9-467C-99B2-B9AC86CBFC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3434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186" name="Line 15">
            <a:extLst>
              <a:ext uri="{FF2B5EF4-FFF2-40B4-BE49-F238E27FC236}">
                <a16:creationId xmlns:a16="http://schemas.microsoft.com/office/drawing/2014/main" id="{F076CF34-A31C-4F00-9DE1-BE964B8D8D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3434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187" name="Line 16">
            <a:extLst>
              <a:ext uri="{FF2B5EF4-FFF2-40B4-BE49-F238E27FC236}">
                <a16:creationId xmlns:a16="http://schemas.microsoft.com/office/drawing/2014/main" id="{31197CB5-8102-4414-B76A-62411F3D53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3434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188" name="Freeform 17">
            <a:extLst>
              <a:ext uri="{FF2B5EF4-FFF2-40B4-BE49-F238E27FC236}">
                <a16:creationId xmlns:a16="http://schemas.microsoft.com/office/drawing/2014/main" id="{F58DC004-9FD6-4712-A8B1-7DBA88F51702}"/>
              </a:ext>
            </a:extLst>
          </p:cNvPr>
          <p:cNvSpPr>
            <a:spLocks/>
          </p:cNvSpPr>
          <p:nvPr/>
        </p:nvSpPr>
        <p:spPr bwMode="auto">
          <a:xfrm flipH="1">
            <a:off x="6019800" y="2286000"/>
            <a:ext cx="1447800" cy="330200"/>
          </a:xfrm>
          <a:custGeom>
            <a:avLst/>
            <a:gdLst>
              <a:gd name="T0" fmla="*/ 0 w 1152"/>
              <a:gd name="T1" fmla="*/ 2147483647 h 112"/>
              <a:gd name="T2" fmla="*/ 2147483647 w 1152"/>
              <a:gd name="T3" fmla="*/ 2147483647 h 112"/>
              <a:gd name="T4" fmla="*/ 2147483647 w 1152"/>
              <a:gd name="T5" fmla="*/ 2147483647 h 112"/>
              <a:gd name="T6" fmla="*/ 0 60000 65536"/>
              <a:gd name="T7" fmla="*/ 0 60000 65536"/>
              <a:gd name="T8" fmla="*/ 0 60000 65536"/>
              <a:gd name="T9" fmla="*/ 0 w 1152"/>
              <a:gd name="T10" fmla="*/ 0 h 112"/>
              <a:gd name="T11" fmla="*/ 1152 w 1152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12">
                <a:moveTo>
                  <a:pt x="0" y="16"/>
                </a:moveTo>
                <a:cubicBezTo>
                  <a:pt x="312" y="8"/>
                  <a:pt x="624" y="0"/>
                  <a:pt x="816" y="16"/>
                </a:cubicBezTo>
                <a:cubicBezTo>
                  <a:pt x="1008" y="32"/>
                  <a:pt x="1080" y="72"/>
                  <a:pt x="1152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189" name="Line 18">
            <a:extLst>
              <a:ext uri="{FF2B5EF4-FFF2-40B4-BE49-F238E27FC236}">
                <a16:creationId xmlns:a16="http://schemas.microsoft.com/office/drawing/2014/main" id="{0F43C78F-2F8D-42A9-A6A7-FEAE6C5B9D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819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graphicFrame>
        <p:nvGraphicFramePr>
          <p:cNvPr id="7174" name="Object 19">
            <a:extLst>
              <a:ext uri="{FF2B5EF4-FFF2-40B4-BE49-F238E27FC236}">
                <a16:creationId xmlns:a16="http://schemas.microsoft.com/office/drawing/2014/main" id="{B5080A7F-2462-4F23-B14A-54B1F202DC3A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4343400" y="1981200"/>
          <a:ext cx="17097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25480" imgH="355320" progId="Equation.3">
                  <p:embed/>
                </p:oleObj>
              </mc:Choice>
              <mc:Fallback>
                <p:oleObj name="Equation" r:id="rId11" imgW="825480" imgH="355320" progId="Equation.3">
                  <p:embed/>
                  <p:pic>
                    <p:nvPicPr>
                      <p:cNvPr id="7174" name="Object 19">
                        <a:extLst>
                          <a:ext uri="{FF2B5EF4-FFF2-40B4-BE49-F238E27FC236}">
                            <a16:creationId xmlns:a16="http://schemas.microsoft.com/office/drawing/2014/main" id="{B5080A7F-2462-4F23-B14A-54B1F202D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81200"/>
                        <a:ext cx="17097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Line 20">
            <a:extLst>
              <a:ext uri="{FF2B5EF4-FFF2-40B4-BE49-F238E27FC236}">
                <a16:creationId xmlns:a16="http://schemas.microsoft.com/office/drawing/2014/main" id="{C3B763EC-7D9E-4D4E-85AB-CA04E80439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514600"/>
            <a:ext cx="37338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>
            <a:extLst>
              <a:ext uri="{FF2B5EF4-FFF2-40B4-BE49-F238E27FC236}">
                <a16:creationId xmlns:a16="http://schemas.microsoft.com/office/drawing/2014/main" id="{F8CACD36-232C-44D7-9646-26305B3E37A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Midpoint Method</a:t>
            </a:r>
          </a:p>
        </p:txBody>
      </p:sp>
      <p:graphicFrame>
        <p:nvGraphicFramePr>
          <p:cNvPr id="8194" name="Object 3">
            <a:extLst>
              <a:ext uri="{FF2B5EF4-FFF2-40B4-BE49-F238E27FC236}">
                <a16:creationId xmlns:a16="http://schemas.microsoft.com/office/drawing/2014/main" id="{FE560D43-BDD2-44E9-92FF-60865A086B82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667000" y="4191000"/>
          <a:ext cx="45720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040" imgH="355320" progId="Equation.3">
                  <p:embed/>
                </p:oleObj>
              </mc:Choice>
              <mc:Fallback>
                <p:oleObj name="Equation" r:id="rId3" imgW="1562040" imgH="355320" progId="Equation.3">
                  <p:embed/>
                  <p:pic>
                    <p:nvPicPr>
                      <p:cNvPr id="8194" name="Object 3">
                        <a:extLst>
                          <a:ext uri="{FF2B5EF4-FFF2-40B4-BE49-F238E27FC236}">
                            <a16:creationId xmlns:a16="http://schemas.microsoft.com/office/drawing/2014/main" id="{FE560D43-BDD2-44E9-92FF-60865A086B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45720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>
            <a:extLst>
              <a:ext uri="{FF2B5EF4-FFF2-40B4-BE49-F238E27FC236}">
                <a16:creationId xmlns:a16="http://schemas.microsoft.com/office/drawing/2014/main" id="{2BDC6747-0DB7-4A1A-9C0B-85AC797E69F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91200" y="1752600"/>
          <a:ext cx="28956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0" imgH="355320" progId="Equation.3">
                  <p:embed/>
                </p:oleObj>
              </mc:Choice>
              <mc:Fallback>
                <p:oleObj name="Equation" r:id="rId5" imgW="1396800" imgH="355320" progId="Equation.3">
                  <p:embed/>
                  <p:pic>
                    <p:nvPicPr>
                      <p:cNvPr id="8195" name="Object 4">
                        <a:extLst>
                          <a:ext uri="{FF2B5EF4-FFF2-40B4-BE49-F238E27FC236}">
                            <a16:creationId xmlns:a16="http://schemas.microsoft.com/office/drawing/2014/main" id="{2BDC6747-0DB7-4A1A-9C0B-85AC797E69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752600"/>
                        <a:ext cx="28956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>
            <a:extLst>
              <a:ext uri="{FF2B5EF4-FFF2-40B4-BE49-F238E27FC236}">
                <a16:creationId xmlns:a16="http://schemas.microsoft.com/office/drawing/2014/main" id="{7C3743F1-5592-48D9-B97D-C991B54AF2F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5000" y="3048000"/>
          <a:ext cx="1498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34680" imgH="241200" progId="Equation.3">
                  <p:embed/>
                </p:oleObj>
              </mc:Choice>
              <mc:Fallback>
                <p:oleObj name="Equation" r:id="rId7" imgW="634680" imgH="241200" progId="Equation.3">
                  <p:embed/>
                  <p:pic>
                    <p:nvPicPr>
                      <p:cNvPr id="8196" name="Object 5">
                        <a:extLst>
                          <a:ext uri="{FF2B5EF4-FFF2-40B4-BE49-F238E27FC236}">
                            <a16:creationId xmlns:a16="http://schemas.microsoft.com/office/drawing/2014/main" id="{7C3743F1-5592-48D9-B97D-C991B54AF2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14986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>
            <a:extLst>
              <a:ext uri="{FF2B5EF4-FFF2-40B4-BE49-F238E27FC236}">
                <a16:creationId xmlns:a16="http://schemas.microsoft.com/office/drawing/2014/main" id="{1153CC21-0514-4AB7-B968-5130A5BFC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021467"/>
              </p:ext>
            </p:extLst>
          </p:nvPr>
        </p:nvGraphicFramePr>
        <p:xfrm>
          <a:off x="609600" y="5334000"/>
          <a:ext cx="75612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41600" imgH="431640" progId="Equation.3">
                  <p:embed/>
                </p:oleObj>
              </mc:Choice>
              <mc:Fallback>
                <p:oleObj name="Equation" r:id="rId9" imgW="3441600" imgH="431640" progId="Equation.3">
                  <p:embed/>
                  <p:pic>
                    <p:nvPicPr>
                      <p:cNvPr id="8197" name="Object 6">
                        <a:extLst>
                          <a:ext uri="{FF2B5EF4-FFF2-40B4-BE49-F238E27FC236}">
                            <a16:creationId xmlns:a16="http://schemas.microsoft.com/office/drawing/2014/main" id="{1153CC21-0514-4AB7-B968-5130A5BFC8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0"/>
                        <a:ext cx="756126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7">
            <a:extLst>
              <a:ext uri="{FF2B5EF4-FFF2-40B4-BE49-F238E27FC236}">
                <a16:creationId xmlns:a16="http://schemas.microsoft.com/office/drawing/2014/main" id="{C21105E8-28FD-45D4-B0B2-824FDA315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203" name="Rectangle 8">
            <a:extLst>
              <a:ext uri="{FF2B5EF4-FFF2-40B4-BE49-F238E27FC236}">
                <a16:creationId xmlns:a16="http://schemas.microsoft.com/office/drawing/2014/main" id="{D6E9D562-8A64-4A18-9244-3F77206BD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382000" cy="3733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4" name="Line 9">
            <a:extLst>
              <a:ext uri="{FF2B5EF4-FFF2-40B4-BE49-F238E27FC236}">
                <a16:creationId xmlns:a16="http://schemas.microsoft.com/office/drawing/2014/main" id="{D3846651-5261-4D7F-AC6F-248969B48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3434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205" name="Line 10">
            <a:extLst>
              <a:ext uri="{FF2B5EF4-FFF2-40B4-BE49-F238E27FC236}">
                <a16:creationId xmlns:a16="http://schemas.microsoft.com/office/drawing/2014/main" id="{7C0B7212-C36F-41BF-92E6-EDC5E9CCDE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206" name="Line 11">
            <a:extLst>
              <a:ext uri="{FF2B5EF4-FFF2-40B4-BE49-F238E27FC236}">
                <a16:creationId xmlns:a16="http://schemas.microsoft.com/office/drawing/2014/main" id="{5914928C-CB0A-4583-AF32-FFB969A3D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352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207" name="Line 12">
            <a:extLst>
              <a:ext uri="{FF2B5EF4-FFF2-40B4-BE49-F238E27FC236}">
                <a16:creationId xmlns:a16="http://schemas.microsoft.com/office/drawing/2014/main" id="{143AF642-AF9C-4A51-985E-BAB70AA307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819400"/>
            <a:ext cx="18288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208" name="Line 13">
            <a:extLst>
              <a:ext uri="{FF2B5EF4-FFF2-40B4-BE49-F238E27FC236}">
                <a16:creationId xmlns:a16="http://schemas.microsoft.com/office/drawing/2014/main" id="{002BFFA1-61F9-42F0-9185-A08E829510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819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209" name="Line 14">
            <a:extLst>
              <a:ext uri="{FF2B5EF4-FFF2-40B4-BE49-F238E27FC236}">
                <a16:creationId xmlns:a16="http://schemas.microsoft.com/office/drawing/2014/main" id="{2DED64E1-BC7C-4529-BF06-B3E772FC29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819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210" name="Line 15">
            <a:extLst>
              <a:ext uri="{FF2B5EF4-FFF2-40B4-BE49-F238E27FC236}">
                <a16:creationId xmlns:a16="http://schemas.microsoft.com/office/drawing/2014/main" id="{341C021C-28FB-42EB-9BD9-BD4E92AC43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514600"/>
            <a:ext cx="37338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211" name="Line 16">
            <a:extLst>
              <a:ext uri="{FF2B5EF4-FFF2-40B4-BE49-F238E27FC236}">
                <a16:creationId xmlns:a16="http://schemas.microsoft.com/office/drawing/2014/main" id="{89044EED-BB7A-45F8-B621-B35F18747D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819400"/>
            <a:ext cx="37338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graphicFrame>
        <p:nvGraphicFramePr>
          <p:cNvPr id="8198" name="Object 17">
            <a:extLst>
              <a:ext uri="{FF2B5EF4-FFF2-40B4-BE49-F238E27FC236}">
                <a16:creationId xmlns:a16="http://schemas.microsoft.com/office/drawing/2014/main" id="{D1BC0D31-F061-431E-BF75-42FE58C22B35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962400" y="2133600"/>
          <a:ext cx="17097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25480" imgH="355320" progId="Equation.3">
                  <p:embed/>
                </p:oleObj>
              </mc:Choice>
              <mc:Fallback>
                <p:oleObj name="Equation" r:id="rId11" imgW="825480" imgH="355320" progId="Equation.3">
                  <p:embed/>
                  <p:pic>
                    <p:nvPicPr>
                      <p:cNvPr id="8198" name="Object 17">
                        <a:extLst>
                          <a:ext uri="{FF2B5EF4-FFF2-40B4-BE49-F238E27FC236}">
                            <a16:creationId xmlns:a16="http://schemas.microsoft.com/office/drawing/2014/main" id="{D1BC0D31-F061-431E-BF75-42FE58C22B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133600"/>
                        <a:ext cx="17097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Rectangle 18">
            <a:extLst>
              <a:ext uri="{FF2B5EF4-FFF2-40B4-BE49-F238E27FC236}">
                <a16:creationId xmlns:a16="http://schemas.microsoft.com/office/drawing/2014/main" id="{2E38C0DC-C242-4F64-82CD-331D8AD7F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8382000" cy="1066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AutoShape 2">
            <a:extLst>
              <a:ext uri="{FF2B5EF4-FFF2-40B4-BE49-F238E27FC236}">
                <a16:creationId xmlns:a16="http://schemas.microsoft.com/office/drawing/2014/main" id="{E21D301B-294E-413E-9523-14CE821C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610600" cy="4800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A5DDBF90-5024-44B8-9DCA-61D662A22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723" y="281147"/>
            <a:ext cx="7886700" cy="101580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82B65E8D-6043-4EDA-8E22-1CAA04EB266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09600" y="2362200"/>
          <a:ext cx="80772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800" imgH="914400" progId="Equation.3">
                  <p:embed/>
                </p:oleObj>
              </mc:Choice>
              <mc:Fallback>
                <p:oleObj name="Equation" r:id="rId3" imgW="2755800" imgH="914400" progId="Equation.3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82B65E8D-6043-4EDA-8E22-1CAA04EB26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80772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id="{A9DA6A4E-A241-41FA-A784-6C2535662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070" y="27463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625A3DB7-F917-4524-BEAD-0B022D84330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143000" y="1600200"/>
          <a:ext cx="7202488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6960" imgH="2476440" progId="Equation.3">
                  <p:embed/>
                </p:oleObj>
              </mc:Choice>
              <mc:Fallback>
                <p:oleObj name="Equation" r:id="rId3" imgW="3936960" imgH="2476440" progId="Equation.3">
                  <p:embed/>
                  <p:pic>
                    <p:nvPicPr>
                      <p:cNvPr id="10242" name="Object 3">
                        <a:extLst>
                          <a:ext uri="{FF2B5EF4-FFF2-40B4-BE49-F238E27FC236}">
                            <a16:creationId xmlns:a16="http://schemas.microsoft.com/office/drawing/2014/main" id="{625A3DB7-F917-4524-BEAD-0B022D8433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7202488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3917-E125-42EF-AF6E-971D3E1B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02" y="141191"/>
            <a:ext cx="7886700" cy="10531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5C20-D68D-4CE9-888F-845B9E76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78" y="1108915"/>
            <a:ext cx="7886700" cy="1273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 Script to solve: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A5AB9-C035-4682-951D-DD6A4061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8" y="1747664"/>
            <a:ext cx="8742784" cy="828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2663FF-DE81-4149-9CDE-8B017B311A6E}"/>
              </a:ext>
            </a:extLst>
          </p:cNvPr>
          <p:cNvSpPr txBox="1"/>
          <p:nvPr/>
        </p:nvSpPr>
        <p:spPr>
          <a:xfrm>
            <a:off x="218102" y="2652711"/>
            <a:ext cx="8313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Solve with Euler's explicit method using h = 0.1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Solve with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modified Euler method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 = 0.1</a:t>
            </a:r>
            <a:r>
              <a:rPr lang="en-US" dirty="0"/>
              <a:t>.</a:t>
            </a:r>
            <a:endParaRPr lang="es-P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4131C-CC29-419B-94A5-0A4E36AE5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1" y="3683110"/>
            <a:ext cx="8083809" cy="833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34687-5FE2-40A5-BD81-8851F8725F72}"/>
              </a:ext>
            </a:extLst>
          </p:cNvPr>
          <p:cNvSpPr txBox="1"/>
          <p:nvPr/>
        </p:nvSpPr>
        <p:spPr>
          <a:xfrm>
            <a:off x="218102" y="4516375"/>
            <a:ext cx="8506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part, calculate the error between the true solution and the numerical solution at the points where the numerical solution is determined.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4FCBD333-A4E4-4B88-BA28-08F7EBE4AF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74033"/>
            <a:ext cx="7772400" cy="1895766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Heun’s Predictor Corrector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>
            <a:extLst>
              <a:ext uri="{FF2B5EF4-FFF2-40B4-BE49-F238E27FC236}">
                <a16:creationId xmlns:a16="http://schemas.microsoft.com/office/drawing/2014/main" id="{867D6DEC-CF18-4099-A809-9D4A78804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443" y="365126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Heun’s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Predictor Corrector Method</a:t>
            </a:r>
          </a:p>
        </p:txBody>
      </p:sp>
      <p:graphicFrame>
        <p:nvGraphicFramePr>
          <p:cNvPr id="11266" name="Object 3">
            <a:extLst>
              <a:ext uri="{FF2B5EF4-FFF2-40B4-BE49-F238E27FC236}">
                <a16:creationId xmlns:a16="http://schemas.microsoft.com/office/drawing/2014/main" id="{740379AD-2948-480E-A122-A3A04818C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24558"/>
              </p:ext>
            </p:extLst>
          </p:nvPr>
        </p:nvGraphicFramePr>
        <p:xfrm>
          <a:off x="228600" y="1863817"/>
          <a:ext cx="8794101" cy="421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25880" imgH="1841400" progId="Equation.3">
                  <p:embed/>
                </p:oleObj>
              </mc:Choice>
              <mc:Fallback>
                <p:oleObj name="Equation" r:id="rId3" imgW="4025880" imgH="1841400" progId="Equation.3">
                  <p:embed/>
                  <p:pic>
                    <p:nvPicPr>
                      <p:cNvPr id="11266" name="Object 3">
                        <a:extLst>
                          <a:ext uri="{FF2B5EF4-FFF2-40B4-BE49-F238E27FC236}">
                            <a16:creationId xmlns:a16="http://schemas.microsoft.com/office/drawing/2014/main" id="{740379AD-2948-480E-A122-A3A04818C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63817"/>
                        <a:ext cx="8794101" cy="421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4">
            <a:extLst>
              <a:ext uri="{FF2B5EF4-FFF2-40B4-BE49-F238E27FC236}">
                <a16:creationId xmlns:a16="http://schemas.microsoft.com/office/drawing/2014/main" id="{AEEF9B35-45F0-4BC8-B3A3-7735E5B82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513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1271" name="Rectangle 5">
            <a:extLst>
              <a:ext uri="{FF2B5EF4-FFF2-40B4-BE49-F238E27FC236}">
                <a16:creationId xmlns:a16="http://schemas.microsoft.com/office/drawing/2014/main" id="{C323CB50-A5E6-4F19-857A-0D81DB51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76" y="1747930"/>
            <a:ext cx="2076063" cy="1752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2" name="Rectangle 6">
            <a:extLst>
              <a:ext uri="{FF2B5EF4-FFF2-40B4-BE49-F238E27FC236}">
                <a16:creationId xmlns:a16="http://schemas.microsoft.com/office/drawing/2014/main" id="{D8561B56-E445-4F94-9730-0158908CA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1747930"/>
            <a:ext cx="6660500" cy="3010682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2">
            <a:extLst>
              <a:ext uri="{FF2B5EF4-FFF2-40B4-BE49-F238E27FC236}">
                <a16:creationId xmlns:a16="http://schemas.microsoft.com/office/drawing/2014/main" id="{2427A662-C8BE-4310-91CB-EF57C52C3CE6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Heun’s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Predictor Corrector</a:t>
            </a:r>
            <a:b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(Prediction)</a:t>
            </a:r>
          </a:p>
        </p:txBody>
      </p:sp>
      <p:graphicFrame>
        <p:nvGraphicFramePr>
          <p:cNvPr id="12290" name="Object 3">
            <a:extLst>
              <a:ext uri="{FF2B5EF4-FFF2-40B4-BE49-F238E27FC236}">
                <a16:creationId xmlns:a16="http://schemas.microsoft.com/office/drawing/2014/main" id="{E5139AB8-3F6A-47A4-A36B-2EBC70453993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74913" y="4354513"/>
          <a:ext cx="40147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241200" progId="Equation.3">
                  <p:embed/>
                </p:oleObj>
              </mc:Choice>
              <mc:Fallback>
                <p:oleObj name="Equation" r:id="rId3" imgW="1358640" imgH="241200" progId="Equation.3">
                  <p:embed/>
                  <p:pic>
                    <p:nvPicPr>
                      <p:cNvPr id="12290" name="Object 3">
                        <a:extLst>
                          <a:ext uri="{FF2B5EF4-FFF2-40B4-BE49-F238E27FC236}">
                            <a16:creationId xmlns:a16="http://schemas.microsoft.com/office/drawing/2014/main" id="{E5139AB8-3F6A-47A4-A36B-2EBC70453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4354513"/>
                        <a:ext cx="401478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>
            <a:extLst>
              <a:ext uri="{FF2B5EF4-FFF2-40B4-BE49-F238E27FC236}">
                <a16:creationId xmlns:a16="http://schemas.microsoft.com/office/drawing/2014/main" id="{7FD2AAFE-3C66-4EEC-AADB-39C319AA3F3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24000" y="3048000"/>
          <a:ext cx="1498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4680" imgH="241200" progId="Equation.3">
                  <p:embed/>
                </p:oleObj>
              </mc:Choice>
              <mc:Fallback>
                <p:oleObj name="Equation" r:id="rId5" imgW="634680" imgH="241200" progId="Equation.3">
                  <p:embed/>
                  <p:pic>
                    <p:nvPicPr>
                      <p:cNvPr id="12291" name="Object 4">
                        <a:extLst>
                          <a:ext uri="{FF2B5EF4-FFF2-40B4-BE49-F238E27FC236}">
                            <a16:creationId xmlns:a16="http://schemas.microsoft.com/office/drawing/2014/main" id="{7FD2AAFE-3C66-4EEC-AADB-39C319AA3F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14986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>
            <a:extLst>
              <a:ext uri="{FF2B5EF4-FFF2-40B4-BE49-F238E27FC236}">
                <a16:creationId xmlns:a16="http://schemas.microsoft.com/office/drawing/2014/main" id="{68C2B6A2-40AF-4594-8BC1-9E7334857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3" y="5337175"/>
          <a:ext cx="60229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20760" imgH="266400" progId="Equation.3">
                  <p:embed/>
                </p:oleObj>
              </mc:Choice>
              <mc:Fallback>
                <p:oleObj name="Equation" r:id="rId7" imgW="2120760" imgH="266400" progId="Equation.3">
                  <p:embed/>
                  <p:pic>
                    <p:nvPicPr>
                      <p:cNvPr id="12292" name="Object 5">
                        <a:extLst>
                          <a:ext uri="{FF2B5EF4-FFF2-40B4-BE49-F238E27FC236}">
                            <a16:creationId xmlns:a16="http://schemas.microsoft.com/office/drawing/2014/main" id="{68C2B6A2-40AF-4594-8BC1-9E73348570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5337175"/>
                        <a:ext cx="60229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6">
            <a:extLst>
              <a:ext uri="{FF2B5EF4-FFF2-40B4-BE49-F238E27FC236}">
                <a16:creationId xmlns:a16="http://schemas.microsoft.com/office/drawing/2014/main" id="{822F6D44-D630-4CDB-BDF9-233CCBA4F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2298" name="Rectangle 7">
            <a:extLst>
              <a:ext uri="{FF2B5EF4-FFF2-40B4-BE49-F238E27FC236}">
                <a16:creationId xmlns:a16="http://schemas.microsoft.com/office/drawing/2014/main" id="{099F697A-951E-4269-90EC-D3F05B6CB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382000" cy="3733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8">
            <a:extLst>
              <a:ext uri="{FF2B5EF4-FFF2-40B4-BE49-F238E27FC236}">
                <a16:creationId xmlns:a16="http://schemas.microsoft.com/office/drawing/2014/main" id="{3F7AD820-0EEC-4525-98D7-5C86CC263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3434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300" name="Line 9">
            <a:extLst>
              <a:ext uri="{FF2B5EF4-FFF2-40B4-BE49-F238E27FC236}">
                <a16:creationId xmlns:a16="http://schemas.microsoft.com/office/drawing/2014/main" id="{E8818AF9-65A9-4067-B855-F3675B35B5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301" name="Line 10">
            <a:extLst>
              <a:ext uri="{FF2B5EF4-FFF2-40B4-BE49-F238E27FC236}">
                <a16:creationId xmlns:a16="http://schemas.microsoft.com/office/drawing/2014/main" id="{3E7EB7FE-ECC2-42E2-BC68-19B45D0AD1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352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302" name="Line 11">
            <a:extLst>
              <a:ext uri="{FF2B5EF4-FFF2-40B4-BE49-F238E27FC236}">
                <a16:creationId xmlns:a16="http://schemas.microsoft.com/office/drawing/2014/main" id="{69320ABD-A9B6-4488-9594-16E90433E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2819400"/>
            <a:ext cx="26670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303" name="Line 12">
            <a:extLst>
              <a:ext uri="{FF2B5EF4-FFF2-40B4-BE49-F238E27FC236}">
                <a16:creationId xmlns:a16="http://schemas.microsoft.com/office/drawing/2014/main" id="{83FC9ED7-67AA-4BB1-A5F9-F725BDA96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819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graphicFrame>
        <p:nvGraphicFramePr>
          <p:cNvPr id="12293" name="Object 13">
            <a:extLst>
              <a:ext uri="{FF2B5EF4-FFF2-40B4-BE49-F238E27FC236}">
                <a16:creationId xmlns:a16="http://schemas.microsoft.com/office/drawing/2014/main" id="{86E515D4-91BE-43F8-951F-C84FA484B25D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4724400" y="2133600"/>
          <a:ext cx="17097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74360" imgH="241200" progId="Equation.3">
                  <p:embed/>
                </p:oleObj>
              </mc:Choice>
              <mc:Fallback>
                <p:oleObj name="Equation" r:id="rId9" imgW="774360" imgH="241200" progId="Equation.3">
                  <p:embed/>
                  <p:pic>
                    <p:nvPicPr>
                      <p:cNvPr id="12293" name="Object 13">
                        <a:extLst>
                          <a:ext uri="{FF2B5EF4-FFF2-40B4-BE49-F238E27FC236}">
                            <a16:creationId xmlns:a16="http://schemas.microsoft.com/office/drawing/2014/main" id="{86E515D4-91BE-43F8-951F-C84FA484B2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17097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Rectangle 14">
            <a:extLst>
              <a:ext uri="{FF2B5EF4-FFF2-40B4-BE49-F238E27FC236}">
                <a16:creationId xmlns:a16="http://schemas.microsoft.com/office/drawing/2014/main" id="{EB7B61FA-9E23-4F6D-B097-31AFD34E2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8382000" cy="1066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996FDE3-9B62-4E25-BBA5-7537E17E7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367" y="130235"/>
            <a:ext cx="7886700" cy="8177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Review Euler Method:</a:t>
            </a:r>
          </a:p>
        </p:txBody>
      </p:sp>
    </p:spTree>
    <p:extLst>
      <p:ext uri="{BB962C8B-B14F-4D97-AF65-F5344CB8AC3E}">
        <p14:creationId xmlns:p14="http://schemas.microsoft.com/office/powerpoint/2010/main" val="268512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2">
            <a:extLst>
              <a:ext uri="{FF2B5EF4-FFF2-40B4-BE49-F238E27FC236}">
                <a16:creationId xmlns:a16="http://schemas.microsoft.com/office/drawing/2014/main" id="{E4CAF1C7-A2A3-4030-B664-E8E2E6E78FCA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Heun’s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Predictor Corrector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(Prediction)</a:t>
            </a:r>
          </a:p>
        </p:txBody>
      </p:sp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E6263495-7DEB-4131-9970-5C91F6EBB6CF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74913" y="4354513"/>
          <a:ext cx="40147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241200" progId="Equation.3">
                  <p:embed/>
                </p:oleObj>
              </mc:Choice>
              <mc:Fallback>
                <p:oleObj name="Equation" r:id="rId3" imgW="1358640" imgH="241200" progId="Equation.3">
                  <p:embed/>
                  <p:pic>
                    <p:nvPicPr>
                      <p:cNvPr id="13314" name="Object 3">
                        <a:extLst>
                          <a:ext uri="{FF2B5EF4-FFF2-40B4-BE49-F238E27FC236}">
                            <a16:creationId xmlns:a16="http://schemas.microsoft.com/office/drawing/2014/main" id="{E6263495-7DEB-4131-9970-5C91F6EBB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4354513"/>
                        <a:ext cx="401478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50058674-06A1-4D42-9B09-40353B795A2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24000" y="3048000"/>
          <a:ext cx="1498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4680" imgH="241200" progId="Equation.3">
                  <p:embed/>
                </p:oleObj>
              </mc:Choice>
              <mc:Fallback>
                <p:oleObj name="Equation" r:id="rId5" imgW="634680" imgH="241200" progId="Equation.3">
                  <p:embed/>
                  <p:pic>
                    <p:nvPicPr>
                      <p:cNvPr id="13315" name="Object 4">
                        <a:extLst>
                          <a:ext uri="{FF2B5EF4-FFF2-40B4-BE49-F238E27FC236}">
                            <a16:creationId xmlns:a16="http://schemas.microsoft.com/office/drawing/2014/main" id="{50058674-06A1-4D42-9B09-40353B795A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14986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>
            <a:extLst>
              <a:ext uri="{FF2B5EF4-FFF2-40B4-BE49-F238E27FC236}">
                <a16:creationId xmlns:a16="http://schemas.microsoft.com/office/drawing/2014/main" id="{49C0C7AB-7BC0-4B58-9177-5D7AB25E8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8" y="5373688"/>
          <a:ext cx="59150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82600" imgH="241200" progId="Equation.3">
                  <p:embed/>
                </p:oleObj>
              </mc:Choice>
              <mc:Fallback>
                <p:oleObj name="Equation" r:id="rId7" imgW="2082600" imgH="241200" progId="Equation.3">
                  <p:embed/>
                  <p:pic>
                    <p:nvPicPr>
                      <p:cNvPr id="13316" name="Object 5">
                        <a:extLst>
                          <a:ext uri="{FF2B5EF4-FFF2-40B4-BE49-F238E27FC236}">
                            <a16:creationId xmlns:a16="http://schemas.microsoft.com/office/drawing/2014/main" id="{49C0C7AB-7BC0-4B58-9177-5D7AB25E85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5373688"/>
                        <a:ext cx="591502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6">
            <a:extLst>
              <a:ext uri="{FF2B5EF4-FFF2-40B4-BE49-F238E27FC236}">
                <a16:creationId xmlns:a16="http://schemas.microsoft.com/office/drawing/2014/main" id="{C2758838-D921-4140-8C82-3A87AB8C3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3323" name="Rectangle 7">
            <a:extLst>
              <a:ext uri="{FF2B5EF4-FFF2-40B4-BE49-F238E27FC236}">
                <a16:creationId xmlns:a16="http://schemas.microsoft.com/office/drawing/2014/main" id="{830C7CB7-CB63-470A-AE55-8CE5F9D4E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382000" cy="3733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4" name="Line 8">
            <a:extLst>
              <a:ext uri="{FF2B5EF4-FFF2-40B4-BE49-F238E27FC236}">
                <a16:creationId xmlns:a16="http://schemas.microsoft.com/office/drawing/2014/main" id="{5885533E-9E80-4DAF-B838-B8E07B6BA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3434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3325" name="Line 9">
            <a:extLst>
              <a:ext uri="{FF2B5EF4-FFF2-40B4-BE49-F238E27FC236}">
                <a16:creationId xmlns:a16="http://schemas.microsoft.com/office/drawing/2014/main" id="{69A6D041-56AA-4951-B35C-736835A1AD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3326" name="Line 10">
            <a:extLst>
              <a:ext uri="{FF2B5EF4-FFF2-40B4-BE49-F238E27FC236}">
                <a16:creationId xmlns:a16="http://schemas.microsoft.com/office/drawing/2014/main" id="{A4D31A8D-3069-44E7-B620-2897D9E79F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352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3327" name="Line 11">
            <a:extLst>
              <a:ext uri="{FF2B5EF4-FFF2-40B4-BE49-F238E27FC236}">
                <a16:creationId xmlns:a16="http://schemas.microsoft.com/office/drawing/2014/main" id="{622E5CCA-F459-4D2D-B08B-A32E9E9875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2819400"/>
            <a:ext cx="26670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3328" name="Line 12">
            <a:extLst>
              <a:ext uri="{FF2B5EF4-FFF2-40B4-BE49-F238E27FC236}">
                <a16:creationId xmlns:a16="http://schemas.microsoft.com/office/drawing/2014/main" id="{1188036D-2F17-4078-A03C-248BFD12D4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819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graphicFrame>
        <p:nvGraphicFramePr>
          <p:cNvPr id="13317" name="Object 13">
            <a:extLst>
              <a:ext uri="{FF2B5EF4-FFF2-40B4-BE49-F238E27FC236}">
                <a16:creationId xmlns:a16="http://schemas.microsoft.com/office/drawing/2014/main" id="{4F471C4D-AEBE-4409-B5B2-3FE95B164422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4724400" y="2133600"/>
          <a:ext cx="17097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74360" imgH="241200" progId="Equation.3">
                  <p:embed/>
                </p:oleObj>
              </mc:Choice>
              <mc:Fallback>
                <p:oleObj name="Equation" r:id="rId9" imgW="774360" imgH="241200" progId="Equation.3">
                  <p:embed/>
                  <p:pic>
                    <p:nvPicPr>
                      <p:cNvPr id="13317" name="Object 13">
                        <a:extLst>
                          <a:ext uri="{FF2B5EF4-FFF2-40B4-BE49-F238E27FC236}">
                            <a16:creationId xmlns:a16="http://schemas.microsoft.com/office/drawing/2014/main" id="{4F471C4D-AEBE-4409-B5B2-3FE95B164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17097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Rectangle 14">
            <a:extLst>
              <a:ext uri="{FF2B5EF4-FFF2-40B4-BE49-F238E27FC236}">
                <a16:creationId xmlns:a16="http://schemas.microsoft.com/office/drawing/2014/main" id="{EFE680D1-5590-473F-A815-7F665E5DF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8382000" cy="9144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0" name="Line 15">
            <a:extLst>
              <a:ext uri="{FF2B5EF4-FFF2-40B4-BE49-F238E27FC236}">
                <a16:creationId xmlns:a16="http://schemas.microsoft.com/office/drawing/2014/main" id="{C76F8C30-2C90-4534-B675-4FA7A0C35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43200"/>
            <a:ext cx="2667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graphicFrame>
        <p:nvGraphicFramePr>
          <p:cNvPr id="13318" name="Object 16">
            <a:extLst>
              <a:ext uri="{FF2B5EF4-FFF2-40B4-BE49-F238E27FC236}">
                <a16:creationId xmlns:a16="http://schemas.microsoft.com/office/drawing/2014/main" id="{0D10BA8A-E278-440D-9AC2-74F0DB1E607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19800" y="2362200"/>
          <a:ext cx="2895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33440" imgH="241200" progId="Equation.3">
                  <p:embed/>
                </p:oleObj>
              </mc:Choice>
              <mc:Fallback>
                <p:oleObj name="Equation" r:id="rId11" imgW="1333440" imgH="241200" progId="Equation.3">
                  <p:embed/>
                  <p:pic>
                    <p:nvPicPr>
                      <p:cNvPr id="13318" name="Object 16">
                        <a:extLst>
                          <a:ext uri="{FF2B5EF4-FFF2-40B4-BE49-F238E27FC236}">
                            <a16:creationId xmlns:a16="http://schemas.microsoft.com/office/drawing/2014/main" id="{0D10BA8A-E278-440D-9AC2-74F0DB1E6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362200"/>
                        <a:ext cx="2895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2">
            <a:extLst>
              <a:ext uri="{FF2B5EF4-FFF2-40B4-BE49-F238E27FC236}">
                <a16:creationId xmlns:a16="http://schemas.microsoft.com/office/drawing/2014/main" id="{15D27F3F-6DFA-4E42-8CC4-63B9261449B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Heun’s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Predictor Corrector</a:t>
            </a:r>
            <a:b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(Correction)</a:t>
            </a:r>
          </a:p>
        </p:txBody>
      </p:sp>
      <p:graphicFrame>
        <p:nvGraphicFramePr>
          <p:cNvPr id="14338" name="Object 3">
            <a:extLst>
              <a:ext uri="{FF2B5EF4-FFF2-40B4-BE49-F238E27FC236}">
                <a16:creationId xmlns:a16="http://schemas.microsoft.com/office/drawing/2014/main" id="{FF8F0A60-425C-4063-8146-2E935ED58199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74913" y="4354513"/>
          <a:ext cx="40147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241200" progId="Equation.3">
                  <p:embed/>
                </p:oleObj>
              </mc:Choice>
              <mc:Fallback>
                <p:oleObj name="Equation" r:id="rId3" imgW="1358640" imgH="241200" progId="Equation.3">
                  <p:embed/>
                  <p:pic>
                    <p:nvPicPr>
                      <p:cNvPr id="14338" name="Object 3">
                        <a:extLst>
                          <a:ext uri="{FF2B5EF4-FFF2-40B4-BE49-F238E27FC236}">
                            <a16:creationId xmlns:a16="http://schemas.microsoft.com/office/drawing/2014/main" id="{FF8F0A60-425C-4063-8146-2E935ED58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4354513"/>
                        <a:ext cx="401478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>
            <a:extLst>
              <a:ext uri="{FF2B5EF4-FFF2-40B4-BE49-F238E27FC236}">
                <a16:creationId xmlns:a16="http://schemas.microsoft.com/office/drawing/2014/main" id="{EF6A0A71-50B4-4363-B948-9B0024C1ECA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24000" y="3048000"/>
          <a:ext cx="1498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4680" imgH="241200" progId="Equation.3">
                  <p:embed/>
                </p:oleObj>
              </mc:Choice>
              <mc:Fallback>
                <p:oleObj name="Equation" r:id="rId5" imgW="634680" imgH="241200" progId="Equation.3">
                  <p:embed/>
                  <p:pic>
                    <p:nvPicPr>
                      <p:cNvPr id="14339" name="Object 4">
                        <a:extLst>
                          <a:ext uri="{FF2B5EF4-FFF2-40B4-BE49-F238E27FC236}">
                            <a16:creationId xmlns:a16="http://schemas.microsoft.com/office/drawing/2014/main" id="{EF6A0A71-50B4-4363-B948-9B0024C1E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14986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5">
            <a:extLst>
              <a:ext uri="{FF2B5EF4-FFF2-40B4-BE49-F238E27FC236}">
                <a16:creationId xmlns:a16="http://schemas.microsoft.com/office/drawing/2014/main" id="{30F327DB-0B54-4F78-B16B-7FFC82E17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4348" name="Rectangle 6">
            <a:extLst>
              <a:ext uri="{FF2B5EF4-FFF2-40B4-BE49-F238E27FC236}">
                <a16:creationId xmlns:a16="http://schemas.microsoft.com/office/drawing/2014/main" id="{D6292450-92E3-4740-94BB-487B74972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382000" cy="3733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7">
            <a:extLst>
              <a:ext uri="{FF2B5EF4-FFF2-40B4-BE49-F238E27FC236}">
                <a16:creationId xmlns:a16="http://schemas.microsoft.com/office/drawing/2014/main" id="{981D77BB-8C83-4911-996D-EF41E0713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3434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4350" name="Line 8">
            <a:extLst>
              <a:ext uri="{FF2B5EF4-FFF2-40B4-BE49-F238E27FC236}">
                <a16:creationId xmlns:a16="http://schemas.microsoft.com/office/drawing/2014/main" id="{7892E92D-69D3-4CFC-8D3B-B9B445BA7B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4351" name="Line 9">
            <a:extLst>
              <a:ext uri="{FF2B5EF4-FFF2-40B4-BE49-F238E27FC236}">
                <a16:creationId xmlns:a16="http://schemas.microsoft.com/office/drawing/2014/main" id="{03B30BF5-F8EE-4122-960B-8281A528D8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352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4352" name="Line 10">
            <a:extLst>
              <a:ext uri="{FF2B5EF4-FFF2-40B4-BE49-F238E27FC236}">
                <a16:creationId xmlns:a16="http://schemas.microsoft.com/office/drawing/2014/main" id="{F80CEBBB-84DB-4AF2-A741-7C4A1FF29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2819400"/>
            <a:ext cx="26670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4353" name="Line 11">
            <a:extLst>
              <a:ext uri="{FF2B5EF4-FFF2-40B4-BE49-F238E27FC236}">
                <a16:creationId xmlns:a16="http://schemas.microsoft.com/office/drawing/2014/main" id="{DB18BEBC-5F33-4CEB-96E8-0D6252785A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819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graphicFrame>
        <p:nvGraphicFramePr>
          <p:cNvPr id="14340" name="Object 12">
            <a:extLst>
              <a:ext uri="{FF2B5EF4-FFF2-40B4-BE49-F238E27FC236}">
                <a16:creationId xmlns:a16="http://schemas.microsoft.com/office/drawing/2014/main" id="{AD06FB94-5DCA-4406-99EF-3CA025784849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486400" y="2286000"/>
          <a:ext cx="17097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0" imgH="241200" progId="Equation.3">
                  <p:embed/>
                </p:oleObj>
              </mc:Choice>
              <mc:Fallback>
                <p:oleObj name="Equation" r:id="rId7" imgW="774360" imgH="241200" progId="Equation.3">
                  <p:embed/>
                  <p:pic>
                    <p:nvPicPr>
                      <p:cNvPr id="14340" name="Object 12">
                        <a:extLst>
                          <a:ext uri="{FF2B5EF4-FFF2-40B4-BE49-F238E27FC236}">
                            <a16:creationId xmlns:a16="http://schemas.microsoft.com/office/drawing/2014/main" id="{AD06FB94-5DCA-4406-99EF-3CA0257848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86000"/>
                        <a:ext cx="17097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Rectangle 13">
            <a:extLst>
              <a:ext uri="{FF2B5EF4-FFF2-40B4-BE49-F238E27FC236}">
                <a16:creationId xmlns:a16="http://schemas.microsoft.com/office/drawing/2014/main" id="{9361D79C-208D-4C68-86C3-4E2CF0EAC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8382000" cy="9144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4341" name="Object 14">
            <a:extLst>
              <a:ext uri="{FF2B5EF4-FFF2-40B4-BE49-F238E27FC236}">
                <a16:creationId xmlns:a16="http://schemas.microsoft.com/office/drawing/2014/main" id="{FE7E3C6E-E003-48E0-BA14-FB46C8629C9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95400" y="1600200"/>
          <a:ext cx="4191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55520" imgH="419040" progId="Equation.3">
                  <p:embed/>
                </p:oleObj>
              </mc:Choice>
              <mc:Fallback>
                <p:oleObj name="Equation" r:id="rId9" imgW="1955520" imgH="419040" progId="Equation.3">
                  <p:embed/>
                  <p:pic>
                    <p:nvPicPr>
                      <p:cNvPr id="14341" name="Object 14">
                        <a:extLst>
                          <a:ext uri="{FF2B5EF4-FFF2-40B4-BE49-F238E27FC236}">
                            <a16:creationId xmlns:a16="http://schemas.microsoft.com/office/drawing/2014/main" id="{FE7E3C6E-E003-48E0-BA14-FB46C8629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41910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Line 15">
            <a:extLst>
              <a:ext uri="{FF2B5EF4-FFF2-40B4-BE49-F238E27FC236}">
                <a16:creationId xmlns:a16="http://schemas.microsoft.com/office/drawing/2014/main" id="{8C642BFB-B8A8-4A87-A984-FE572C7BB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200400"/>
            <a:ext cx="2667000" cy="152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graphicFrame>
        <p:nvGraphicFramePr>
          <p:cNvPr id="14342" name="Object 16">
            <a:extLst>
              <a:ext uri="{FF2B5EF4-FFF2-40B4-BE49-F238E27FC236}">
                <a16:creationId xmlns:a16="http://schemas.microsoft.com/office/drawing/2014/main" id="{79A3D04E-D443-47F5-B2BA-21EEDAAF8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971800"/>
          <a:ext cx="17097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74360" imgH="241200" progId="Equation.3">
                  <p:embed/>
                </p:oleObj>
              </mc:Choice>
              <mc:Fallback>
                <p:oleObj name="Equation" r:id="rId11" imgW="774360" imgH="241200" progId="Equation.3">
                  <p:embed/>
                  <p:pic>
                    <p:nvPicPr>
                      <p:cNvPr id="14342" name="Object 16">
                        <a:extLst>
                          <a:ext uri="{FF2B5EF4-FFF2-40B4-BE49-F238E27FC236}">
                            <a16:creationId xmlns:a16="http://schemas.microsoft.com/office/drawing/2014/main" id="{79A3D04E-D443-47F5-B2BA-21EEDAAF8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971800"/>
                        <a:ext cx="17097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Freeform 17">
            <a:extLst>
              <a:ext uri="{FF2B5EF4-FFF2-40B4-BE49-F238E27FC236}">
                <a16:creationId xmlns:a16="http://schemas.microsoft.com/office/drawing/2014/main" id="{7EFCCB74-C0A7-4F21-9E40-E3A22D44BA3F}"/>
              </a:ext>
            </a:extLst>
          </p:cNvPr>
          <p:cNvSpPr>
            <a:spLocks/>
          </p:cNvSpPr>
          <p:nvPr/>
        </p:nvSpPr>
        <p:spPr bwMode="auto">
          <a:xfrm>
            <a:off x="1752600" y="2438400"/>
            <a:ext cx="2743200" cy="762000"/>
          </a:xfrm>
          <a:custGeom>
            <a:avLst/>
            <a:gdLst>
              <a:gd name="T0" fmla="*/ 2147483647 w 1728"/>
              <a:gd name="T1" fmla="*/ 2147483647 h 480"/>
              <a:gd name="T2" fmla="*/ 2147483647 w 1728"/>
              <a:gd name="T3" fmla="*/ 2147483647 h 480"/>
              <a:gd name="T4" fmla="*/ 0 w 1728"/>
              <a:gd name="T5" fmla="*/ 0 h 480"/>
              <a:gd name="T6" fmla="*/ 0 60000 65536"/>
              <a:gd name="T7" fmla="*/ 0 60000 65536"/>
              <a:gd name="T8" fmla="*/ 0 60000 65536"/>
              <a:gd name="T9" fmla="*/ 0 w 1728"/>
              <a:gd name="T10" fmla="*/ 0 h 480"/>
              <a:gd name="T11" fmla="*/ 1728 w 1728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480">
                <a:moveTo>
                  <a:pt x="1728" y="480"/>
                </a:moveTo>
                <a:cubicBezTo>
                  <a:pt x="1200" y="424"/>
                  <a:pt x="672" y="368"/>
                  <a:pt x="384" y="288"/>
                </a:cubicBezTo>
                <a:cubicBezTo>
                  <a:pt x="96" y="208"/>
                  <a:pt x="48" y="10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/>
          </a:p>
        </p:txBody>
      </p:sp>
      <p:graphicFrame>
        <p:nvGraphicFramePr>
          <p:cNvPr id="14343" name="Object 18">
            <a:extLst>
              <a:ext uri="{FF2B5EF4-FFF2-40B4-BE49-F238E27FC236}">
                <a16:creationId xmlns:a16="http://schemas.microsoft.com/office/drawing/2014/main" id="{4A791C2F-99BC-4AD9-A1D0-FC5C2C7A5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6600" y="5334000"/>
          <a:ext cx="53578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323800" imgH="393480" progId="Equation.3">
                  <p:embed/>
                </p:oleObj>
              </mc:Choice>
              <mc:Fallback>
                <p:oleObj name="Equation" r:id="rId13" imgW="2323800" imgH="393480" progId="Equation.3">
                  <p:embed/>
                  <p:pic>
                    <p:nvPicPr>
                      <p:cNvPr id="14343" name="Object 18">
                        <a:extLst>
                          <a:ext uri="{FF2B5EF4-FFF2-40B4-BE49-F238E27FC236}">
                            <a16:creationId xmlns:a16="http://schemas.microsoft.com/office/drawing/2014/main" id="{4A791C2F-99BC-4AD9-A1D0-FC5C2C7A56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5334000"/>
                        <a:ext cx="53578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Oval 19">
            <a:extLst>
              <a:ext uri="{FF2B5EF4-FFF2-40B4-BE49-F238E27FC236}">
                <a16:creationId xmlns:a16="http://schemas.microsoft.com/office/drawing/2014/main" id="{65E63E92-D803-438E-B3A6-BCDCB01AD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AutoShape 2">
            <a:extLst>
              <a:ext uri="{FF2B5EF4-FFF2-40B4-BE49-F238E27FC236}">
                <a16:creationId xmlns:a16="http://schemas.microsoft.com/office/drawing/2014/main" id="{5E6DA9CE-F277-435A-A800-FDA8F551E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610600" cy="4800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7EE3A509-BB2F-4A69-84F6-536C81357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id="{335DB5ED-1A45-486B-87CF-782606F09A1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85800" y="1790700"/>
          <a:ext cx="79248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41320" imgH="1130040" progId="Equation.3">
                  <p:embed/>
                </p:oleObj>
              </mc:Choice>
              <mc:Fallback>
                <p:oleObj name="Equation" r:id="rId3" imgW="2641320" imgH="1130040" progId="Equation.3">
                  <p:embed/>
                  <p:pic>
                    <p:nvPicPr>
                      <p:cNvPr id="15362" name="Object 4">
                        <a:extLst>
                          <a:ext uri="{FF2B5EF4-FFF2-40B4-BE49-F238E27FC236}">
                            <a16:creationId xmlns:a16="http://schemas.microsoft.com/office/drawing/2014/main" id="{335DB5ED-1A45-486B-87CF-782606F09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90700"/>
                        <a:ext cx="7924800" cy="339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>
            <a:extLst>
              <a:ext uri="{FF2B5EF4-FFF2-40B4-BE49-F238E27FC236}">
                <a16:creationId xmlns:a16="http://schemas.microsoft.com/office/drawing/2014/main" id="{737E177D-3A12-4E4D-83E1-41361FFBE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65126"/>
            <a:ext cx="7886700" cy="1227137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graphicFrame>
        <p:nvGraphicFramePr>
          <p:cNvPr id="16386" name="Object 3">
            <a:extLst>
              <a:ext uri="{FF2B5EF4-FFF2-40B4-BE49-F238E27FC236}">
                <a16:creationId xmlns:a16="http://schemas.microsoft.com/office/drawing/2014/main" id="{29F6473C-9E79-4CD8-B7F0-20D3A34477A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620409"/>
              </p:ext>
            </p:extLst>
          </p:nvPr>
        </p:nvGraphicFramePr>
        <p:xfrm>
          <a:off x="609600" y="1592263"/>
          <a:ext cx="7100838" cy="473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2680" imgH="2234880" progId="Equation.3">
                  <p:embed/>
                </p:oleObj>
              </mc:Choice>
              <mc:Fallback>
                <p:oleObj name="Equation" r:id="rId3" imgW="3352680" imgH="2234880" progId="Equation.3">
                  <p:embed/>
                  <p:pic>
                    <p:nvPicPr>
                      <p:cNvPr id="16386" name="Object 3">
                        <a:extLst>
                          <a:ext uri="{FF2B5EF4-FFF2-40B4-BE49-F238E27FC236}">
                            <a16:creationId xmlns:a16="http://schemas.microsoft.com/office/drawing/2014/main" id="{29F6473C-9E79-4CD8-B7F0-20D3A34477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92263"/>
                        <a:ext cx="7100838" cy="473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>
            <a:extLst>
              <a:ext uri="{FF2B5EF4-FFF2-40B4-BE49-F238E27FC236}">
                <a16:creationId xmlns:a16="http://schemas.microsoft.com/office/drawing/2014/main" id="{251079AE-CC93-45B4-90F1-B769B4A5E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5AB7ABBE-F925-454A-953A-62AF3AD36BA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3979505"/>
          </a:xfrm>
          <a:solidFill>
            <a:srgbClr val="FFFF99"/>
          </a:solidFill>
        </p:spPr>
        <p:txBody>
          <a:bodyPr/>
          <a:lstStyle/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Euler, Midpoint and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Heun’s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are similar in the following sense: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methods use different estimates of the slope.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Midpoint and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Heun’s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are comparable in accuracy to the second order Taylor series method.</a:t>
            </a:r>
          </a:p>
        </p:txBody>
      </p:sp>
      <p:graphicFrame>
        <p:nvGraphicFramePr>
          <p:cNvPr id="17410" name="Object 4">
            <a:extLst>
              <a:ext uri="{FF2B5EF4-FFF2-40B4-BE49-F238E27FC236}">
                <a16:creationId xmlns:a16="http://schemas.microsoft.com/office/drawing/2014/main" id="{E2CB8929-8BD4-420E-BA4E-CD7EC62A3A9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087438" y="2590800"/>
          <a:ext cx="39957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960" imgH="228600" progId="Equation.3">
                  <p:embed/>
                </p:oleObj>
              </mc:Choice>
              <mc:Fallback>
                <p:oleObj name="Equation" r:id="rId3" imgW="1218960" imgH="228600" progId="Equation.3">
                  <p:embed/>
                  <p:pic>
                    <p:nvPicPr>
                      <p:cNvPr id="17410" name="Object 4">
                        <a:extLst>
                          <a:ext uri="{FF2B5EF4-FFF2-40B4-BE49-F238E27FC236}">
                            <a16:creationId xmlns:a16="http://schemas.microsoft.com/office/drawing/2014/main" id="{E2CB8929-8BD4-420E-BA4E-CD7EC62A3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590800"/>
                        <a:ext cx="3995737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C36659-584B-4F5D-9977-70D51BB2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62" y="14345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first-order ODE: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4A343-438C-4336-B505-23DBA0F9961A}"/>
              </a:ext>
            </a:extLst>
          </p:cNvPr>
          <p:cNvSpPr txBox="1"/>
          <p:nvPr/>
        </p:nvSpPr>
        <p:spPr>
          <a:xfrm>
            <a:off x="453162" y="2168867"/>
            <a:ext cx="8229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with the </a:t>
            </a:r>
            <a:r>
              <a:rPr lang="en-US" sz="2400" dirty="0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using h = 0.2.</a:t>
            </a:r>
          </a:p>
          <a:p>
            <a:pPr marL="457200" indent="-457200">
              <a:buFontTx/>
              <a:buAutoNum type="alphaL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with the </a:t>
            </a:r>
            <a:r>
              <a:rPr lang="en-US" sz="2400" dirty="0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Midpoint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using h = 0.2.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Solve with the </a:t>
            </a:r>
            <a:r>
              <a:rPr lang="en-US" sz="2400" dirty="0" err="1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Heun's</a:t>
            </a:r>
            <a:r>
              <a:rPr lang="en-US" sz="2400" dirty="0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using h = 0.2.</a:t>
            </a:r>
          </a:p>
          <a:p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86E16-8072-4F4E-8F16-0A973F2AF547}"/>
              </a:ext>
            </a:extLst>
          </p:cNvPr>
          <p:cNvSpPr txBox="1"/>
          <p:nvPr/>
        </p:nvSpPr>
        <p:spPr>
          <a:xfrm>
            <a:off x="453162" y="3729345"/>
            <a:ext cx="492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analytical solution of the ODE is: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7E5C1-C74B-4497-83B5-061D08FD75F8}"/>
              </a:ext>
            </a:extLst>
          </p:cNvPr>
          <p:cNvSpPr txBox="1"/>
          <p:nvPr/>
        </p:nvSpPr>
        <p:spPr>
          <a:xfrm>
            <a:off x="453162" y="5181600"/>
            <a:ext cx="8229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part, calculate the error between the true solution and the numerical solution at the points where the numerical solution is determined.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11A5EB-803F-4C3B-A29C-9336A9FD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6" y="1203637"/>
            <a:ext cx="6752986" cy="93724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95A07C8-6AC7-4B14-BC45-C2965236B6D6}"/>
              </a:ext>
            </a:extLst>
          </p:cNvPr>
          <p:cNvSpPr txBox="1"/>
          <p:nvPr/>
        </p:nvSpPr>
        <p:spPr>
          <a:xfrm>
            <a:off x="453162" y="4409306"/>
            <a:ext cx="836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Fanali =  @(x) 1./(exp(-x).*(x.^2+2*x+2)+1);</a:t>
            </a:r>
          </a:p>
        </p:txBody>
      </p:sp>
    </p:spTree>
    <p:extLst>
      <p:ext uri="{BB962C8B-B14F-4D97-AF65-F5344CB8AC3E}">
        <p14:creationId xmlns:p14="http://schemas.microsoft.com/office/powerpoint/2010/main" val="2536663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>
            <a:extLst>
              <a:ext uri="{FF2B5EF4-FFF2-40B4-BE49-F238E27FC236}">
                <a16:creationId xmlns:a16="http://schemas.microsoft.com/office/drawing/2014/main" id="{DB594A91-90F3-47FB-8E59-96BC7A210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graphicFrame>
        <p:nvGraphicFramePr>
          <p:cNvPr id="18434" name="Object 3">
            <a:extLst>
              <a:ext uri="{FF2B5EF4-FFF2-40B4-BE49-F238E27FC236}">
                <a16:creationId xmlns:a16="http://schemas.microsoft.com/office/drawing/2014/main" id="{BCFCD591-9408-4C50-9551-143A4F71E168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2286000"/>
          <a:ext cx="8229600" cy="379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41520" imgH="1955520" progId="Equation.3">
                  <p:embed/>
                </p:oleObj>
              </mc:Choice>
              <mc:Fallback>
                <p:oleObj name="Equation" r:id="rId3" imgW="4241520" imgH="1955520" progId="Equation.3">
                  <p:embed/>
                  <p:pic>
                    <p:nvPicPr>
                      <p:cNvPr id="18434" name="Object 3">
                        <a:extLst>
                          <a:ext uri="{FF2B5EF4-FFF2-40B4-BE49-F238E27FC236}">
                            <a16:creationId xmlns:a16="http://schemas.microsoft.com/office/drawing/2014/main" id="{BCFCD591-9408-4C50-9551-143A4F71E1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8229600" cy="379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56" name="Group 4">
            <a:extLst>
              <a:ext uri="{FF2B5EF4-FFF2-40B4-BE49-F238E27FC236}">
                <a16:creationId xmlns:a16="http://schemas.microsoft.com/office/drawing/2014/main" id="{6E96BE0F-C8E5-4F1D-B9C0-0D473655DE2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5917819"/>
              </p:ext>
            </p:extLst>
          </p:nvPr>
        </p:nvGraphicFramePr>
        <p:xfrm>
          <a:off x="304800" y="1447800"/>
          <a:ext cx="8686800" cy="4776789"/>
        </p:xfrm>
        <a:graphic>
          <a:graphicData uri="http://schemas.openxmlformats.org/drawingml/2006/table">
            <a:tbl>
              <a:tblPr/>
              <a:tblGrid>
                <a:gridCol w="632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truncation error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truncation error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7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2B5A85B-4325-4973-8F90-2967242CD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Improvements of Euler’s method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8886B85-3215-4BF6-ADDB-7115A7064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988" y="1620347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en-US" sz="3200" dirty="0">
                <a:latin typeface="Times New Roman" panose="02020603050405020304" pitchFamily="18" charset="0"/>
              </a:rPr>
              <a:t>A fundamental source of error in Euler’s method is that the derivative at the beginning of the interval is assumed to apply across the entire interval.</a:t>
            </a:r>
          </a:p>
          <a:p>
            <a:pPr algn="just"/>
            <a:r>
              <a:rPr lang="en-US" altLang="en-US" sz="3200" dirty="0">
                <a:latin typeface="Times New Roman" panose="02020603050405020304" pitchFamily="18" charset="0"/>
              </a:rPr>
              <a:t>Two simple modifications are available to circumvent this shortcoming:</a:t>
            </a:r>
          </a:p>
          <a:p>
            <a:pPr lvl="1" algn="just"/>
            <a:r>
              <a:rPr lang="en-US" altLang="en-US" sz="3200" dirty="0" err="1">
                <a:latin typeface="Times New Roman" panose="02020603050405020304" pitchFamily="18" charset="0"/>
              </a:rPr>
              <a:t>Heun’s</a:t>
            </a:r>
            <a:r>
              <a:rPr lang="en-US" altLang="en-US" sz="3200" dirty="0">
                <a:latin typeface="Times New Roman" panose="02020603050405020304" pitchFamily="18" charset="0"/>
              </a:rPr>
              <a:t> Method</a:t>
            </a:r>
          </a:p>
          <a:p>
            <a:pPr lvl="1" algn="just"/>
            <a:r>
              <a:rPr lang="en-US" altLang="en-US" sz="3200" dirty="0">
                <a:latin typeface="Times New Roman" panose="02020603050405020304" pitchFamily="18" charset="0"/>
              </a:rPr>
              <a:t>The Midpoint (or Improved Polygon) Method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1D45BE5B-012D-4B54-BC75-8263AC3A5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Objectives: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905441E1-C92D-4B96-B9FC-9E38276AD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1367" y="1844287"/>
            <a:ext cx="7886700" cy="2942318"/>
          </a:xfrm>
        </p:spPr>
        <p:txBody>
          <a:bodyPr/>
          <a:lstStyle/>
          <a:p>
            <a:pPr marL="533400" indent="-533400" algn="just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able to solve first order differential equations using the Midpoint Method.</a:t>
            </a:r>
          </a:p>
          <a:p>
            <a:pPr marL="533400" indent="-533400" algn="just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able to solve first order differential equations using the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Heun’s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Predictor Corrector Method.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>
            <a:extLst>
              <a:ext uri="{FF2B5EF4-FFF2-40B4-BE49-F238E27FC236}">
                <a16:creationId xmlns:a16="http://schemas.microsoft.com/office/drawing/2014/main" id="{74CA04FB-A19B-4C5F-A979-B6294F26A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77" y="1320282"/>
            <a:ext cx="8077200" cy="421743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Midpoint and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Heun’s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Predictor-Corrector </a:t>
            </a:r>
          </a:p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eaLnBrk="1" hangingPunct="1"/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 Euler Method</a:t>
            </a:r>
          </a:p>
          <a:p>
            <a:pPr lvl="1" eaLnBrk="1" hangingPunct="1">
              <a:buFontTx/>
              <a:buChar char="•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Heun’s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lvl="1" eaLnBrk="1" hangingPunct="1">
              <a:buFontTx/>
              <a:buChar char="•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Midpoint Method</a:t>
            </a:r>
          </a:p>
          <a:p>
            <a:pPr eaLnBrk="1" hangingPunct="1">
              <a:buFontTx/>
              <a:buChar char="•"/>
            </a:pPr>
            <a:endParaRPr lang="en-US" altLang="en-US" sz="3200" b="1" dirty="0"/>
          </a:p>
          <a:p>
            <a:pPr eaLnBrk="1" hangingPunct="1"/>
            <a:endParaRPr lang="en-US" altLang="en-US" sz="2000" b="1" dirty="0"/>
          </a:p>
          <a:p>
            <a:pPr eaLnBrk="1" hangingPunct="1"/>
            <a:endParaRPr lang="en-US" altLang="en-US" sz="2000" b="1" dirty="0"/>
          </a:p>
          <a:p>
            <a:pPr eaLnBrk="1" hangingPunct="1"/>
            <a:endParaRPr lang="en-US" alt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>
            <a:extLst>
              <a:ext uri="{FF2B5EF4-FFF2-40B4-BE49-F238E27FC236}">
                <a16:creationId xmlns:a16="http://schemas.microsoft.com/office/drawing/2014/main" id="{BDCA3216-6E8E-496B-B1FB-F9F0CBEB7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Euler Method</a:t>
            </a: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EC5DC9B6-F7B4-4F91-A27C-343A98C3C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1798638"/>
          <a:ext cx="7594600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05040" imgH="1600200" progId="Equation.3">
                  <p:embed/>
                </p:oleObj>
              </mc:Choice>
              <mc:Fallback>
                <p:oleObj name="Equation" r:id="rId3" imgW="2705040" imgH="1600200" progId="Equation.3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EC5DC9B6-F7B4-4F91-A27C-343A98C3C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798638"/>
                        <a:ext cx="7594600" cy="448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4">
            <a:extLst>
              <a:ext uri="{FF2B5EF4-FFF2-40B4-BE49-F238E27FC236}">
                <a16:creationId xmlns:a16="http://schemas.microsoft.com/office/drawing/2014/main" id="{17658B42-3633-45B8-85CC-1DFD1A9C3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Rectangle 5">
            <a:extLst>
              <a:ext uri="{FF2B5EF4-FFF2-40B4-BE49-F238E27FC236}">
                <a16:creationId xmlns:a16="http://schemas.microsoft.com/office/drawing/2014/main" id="{A5783505-0363-490E-8B29-1E244D42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2667000" cy="2057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Rectangle 6">
            <a:extLst>
              <a:ext uri="{FF2B5EF4-FFF2-40B4-BE49-F238E27FC236}">
                <a16:creationId xmlns:a16="http://schemas.microsoft.com/office/drawing/2014/main" id="{9B64502E-98FD-47DA-A060-A11C3ECDE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5181600" cy="27432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>
            <a:extLst>
              <a:ext uri="{FF2B5EF4-FFF2-40B4-BE49-F238E27FC236}">
                <a16:creationId xmlns:a16="http://schemas.microsoft.com/office/drawing/2014/main" id="{4274645D-8E15-4BBE-A57E-3BF819056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425" y="243827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Midpoint Method</a:t>
            </a: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57FA05DD-4247-485B-98DC-B14CE5EFC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472824"/>
              </p:ext>
            </p:extLst>
          </p:nvPr>
        </p:nvGraphicFramePr>
        <p:xfrm>
          <a:off x="412099" y="1683487"/>
          <a:ext cx="6931093" cy="485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1981080" progId="Equation.3">
                  <p:embed/>
                </p:oleObj>
              </mc:Choice>
              <mc:Fallback>
                <p:oleObj name="Equation" r:id="rId3" imgW="2844720" imgH="1981080" progId="Equation.3">
                  <p:embed/>
                  <p:pic>
                    <p:nvPicPr>
                      <p:cNvPr id="3074" name="Object 3">
                        <a:extLst>
                          <a:ext uri="{FF2B5EF4-FFF2-40B4-BE49-F238E27FC236}">
                            <a16:creationId xmlns:a16="http://schemas.microsoft.com/office/drawing/2014/main" id="{57FA05DD-4247-485B-98DC-B14CE5EFC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99" y="1683487"/>
                        <a:ext cx="6931093" cy="485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4">
            <a:extLst>
              <a:ext uri="{FF2B5EF4-FFF2-40B4-BE49-F238E27FC236}">
                <a16:creationId xmlns:a16="http://schemas.microsoft.com/office/drawing/2014/main" id="{CE034875-2D1D-441A-A7BD-B2DBEC940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9" name="Rectangle 5">
            <a:extLst>
              <a:ext uri="{FF2B5EF4-FFF2-40B4-BE49-F238E27FC236}">
                <a16:creationId xmlns:a16="http://schemas.microsoft.com/office/drawing/2014/main" id="{C651BF85-87A6-42E8-A48C-CDB7E716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2514600" cy="2133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0" name="Rectangle 6">
            <a:extLst>
              <a:ext uri="{FF2B5EF4-FFF2-40B4-BE49-F238E27FC236}">
                <a16:creationId xmlns:a16="http://schemas.microsoft.com/office/drawing/2014/main" id="{6F4E13EB-FA8B-4361-AA32-D4970FA9F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524000"/>
            <a:ext cx="5943600" cy="35052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43DAFA95-0546-42DD-9193-2178AB759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05928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8123554A-C3E4-429D-BAD2-1B2FC05F2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7352" y="1424408"/>
            <a:ext cx="7886700" cy="4351338"/>
          </a:xfrm>
        </p:spPr>
        <p:txBody>
          <a:bodyPr/>
          <a:lstStyle/>
          <a:p>
            <a:pPr algn="just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midpoint can be summarized as:</a:t>
            </a:r>
          </a:p>
          <a:p>
            <a:pPr lvl="1"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 method is used to estimate the solution at the midpoint.</a:t>
            </a:r>
          </a:p>
          <a:p>
            <a:pPr lvl="1"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rate function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mid point is calculated.</a:t>
            </a:r>
          </a:p>
          <a:p>
            <a:pPr lvl="1"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value is used to estimate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Truncation error of order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altLang="en-US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 to Second order Taylor series method.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>
            <a:extLst>
              <a:ext uri="{FF2B5EF4-FFF2-40B4-BE49-F238E27FC236}">
                <a16:creationId xmlns:a16="http://schemas.microsoft.com/office/drawing/2014/main" id="{8D23C8D5-D3D6-44B2-BF29-7B8FBD83AE8D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7814"/>
            <a:ext cx="8229600" cy="10541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Midpoint Method</a:t>
            </a: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14377CAB-D3FA-4370-B0C0-B4CEDFA621F6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667000" y="4191000"/>
          <a:ext cx="45720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040" imgH="355320" progId="Equation.3">
                  <p:embed/>
                </p:oleObj>
              </mc:Choice>
              <mc:Fallback>
                <p:oleObj name="Equation" r:id="rId3" imgW="1562040" imgH="355320" progId="Equation.3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14377CAB-D3FA-4370-B0C0-B4CEDFA62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45720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>
            <a:extLst>
              <a:ext uri="{FF2B5EF4-FFF2-40B4-BE49-F238E27FC236}">
                <a16:creationId xmlns:a16="http://schemas.microsoft.com/office/drawing/2014/main" id="{D1A28857-D09F-4289-A374-94BD5AC78A6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5000" y="3048000"/>
          <a:ext cx="1498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4680" imgH="241200" progId="Equation.3">
                  <p:embed/>
                </p:oleObj>
              </mc:Choice>
              <mc:Fallback>
                <p:oleObj name="Equation" r:id="rId5" imgW="634680" imgH="241200" progId="Equation.3">
                  <p:embed/>
                  <p:pic>
                    <p:nvPicPr>
                      <p:cNvPr id="4099" name="Object 4">
                        <a:extLst>
                          <a:ext uri="{FF2B5EF4-FFF2-40B4-BE49-F238E27FC236}">
                            <a16:creationId xmlns:a16="http://schemas.microsoft.com/office/drawing/2014/main" id="{D1A28857-D09F-4289-A374-94BD5AC78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14986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>
            <a:extLst>
              <a:ext uri="{FF2B5EF4-FFF2-40B4-BE49-F238E27FC236}">
                <a16:creationId xmlns:a16="http://schemas.microsoft.com/office/drawing/2014/main" id="{7BC86BCB-FCF3-42B9-9F1E-3372E1AC1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34000"/>
          <a:ext cx="75612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41600" imgH="431640" progId="Equation.3">
                  <p:embed/>
                </p:oleObj>
              </mc:Choice>
              <mc:Fallback>
                <p:oleObj name="Equation" r:id="rId7" imgW="3441600" imgH="431640" progId="Equation.3">
                  <p:embed/>
                  <p:pic>
                    <p:nvPicPr>
                      <p:cNvPr id="4100" name="Object 5">
                        <a:extLst>
                          <a:ext uri="{FF2B5EF4-FFF2-40B4-BE49-F238E27FC236}">
                            <a16:creationId xmlns:a16="http://schemas.microsoft.com/office/drawing/2014/main" id="{7BC86BCB-FCF3-42B9-9F1E-3372E1AC1F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0"/>
                        <a:ext cx="756126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6">
            <a:extLst>
              <a:ext uri="{FF2B5EF4-FFF2-40B4-BE49-F238E27FC236}">
                <a16:creationId xmlns:a16="http://schemas.microsoft.com/office/drawing/2014/main" id="{C47F0C28-4047-4570-8B9F-939308669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05" name="Rectangle 7">
            <a:extLst>
              <a:ext uri="{FF2B5EF4-FFF2-40B4-BE49-F238E27FC236}">
                <a16:creationId xmlns:a16="http://schemas.microsoft.com/office/drawing/2014/main" id="{6CCE8637-E410-49BD-9D96-A8C8D8B3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382000" cy="3733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6" name="Line 8">
            <a:extLst>
              <a:ext uri="{FF2B5EF4-FFF2-40B4-BE49-F238E27FC236}">
                <a16:creationId xmlns:a16="http://schemas.microsoft.com/office/drawing/2014/main" id="{2520BE25-B82F-417B-9DE3-A6C4AEAFE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3434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107" name="Line 9">
            <a:extLst>
              <a:ext uri="{FF2B5EF4-FFF2-40B4-BE49-F238E27FC236}">
                <a16:creationId xmlns:a16="http://schemas.microsoft.com/office/drawing/2014/main" id="{6D992156-D810-45E2-B423-569363C05C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108" name="Line 10">
            <a:extLst>
              <a:ext uri="{FF2B5EF4-FFF2-40B4-BE49-F238E27FC236}">
                <a16:creationId xmlns:a16="http://schemas.microsoft.com/office/drawing/2014/main" id="{E80DF376-7AB9-4986-A6CB-3B9C19136A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352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109" name="Rectangle 11">
            <a:extLst>
              <a:ext uri="{FF2B5EF4-FFF2-40B4-BE49-F238E27FC236}">
                <a16:creationId xmlns:a16="http://schemas.microsoft.com/office/drawing/2014/main" id="{ABB9B3E7-900A-4DB0-92CA-5DCE7BF1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8382000" cy="1066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0" name="Line 12">
            <a:extLst>
              <a:ext uri="{FF2B5EF4-FFF2-40B4-BE49-F238E27FC236}">
                <a16:creationId xmlns:a16="http://schemas.microsoft.com/office/drawing/2014/main" id="{BECEC48D-B4E2-4512-BE6C-7AFAE82187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3434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111" name="Line 13">
            <a:extLst>
              <a:ext uri="{FF2B5EF4-FFF2-40B4-BE49-F238E27FC236}">
                <a16:creationId xmlns:a16="http://schemas.microsoft.com/office/drawing/2014/main" id="{867E52B6-4D2D-4BC0-8AE3-6A0BF29495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3434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112" name="Line 14">
            <a:extLst>
              <a:ext uri="{FF2B5EF4-FFF2-40B4-BE49-F238E27FC236}">
                <a16:creationId xmlns:a16="http://schemas.microsoft.com/office/drawing/2014/main" id="{C0968E71-936C-4252-B4BF-B0E088648B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3434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3131</TotalTime>
  <Words>453</Words>
  <Application>Microsoft Office PowerPoint</Application>
  <PresentationFormat>Presentación en pantalla (4:3)</PresentationFormat>
  <Paragraphs>86</Paragraphs>
  <Slides>26</Slides>
  <Notes>21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Office Theme</vt:lpstr>
      <vt:lpstr>Equation</vt:lpstr>
      <vt:lpstr>Improvements of Euler’s Method </vt:lpstr>
      <vt:lpstr>Review Euler Method:</vt:lpstr>
      <vt:lpstr>Improvements of Euler’s method</vt:lpstr>
      <vt:lpstr>Learning Objectives:</vt:lpstr>
      <vt:lpstr>Presentación de PowerPoint</vt:lpstr>
      <vt:lpstr>Euler Method</vt:lpstr>
      <vt:lpstr>Midpoint Method</vt:lpstr>
      <vt:lpstr>Motivation</vt:lpstr>
      <vt:lpstr>Midpoint Method</vt:lpstr>
      <vt:lpstr>Midpoint Method</vt:lpstr>
      <vt:lpstr>Midpoint Method</vt:lpstr>
      <vt:lpstr>Midpoint Method</vt:lpstr>
      <vt:lpstr>Midpoint Method</vt:lpstr>
      <vt:lpstr>Example 1</vt:lpstr>
      <vt:lpstr>Example 1</vt:lpstr>
      <vt:lpstr>Exercise:</vt:lpstr>
      <vt:lpstr>Heun’s Predictor Corrector</vt:lpstr>
      <vt:lpstr>Heun’s Predictor Corrector Method</vt:lpstr>
      <vt:lpstr>Heun’s Predictor Corrector (Prediction)</vt:lpstr>
      <vt:lpstr>Heun’s Predictor Corrector (Prediction)</vt:lpstr>
      <vt:lpstr>Heun’s Predictor Corrector (Correction)</vt:lpstr>
      <vt:lpstr>Example 2</vt:lpstr>
      <vt:lpstr>Example 2</vt:lpstr>
      <vt:lpstr>Summary</vt:lpstr>
      <vt:lpstr>Problem Consider the following first-order ODE: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creator>Luis Alberto Sanchez Rodas</dc:creator>
  <cp:lastModifiedBy>Luis Alberto Sanchez Rodas</cp:lastModifiedBy>
  <cp:revision>8</cp:revision>
  <cp:lastPrinted>2018-08-24T15:54:42Z</cp:lastPrinted>
  <dcterms:created xsi:type="dcterms:W3CDTF">2018-08-23T23:30:21Z</dcterms:created>
  <dcterms:modified xsi:type="dcterms:W3CDTF">2021-02-05T15:01:20Z</dcterms:modified>
</cp:coreProperties>
</file>