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535" r:id="rId3"/>
    <p:sldId id="451" r:id="rId4"/>
    <p:sldId id="455" r:id="rId5"/>
    <p:sldId id="453" r:id="rId6"/>
    <p:sldId id="454" r:id="rId7"/>
    <p:sldId id="536" r:id="rId8"/>
    <p:sldId id="456" r:id="rId9"/>
    <p:sldId id="457" r:id="rId10"/>
    <p:sldId id="458" r:id="rId11"/>
    <p:sldId id="459" r:id="rId12"/>
    <p:sldId id="466" r:id="rId13"/>
    <p:sldId id="467" r:id="rId14"/>
    <p:sldId id="306" r:id="rId15"/>
    <p:sldId id="307" r:id="rId16"/>
    <p:sldId id="308" r:id="rId17"/>
    <p:sldId id="499" r:id="rId18"/>
    <p:sldId id="501" r:id="rId19"/>
    <p:sldId id="519" r:id="rId20"/>
    <p:sldId id="502" r:id="rId21"/>
    <p:sldId id="503" r:id="rId22"/>
    <p:sldId id="521" r:id="rId23"/>
    <p:sldId id="52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C4B16-E95B-42EC-A514-EA34621E8A9B}" v="112" dt="2019-10-30T19:31:33.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15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berto Sanchez Rodas" userId="1347309035338fc6" providerId="LiveId" clId="{0D2CA65C-F255-4252-B3A7-7BE1323AA45B}"/>
    <pc:docChg chg="custSel addSld modSld sldOrd">
      <pc:chgData name="Luis Alberto Sanchez Rodas" userId="1347309035338fc6" providerId="LiveId" clId="{0D2CA65C-F255-4252-B3A7-7BE1323AA45B}" dt="2019-05-29T05:45:02.672" v="147" actId="1076"/>
      <pc:docMkLst>
        <pc:docMk/>
      </pc:docMkLst>
      <pc:sldChg chg="delSp modSp add">
        <pc:chgData name="Luis Alberto Sanchez Rodas" userId="1347309035338fc6" providerId="LiveId" clId="{0D2CA65C-F255-4252-B3A7-7BE1323AA45B}" dt="2019-05-28T22:20:31.613" v="4" actId="2711"/>
        <pc:sldMkLst>
          <pc:docMk/>
          <pc:sldMk cId="0" sldId="306"/>
        </pc:sldMkLst>
        <pc:spChg chg="mod">
          <ac:chgData name="Luis Alberto Sanchez Rodas" userId="1347309035338fc6" providerId="LiveId" clId="{0D2CA65C-F255-4252-B3A7-7BE1323AA45B}" dt="2019-05-28T22:20:31.613" v="4" actId="2711"/>
          <ac:spMkLst>
            <pc:docMk/>
            <pc:sldMk cId="0" sldId="306"/>
            <ac:spMk id="7" creationId="{21CF09BB-07A0-4F6F-BD35-13B329A302E2}"/>
          </ac:spMkLst>
        </pc:spChg>
        <pc:spChg chg="del mod">
          <ac:chgData name="Luis Alberto Sanchez Rodas" userId="1347309035338fc6" providerId="LiveId" clId="{0D2CA65C-F255-4252-B3A7-7BE1323AA45B}" dt="2019-05-28T22:20:15.475" v="3" actId="478"/>
          <ac:spMkLst>
            <pc:docMk/>
            <pc:sldMk cId="0" sldId="306"/>
            <ac:spMk id="18434" creationId="{72BB5869-9EED-4025-88BB-A92EA945D9F3}"/>
          </ac:spMkLst>
        </pc:spChg>
        <pc:spChg chg="mod">
          <ac:chgData name="Luis Alberto Sanchez Rodas" userId="1347309035338fc6" providerId="LiveId" clId="{0D2CA65C-F255-4252-B3A7-7BE1323AA45B}" dt="2019-05-28T22:20:31.613" v="4" actId="2711"/>
          <ac:spMkLst>
            <pc:docMk/>
            <pc:sldMk cId="0" sldId="306"/>
            <ac:spMk id="20483" creationId="{C424CA55-82A7-4626-907E-05924F6309BE}"/>
          </ac:spMkLst>
        </pc:spChg>
        <pc:picChg chg="mod">
          <ac:chgData name="Luis Alberto Sanchez Rodas" userId="1347309035338fc6" providerId="LiveId" clId="{0D2CA65C-F255-4252-B3A7-7BE1323AA45B}" dt="2019-05-28T22:20:31.613" v="4" actId="2711"/>
          <ac:picMkLst>
            <pc:docMk/>
            <pc:sldMk cId="0" sldId="306"/>
            <ac:picMk id="18436" creationId="{FB4AC8A4-8ECE-456F-9A47-C27FA287F2F7}"/>
          </ac:picMkLst>
        </pc:picChg>
      </pc:sldChg>
      <pc:sldChg chg="modSp add">
        <pc:chgData name="Luis Alberto Sanchez Rodas" userId="1347309035338fc6" providerId="LiveId" clId="{0D2CA65C-F255-4252-B3A7-7BE1323AA45B}" dt="2019-05-28T22:20:47.909" v="5" actId="2711"/>
        <pc:sldMkLst>
          <pc:docMk/>
          <pc:sldMk cId="0" sldId="307"/>
        </pc:sldMkLst>
        <pc:spChg chg="mod">
          <ac:chgData name="Luis Alberto Sanchez Rodas" userId="1347309035338fc6" providerId="LiveId" clId="{0D2CA65C-F255-4252-B3A7-7BE1323AA45B}" dt="2019-05-28T22:20:47.909" v="5" actId="2711"/>
          <ac:spMkLst>
            <pc:docMk/>
            <pc:sldMk cId="0" sldId="307"/>
            <ac:spMk id="10" creationId="{E20DBA4E-8F2A-4AD8-9F1A-F2B942607A69}"/>
          </ac:spMkLst>
        </pc:spChg>
      </pc:sldChg>
      <pc:sldChg chg="modSp add">
        <pc:chgData name="Luis Alberto Sanchez Rodas" userId="1347309035338fc6" providerId="LiveId" clId="{0D2CA65C-F255-4252-B3A7-7BE1323AA45B}" dt="2019-05-28T22:21:00.681" v="6" actId="20577"/>
        <pc:sldMkLst>
          <pc:docMk/>
          <pc:sldMk cId="0" sldId="308"/>
        </pc:sldMkLst>
        <pc:spChg chg="mod">
          <ac:chgData name="Luis Alberto Sanchez Rodas" userId="1347309035338fc6" providerId="LiveId" clId="{0D2CA65C-F255-4252-B3A7-7BE1323AA45B}" dt="2019-05-28T22:21:00.681" v="6" actId="20577"/>
          <ac:spMkLst>
            <pc:docMk/>
            <pc:sldMk cId="0" sldId="308"/>
            <ac:spMk id="11270" creationId="{E126194B-3C87-4838-BA84-23F8DB49AF2A}"/>
          </ac:spMkLst>
        </pc:spChg>
      </pc:sldChg>
      <pc:sldChg chg="modSp add ord">
        <pc:chgData name="Luis Alberto Sanchez Rodas" userId="1347309035338fc6" providerId="LiveId" clId="{0D2CA65C-F255-4252-B3A7-7BE1323AA45B}" dt="2019-05-29T04:53:15.989" v="112"/>
        <pc:sldMkLst>
          <pc:docMk/>
          <pc:sldMk cId="3235023433" sldId="465"/>
        </pc:sldMkLst>
        <pc:spChg chg="mod">
          <ac:chgData name="Luis Alberto Sanchez Rodas" userId="1347309035338fc6" providerId="LiveId" clId="{0D2CA65C-F255-4252-B3A7-7BE1323AA45B}" dt="2019-05-29T04:24:10.453" v="19" actId="2711"/>
          <ac:spMkLst>
            <pc:docMk/>
            <pc:sldMk cId="3235023433" sldId="465"/>
            <ac:spMk id="18434" creationId="{AA15FD36-DEAA-4FEE-9690-415442E9925D}"/>
          </ac:spMkLst>
        </pc:spChg>
        <pc:spChg chg="mod">
          <ac:chgData name="Luis Alberto Sanchez Rodas" userId="1347309035338fc6" providerId="LiveId" clId="{0D2CA65C-F255-4252-B3A7-7BE1323AA45B}" dt="2019-05-29T04:24:27.446" v="23" actId="27636"/>
          <ac:spMkLst>
            <pc:docMk/>
            <pc:sldMk cId="3235023433" sldId="465"/>
            <ac:spMk id="18435" creationId="{6580EBF8-985B-48E2-A8EA-A3A29C5354A8}"/>
          </ac:spMkLst>
        </pc:spChg>
      </pc:sldChg>
      <pc:sldChg chg="addSp delSp modSp add">
        <pc:chgData name="Luis Alberto Sanchez Rodas" userId="1347309035338fc6" providerId="LiveId" clId="{0D2CA65C-F255-4252-B3A7-7BE1323AA45B}" dt="2019-05-29T04:53:00.035" v="110" actId="1076"/>
        <pc:sldMkLst>
          <pc:docMk/>
          <pc:sldMk cId="3456679857" sldId="466"/>
        </pc:sldMkLst>
        <pc:spChg chg="del">
          <ac:chgData name="Luis Alberto Sanchez Rodas" userId="1347309035338fc6" providerId="LiveId" clId="{0D2CA65C-F255-4252-B3A7-7BE1323AA45B}" dt="2019-05-29T04:47:05.845" v="25" actId="478"/>
          <ac:spMkLst>
            <pc:docMk/>
            <pc:sldMk cId="3456679857" sldId="466"/>
            <ac:spMk id="2" creationId="{6FF308CF-AA3E-4E31-A66E-62847355FA22}"/>
          </ac:spMkLst>
        </pc:spChg>
        <pc:spChg chg="del">
          <ac:chgData name="Luis Alberto Sanchez Rodas" userId="1347309035338fc6" providerId="LiveId" clId="{0D2CA65C-F255-4252-B3A7-7BE1323AA45B}" dt="2019-05-29T04:47:05.845" v="25" actId="478"/>
          <ac:spMkLst>
            <pc:docMk/>
            <pc:sldMk cId="3456679857" sldId="466"/>
            <ac:spMk id="3" creationId="{83876430-CE98-478B-9BBA-19027BB90508}"/>
          </ac:spMkLst>
        </pc:spChg>
        <pc:spChg chg="del">
          <ac:chgData name="Luis Alberto Sanchez Rodas" userId="1347309035338fc6" providerId="LiveId" clId="{0D2CA65C-F255-4252-B3A7-7BE1323AA45B}" dt="2019-05-29T04:47:05.845" v="25" actId="478"/>
          <ac:spMkLst>
            <pc:docMk/>
            <pc:sldMk cId="3456679857" sldId="466"/>
            <ac:spMk id="4" creationId="{E632A0A1-46B2-4BB9-A934-5FFD05ED9299}"/>
          </ac:spMkLst>
        </pc:spChg>
        <pc:spChg chg="add mod">
          <ac:chgData name="Luis Alberto Sanchez Rodas" userId="1347309035338fc6" providerId="LiveId" clId="{0D2CA65C-F255-4252-B3A7-7BE1323AA45B}" dt="2019-05-29T04:47:31.392" v="39" actId="2711"/>
          <ac:spMkLst>
            <pc:docMk/>
            <pc:sldMk cId="3456679857" sldId="466"/>
            <ac:spMk id="5" creationId="{D952F91B-2C7F-454C-A70E-E9EF91E7AC85}"/>
          </ac:spMkLst>
        </pc:spChg>
        <pc:spChg chg="add mod">
          <ac:chgData name="Luis Alberto Sanchez Rodas" userId="1347309035338fc6" providerId="LiveId" clId="{0D2CA65C-F255-4252-B3A7-7BE1323AA45B}" dt="2019-05-29T04:52:22.782" v="106" actId="255"/>
          <ac:spMkLst>
            <pc:docMk/>
            <pc:sldMk cId="3456679857" sldId="466"/>
            <ac:spMk id="6" creationId="{E8F7F858-CBD0-47FF-AA74-C491EB16A42B}"/>
          </ac:spMkLst>
        </pc:spChg>
        <pc:picChg chg="add mod">
          <ac:chgData name="Luis Alberto Sanchez Rodas" userId="1347309035338fc6" providerId="LiveId" clId="{0D2CA65C-F255-4252-B3A7-7BE1323AA45B}" dt="2019-05-29T04:52:25.372" v="107" actId="1076"/>
          <ac:picMkLst>
            <pc:docMk/>
            <pc:sldMk cId="3456679857" sldId="466"/>
            <ac:picMk id="7" creationId="{6D48B7F1-6D78-412D-ABCC-C4C6CAD5A858}"/>
          </ac:picMkLst>
        </pc:picChg>
        <pc:picChg chg="add mod">
          <ac:chgData name="Luis Alberto Sanchez Rodas" userId="1347309035338fc6" providerId="LiveId" clId="{0D2CA65C-F255-4252-B3A7-7BE1323AA45B}" dt="2019-05-29T04:53:00.035" v="110" actId="1076"/>
          <ac:picMkLst>
            <pc:docMk/>
            <pc:sldMk cId="3456679857" sldId="466"/>
            <ac:picMk id="8" creationId="{A1F53F36-EAF5-40BA-9A56-5C25A097DC8A}"/>
          </ac:picMkLst>
        </pc:picChg>
      </pc:sldChg>
      <pc:sldChg chg="addSp delSp modSp add">
        <pc:chgData name="Luis Alberto Sanchez Rodas" userId="1347309035338fc6" providerId="LiveId" clId="{0D2CA65C-F255-4252-B3A7-7BE1323AA45B}" dt="2019-05-29T05:45:02.672" v="147" actId="1076"/>
        <pc:sldMkLst>
          <pc:docMk/>
          <pc:sldMk cId="711815033" sldId="467"/>
        </pc:sldMkLst>
        <pc:spChg chg="del">
          <ac:chgData name="Luis Alberto Sanchez Rodas" userId="1347309035338fc6" providerId="LiveId" clId="{0D2CA65C-F255-4252-B3A7-7BE1323AA45B}" dt="2019-05-29T04:59:34.897" v="113" actId="478"/>
          <ac:spMkLst>
            <pc:docMk/>
            <pc:sldMk cId="711815033" sldId="467"/>
            <ac:spMk id="2" creationId="{19D348EB-CAE0-46FF-8FC9-353436EF0D6A}"/>
          </ac:spMkLst>
        </pc:spChg>
        <pc:spChg chg="del">
          <ac:chgData name="Luis Alberto Sanchez Rodas" userId="1347309035338fc6" providerId="LiveId" clId="{0D2CA65C-F255-4252-B3A7-7BE1323AA45B}" dt="2019-05-29T04:59:34.897" v="113" actId="478"/>
          <ac:spMkLst>
            <pc:docMk/>
            <pc:sldMk cId="711815033" sldId="467"/>
            <ac:spMk id="3" creationId="{87A68A6C-4264-4189-B637-E0822C144C2E}"/>
          </ac:spMkLst>
        </pc:spChg>
        <pc:spChg chg="del">
          <ac:chgData name="Luis Alberto Sanchez Rodas" userId="1347309035338fc6" providerId="LiveId" clId="{0D2CA65C-F255-4252-B3A7-7BE1323AA45B}" dt="2019-05-29T04:59:34.897" v="113" actId="478"/>
          <ac:spMkLst>
            <pc:docMk/>
            <pc:sldMk cId="711815033" sldId="467"/>
            <ac:spMk id="4" creationId="{60B0A976-E2CF-4E16-ADD1-BCB0A0333862}"/>
          </ac:spMkLst>
        </pc:spChg>
        <pc:spChg chg="add mod">
          <ac:chgData name="Luis Alberto Sanchez Rodas" userId="1347309035338fc6" providerId="LiveId" clId="{0D2CA65C-F255-4252-B3A7-7BE1323AA45B}" dt="2019-05-29T05:45:00.659" v="146" actId="20577"/>
          <ac:spMkLst>
            <pc:docMk/>
            <pc:sldMk cId="711815033" sldId="467"/>
            <ac:spMk id="6" creationId="{F1A28753-F10A-4CB4-ADAF-A6732F26B716}"/>
          </ac:spMkLst>
        </pc:spChg>
        <pc:picChg chg="add mod">
          <ac:chgData name="Luis Alberto Sanchez Rodas" userId="1347309035338fc6" providerId="LiveId" clId="{0D2CA65C-F255-4252-B3A7-7BE1323AA45B}" dt="2019-05-29T05:45:02.672" v="147" actId="1076"/>
          <ac:picMkLst>
            <pc:docMk/>
            <pc:sldMk cId="711815033" sldId="467"/>
            <ac:picMk id="5" creationId="{E8EB5E25-9051-4C77-BCBA-645DC3EE09AE}"/>
          </ac:picMkLst>
        </pc:picChg>
        <pc:picChg chg="add mod">
          <ac:chgData name="Luis Alberto Sanchez Rodas" userId="1347309035338fc6" providerId="LiveId" clId="{0D2CA65C-F255-4252-B3A7-7BE1323AA45B}" dt="2019-05-29T05:44:57.689" v="145" actId="1076"/>
          <ac:picMkLst>
            <pc:docMk/>
            <pc:sldMk cId="711815033" sldId="467"/>
            <ac:picMk id="7" creationId="{AC38261B-D3A2-4893-A084-139319FCB75A}"/>
          </ac:picMkLst>
        </pc:picChg>
      </pc:sldChg>
    </pc:docChg>
  </pc:docChgLst>
  <pc:docChgLst>
    <pc:chgData name="Luis Alberto Sanchez Rodas" userId="1347309035338fc6" providerId="LiveId" clId="{09AC4B16-E95B-42EC-A514-EA34621E8A9B}"/>
    <pc:docChg chg="undo custSel addSld delSld modSld sldOrd">
      <pc:chgData name="Luis Alberto Sanchez Rodas" userId="1347309035338fc6" providerId="LiveId" clId="{09AC4B16-E95B-42EC-A514-EA34621E8A9B}" dt="2019-10-30T19:31:33.205" v="598"/>
      <pc:docMkLst>
        <pc:docMk/>
      </pc:docMkLst>
      <pc:sldChg chg="add del">
        <pc:chgData name="Luis Alberto Sanchez Rodas" userId="1347309035338fc6" providerId="LiveId" clId="{09AC4B16-E95B-42EC-A514-EA34621E8A9B}" dt="2019-10-30T17:53:40.539" v="242" actId="2696"/>
        <pc:sldMkLst>
          <pc:docMk/>
          <pc:sldMk cId="0" sldId="271"/>
        </pc:sldMkLst>
      </pc:sldChg>
      <pc:sldChg chg="addSp modSp add">
        <pc:chgData name="Luis Alberto Sanchez Rodas" userId="1347309035338fc6" providerId="LiveId" clId="{09AC4B16-E95B-42EC-A514-EA34621E8A9B}" dt="2019-10-30T17:59:11.977" v="282" actId="1076"/>
        <pc:sldMkLst>
          <pc:docMk/>
          <pc:sldMk cId="0" sldId="305"/>
        </pc:sldMkLst>
        <pc:spChg chg="add mod">
          <ac:chgData name="Luis Alberto Sanchez Rodas" userId="1347309035338fc6" providerId="LiveId" clId="{09AC4B16-E95B-42EC-A514-EA34621E8A9B}" dt="2019-10-30T17:59:11.977" v="282" actId="1076"/>
          <ac:spMkLst>
            <pc:docMk/>
            <pc:sldMk cId="0" sldId="305"/>
            <ac:spMk id="4" creationId="{C0292554-90E2-4E33-9ED7-B18E10E4461F}"/>
          </ac:spMkLst>
        </pc:spChg>
        <pc:spChg chg="mod">
          <ac:chgData name="Luis Alberto Sanchez Rodas" userId="1347309035338fc6" providerId="LiveId" clId="{09AC4B16-E95B-42EC-A514-EA34621E8A9B}" dt="2019-10-30T17:58:45.633" v="279" actId="1076"/>
          <ac:spMkLst>
            <pc:docMk/>
            <pc:sldMk cId="0" sldId="305"/>
            <ac:spMk id="146434" creationId="{4873A260-B74D-44EE-BFEE-F76CB9AD6697}"/>
          </ac:spMkLst>
        </pc:spChg>
        <pc:spChg chg="mod">
          <ac:chgData name="Luis Alberto Sanchez Rodas" userId="1347309035338fc6" providerId="LiveId" clId="{09AC4B16-E95B-42EC-A514-EA34621E8A9B}" dt="2019-10-30T17:58:43.384" v="278" actId="1076"/>
          <ac:spMkLst>
            <pc:docMk/>
            <pc:sldMk cId="0" sldId="305"/>
            <ac:spMk id="146435" creationId="{B8BD49EC-A1EF-418C-9D57-E47CB0ABD86A}"/>
          </ac:spMkLst>
        </pc:spChg>
      </pc:sldChg>
      <pc:sldChg chg="addSp delSp modSp add ord">
        <pc:chgData name="Luis Alberto Sanchez Rodas" userId="1347309035338fc6" providerId="LiveId" clId="{09AC4B16-E95B-42EC-A514-EA34621E8A9B}" dt="2019-10-30T18:07:46.264" v="295" actId="14100"/>
        <pc:sldMkLst>
          <pc:docMk/>
          <pc:sldMk cId="0" sldId="398"/>
        </pc:sldMkLst>
        <pc:spChg chg="add del mod">
          <ac:chgData name="Luis Alberto Sanchez Rodas" userId="1347309035338fc6" providerId="LiveId" clId="{09AC4B16-E95B-42EC-A514-EA34621E8A9B}" dt="2019-10-30T18:05:33.780" v="289" actId="478"/>
          <ac:spMkLst>
            <pc:docMk/>
            <pc:sldMk cId="0" sldId="398"/>
            <ac:spMk id="4" creationId="{9F56CB75-3D0B-4D73-BC71-3B369DAB1329}"/>
          </ac:spMkLst>
        </pc:spChg>
        <pc:spChg chg="add mod">
          <ac:chgData name="Luis Alberto Sanchez Rodas" userId="1347309035338fc6" providerId="LiveId" clId="{09AC4B16-E95B-42EC-A514-EA34621E8A9B}" dt="2019-10-30T18:05:38.476" v="291" actId="1076"/>
          <ac:spMkLst>
            <pc:docMk/>
            <pc:sldMk cId="0" sldId="398"/>
            <ac:spMk id="8" creationId="{27E315DB-D397-4901-8469-3905D0E71877}"/>
          </ac:spMkLst>
        </pc:spChg>
        <pc:spChg chg="del">
          <ac:chgData name="Luis Alberto Sanchez Rodas" userId="1347309035338fc6" providerId="LiveId" clId="{09AC4B16-E95B-42EC-A514-EA34621E8A9B}" dt="2019-10-30T18:05:31.178" v="288" actId="478"/>
          <ac:spMkLst>
            <pc:docMk/>
            <pc:sldMk cId="0" sldId="398"/>
            <ac:spMk id="93185" creationId="{751A3169-860A-44E9-9418-9BE4928A49FD}"/>
          </ac:spMkLst>
        </pc:spChg>
        <pc:spChg chg="mod">
          <ac:chgData name="Luis Alberto Sanchez Rodas" userId="1347309035338fc6" providerId="LiveId" clId="{09AC4B16-E95B-42EC-A514-EA34621E8A9B}" dt="2019-10-30T18:07:46.264" v="295" actId="14100"/>
          <ac:spMkLst>
            <pc:docMk/>
            <pc:sldMk cId="0" sldId="398"/>
            <ac:spMk id="570371" creationId="{9A5BC412-E167-4A98-B3FF-B56AD40FFB5A}"/>
          </ac:spMkLst>
        </pc:spChg>
        <pc:graphicFrameChg chg="mod">
          <ac:chgData name="Luis Alberto Sanchez Rodas" userId="1347309035338fc6" providerId="LiveId" clId="{09AC4B16-E95B-42EC-A514-EA34621E8A9B}" dt="2019-10-30T18:05:52.069" v="294" actId="1076"/>
          <ac:graphicFrameMkLst>
            <pc:docMk/>
            <pc:sldMk cId="0" sldId="398"/>
            <ac:graphicFrameMk id="570372" creationId="{94BA9AFD-E826-4243-A719-B02B5A41C213}"/>
          </ac:graphicFrameMkLst>
        </pc:graphicFrameChg>
        <pc:picChg chg="del">
          <ac:chgData name="Luis Alberto Sanchez Rodas" userId="1347309035338fc6" providerId="LiveId" clId="{09AC4B16-E95B-42EC-A514-EA34621E8A9B}" dt="2019-10-30T17:53:07.637" v="240"/>
          <ac:picMkLst>
            <pc:docMk/>
            <pc:sldMk cId="0" sldId="398"/>
            <ac:picMk id="2" creationId="{796A9B54-829A-429D-9D09-870A97961B64}"/>
          </ac:picMkLst>
        </pc:picChg>
      </pc:sldChg>
      <pc:sldChg chg="addSp modSp">
        <pc:chgData name="Luis Alberto Sanchez Rodas" userId="1347309035338fc6" providerId="LiveId" clId="{09AC4B16-E95B-42EC-A514-EA34621E8A9B}" dt="2019-10-30T18:51:05.023" v="584" actId="1076"/>
        <pc:sldMkLst>
          <pc:docMk/>
          <pc:sldMk cId="0" sldId="451"/>
        </pc:sldMkLst>
        <pc:spChg chg="add mod">
          <ac:chgData name="Luis Alberto Sanchez Rodas" userId="1347309035338fc6" providerId="LiveId" clId="{09AC4B16-E95B-42EC-A514-EA34621E8A9B}" dt="2019-10-30T18:51:05.023" v="584" actId="1076"/>
          <ac:spMkLst>
            <pc:docMk/>
            <pc:sldMk cId="0" sldId="451"/>
            <ac:spMk id="7" creationId="{B71C97BC-8905-4AD4-BB2B-3F4F64FD7DCF}"/>
          </ac:spMkLst>
        </pc:spChg>
      </pc:sldChg>
      <pc:sldChg chg="delSp del">
        <pc:chgData name="Luis Alberto Sanchez Rodas" userId="1347309035338fc6" providerId="LiveId" clId="{09AC4B16-E95B-42EC-A514-EA34621E8A9B}" dt="2019-10-30T17:53:00.233" v="239" actId="2696"/>
        <pc:sldMkLst>
          <pc:docMk/>
          <pc:sldMk cId="3235023433" sldId="465"/>
        </pc:sldMkLst>
        <pc:picChg chg="del">
          <ac:chgData name="Luis Alberto Sanchez Rodas" userId="1347309035338fc6" providerId="LiveId" clId="{09AC4B16-E95B-42EC-A514-EA34621E8A9B}" dt="2019-10-30T12:22:48.718" v="0"/>
          <ac:picMkLst>
            <pc:docMk/>
            <pc:sldMk cId="3235023433" sldId="465"/>
            <ac:picMk id="2" creationId="{4B012ED6-63FD-44AE-BFEB-628E678824D1}"/>
          </ac:picMkLst>
        </pc:picChg>
      </pc:sldChg>
      <pc:sldChg chg="add">
        <pc:chgData name="Luis Alberto Sanchez Rodas" userId="1347309035338fc6" providerId="LiveId" clId="{09AC4B16-E95B-42EC-A514-EA34621E8A9B}" dt="2019-10-30T17:53:13.933" v="241"/>
        <pc:sldMkLst>
          <pc:docMk/>
          <pc:sldMk cId="3235023433" sldId="465"/>
        </pc:sldMkLst>
      </pc:sldChg>
      <pc:sldChg chg="add del">
        <pc:chgData name="Luis Alberto Sanchez Rodas" userId="1347309035338fc6" providerId="LiveId" clId="{09AC4B16-E95B-42EC-A514-EA34621E8A9B}" dt="2019-10-30T18:51:08.343" v="585" actId="2696"/>
        <pc:sldMkLst>
          <pc:docMk/>
          <pc:sldMk cId="0" sldId="478"/>
        </pc:sldMkLst>
      </pc:sldChg>
      <pc:sldChg chg="modSp add">
        <pc:chgData name="Luis Alberto Sanchez Rodas" userId="1347309035338fc6" providerId="LiveId" clId="{09AC4B16-E95B-42EC-A514-EA34621E8A9B}" dt="2019-10-30T17:06:55.942" v="45" actId="123"/>
        <pc:sldMkLst>
          <pc:docMk/>
          <pc:sldMk cId="0" sldId="504"/>
        </pc:sldMkLst>
        <pc:spChg chg="mod">
          <ac:chgData name="Luis Alberto Sanchez Rodas" userId="1347309035338fc6" providerId="LiveId" clId="{09AC4B16-E95B-42EC-A514-EA34621E8A9B}" dt="2019-10-30T17:06:30.996" v="44" actId="2711"/>
          <ac:spMkLst>
            <pc:docMk/>
            <pc:sldMk cId="0" sldId="504"/>
            <ac:spMk id="353288" creationId="{CAA50B7B-65A3-48D4-A810-C3DB100D56A8}"/>
          </ac:spMkLst>
        </pc:spChg>
        <pc:spChg chg="mod">
          <ac:chgData name="Luis Alberto Sanchez Rodas" userId="1347309035338fc6" providerId="LiveId" clId="{09AC4B16-E95B-42EC-A514-EA34621E8A9B}" dt="2019-10-30T17:06:55.942" v="45" actId="123"/>
          <ac:spMkLst>
            <pc:docMk/>
            <pc:sldMk cId="0" sldId="504"/>
            <ac:spMk id="353289" creationId="{82B4CD47-8595-4D57-B5C4-A50E09F13E0F}"/>
          </ac:spMkLst>
        </pc:spChg>
        <pc:graphicFrameChg chg="mod">
          <ac:chgData name="Luis Alberto Sanchez Rodas" userId="1347309035338fc6" providerId="LiveId" clId="{09AC4B16-E95B-42EC-A514-EA34621E8A9B}" dt="2019-10-30T17:06:14.716" v="43" actId="1038"/>
          <ac:graphicFrameMkLst>
            <pc:docMk/>
            <pc:sldMk cId="0" sldId="504"/>
            <ac:graphicFrameMk id="353283" creationId="{5769F506-BAB3-49BC-8B33-D1492BE4CADA}"/>
          </ac:graphicFrameMkLst>
        </pc:graphicFrameChg>
        <pc:graphicFrameChg chg="mod">
          <ac:chgData name="Luis Alberto Sanchez Rodas" userId="1347309035338fc6" providerId="LiveId" clId="{09AC4B16-E95B-42EC-A514-EA34621E8A9B}" dt="2019-10-30T17:06:14.716" v="43" actId="1038"/>
          <ac:graphicFrameMkLst>
            <pc:docMk/>
            <pc:sldMk cId="0" sldId="504"/>
            <ac:graphicFrameMk id="353285" creationId="{1A5473DA-3169-4456-9C8B-D22F47FF5871}"/>
          </ac:graphicFrameMkLst>
        </pc:graphicFrameChg>
        <pc:graphicFrameChg chg="mod">
          <ac:chgData name="Luis Alberto Sanchez Rodas" userId="1347309035338fc6" providerId="LiveId" clId="{09AC4B16-E95B-42EC-A514-EA34621E8A9B}" dt="2019-10-30T17:06:14.716" v="43" actId="1038"/>
          <ac:graphicFrameMkLst>
            <pc:docMk/>
            <pc:sldMk cId="0" sldId="504"/>
            <ac:graphicFrameMk id="353287" creationId="{DBCD41EC-A6C8-452F-96A9-4FA54ECEB22B}"/>
          </ac:graphicFrameMkLst>
        </pc:graphicFrameChg>
        <pc:graphicFrameChg chg="mod">
          <ac:chgData name="Luis Alberto Sanchez Rodas" userId="1347309035338fc6" providerId="LiveId" clId="{09AC4B16-E95B-42EC-A514-EA34621E8A9B}" dt="2019-10-30T17:06:14.716" v="43" actId="1038"/>
          <ac:graphicFrameMkLst>
            <pc:docMk/>
            <pc:sldMk cId="0" sldId="504"/>
            <ac:graphicFrameMk id="353290" creationId="{DA2037F5-19FF-4D0A-9E2F-ADF3DD3755FB}"/>
          </ac:graphicFrameMkLst>
        </pc:graphicFrameChg>
      </pc:sldChg>
      <pc:sldChg chg="modSp add">
        <pc:chgData name="Luis Alberto Sanchez Rodas" userId="1347309035338fc6" providerId="LiveId" clId="{09AC4B16-E95B-42EC-A514-EA34621E8A9B}" dt="2019-10-30T17:13:01.616" v="152" actId="1076"/>
        <pc:sldMkLst>
          <pc:docMk/>
          <pc:sldMk cId="0" sldId="506"/>
        </pc:sldMkLst>
        <pc:spChg chg="mod">
          <ac:chgData name="Luis Alberto Sanchez Rodas" userId="1347309035338fc6" providerId="LiveId" clId="{09AC4B16-E95B-42EC-A514-EA34621E8A9B}" dt="2019-10-30T17:12:57.834" v="151" actId="1036"/>
          <ac:spMkLst>
            <pc:docMk/>
            <pc:sldMk cId="0" sldId="506"/>
            <ac:spMk id="355333" creationId="{7B25BB9F-3244-4FA6-B1DF-E10C892C4A0B}"/>
          </ac:spMkLst>
        </pc:spChg>
        <pc:spChg chg="mod">
          <ac:chgData name="Luis Alberto Sanchez Rodas" userId="1347309035338fc6" providerId="LiveId" clId="{09AC4B16-E95B-42EC-A514-EA34621E8A9B}" dt="2019-10-30T17:12:50.098" v="137" actId="2711"/>
          <ac:spMkLst>
            <pc:docMk/>
            <pc:sldMk cId="0" sldId="506"/>
            <ac:spMk id="355334" creationId="{BA38C907-E38C-4DD2-945B-53D176DDBCD0}"/>
          </ac:spMkLst>
        </pc:spChg>
        <pc:graphicFrameChg chg="mod">
          <ac:chgData name="Luis Alberto Sanchez Rodas" userId="1347309035338fc6" providerId="LiveId" clId="{09AC4B16-E95B-42EC-A514-EA34621E8A9B}" dt="2019-10-30T17:12:38.097" v="136" actId="1036"/>
          <ac:graphicFrameMkLst>
            <pc:docMk/>
            <pc:sldMk cId="0" sldId="506"/>
            <ac:graphicFrameMk id="355331" creationId="{325780AE-A338-412C-B874-CA1A19617EFB}"/>
          </ac:graphicFrameMkLst>
        </pc:graphicFrameChg>
        <pc:graphicFrameChg chg="mod">
          <ac:chgData name="Luis Alberto Sanchez Rodas" userId="1347309035338fc6" providerId="LiveId" clId="{09AC4B16-E95B-42EC-A514-EA34621E8A9B}" dt="2019-10-30T17:13:01.616" v="152" actId="1076"/>
          <ac:graphicFrameMkLst>
            <pc:docMk/>
            <pc:sldMk cId="0" sldId="506"/>
            <ac:graphicFrameMk id="355335" creationId="{65A654EE-C1DC-43BC-9CBE-4FD782E2B9B3}"/>
          </ac:graphicFrameMkLst>
        </pc:graphicFrameChg>
      </pc:sldChg>
      <pc:sldChg chg="modSp add">
        <pc:chgData name="Luis Alberto Sanchez Rodas" userId="1347309035338fc6" providerId="LiveId" clId="{09AC4B16-E95B-42EC-A514-EA34621E8A9B}" dt="2019-10-30T17:13:45.098" v="196" actId="1035"/>
        <pc:sldMkLst>
          <pc:docMk/>
          <pc:sldMk cId="0" sldId="509"/>
        </pc:sldMkLst>
        <pc:spChg chg="mod">
          <ac:chgData name="Luis Alberto Sanchez Rodas" userId="1347309035338fc6" providerId="LiveId" clId="{09AC4B16-E95B-42EC-A514-EA34621E8A9B}" dt="2019-10-30T17:13:28.778" v="153" actId="2711"/>
          <ac:spMkLst>
            <pc:docMk/>
            <pc:sldMk cId="0" sldId="509"/>
            <ac:spMk id="358408" creationId="{7450A76C-7304-4572-A152-1A6D01BBFE18}"/>
          </ac:spMkLst>
        </pc:spChg>
        <pc:spChg chg="mod">
          <ac:chgData name="Luis Alberto Sanchez Rodas" userId="1347309035338fc6" providerId="LiveId" clId="{09AC4B16-E95B-42EC-A514-EA34621E8A9B}" dt="2019-10-30T17:13:37.385" v="176" actId="1035"/>
          <ac:spMkLst>
            <pc:docMk/>
            <pc:sldMk cId="0" sldId="509"/>
            <ac:spMk id="358409" creationId="{40427D0B-086F-4197-9216-840D2E66F4D7}"/>
          </ac:spMkLst>
        </pc:spChg>
        <pc:graphicFrameChg chg="mod">
          <ac:chgData name="Luis Alberto Sanchez Rodas" userId="1347309035338fc6" providerId="LiveId" clId="{09AC4B16-E95B-42EC-A514-EA34621E8A9B}" dt="2019-10-30T17:13:45.098" v="196" actId="1035"/>
          <ac:graphicFrameMkLst>
            <pc:docMk/>
            <pc:sldMk cId="0" sldId="509"/>
            <ac:graphicFrameMk id="358404" creationId="{8C355EBE-7695-411E-9F8A-8EDAE1A533BF}"/>
          </ac:graphicFrameMkLst>
        </pc:graphicFrameChg>
      </pc:sldChg>
      <pc:sldChg chg="modSp add">
        <pc:chgData name="Luis Alberto Sanchez Rodas" userId="1347309035338fc6" providerId="LiveId" clId="{09AC4B16-E95B-42EC-A514-EA34621E8A9B}" dt="2019-10-30T17:25:10.430" v="202" actId="20577"/>
        <pc:sldMkLst>
          <pc:docMk/>
          <pc:sldMk cId="0" sldId="510"/>
        </pc:sldMkLst>
        <pc:spChg chg="mod">
          <ac:chgData name="Luis Alberto Sanchez Rodas" userId="1347309035338fc6" providerId="LiveId" clId="{09AC4B16-E95B-42EC-A514-EA34621E8A9B}" dt="2019-10-30T17:25:10.430" v="202" actId="20577"/>
          <ac:spMkLst>
            <pc:docMk/>
            <pc:sldMk cId="0" sldId="510"/>
            <ac:spMk id="359426" creationId="{059F2575-7AEE-46BB-A8B7-B9C3BC7E2518}"/>
          </ac:spMkLst>
        </pc:spChg>
        <pc:spChg chg="mod">
          <ac:chgData name="Luis Alberto Sanchez Rodas" userId="1347309035338fc6" providerId="LiveId" clId="{09AC4B16-E95B-42EC-A514-EA34621E8A9B}" dt="2019-10-30T17:15:07.580" v="198" actId="2711"/>
          <ac:spMkLst>
            <pc:docMk/>
            <pc:sldMk cId="0" sldId="510"/>
            <ac:spMk id="359430" creationId="{2A7C5158-39A9-48D8-80E3-94EC9BBB173F}"/>
          </ac:spMkLst>
        </pc:spChg>
        <pc:spChg chg="mod">
          <ac:chgData name="Luis Alberto Sanchez Rodas" userId="1347309035338fc6" providerId="LiveId" clId="{09AC4B16-E95B-42EC-A514-EA34621E8A9B}" dt="2019-10-30T17:15:07.580" v="198" actId="2711"/>
          <ac:spMkLst>
            <pc:docMk/>
            <pc:sldMk cId="0" sldId="510"/>
            <ac:spMk id="359431" creationId="{D582F2F3-D864-43AD-878F-0406D41B68A0}"/>
          </ac:spMkLst>
        </pc:spChg>
        <pc:graphicFrameChg chg="mod">
          <ac:chgData name="Luis Alberto Sanchez Rodas" userId="1347309035338fc6" providerId="LiveId" clId="{09AC4B16-E95B-42EC-A514-EA34621E8A9B}" dt="2019-10-30T17:15:07.580" v="198" actId="2711"/>
          <ac:graphicFrameMkLst>
            <pc:docMk/>
            <pc:sldMk cId="0" sldId="510"/>
            <ac:graphicFrameMk id="359427" creationId="{6A365099-502E-4B36-BA14-96F3DAD3BA38}"/>
          </ac:graphicFrameMkLst>
        </pc:graphicFrameChg>
      </pc:sldChg>
      <pc:sldChg chg="modSp add">
        <pc:chgData name="Luis Alberto Sanchez Rodas" userId="1347309035338fc6" providerId="LiveId" clId="{09AC4B16-E95B-42EC-A514-EA34621E8A9B}" dt="2019-10-30T17:28:59.372" v="218" actId="2711"/>
        <pc:sldMkLst>
          <pc:docMk/>
          <pc:sldMk cId="0" sldId="511"/>
        </pc:sldMkLst>
        <pc:spChg chg="mod">
          <ac:chgData name="Luis Alberto Sanchez Rodas" userId="1347309035338fc6" providerId="LiveId" clId="{09AC4B16-E95B-42EC-A514-EA34621E8A9B}" dt="2019-10-30T17:28:59.372" v="218" actId="2711"/>
          <ac:spMkLst>
            <pc:docMk/>
            <pc:sldMk cId="0" sldId="511"/>
            <ac:spMk id="360454" creationId="{384CBAEC-7A75-41EA-B640-1927BCF4A1D9}"/>
          </ac:spMkLst>
        </pc:spChg>
        <pc:spChg chg="mod">
          <ac:chgData name="Luis Alberto Sanchez Rodas" userId="1347309035338fc6" providerId="LiveId" clId="{09AC4B16-E95B-42EC-A514-EA34621E8A9B}" dt="2019-10-30T17:28:59.372" v="218" actId="2711"/>
          <ac:spMkLst>
            <pc:docMk/>
            <pc:sldMk cId="0" sldId="511"/>
            <ac:spMk id="360455" creationId="{815EF951-2E35-4F72-97A5-DDF62587AFD9}"/>
          </ac:spMkLst>
        </pc:spChg>
        <pc:graphicFrameChg chg="mod">
          <ac:chgData name="Luis Alberto Sanchez Rodas" userId="1347309035338fc6" providerId="LiveId" clId="{09AC4B16-E95B-42EC-A514-EA34621E8A9B}" dt="2019-10-30T17:25:39.981" v="203" actId="1076"/>
          <ac:graphicFrameMkLst>
            <pc:docMk/>
            <pc:sldMk cId="0" sldId="511"/>
            <ac:graphicFrameMk id="360451" creationId="{E1A34C7D-3FCA-43F2-B669-DAE2A0AB2DF5}"/>
          </ac:graphicFrameMkLst>
        </pc:graphicFrameChg>
        <pc:graphicFrameChg chg="mod">
          <ac:chgData name="Luis Alberto Sanchez Rodas" userId="1347309035338fc6" providerId="LiveId" clId="{09AC4B16-E95B-42EC-A514-EA34621E8A9B}" dt="2019-10-30T17:25:52.379" v="217" actId="1036"/>
          <ac:graphicFrameMkLst>
            <pc:docMk/>
            <pc:sldMk cId="0" sldId="511"/>
            <ac:graphicFrameMk id="360452" creationId="{9B458466-5C4F-4F61-9BAE-513E15A704D3}"/>
          </ac:graphicFrameMkLst>
        </pc:graphicFrameChg>
      </pc:sldChg>
      <pc:sldChg chg="modSp add">
        <pc:chgData name="Luis Alberto Sanchez Rodas" userId="1347309035338fc6" providerId="LiveId" clId="{09AC4B16-E95B-42EC-A514-EA34621E8A9B}" dt="2019-10-30T17:29:35.278" v="225" actId="5793"/>
        <pc:sldMkLst>
          <pc:docMk/>
          <pc:sldMk cId="0" sldId="513"/>
        </pc:sldMkLst>
        <pc:spChg chg="mod">
          <ac:chgData name="Luis Alberto Sanchez Rodas" userId="1347309035338fc6" providerId="LiveId" clId="{09AC4B16-E95B-42EC-A514-EA34621E8A9B}" dt="2019-10-30T17:29:35.278" v="225" actId="5793"/>
          <ac:spMkLst>
            <pc:docMk/>
            <pc:sldMk cId="0" sldId="513"/>
            <ac:spMk id="362499" creationId="{DCDAB691-B7B2-48CE-A71D-AB80BB813C93}"/>
          </ac:spMkLst>
        </pc:spChg>
        <pc:graphicFrameChg chg="mod">
          <ac:chgData name="Luis Alberto Sanchez Rodas" userId="1347309035338fc6" providerId="LiveId" clId="{09AC4B16-E95B-42EC-A514-EA34621E8A9B}" dt="2019-10-30T17:29:25.703" v="221" actId="1076"/>
          <ac:graphicFrameMkLst>
            <pc:docMk/>
            <pc:sldMk cId="0" sldId="513"/>
            <ac:graphicFrameMk id="362498" creationId="{5074E45D-1F19-457B-BA55-44B8C236137A}"/>
          </ac:graphicFrameMkLst>
        </pc:graphicFrameChg>
        <pc:graphicFrameChg chg="mod">
          <ac:chgData name="Luis Alberto Sanchez Rodas" userId="1347309035338fc6" providerId="LiveId" clId="{09AC4B16-E95B-42EC-A514-EA34621E8A9B}" dt="2019-10-30T17:29:23.673" v="220" actId="1076"/>
          <ac:graphicFrameMkLst>
            <pc:docMk/>
            <pc:sldMk cId="0" sldId="513"/>
            <ac:graphicFrameMk id="362500" creationId="{65D16F78-2DED-40F7-ACBF-92888792D550}"/>
          </ac:graphicFrameMkLst>
        </pc:graphicFrameChg>
        <pc:graphicFrameChg chg="mod">
          <ac:chgData name="Luis Alberto Sanchez Rodas" userId="1347309035338fc6" providerId="LiveId" clId="{09AC4B16-E95B-42EC-A514-EA34621E8A9B}" dt="2019-10-30T17:29:27.998" v="222" actId="1076"/>
          <ac:graphicFrameMkLst>
            <pc:docMk/>
            <pc:sldMk cId="0" sldId="513"/>
            <ac:graphicFrameMk id="362503" creationId="{93ABD326-8409-40C9-940D-9CC350A8C474}"/>
          </ac:graphicFrameMkLst>
        </pc:graphicFrameChg>
      </pc:sldChg>
      <pc:sldChg chg="modSp add">
        <pc:chgData name="Luis Alberto Sanchez Rodas" userId="1347309035338fc6" providerId="LiveId" clId="{09AC4B16-E95B-42EC-A514-EA34621E8A9B}" dt="2019-10-30T17:30:23.046" v="229" actId="2711"/>
        <pc:sldMkLst>
          <pc:docMk/>
          <pc:sldMk cId="0" sldId="516"/>
        </pc:sldMkLst>
        <pc:spChg chg="mod">
          <ac:chgData name="Luis Alberto Sanchez Rodas" userId="1347309035338fc6" providerId="LiveId" clId="{09AC4B16-E95B-42EC-A514-EA34621E8A9B}" dt="2019-10-30T17:30:23.046" v="229" actId="2711"/>
          <ac:spMkLst>
            <pc:docMk/>
            <pc:sldMk cId="0" sldId="516"/>
            <ac:spMk id="365575" creationId="{BAFAB669-5E3F-4620-A29F-A6CC92DC92E0}"/>
          </ac:spMkLst>
        </pc:spChg>
        <pc:graphicFrameChg chg="mod">
          <ac:chgData name="Luis Alberto Sanchez Rodas" userId="1347309035338fc6" providerId="LiveId" clId="{09AC4B16-E95B-42EC-A514-EA34621E8A9B}" dt="2019-10-30T17:30:23.046" v="229" actId="2711"/>
          <ac:graphicFrameMkLst>
            <pc:docMk/>
            <pc:sldMk cId="0" sldId="516"/>
            <ac:graphicFrameMk id="365572" creationId="{46D2047E-ADE6-465D-9F4F-2FB7ABC35C85}"/>
          </ac:graphicFrameMkLst>
        </pc:graphicFrameChg>
        <pc:graphicFrameChg chg="mod">
          <ac:chgData name="Luis Alberto Sanchez Rodas" userId="1347309035338fc6" providerId="LiveId" clId="{09AC4B16-E95B-42EC-A514-EA34621E8A9B}" dt="2019-10-30T17:30:23.046" v="229" actId="2711"/>
          <ac:graphicFrameMkLst>
            <pc:docMk/>
            <pc:sldMk cId="0" sldId="516"/>
            <ac:graphicFrameMk id="365573" creationId="{78049278-97F5-4491-8EB3-2F62D375F14C}"/>
          </ac:graphicFrameMkLst>
        </pc:graphicFrameChg>
        <pc:graphicFrameChg chg="mod">
          <ac:chgData name="Luis Alberto Sanchez Rodas" userId="1347309035338fc6" providerId="LiveId" clId="{09AC4B16-E95B-42EC-A514-EA34621E8A9B}" dt="2019-10-30T17:30:23.046" v="229" actId="2711"/>
          <ac:graphicFrameMkLst>
            <pc:docMk/>
            <pc:sldMk cId="0" sldId="516"/>
            <ac:graphicFrameMk id="365574" creationId="{02BB086C-4423-46DC-99EE-91EA50AFFAE3}"/>
          </ac:graphicFrameMkLst>
        </pc:graphicFrameChg>
      </pc:sldChg>
      <pc:sldChg chg="modSp add">
        <pc:chgData name="Luis Alberto Sanchez Rodas" userId="1347309035338fc6" providerId="LiveId" clId="{09AC4B16-E95B-42EC-A514-EA34621E8A9B}" dt="2019-10-30T17:44:17.920" v="238" actId="1036"/>
        <pc:sldMkLst>
          <pc:docMk/>
          <pc:sldMk cId="0" sldId="523"/>
        </pc:sldMkLst>
        <pc:spChg chg="mod">
          <ac:chgData name="Luis Alberto Sanchez Rodas" userId="1347309035338fc6" providerId="LiveId" clId="{09AC4B16-E95B-42EC-A514-EA34621E8A9B}" dt="2019-10-30T17:11:39.146" v="103" actId="1038"/>
          <ac:spMkLst>
            <pc:docMk/>
            <pc:sldMk cId="0" sldId="523"/>
            <ac:spMk id="379906" creationId="{951A5241-B4D0-48E2-BEAA-3F0F36FB9C81}"/>
          </ac:spMkLst>
        </pc:spChg>
        <pc:spChg chg="mod">
          <ac:chgData name="Luis Alberto Sanchez Rodas" userId="1347309035338fc6" providerId="LiveId" clId="{09AC4B16-E95B-42EC-A514-EA34621E8A9B}" dt="2019-10-30T17:11:15.076" v="70" actId="1038"/>
          <ac:spMkLst>
            <pc:docMk/>
            <pc:sldMk cId="0" sldId="523"/>
            <ac:spMk id="379909" creationId="{0BB47A2B-D148-44B2-9B2E-53E352E99C16}"/>
          </ac:spMkLst>
        </pc:spChg>
        <pc:spChg chg="mod">
          <ac:chgData name="Luis Alberto Sanchez Rodas" userId="1347309035338fc6" providerId="LiveId" clId="{09AC4B16-E95B-42EC-A514-EA34621E8A9B}" dt="2019-10-30T17:11:15.076" v="70" actId="1038"/>
          <ac:spMkLst>
            <pc:docMk/>
            <pc:sldMk cId="0" sldId="523"/>
            <ac:spMk id="379910" creationId="{F85EEF65-B75C-456C-BDBF-07C80A9D7372}"/>
          </ac:spMkLst>
        </pc:spChg>
        <pc:spChg chg="mod">
          <ac:chgData name="Luis Alberto Sanchez Rodas" userId="1347309035338fc6" providerId="LiveId" clId="{09AC4B16-E95B-42EC-A514-EA34621E8A9B}" dt="2019-10-30T17:43:12.067" v="231" actId="1076"/>
          <ac:spMkLst>
            <pc:docMk/>
            <pc:sldMk cId="0" sldId="523"/>
            <ac:spMk id="379911" creationId="{7A5DE4AC-B24E-479D-AC8B-EAB9F38738F6}"/>
          </ac:spMkLst>
        </pc:spChg>
        <pc:graphicFrameChg chg="mod">
          <ac:chgData name="Luis Alberto Sanchez Rodas" userId="1347309035338fc6" providerId="LiveId" clId="{09AC4B16-E95B-42EC-A514-EA34621E8A9B}" dt="2019-10-30T17:44:17.920" v="238" actId="1036"/>
          <ac:graphicFrameMkLst>
            <pc:docMk/>
            <pc:sldMk cId="0" sldId="523"/>
            <ac:graphicFrameMk id="379907" creationId="{7B98EA49-F0A0-4D35-B123-58D898E2C0AF}"/>
          </ac:graphicFrameMkLst>
        </pc:graphicFrameChg>
      </pc:sldChg>
      <pc:sldChg chg="modSp add">
        <pc:chgData name="Luis Alberto Sanchez Rodas" userId="1347309035338fc6" providerId="LiveId" clId="{09AC4B16-E95B-42EC-A514-EA34621E8A9B}" dt="2019-10-30T17:30:08.656" v="228" actId="2711"/>
        <pc:sldMkLst>
          <pc:docMk/>
          <pc:sldMk cId="0" sldId="525"/>
        </pc:sldMkLst>
        <pc:spChg chg="mod">
          <ac:chgData name="Luis Alberto Sanchez Rodas" userId="1347309035338fc6" providerId="LiveId" clId="{09AC4B16-E95B-42EC-A514-EA34621E8A9B}" dt="2019-10-30T17:29:58.676" v="227" actId="2711"/>
          <ac:spMkLst>
            <pc:docMk/>
            <pc:sldMk cId="0" sldId="525"/>
            <ac:spMk id="388100" creationId="{1B30AD6D-7DFB-4492-9C8C-92BA4A197445}"/>
          </ac:spMkLst>
        </pc:spChg>
        <pc:spChg chg="mod">
          <ac:chgData name="Luis Alberto Sanchez Rodas" userId="1347309035338fc6" providerId="LiveId" clId="{09AC4B16-E95B-42EC-A514-EA34621E8A9B}" dt="2019-10-30T17:30:08.656" v="228" actId="2711"/>
          <ac:spMkLst>
            <pc:docMk/>
            <pc:sldMk cId="0" sldId="525"/>
            <ac:spMk id="388101" creationId="{C3109BBC-A66F-4347-B706-5A185095F0FD}"/>
          </ac:spMkLst>
        </pc:spChg>
        <pc:spChg chg="mod">
          <ac:chgData name="Luis Alberto Sanchez Rodas" userId="1347309035338fc6" providerId="LiveId" clId="{09AC4B16-E95B-42EC-A514-EA34621E8A9B}" dt="2019-10-30T17:29:58.676" v="227" actId="2711"/>
          <ac:spMkLst>
            <pc:docMk/>
            <pc:sldMk cId="0" sldId="525"/>
            <ac:spMk id="388102" creationId="{488554B6-C8EA-4794-9F42-26A755783FF2}"/>
          </ac:spMkLst>
        </pc:spChg>
        <pc:graphicFrameChg chg="mod">
          <ac:chgData name="Luis Alberto Sanchez Rodas" userId="1347309035338fc6" providerId="LiveId" clId="{09AC4B16-E95B-42EC-A514-EA34621E8A9B}" dt="2019-10-30T17:29:58.676" v="227" actId="2711"/>
          <ac:graphicFrameMkLst>
            <pc:docMk/>
            <pc:sldMk cId="0" sldId="525"/>
            <ac:graphicFrameMk id="388099" creationId="{8D905074-962C-488A-AB8D-8A7AEE17E4A6}"/>
          </ac:graphicFrameMkLst>
        </pc:graphicFrameChg>
        <pc:graphicFrameChg chg="mod">
          <ac:chgData name="Luis Alberto Sanchez Rodas" userId="1347309035338fc6" providerId="LiveId" clId="{09AC4B16-E95B-42EC-A514-EA34621E8A9B}" dt="2019-10-30T17:29:58.676" v="227" actId="2711"/>
          <ac:graphicFrameMkLst>
            <pc:docMk/>
            <pc:sldMk cId="0" sldId="525"/>
            <ac:graphicFrameMk id="388103" creationId="{202BDF02-A88B-4930-8DE3-A209E2E04A33}"/>
          </ac:graphicFrameMkLst>
        </pc:graphicFrameChg>
      </pc:sldChg>
      <pc:sldChg chg="add">
        <pc:chgData name="Luis Alberto Sanchez Rodas" userId="1347309035338fc6" providerId="LiveId" clId="{09AC4B16-E95B-42EC-A514-EA34621E8A9B}" dt="2019-10-30T17:05:59.976" v="3"/>
        <pc:sldMkLst>
          <pc:docMk/>
          <pc:sldMk cId="0" sldId="527"/>
        </pc:sldMkLst>
      </pc:sldChg>
      <pc:sldChg chg="add">
        <pc:chgData name="Luis Alberto Sanchez Rodas" userId="1347309035338fc6" providerId="LiveId" clId="{09AC4B16-E95B-42EC-A514-EA34621E8A9B}" dt="2019-10-30T17:05:59.976" v="3"/>
        <pc:sldMkLst>
          <pc:docMk/>
          <pc:sldMk cId="0" sldId="528"/>
        </pc:sldMkLst>
      </pc:sldChg>
      <pc:sldChg chg="modSp add setBg">
        <pc:chgData name="Luis Alberto Sanchez Rodas" userId="1347309035338fc6" providerId="LiveId" clId="{09AC4B16-E95B-42EC-A514-EA34621E8A9B}" dt="2019-10-30T17:30:38.410" v="230" actId="1076"/>
        <pc:sldMkLst>
          <pc:docMk/>
          <pc:sldMk cId="0" sldId="529"/>
        </pc:sldMkLst>
        <pc:picChg chg="mod">
          <ac:chgData name="Luis Alberto Sanchez Rodas" userId="1347309035338fc6" providerId="LiveId" clId="{09AC4B16-E95B-42EC-A514-EA34621E8A9B}" dt="2019-10-30T17:30:38.410" v="230" actId="1076"/>
          <ac:picMkLst>
            <pc:docMk/>
            <pc:sldMk cId="0" sldId="529"/>
            <ac:picMk id="392194" creationId="{FFE42582-B8E8-4E8D-8D83-1F547D3C3B40}"/>
          </ac:picMkLst>
        </pc:picChg>
      </pc:sldChg>
      <pc:sldChg chg="addSp delSp modSp add">
        <pc:chgData name="Luis Alberto Sanchez Rodas" userId="1347309035338fc6" providerId="LiveId" clId="{09AC4B16-E95B-42EC-A514-EA34621E8A9B}" dt="2019-10-30T17:57:14.340" v="266" actId="123"/>
        <pc:sldMkLst>
          <pc:docMk/>
          <pc:sldMk cId="3906321700" sldId="530"/>
        </pc:sldMkLst>
        <pc:spChg chg="del">
          <ac:chgData name="Luis Alberto Sanchez Rodas" userId="1347309035338fc6" providerId="LiveId" clId="{09AC4B16-E95B-42EC-A514-EA34621E8A9B}" dt="2019-10-30T17:56:06.153" v="244" actId="478"/>
          <ac:spMkLst>
            <pc:docMk/>
            <pc:sldMk cId="3906321700" sldId="530"/>
            <ac:spMk id="2" creationId="{1F0B3DA4-276B-4A4A-9916-8B28A97380A7}"/>
          </ac:spMkLst>
        </pc:spChg>
        <pc:spChg chg="del">
          <ac:chgData name="Luis Alberto Sanchez Rodas" userId="1347309035338fc6" providerId="LiveId" clId="{09AC4B16-E95B-42EC-A514-EA34621E8A9B}" dt="2019-10-30T17:56:06.153" v="244" actId="478"/>
          <ac:spMkLst>
            <pc:docMk/>
            <pc:sldMk cId="3906321700" sldId="530"/>
            <ac:spMk id="3" creationId="{05F15CCB-7816-4273-82E9-3D46FF732DEA}"/>
          </ac:spMkLst>
        </pc:spChg>
        <pc:spChg chg="add mod">
          <ac:chgData name="Luis Alberto Sanchez Rodas" userId="1347309035338fc6" providerId="LiveId" clId="{09AC4B16-E95B-42EC-A514-EA34621E8A9B}" dt="2019-10-30T17:56:47.920" v="256" actId="207"/>
          <ac:spMkLst>
            <pc:docMk/>
            <pc:sldMk cId="3906321700" sldId="530"/>
            <ac:spMk id="4" creationId="{3AEE5DAB-744D-4791-B019-B6DE7C557346}"/>
          </ac:spMkLst>
        </pc:spChg>
        <pc:spChg chg="add mod">
          <ac:chgData name="Luis Alberto Sanchez Rodas" userId="1347309035338fc6" providerId="LiveId" clId="{09AC4B16-E95B-42EC-A514-EA34621E8A9B}" dt="2019-10-30T17:57:14.340" v="266" actId="123"/>
          <ac:spMkLst>
            <pc:docMk/>
            <pc:sldMk cId="3906321700" sldId="530"/>
            <ac:spMk id="5" creationId="{415B29A7-C1A7-4193-BE8C-809FE6053B4A}"/>
          </ac:spMkLst>
        </pc:spChg>
      </pc:sldChg>
      <pc:sldChg chg="modSp add del">
        <pc:chgData name="Luis Alberto Sanchez Rodas" userId="1347309035338fc6" providerId="LiveId" clId="{09AC4B16-E95B-42EC-A514-EA34621E8A9B}" dt="2019-10-30T17:59:17.429" v="283" actId="2696"/>
        <pc:sldMkLst>
          <pc:docMk/>
          <pc:sldMk cId="353000021" sldId="531"/>
        </pc:sldMkLst>
        <pc:spChg chg="mod">
          <ac:chgData name="Luis Alberto Sanchez Rodas" userId="1347309035338fc6" providerId="LiveId" clId="{09AC4B16-E95B-42EC-A514-EA34621E8A9B}" dt="2019-10-30T17:58:54.624" v="280" actId="14100"/>
          <ac:spMkLst>
            <pc:docMk/>
            <pc:sldMk cId="353000021" sldId="531"/>
            <ac:spMk id="149507" creationId="{D2BD8503-8F32-4309-8461-CE3165546340}"/>
          </ac:spMkLst>
        </pc:spChg>
      </pc:sldChg>
      <pc:sldChg chg="addSp modSp add">
        <pc:chgData name="Luis Alberto Sanchez Rodas" userId="1347309035338fc6" providerId="LiveId" clId="{09AC4B16-E95B-42EC-A514-EA34621E8A9B}" dt="2019-10-30T18:25:41.922" v="371" actId="20577"/>
        <pc:sldMkLst>
          <pc:docMk/>
          <pc:sldMk cId="353000021" sldId="531"/>
        </pc:sldMkLst>
        <pc:spChg chg="add mod">
          <ac:chgData name="Luis Alberto Sanchez Rodas" userId="1347309035338fc6" providerId="LiveId" clId="{09AC4B16-E95B-42EC-A514-EA34621E8A9B}" dt="2019-10-30T18:23:55.249" v="352" actId="14100"/>
          <ac:spMkLst>
            <pc:docMk/>
            <pc:sldMk cId="353000021" sldId="531"/>
            <ac:spMk id="2" creationId="{ACD469C7-289C-4464-B4E9-1564BD9A664A}"/>
          </ac:spMkLst>
        </pc:spChg>
        <pc:spChg chg="add mod">
          <ac:chgData name="Luis Alberto Sanchez Rodas" userId="1347309035338fc6" providerId="LiveId" clId="{09AC4B16-E95B-42EC-A514-EA34621E8A9B}" dt="2019-10-30T18:23:50.958" v="351" actId="20577"/>
          <ac:spMkLst>
            <pc:docMk/>
            <pc:sldMk cId="353000021" sldId="531"/>
            <ac:spMk id="6" creationId="{8CA8B74F-F48E-4933-874C-F5684D19D53B}"/>
          </ac:spMkLst>
        </pc:spChg>
        <pc:spChg chg="add mod">
          <ac:chgData name="Luis Alberto Sanchez Rodas" userId="1347309035338fc6" providerId="LiveId" clId="{09AC4B16-E95B-42EC-A514-EA34621E8A9B}" dt="2019-10-30T18:25:09.475" v="363" actId="123"/>
          <ac:spMkLst>
            <pc:docMk/>
            <pc:sldMk cId="353000021" sldId="531"/>
            <ac:spMk id="7" creationId="{7A22D19B-F1AA-4279-A2A1-DAF6CED08F0D}"/>
          </ac:spMkLst>
        </pc:spChg>
        <pc:spChg chg="add mod">
          <ac:chgData name="Luis Alberto Sanchez Rodas" userId="1347309035338fc6" providerId="LiveId" clId="{09AC4B16-E95B-42EC-A514-EA34621E8A9B}" dt="2019-10-30T18:25:41.922" v="371" actId="20577"/>
          <ac:spMkLst>
            <pc:docMk/>
            <pc:sldMk cId="353000021" sldId="531"/>
            <ac:spMk id="8" creationId="{4374D071-6D66-4F6E-BAC7-BB25FA8CEAE7}"/>
          </ac:spMkLst>
        </pc:spChg>
        <pc:picChg chg="add mod">
          <ac:chgData name="Luis Alberto Sanchez Rodas" userId="1347309035338fc6" providerId="LiveId" clId="{09AC4B16-E95B-42EC-A514-EA34621E8A9B}" dt="2019-10-30T18:22:34.468" v="330" actId="1076"/>
          <ac:picMkLst>
            <pc:docMk/>
            <pc:sldMk cId="353000021" sldId="531"/>
            <ac:picMk id="3" creationId="{402B605E-7F62-427A-971B-348694266619}"/>
          </ac:picMkLst>
        </pc:picChg>
        <pc:picChg chg="add mod">
          <ac:chgData name="Luis Alberto Sanchez Rodas" userId="1347309035338fc6" providerId="LiveId" clId="{09AC4B16-E95B-42EC-A514-EA34621E8A9B}" dt="2019-10-30T18:24:43.869" v="355" actId="1076"/>
          <ac:picMkLst>
            <pc:docMk/>
            <pc:sldMk cId="353000021" sldId="531"/>
            <ac:picMk id="4" creationId="{9D1F7757-A740-4033-A261-B1F357876EAF}"/>
          </ac:picMkLst>
        </pc:picChg>
        <pc:picChg chg="add mod">
          <ac:chgData name="Luis Alberto Sanchez Rodas" userId="1347309035338fc6" providerId="LiveId" clId="{09AC4B16-E95B-42EC-A514-EA34621E8A9B}" dt="2019-10-30T18:25:21.907" v="365" actId="1076"/>
          <ac:picMkLst>
            <pc:docMk/>
            <pc:sldMk cId="353000021" sldId="531"/>
            <ac:picMk id="5" creationId="{D118B757-90DA-42E1-9A47-ACF7A79C8EB4}"/>
          </ac:picMkLst>
        </pc:picChg>
      </pc:sldChg>
      <pc:sldChg chg="addSp delSp modSp add">
        <pc:chgData name="Luis Alberto Sanchez Rodas" userId="1347309035338fc6" providerId="LiveId" clId="{09AC4B16-E95B-42EC-A514-EA34621E8A9B}" dt="2019-10-30T18:47:24.005" v="544" actId="14100"/>
        <pc:sldMkLst>
          <pc:docMk/>
          <pc:sldMk cId="500399727" sldId="532"/>
        </pc:sldMkLst>
        <pc:spChg chg="add mod">
          <ac:chgData name="Luis Alberto Sanchez Rodas" userId="1347309035338fc6" providerId="LiveId" clId="{09AC4B16-E95B-42EC-A514-EA34621E8A9B}" dt="2019-10-30T18:46:59.093" v="495" actId="1037"/>
          <ac:spMkLst>
            <pc:docMk/>
            <pc:sldMk cId="500399727" sldId="532"/>
            <ac:spMk id="4" creationId="{EC8C6D59-4EE9-4BA4-8F49-72E5AAC07AED}"/>
          </ac:spMkLst>
        </pc:spChg>
        <pc:picChg chg="add del">
          <ac:chgData name="Luis Alberto Sanchez Rodas" userId="1347309035338fc6" providerId="LiveId" clId="{09AC4B16-E95B-42EC-A514-EA34621E8A9B}" dt="2019-10-30T18:39:18.077" v="376" actId="478"/>
          <ac:picMkLst>
            <pc:docMk/>
            <pc:sldMk cId="500399727" sldId="532"/>
            <ac:picMk id="2" creationId="{A9E07A4F-03B9-44D4-9FBC-2D8C8BC89DF7}"/>
          </ac:picMkLst>
        </pc:picChg>
        <pc:picChg chg="add mod">
          <ac:chgData name="Luis Alberto Sanchez Rodas" userId="1347309035338fc6" providerId="LiveId" clId="{09AC4B16-E95B-42EC-A514-EA34621E8A9B}" dt="2019-10-30T18:47:04.265" v="511" actId="1035"/>
          <ac:picMkLst>
            <pc:docMk/>
            <pc:sldMk cId="500399727" sldId="532"/>
            <ac:picMk id="3" creationId="{F3493EA2-2FF9-4DA3-B2DC-05E174635E34}"/>
          </ac:picMkLst>
        </pc:picChg>
        <pc:picChg chg="add mod">
          <ac:chgData name="Luis Alberto Sanchez Rodas" userId="1347309035338fc6" providerId="LiveId" clId="{09AC4B16-E95B-42EC-A514-EA34621E8A9B}" dt="2019-10-30T18:47:24.005" v="544" actId="14100"/>
          <ac:picMkLst>
            <pc:docMk/>
            <pc:sldMk cId="500399727" sldId="532"/>
            <ac:picMk id="5" creationId="{1C6B6835-1D76-4D93-84B2-B9355A653D8F}"/>
          </ac:picMkLst>
        </pc:picChg>
      </pc:sldChg>
      <pc:sldChg chg="modSp add del">
        <pc:chgData name="Luis Alberto Sanchez Rodas" userId="1347309035338fc6" providerId="LiveId" clId="{09AC4B16-E95B-42EC-A514-EA34621E8A9B}" dt="2019-10-30T17:59:36.203" v="284" actId="2696"/>
        <pc:sldMkLst>
          <pc:docMk/>
          <pc:sldMk cId="500399727" sldId="532"/>
        </pc:sldMkLst>
        <pc:spChg chg="mod">
          <ac:chgData name="Luis Alberto Sanchez Rodas" userId="1347309035338fc6" providerId="LiveId" clId="{09AC4B16-E95B-42EC-A514-EA34621E8A9B}" dt="2019-10-30T17:58:04.557" v="270" actId="27636"/>
          <ac:spMkLst>
            <pc:docMk/>
            <pc:sldMk cId="500399727" sldId="532"/>
            <ac:spMk id="150531" creationId="{D8926A54-3747-4D69-8471-9FEBDBE5D8F1}"/>
          </ac:spMkLst>
        </pc:spChg>
      </pc:sldChg>
      <pc:sldChg chg="add del">
        <pc:chgData name="Luis Alberto Sanchez Rodas" userId="1347309035338fc6" providerId="LiveId" clId="{09AC4B16-E95B-42EC-A514-EA34621E8A9B}" dt="2019-10-30T18:36:35.770" v="373" actId="2696"/>
        <pc:sldMkLst>
          <pc:docMk/>
          <pc:sldMk cId="1081295033" sldId="532"/>
        </pc:sldMkLst>
      </pc:sldChg>
      <pc:sldChg chg="addSp modSp add del">
        <pc:chgData name="Luis Alberto Sanchez Rodas" userId="1347309035338fc6" providerId="LiveId" clId="{09AC4B16-E95B-42EC-A514-EA34621E8A9B}" dt="2019-10-30T18:47:31.469" v="545" actId="2696"/>
        <pc:sldMkLst>
          <pc:docMk/>
          <pc:sldMk cId="561841975" sldId="533"/>
        </pc:sldMkLst>
        <pc:picChg chg="add mod">
          <ac:chgData name="Luis Alberto Sanchez Rodas" userId="1347309035338fc6" providerId="LiveId" clId="{09AC4B16-E95B-42EC-A514-EA34621E8A9B}" dt="2019-10-30T18:42:28.116" v="408" actId="1076"/>
          <ac:picMkLst>
            <pc:docMk/>
            <pc:sldMk cId="561841975" sldId="533"/>
            <ac:picMk id="2" creationId="{9508E4AF-02C4-4C75-9E54-CDDF48DE1B66}"/>
          </ac:picMkLst>
        </pc:picChg>
      </pc:sldChg>
      <pc:sldChg chg="addSp modSp add">
        <pc:chgData name="Luis Alberto Sanchez Rodas" userId="1347309035338fc6" providerId="LiveId" clId="{09AC4B16-E95B-42EC-A514-EA34621E8A9B}" dt="2019-10-30T18:46:13.547" v="466" actId="1037"/>
        <pc:sldMkLst>
          <pc:docMk/>
          <pc:sldMk cId="527221896" sldId="534"/>
        </pc:sldMkLst>
        <pc:spChg chg="add mod">
          <ac:chgData name="Luis Alberto Sanchez Rodas" userId="1347309035338fc6" providerId="LiveId" clId="{09AC4B16-E95B-42EC-A514-EA34621E8A9B}" dt="2019-10-30T18:46:13.547" v="466" actId="1037"/>
          <ac:spMkLst>
            <pc:docMk/>
            <pc:sldMk cId="527221896" sldId="534"/>
            <ac:spMk id="3" creationId="{EECA0AC3-0220-4277-8446-124403E44FF2}"/>
          </ac:spMkLst>
        </pc:spChg>
        <pc:spChg chg="add mod">
          <ac:chgData name="Luis Alberto Sanchez Rodas" userId="1347309035338fc6" providerId="LiveId" clId="{09AC4B16-E95B-42EC-A514-EA34621E8A9B}" dt="2019-10-30T18:44:47.997" v="420" actId="1076"/>
          <ac:spMkLst>
            <pc:docMk/>
            <pc:sldMk cId="527221896" sldId="534"/>
            <ac:spMk id="4" creationId="{A6AF39C3-A62B-490A-B29B-CA9A0A1D5254}"/>
          </ac:spMkLst>
        </pc:spChg>
        <pc:picChg chg="add mod">
          <ac:chgData name="Luis Alberto Sanchez Rodas" userId="1347309035338fc6" providerId="LiveId" clId="{09AC4B16-E95B-42EC-A514-EA34621E8A9B}" dt="2019-10-30T18:43:25.252" v="412" actId="1076"/>
          <ac:picMkLst>
            <pc:docMk/>
            <pc:sldMk cId="527221896" sldId="534"/>
            <ac:picMk id="2" creationId="{855EE36E-C3BD-46D3-9BEE-9E5A4940B33D}"/>
          </ac:picMkLst>
        </pc:picChg>
      </pc:sldChg>
      <pc:sldChg chg="addSp modSp add setBg">
        <pc:chgData name="Luis Alberto Sanchez Rodas" userId="1347309035338fc6" providerId="LiveId" clId="{09AC4B16-E95B-42EC-A514-EA34621E8A9B}" dt="2019-10-30T18:50:15.049" v="578" actId="1036"/>
        <pc:sldMkLst>
          <pc:docMk/>
          <pc:sldMk cId="0" sldId="535"/>
        </pc:sldMkLst>
        <pc:spChg chg="add mod">
          <ac:chgData name="Luis Alberto Sanchez Rodas" userId="1347309035338fc6" providerId="LiveId" clId="{09AC4B16-E95B-42EC-A514-EA34621E8A9B}" dt="2019-10-30T18:50:10.269" v="570" actId="122"/>
          <ac:spMkLst>
            <pc:docMk/>
            <pc:sldMk cId="0" sldId="535"/>
            <ac:spMk id="2" creationId="{9CD9AD14-A002-4B3C-A890-F574AAF331CE}"/>
          </ac:spMkLst>
        </pc:spChg>
        <pc:spChg chg="mod">
          <ac:chgData name="Luis Alberto Sanchez Rodas" userId="1347309035338fc6" providerId="LiveId" clId="{09AC4B16-E95B-42EC-A514-EA34621E8A9B}" dt="2019-10-30T18:49:27.987" v="549" actId="1076"/>
          <ac:spMkLst>
            <pc:docMk/>
            <pc:sldMk cId="0" sldId="535"/>
            <ac:spMk id="299012" creationId="{17C405FE-063C-4859-8F86-B5399AF1348D}"/>
          </ac:spMkLst>
        </pc:spChg>
        <pc:spChg chg="mod">
          <ac:chgData name="Luis Alberto Sanchez Rodas" userId="1347309035338fc6" providerId="LiveId" clId="{09AC4B16-E95B-42EC-A514-EA34621E8A9B}" dt="2019-10-30T18:50:15.049" v="578" actId="1036"/>
          <ac:spMkLst>
            <pc:docMk/>
            <pc:sldMk cId="0" sldId="535"/>
            <ac:spMk id="299014" creationId="{20AEABC9-7317-4378-BF9F-100E0A805960}"/>
          </ac:spMkLst>
        </pc:spChg>
        <pc:picChg chg="mod">
          <ac:chgData name="Luis Alberto Sanchez Rodas" userId="1347309035338fc6" providerId="LiveId" clId="{09AC4B16-E95B-42EC-A514-EA34621E8A9B}" dt="2019-10-30T18:49:34.612" v="551" actId="1076"/>
          <ac:picMkLst>
            <pc:docMk/>
            <pc:sldMk cId="0" sldId="535"/>
            <ac:picMk id="299011" creationId="{E08E83A9-5AA5-498B-BDDE-C4754A6759FD}"/>
          </ac:picMkLst>
        </pc:picChg>
      </pc:sldChg>
      <pc:sldChg chg="addSp delSp modSp add ord">
        <pc:chgData name="Luis Alberto Sanchez Rodas" userId="1347309035338fc6" providerId="LiveId" clId="{09AC4B16-E95B-42EC-A514-EA34621E8A9B}" dt="2019-10-30T19:31:33.205" v="598"/>
        <pc:sldMkLst>
          <pc:docMk/>
          <pc:sldMk cId="2982725678" sldId="536"/>
        </pc:sldMkLst>
        <pc:spChg chg="del">
          <ac:chgData name="Luis Alberto Sanchez Rodas" userId="1347309035338fc6" providerId="LiveId" clId="{09AC4B16-E95B-42EC-A514-EA34621E8A9B}" dt="2019-10-30T18:52:12.726" v="587" actId="478"/>
          <ac:spMkLst>
            <pc:docMk/>
            <pc:sldMk cId="2982725678" sldId="536"/>
            <ac:spMk id="2" creationId="{F93E62CE-F44B-4851-9234-B45CA15F4CE9}"/>
          </ac:spMkLst>
        </pc:spChg>
        <pc:spChg chg="del">
          <ac:chgData name="Luis Alberto Sanchez Rodas" userId="1347309035338fc6" providerId="LiveId" clId="{09AC4B16-E95B-42EC-A514-EA34621E8A9B}" dt="2019-10-30T18:52:12.726" v="587" actId="478"/>
          <ac:spMkLst>
            <pc:docMk/>
            <pc:sldMk cId="2982725678" sldId="536"/>
            <ac:spMk id="3" creationId="{3B6CC21D-C62E-404E-A77F-CF35D836496D}"/>
          </ac:spMkLst>
        </pc:spChg>
        <pc:spChg chg="del">
          <ac:chgData name="Luis Alberto Sanchez Rodas" userId="1347309035338fc6" providerId="LiveId" clId="{09AC4B16-E95B-42EC-A514-EA34621E8A9B}" dt="2019-10-30T18:52:12.726" v="587" actId="478"/>
          <ac:spMkLst>
            <pc:docMk/>
            <pc:sldMk cId="2982725678" sldId="536"/>
            <ac:spMk id="4" creationId="{808842DE-BF7C-440A-97DD-AC45E056D0DC}"/>
          </ac:spMkLst>
        </pc:spChg>
        <pc:spChg chg="add del">
          <ac:chgData name="Luis Alberto Sanchez Rodas" userId="1347309035338fc6" providerId="LiveId" clId="{09AC4B16-E95B-42EC-A514-EA34621E8A9B}" dt="2019-10-30T18:53:04.621" v="592" actId="478"/>
          <ac:spMkLst>
            <pc:docMk/>
            <pc:sldMk cId="2982725678" sldId="536"/>
            <ac:spMk id="7" creationId="{9D71FE7C-8E26-442E-96F8-D999A649CF4A}"/>
          </ac:spMkLst>
        </pc:spChg>
        <pc:spChg chg="add del">
          <ac:chgData name="Luis Alberto Sanchez Rodas" userId="1347309035338fc6" providerId="LiveId" clId="{09AC4B16-E95B-42EC-A514-EA34621E8A9B}" dt="2019-10-30T18:53:04.621" v="592" actId="478"/>
          <ac:spMkLst>
            <pc:docMk/>
            <pc:sldMk cId="2982725678" sldId="536"/>
            <ac:spMk id="8" creationId="{630398F2-3111-47AF-89AC-77DC061BB0B1}"/>
          </ac:spMkLst>
        </pc:spChg>
        <pc:spChg chg="add mod">
          <ac:chgData name="Luis Alberto Sanchez Rodas" userId="1347309035338fc6" providerId="LiveId" clId="{09AC4B16-E95B-42EC-A514-EA34621E8A9B}" dt="2019-10-30T18:53:27.084" v="597" actId="1076"/>
          <ac:spMkLst>
            <pc:docMk/>
            <pc:sldMk cId="2982725678" sldId="536"/>
            <ac:spMk id="10" creationId="{D4C6A326-A105-456C-873C-091E9462D893}"/>
          </ac:spMkLst>
        </pc:spChg>
        <pc:picChg chg="add del">
          <ac:chgData name="Luis Alberto Sanchez Rodas" userId="1347309035338fc6" providerId="LiveId" clId="{09AC4B16-E95B-42EC-A514-EA34621E8A9B}" dt="2019-10-30T18:52:29.589" v="589" actId="478"/>
          <ac:picMkLst>
            <pc:docMk/>
            <pc:sldMk cId="2982725678" sldId="536"/>
            <ac:picMk id="5" creationId="{FE91E01D-5F47-4A79-88A7-3C434E86601E}"/>
          </ac:picMkLst>
        </pc:picChg>
        <pc:picChg chg="add del">
          <ac:chgData name="Luis Alberto Sanchez Rodas" userId="1347309035338fc6" providerId="LiveId" clId="{09AC4B16-E95B-42EC-A514-EA34621E8A9B}" dt="2019-10-30T18:53:02.371" v="591" actId="478"/>
          <ac:picMkLst>
            <pc:docMk/>
            <pc:sldMk cId="2982725678" sldId="536"/>
            <ac:picMk id="6" creationId="{5361F96E-A283-47D9-8E80-3203964CACC5}"/>
          </ac:picMkLst>
        </pc:picChg>
        <pc:picChg chg="add mod">
          <ac:chgData name="Luis Alberto Sanchez Rodas" userId="1347309035338fc6" providerId="LiveId" clId="{09AC4B16-E95B-42EC-A514-EA34621E8A9B}" dt="2019-10-30T18:53:10.976" v="595" actId="1076"/>
          <ac:picMkLst>
            <pc:docMk/>
            <pc:sldMk cId="2982725678" sldId="536"/>
            <ac:picMk id="9" creationId="{AC0B6DC0-3E27-4261-B3D4-8FE4331BAD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221EA-0169-4F1D-ABA3-F7FF3DD08453}" type="datetimeFigureOut">
              <a:rPr lang="en-US" smtClean="0"/>
              <a:t>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7D686-1C1C-4649-B7F7-2867E0579323}" type="slidenum">
              <a:rPr lang="en-US" smtClean="0"/>
              <a:t>‹Nº›</a:t>
            </a:fld>
            <a:endParaRPr lang="en-US"/>
          </a:p>
        </p:txBody>
      </p:sp>
    </p:spTree>
    <p:extLst>
      <p:ext uri="{BB962C8B-B14F-4D97-AF65-F5344CB8AC3E}">
        <p14:creationId xmlns:p14="http://schemas.microsoft.com/office/powerpoint/2010/main" val="56707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A2E7876-E211-4625-8486-22CED8A26D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5B1D86F3-3480-4DC2-9A87-EAF000F86363}" type="slidenum">
              <a:rPr lang="en-GB" altLang="en-US" sz="1200"/>
              <a:pPr eaLnBrk="1" hangingPunct="1"/>
              <a:t>3</a:t>
            </a:fld>
            <a:endParaRPr lang="en-GB" altLang="en-US" sz="1200"/>
          </a:p>
        </p:txBody>
      </p:sp>
      <p:sp>
        <p:nvSpPr>
          <p:cNvPr id="81923" name="Rectangle 2">
            <a:extLst>
              <a:ext uri="{FF2B5EF4-FFF2-40B4-BE49-F238E27FC236}">
                <a16:creationId xmlns:a16="http://schemas.microsoft.com/office/drawing/2014/main" id="{6D038D8C-AB47-49E2-AD9F-4E121D8D3D2E}"/>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F56CB10-DC55-47C0-B4FF-40B198C109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55A907F-BDDF-4D92-9727-205C100AD5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D59AED82-1E99-46D5-8E28-C0391653EB68}" type="slidenum">
              <a:rPr lang="en-GB" altLang="en-US" sz="1200"/>
              <a:pPr eaLnBrk="1" hangingPunct="1"/>
              <a:t>4</a:t>
            </a:fld>
            <a:endParaRPr lang="en-GB" altLang="en-US" sz="1200"/>
          </a:p>
        </p:txBody>
      </p:sp>
      <p:sp>
        <p:nvSpPr>
          <p:cNvPr id="83971" name="Rectangle 2">
            <a:extLst>
              <a:ext uri="{FF2B5EF4-FFF2-40B4-BE49-F238E27FC236}">
                <a16:creationId xmlns:a16="http://schemas.microsoft.com/office/drawing/2014/main" id="{AA84D1E6-9AE9-4CE6-9569-98B6319AA6EF}"/>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2DD66C07-49D8-42B1-B895-4B7E25016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58CFA2D-5D23-4234-BE37-7C3C0E04F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36815622-646E-429C-B3B3-763ADBFCCE4D}" type="slidenum">
              <a:rPr lang="en-GB" altLang="en-US" sz="1200"/>
              <a:pPr eaLnBrk="1" hangingPunct="1"/>
              <a:t>5</a:t>
            </a:fld>
            <a:endParaRPr lang="en-GB" altLang="en-US" sz="1200"/>
          </a:p>
        </p:txBody>
      </p:sp>
      <p:sp>
        <p:nvSpPr>
          <p:cNvPr id="84995" name="Rectangle 2">
            <a:extLst>
              <a:ext uri="{FF2B5EF4-FFF2-40B4-BE49-F238E27FC236}">
                <a16:creationId xmlns:a16="http://schemas.microsoft.com/office/drawing/2014/main" id="{29B59154-8B9F-49A9-BCE9-FBB5F4954869}"/>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E1FF7361-6A10-4C4E-9CCD-1931EF099B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DEC945F-524F-4FD6-9A64-3B8B047A6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3BE7777C-D423-40F8-9AA1-384CAF0CDC23}" type="slidenum">
              <a:rPr lang="en-GB" altLang="en-US" sz="1200"/>
              <a:pPr eaLnBrk="1" hangingPunct="1"/>
              <a:t>6</a:t>
            </a:fld>
            <a:endParaRPr lang="en-GB" altLang="en-US" sz="1200"/>
          </a:p>
        </p:txBody>
      </p:sp>
      <p:sp>
        <p:nvSpPr>
          <p:cNvPr id="86019" name="Rectangle 2">
            <a:extLst>
              <a:ext uri="{FF2B5EF4-FFF2-40B4-BE49-F238E27FC236}">
                <a16:creationId xmlns:a16="http://schemas.microsoft.com/office/drawing/2014/main" id="{94C26CA9-06A9-473F-9911-E3FC7F0C4436}"/>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2673A525-4AE7-4853-8555-43CEFD26A6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6B88563-F1F2-4CBA-8149-99632FD4E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09610347-66FB-4BC9-8432-9C4A73ECF34F}" type="slidenum">
              <a:rPr lang="en-GB" altLang="en-US" sz="1200"/>
              <a:pPr eaLnBrk="1" hangingPunct="1"/>
              <a:t>8</a:t>
            </a:fld>
            <a:endParaRPr lang="en-GB" altLang="en-US" sz="1200"/>
          </a:p>
        </p:txBody>
      </p:sp>
      <p:sp>
        <p:nvSpPr>
          <p:cNvPr id="87043" name="Rectangle 2">
            <a:extLst>
              <a:ext uri="{FF2B5EF4-FFF2-40B4-BE49-F238E27FC236}">
                <a16:creationId xmlns:a16="http://schemas.microsoft.com/office/drawing/2014/main" id="{9D013E0C-661F-4D08-83D5-13770EE57DFF}"/>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28C764C1-7E5A-41B2-B5CD-B12021F2E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1F8800E0-84E7-45F4-A0BC-5DD6FBF12E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584CCE81-963C-4A13-BAD4-A8E4203E67D5}" type="slidenum">
              <a:rPr lang="en-GB" altLang="en-US" sz="1200"/>
              <a:pPr eaLnBrk="1" hangingPunct="1"/>
              <a:t>9</a:t>
            </a:fld>
            <a:endParaRPr lang="en-GB" altLang="en-US" sz="1200"/>
          </a:p>
        </p:txBody>
      </p:sp>
      <p:sp>
        <p:nvSpPr>
          <p:cNvPr id="88067" name="Rectangle 2">
            <a:extLst>
              <a:ext uri="{FF2B5EF4-FFF2-40B4-BE49-F238E27FC236}">
                <a16:creationId xmlns:a16="http://schemas.microsoft.com/office/drawing/2014/main" id="{8A151681-2B68-461A-9955-047D8AC280A1}"/>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8DC66A72-567F-4822-8A98-4DCC928EBE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878D535-DB79-4027-A6D3-32DC1BA1E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AAE1CA93-62B4-4D67-895B-BF0A9C8078C9}" type="slidenum">
              <a:rPr lang="en-GB" altLang="en-US" sz="1200"/>
              <a:pPr eaLnBrk="1" hangingPunct="1"/>
              <a:t>10</a:t>
            </a:fld>
            <a:endParaRPr lang="en-GB" altLang="en-US" sz="1200"/>
          </a:p>
        </p:txBody>
      </p:sp>
      <p:sp>
        <p:nvSpPr>
          <p:cNvPr id="89091" name="Rectangle 2">
            <a:extLst>
              <a:ext uri="{FF2B5EF4-FFF2-40B4-BE49-F238E27FC236}">
                <a16:creationId xmlns:a16="http://schemas.microsoft.com/office/drawing/2014/main" id="{6BE53CEE-24FA-47CE-A16F-569480D6B22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70B74510-55E0-45B4-80F9-BBC9AB61B7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DE270DA-9592-41B0-92E4-37FAB967D1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81CAACED-3A95-46C8-A29F-7FDC9E4AAEBE}" type="slidenum">
              <a:rPr lang="en-GB" altLang="en-US" sz="1200"/>
              <a:pPr eaLnBrk="1" hangingPunct="1"/>
              <a:t>11</a:t>
            </a:fld>
            <a:endParaRPr lang="en-GB" altLang="en-US" sz="1200"/>
          </a:p>
        </p:txBody>
      </p:sp>
      <p:sp>
        <p:nvSpPr>
          <p:cNvPr id="90115" name="Rectangle 2">
            <a:extLst>
              <a:ext uri="{FF2B5EF4-FFF2-40B4-BE49-F238E27FC236}">
                <a16:creationId xmlns:a16="http://schemas.microsoft.com/office/drawing/2014/main" id="{703CC314-DF75-4E50-A920-E533DAE73F7D}"/>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B6DF8FD7-7AFC-4C30-BB76-9469008508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3D35CE-350E-4741-9FF7-68AB5BD2A650}"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196571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D35CE-350E-4741-9FF7-68AB5BD2A650}"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421064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D35CE-350E-4741-9FF7-68AB5BD2A650}"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2669033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1C6133D1-6067-4665-8D0D-69F6EFC896D5}"/>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33249AFF-4305-49CF-823D-E78146CB0745}"/>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B78C6854-B925-43B6-8EBB-1D21A19DA163}"/>
              </a:ext>
            </a:extLst>
          </p:cNvPr>
          <p:cNvSpPr>
            <a:spLocks noGrp="1"/>
          </p:cNvSpPr>
          <p:nvPr>
            <p:ph type="sldNum" sz="quarter" idx="12"/>
          </p:nvPr>
        </p:nvSpPr>
        <p:spPr/>
        <p:txBody>
          <a:bodyPr/>
          <a:lstStyle>
            <a:lvl1pPr>
              <a:defRPr/>
            </a:lvl1pPr>
          </a:lstStyle>
          <a:p>
            <a:fld id="{C603C033-3515-4080-8B01-DEC087D09C5A}" type="slidenum">
              <a:rPr lang="ar-SA" altLang="en-US"/>
              <a:pPr/>
              <a:t>‹Nº›</a:t>
            </a:fld>
            <a:endParaRPr lang="en-US" altLang="en-US"/>
          </a:p>
        </p:txBody>
      </p:sp>
    </p:spTree>
    <p:extLst>
      <p:ext uri="{BB962C8B-B14F-4D97-AF65-F5344CB8AC3E}">
        <p14:creationId xmlns:p14="http://schemas.microsoft.com/office/powerpoint/2010/main" val="715133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706A3C28-36A0-49E7-ACD1-CFA2E902F0C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EB1AD1DD-4E4C-4E7C-8D86-192AE721B31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E0958E9-B401-4A93-A1B6-1BA3DC78A9B1}"/>
              </a:ext>
            </a:extLst>
          </p:cNvPr>
          <p:cNvSpPr>
            <a:spLocks noGrp="1"/>
          </p:cNvSpPr>
          <p:nvPr>
            <p:ph type="sldNum" sz="quarter" idx="12"/>
          </p:nvPr>
        </p:nvSpPr>
        <p:spPr/>
        <p:txBody>
          <a:bodyPr/>
          <a:lstStyle>
            <a:lvl1pPr>
              <a:defRPr/>
            </a:lvl1pPr>
          </a:lstStyle>
          <a:p>
            <a:fld id="{25612ADE-B836-44AD-AB0A-8783FA122E72}" type="slidenum">
              <a:rPr lang="ar-SA" altLang="en-US"/>
              <a:pPr/>
              <a:t>‹Nº›</a:t>
            </a:fld>
            <a:endParaRPr lang="en-US" altLang="en-US"/>
          </a:p>
        </p:txBody>
      </p:sp>
    </p:spTree>
    <p:extLst>
      <p:ext uri="{BB962C8B-B14F-4D97-AF65-F5344CB8AC3E}">
        <p14:creationId xmlns:p14="http://schemas.microsoft.com/office/powerpoint/2010/main" val="268636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9EF4A14-4DA1-43F4-95A6-9122366ADC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557FAEF-BAAA-4068-B062-CCBA8F06AB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6AC8242-88BD-4D2C-8F97-8DACFFF89C50}"/>
              </a:ext>
            </a:extLst>
          </p:cNvPr>
          <p:cNvSpPr>
            <a:spLocks noGrp="1" noChangeArrowheads="1"/>
          </p:cNvSpPr>
          <p:nvPr>
            <p:ph type="sldNum" sz="quarter" idx="12"/>
          </p:nvPr>
        </p:nvSpPr>
        <p:spPr>
          <a:ln/>
        </p:spPr>
        <p:txBody>
          <a:bodyPr/>
          <a:lstStyle>
            <a:lvl1pPr>
              <a:defRPr/>
            </a:lvl1pPr>
          </a:lstStyle>
          <a:p>
            <a:pPr>
              <a:defRPr/>
            </a:pPr>
            <a:fld id="{DAB989A4-6A58-42E5-8A76-74CEC88A72C5}" type="slidenum">
              <a:rPr lang="en-US" altLang="en-US"/>
              <a:pPr>
                <a:defRPr/>
              </a:pPr>
              <a:t>‹Nº›</a:t>
            </a:fld>
            <a:endParaRPr lang="en-US" altLang="en-US"/>
          </a:p>
        </p:txBody>
      </p:sp>
    </p:spTree>
    <p:extLst>
      <p:ext uri="{BB962C8B-B14F-4D97-AF65-F5344CB8AC3E}">
        <p14:creationId xmlns:p14="http://schemas.microsoft.com/office/powerpoint/2010/main" val="53895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D35CE-350E-4741-9FF7-68AB5BD2A650}"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242664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3D35CE-350E-4741-9FF7-68AB5BD2A650}"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228207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D35CE-350E-4741-9FF7-68AB5BD2A650}"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71865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D35CE-350E-4741-9FF7-68AB5BD2A650}" type="datetimeFigureOut">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112779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3D35CE-350E-4741-9FF7-68AB5BD2A650}" type="datetimeFigureOut">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157456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D35CE-350E-4741-9FF7-68AB5BD2A650}"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349051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3D35CE-350E-4741-9FF7-68AB5BD2A650}"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39893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3D35CE-350E-4741-9FF7-68AB5BD2A650}"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2341E-F0B4-4A55-986B-EB13CF3CC37A}" type="slidenum">
              <a:rPr lang="en-US" smtClean="0"/>
              <a:t>‹Nº›</a:t>
            </a:fld>
            <a:endParaRPr lang="en-US"/>
          </a:p>
        </p:txBody>
      </p:sp>
    </p:spTree>
    <p:extLst>
      <p:ext uri="{BB962C8B-B14F-4D97-AF65-F5344CB8AC3E}">
        <p14:creationId xmlns:p14="http://schemas.microsoft.com/office/powerpoint/2010/main" val="137102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D35CE-350E-4741-9FF7-68AB5BD2A650}" type="datetimeFigureOut">
              <a:rPr lang="en-US" smtClean="0"/>
              <a:t>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2341E-F0B4-4A55-986B-EB13CF3CC37A}" type="slidenum">
              <a:rPr lang="en-US" smtClean="0"/>
              <a:t>‹Nº›</a:t>
            </a:fld>
            <a:endParaRPr lang="en-US"/>
          </a:p>
        </p:txBody>
      </p:sp>
    </p:spTree>
    <p:extLst>
      <p:ext uri="{BB962C8B-B14F-4D97-AF65-F5344CB8AC3E}">
        <p14:creationId xmlns:p14="http://schemas.microsoft.com/office/powerpoint/2010/main" val="2414826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3.wmf"/><Relationship Id="rId5" Type="http://schemas.openxmlformats.org/officeDocument/2006/relationships/oleObject" Target="../embeddings/oleObject2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28.w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oleObject" Target="../embeddings/oleObject25.bin"/><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5" Type="http://schemas.openxmlformats.org/officeDocument/2006/relationships/image" Target="../media/image35.wmf"/><Relationship Id="rId4" Type="http://schemas.openxmlformats.org/officeDocument/2006/relationships/oleObject" Target="../embeddings/oleObject27.bin"/><Relationship Id="rId9" Type="http://schemas.openxmlformats.org/officeDocument/2006/relationships/image" Target="../media/image37.wmf"/></Relationships>
</file>

<file path=ppt/slides/_rels/slide1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0.bin"/><Relationship Id="rId1" Type="http://schemas.openxmlformats.org/officeDocument/2006/relationships/slideLayout" Target="../slideLayouts/slideLayout13.xml"/><Relationship Id="rId5" Type="http://schemas.openxmlformats.org/officeDocument/2006/relationships/image" Target="../media/image37.wmf"/><Relationship Id="rId4"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3.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4.wmf"/><Relationship Id="rId2"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36.bin"/><Relationship Id="rId5" Type="http://schemas.openxmlformats.org/officeDocument/2006/relationships/image" Target="../media/image43.wmf"/><Relationship Id="rId4"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9.bin"/><Relationship Id="rId5" Type="http://schemas.openxmlformats.org/officeDocument/2006/relationships/image" Target="../media/image46.wmf"/><Relationship Id="rId4"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0.bin"/><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7.bin"/><Relationship Id="rId1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8.wmf"/><Relationship Id="rId17" Type="http://schemas.openxmlformats.org/officeDocument/2006/relationships/oleObject" Target="../embeddings/oleObject19.bin"/><Relationship Id="rId2" Type="http://schemas.openxmlformats.org/officeDocument/2006/relationships/notesSlide" Target="../notesSlides/notesSlide6.xml"/><Relationship Id="rId16" Type="http://schemas.openxmlformats.org/officeDocument/2006/relationships/image" Target="../media/image20.wmf"/><Relationship Id="rId1" Type="http://schemas.openxmlformats.org/officeDocument/2006/relationships/slideLayout" Target="../slideLayouts/slideLayout12.xml"/><Relationship Id="rId6" Type="http://schemas.openxmlformats.org/officeDocument/2006/relationships/image" Target="../media/image15.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 Id="rId1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6D4B-987F-4BB4-A88B-470D89E79410}"/>
              </a:ext>
            </a:extLst>
          </p:cNvPr>
          <p:cNvSpPr>
            <a:spLocks noGrp="1"/>
          </p:cNvSpPr>
          <p:nvPr>
            <p:ph type="ctrTitle"/>
          </p:nvPr>
        </p:nvSpPr>
        <p:spPr>
          <a:xfrm>
            <a:off x="685800" y="1350963"/>
            <a:ext cx="7772400" cy="3146392"/>
          </a:xfrm>
        </p:spPr>
        <p:txBody>
          <a:bodyPr>
            <a:normAutofit fontScale="90000"/>
          </a:bodyPr>
          <a:lstStyle/>
          <a:p>
            <a:r>
              <a:rPr lang="es-PE" dirty="0">
                <a:latin typeface="Times New Roman" panose="02020603050405020304" pitchFamily="18" charset="0"/>
                <a:cs typeface="Times New Roman" panose="02020603050405020304" pitchFamily="18" charset="0"/>
              </a:rPr>
              <a:t>Regresión Por Mínimos Cuadrados</a:t>
            </a:r>
            <a:br>
              <a:rPr lang="es-PE" dirty="0">
                <a:latin typeface="Times New Roman" panose="02020603050405020304" pitchFamily="18" charset="0"/>
                <a:cs typeface="Times New Roman" panose="02020603050405020304" pitchFamily="18" charset="0"/>
              </a:rPr>
            </a:br>
            <a:br>
              <a:rPr lang="es-PE" dirty="0">
                <a:latin typeface="Times New Roman" panose="02020603050405020304" pitchFamily="18" charset="0"/>
                <a:cs typeface="Times New Roman" panose="02020603050405020304" pitchFamily="18" charset="0"/>
              </a:rPr>
            </a:br>
            <a:r>
              <a:rPr lang="es-PE" dirty="0">
                <a:latin typeface="Times New Roman" panose="02020603050405020304" pitchFamily="18" charset="0"/>
                <a:cs typeface="Times New Roman" panose="02020603050405020304" pitchFamily="18" charset="0"/>
              </a:rPr>
              <a:t>Parte II</a:t>
            </a:r>
          </a:p>
        </p:txBody>
      </p:sp>
      <p:sp>
        <p:nvSpPr>
          <p:cNvPr id="3" name="Subtitle 2">
            <a:extLst>
              <a:ext uri="{FF2B5EF4-FFF2-40B4-BE49-F238E27FC236}">
                <a16:creationId xmlns:a16="http://schemas.microsoft.com/office/drawing/2014/main" id="{9D02C933-942A-48D6-9B34-EAB5630CCC07}"/>
              </a:ext>
            </a:extLst>
          </p:cNvPr>
          <p:cNvSpPr>
            <a:spLocks noGrp="1"/>
          </p:cNvSpPr>
          <p:nvPr>
            <p:ph type="subTitle" idx="1"/>
          </p:nvPr>
        </p:nvSpPr>
        <p:spPr>
          <a:xfrm>
            <a:off x="1600200" y="5301529"/>
            <a:ext cx="6858000" cy="591271"/>
          </a:xfrm>
        </p:spPr>
        <p:txBody>
          <a:bodyPr/>
          <a:lstStyle/>
          <a:p>
            <a:r>
              <a:rPr lang="es-PE">
                <a:latin typeface="Times New Roman" panose="02020603050405020304" pitchFamily="18" charset="0"/>
                <a:cs typeface="Times New Roman" panose="02020603050405020304" pitchFamily="18" charset="0"/>
              </a:rPr>
              <a:t>Dr. Luis Sanchez</a:t>
            </a:r>
          </a:p>
        </p:txBody>
      </p:sp>
    </p:spTree>
    <p:extLst>
      <p:ext uri="{BB962C8B-B14F-4D97-AF65-F5344CB8AC3E}">
        <p14:creationId xmlns:p14="http://schemas.microsoft.com/office/powerpoint/2010/main" val="157647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7">
            <a:extLst>
              <a:ext uri="{FF2B5EF4-FFF2-40B4-BE49-F238E27FC236}">
                <a16:creationId xmlns:a16="http://schemas.microsoft.com/office/drawing/2014/main" id="{5E01781C-D532-406F-9BE9-922879A82DF6}"/>
              </a:ext>
            </a:extLst>
          </p:cNvPr>
          <p:cNvSpPr>
            <a:spLocks noGrp="1" noChangeArrowheads="1"/>
          </p:cNvSpPr>
          <p:nvPr>
            <p:ph type="title"/>
          </p:nvPr>
        </p:nvSpPr>
        <p:spPr>
          <a:xfrm>
            <a:off x="457200" y="122238"/>
            <a:ext cx="7984836" cy="1295400"/>
          </a:xfrm>
        </p:spPr>
        <p:txBody>
          <a:bodyPr/>
          <a:lstStyle/>
          <a:p>
            <a:pPr eaLnBrk="1" hangingPunct="1"/>
            <a:r>
              <a:rPr lang="en-US" altLang="en-US" sz="3400" b="1" dirty="0">
                <a:solidFill>
                  <a:srgbClr val="0000CC"/>
                </a:solidFill>
                <a:latin typeface="Times New Roman" panose="02020603050405020304" pitchFamily="18" charset="0"/>
                <a:cs typeface="Times New Roman" panose="02020603050405020304" pitchFamily="18" charset="0"/>
              </a:rPr>
              <a:t>Polynomial Regression- Example (cont’d)</a:t>
            </a:r>
          </a:p>
        </p:txBody>
      </p:sp>
      <p:sp>
        <p:nvSpPr>
          <p:cNvPr id="27655" name="Rectangle 8">
            <a:extLst>
              <a:ext uri="{FF2B5EF4-FFF2-40B4-BE49-F238E27FC236}">
                <a16:creationId xmlns:a16="http://schemas.microsoft.com/office/drawing/2014/main" id="{18DD1FBE-4F2E-48F1-81DA-3B16A2918B04}"/>
              </a:ext>
            </a:extLst>
          </p:cNvPr>
          <p:cNvSpPr>
            <a:spLocks noGrp="1" noChangeArrowheads="1"/>
          </p:cNvSpPr>
          <p:nvPr>
            <p:ph type="body" sz="half" idx="1"/>
          </p:nvPr>
        </p:nvSpPr>
        <p:spPr>
          <a:xfrm>
            <a:off x="457200" y="1600200"/>
            <a:ext cx="8153400" cy="4530725"/>
          </a:xfrm>
        </p:spPr>
        <p:txBody>
          <a:bodyPr/>
          <a:lstStyle/>
          <a:p>
            <a:pPr eaLnBrk="1" hangingPunct="1"/>
            <a:r>
              <a:rPr lang="en-US" altLang="en-US" sz="2600">
                <a:latin typeface="Times New Roman" panose="02020603050405020304" pitchFamily="18" charset="0"/>
                <a:cs typeface="Times New Roman" panose="02020603050405020304" pitchFamily="18" charset="0"/>
              </a:rPr>
              <a:t>The system of simultaneous linear equations: </a:t>
            </a: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n-US" sz="2600">
                <a:latin typeface="Times New Roman" panose="02020603050405020304" pitchFamily="18" charset="0"/>
                <a:cs typeface="Times New Roman" panose="02020603050405020304" pitchFamily="18" charset="0"/>
              </a:rPr>
              <a:t> </a:t>
            </a: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p:txBody>
      </p:sp>
      <p:graphicFrame>
        <p:nvGraphicFramePr>
          <p:cNvPr id="27650" name="Object 9">
            <a:extLst>
              <a:ext uri="{FF2B5EF4-FFF2-40B4-BE49-F238E27FC236}">
                <a16:creationId xmlns:a16="http://schemas.microsoft.com/office/drawing/2014/main" id="{5A6D1577-AD57-4896-B964-B4714A7D8263}"/>
              </a:ext>
            </a:extLst>
          </p:cNvPr>
          <p:cNvGraphicFramePr>
            <a:graphicFrameLocks noGrp="1" noChangeAspect="1"/>
          </p:cNvGraphicFramePr>
          <p:nvPr>
            <p:ph sz="quarter" idx="2"/>
          </p:nvPr>
        </p:nvGraphicFramePr>
        <p:xfrm>
          <a:off x="914400" y="3886200"/>
          <a:ext cx="5105400" cy="933450"/>
        </p:xfrm>
        <a:graphic>
          <a:graphicData uri="http://schemas.openxmlformats.org/presentationml/2006/ole">
            <mc:AlternateContent xmlns:mc="http://schemas.openxmlformats.org/markup-compatibility/2006">
              <mc:Choice xmlns:v="urn:schemas-microsoft-com:vml" Requires="v">
                <p:oleObj name="Equation" r:id="rId3" imgW="2501640" imgH="457200" progId="Equation.3">
                  <p:embed/>
                </p:oleObj>
              </mc:Choice>
              <mc:Fallback>
                <p:oleObj name="Equation" r:id="rId3" imgW="2501640" imgH="457200" progId="Equation.3">
                  <p:embed/>
                  <p:pic>
                    <p:nvPicPr>
                      <p:cNvPr id="27650" name="Object 9">
                        <a:extLst>
                          <a:ext uri="{FF2B5EF4-FFF2-40B4-BE49-F238E27FC236}">
                            <a16:creationId xmlns:a16="http://schemas.microsoft.com/office/drawing/2014/main" id="{5A6D1577-AD57-4896-B964-B4714A7D8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886200"/>
                        <a:ext cx="5105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4">
            <a:extLst>
              <a:ext uri="{FF2B5EF4-FFF2-40B4-BE49-F238E27FC236}">
                <a16:creationId xmlns:a16="http://schemas.microsoft.com/office/drawing/2014/main" id="{2A38E8C1-B147-4FDB-B184-8AE9FBB4D20A}"/>
              </a:ext>
            </a:extLst>
          </p:cNvPr>
          <p:cNvGraphicFramePr>
            <a:graphicFrameLocks noGrp="1" noChangeAspect="1"/>
          </p:cNvGraphicFramePr>
          <p:nvPr>
            <p:ph sz="quarter" idx="3"/>
            <p:extLst>
              <p:ext uri="{D42A27DB-BD31-4B8C-83A1-F6EECF244321}">
                <p14:modId xmlns:p14="http://schemas.microsoft.com/office/powerpoint/2010/main" val="1829340802"/>
              </p:ext>
            </p:extLst>
          </p:nvPr>
        </p:nvGraphicFramePr>
        <p:xfrm>
          <a:off x="914400" y="2209800"/>
          <a:ext cx="4295775" cy="1466850"/>
        </p:xfrm>
        <a:graphic>
          <a:graphicData uri="http://schemas.openxmlformats.org/presentationml/2006/ole">
            <mc:AlternateContent xmlns:mc="http://schemas.openxmlformats.org/markup-compatibility/2006">
              <mc:Choice xmlns:v="urn:schemas-microsoft-com:vml" Requires="v">
                <p:oleObj name="Equation" r:id="rId5" imgW="2082600" imgH="711000" progId="Equation.3">
                  <p:embed/>
                </p:oleObj>
              </mc:Choice>
              <mc:Fallback>
                <p:oleObj name="Equation" r:id="rId5" imgW="2082600" imgH="711000" progId="Equation.3">
                  <p:embed/>
                  <p:pic>
                    <p:nvPicPr>
                      <p:cNvPr id="27651" name="Object 4">
                        <a:extLst>
                          <a:ext uri="{FF2B5EF4-FFF2-40B4-BE49-F238E27FC236}">
                            <a16:creationId xmlns:a16="http://schemas.microsoft.com/office/drawing/2014/main" id="{2A38E8C1-B147-4FDB-B184-8AE9FBB4D2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209800"/>
                        <a:ext cx="42957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18" name="Object 18">
            <a:extLst>
              <a:ext uri="{FF2B5EF4-FFF2-40B4-BE49-F238E27FC236}">
                <a16:creationId xmlns:a16="http://schemas.microsoft.com/office/drawing/2014/main" id="{494A063F-7FF9-4F43-8488-223A73AD5B09}"/>
              </a:ext>
            </a:extLst>
          </p:cNvPr>
          <p:cNvGraphicFramePr>
            <a:graphicFrameLocks noChangeAspect="1"/>
          </p:cNvGraphicFramePr>
          <p:nvPr/>
        </p:nvGraphicFramePr>
        <p:xfrm>
          <a:off x="4495800" y="5257800"/>
          <a:ext cx="2854325" cy="592138"/>
        </p:xfrm>
        <a:graphic>
          <a:graphicData uri="http://schemas.openxmlformats.org/presentationml/2006/ole">
            <mc:AlternateContent xmlns:mc="http://schemas.openxmlformats.org/markup-compatibility/2006">
              <mc:Choice xmlns:v="urn:schemas-microsoft-com:vml" Requires="v">
                <p:oleObj name="Equation" r:id="rId7" imgW="1346040" imgH="279360" progId="Equation.3">
                  <p:embed/>
                </p:oleObj>
              </mc:Choice>
              <mc:Fallback>
                <p:oleObj name="Equation" r:id="rId7" imgW="1346040" imgH="279360" progId="Equation.3">
                  <p:embed/>
                  <p:pic>
                    <p:nvPicPr>
                      <p:cNvPr id="358418" name="Object 18">
                        <a:extLst>
                          <a:ext uri="{FF2B5EF4-FFF2-40B4-BE49-F238E27FC236}">
                            <a16:creationId xmlns:a16="http://schemas.microsoft.com/office/drawing/2014/main" id="{494A063F-7FF9-4F43-8488-223A73AD5B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5257800"/>
                        <a:ext cx="285432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5">
            <a:extLst>
              <a:ext uri="{FF2B5EF4-FFF2-40B4-BE49-F238E27FC236}">
                <a16:creationId xmlns:a16="http://schemas.microsoft.com/office/drawing/2014/main" id="{A44930A6-DCD1-45F2-920D-93D8D22BB935}"/>
              </a:ext>
            </a:extLst>
          </p:cNvPr>
          <p:cNvGraphicFramePr>
            <a:graphicFrameLocks noChangeAspect="1"/>
          </p:cNvGraphicFramePr>
          <p:nvPr/>
        </p:nvGraphicFramePr>
        <p:xfrm>
          <a:off x="990600" y="5410200"/>
          <a:ext cx="2995613" cy="479425"/>
        </p:xfrm>
        <a:graphic>
          <a:graphicData uri="http://schemas.openxmlformats.org/presentationml/2006/ole">
            <mc:AlternateContent xmlns:mc="http://schemas.openxmlformats.org/markup-compatibility/2006">
              <mc:Choice xmlns:v="urn:schemas-microsoft-com:vml" Requires="v">
                <p:oleObj name="Equation" r:id="rId9" imgW="1663560" imgH="266400" progId="Equation.3">
                  <p:embed/>
                </p:oleObj>
              </mc:Choice>
              <mc:Fallback>
                <p:oleObj name="Equation" r:id="rId9" imgW="1663560" imgH="266400" progId="Equation.3">
                  <p:embed/>
                  <p:pic>
                    <p:nvPicPr>
                      <p:cNvPr id="2" name="Object 5">
                        <a:extLst>
                          <a:ext uri="{FF2B5EF4-FFF2-40B4-BE49-F238E27FC236}">
                            <a16:creationId xmlns:a16="http://schemas.microsoft.com/office/drawing/2014/main" id="{A44930A6-DCD1-45F2-920D-93D8D22BB9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5410200"/>
                        <a:ext cx="299561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8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92">
            <a:extLst>
              <a:ext uri="{FF2B5EF4-FFF2-40B4-BE49-F238E27FC236}">
                <a16:creationId xmlns:a16="http://schemas.microsoft.com/office/drawing/2014/main" id="{D212BDC2-1D1C-493D-A047-C25E6CC2EFCF}"/>
              </a:ext>
            </a:extLst>
          </p:cNvPr>
          <p:cNvSpPr>
            <a:spLocks noGrp="1" noChangeArrowheads="1"/>
          </p:cNvSpPr>
          <p:nvPr>
            <p:ph type="title"/>
          </p:nvPr>
        </p:nvSpPr>
        <p:spPr>
          <a:xfrm>
            <a:off x="457200" y="122238"/>
            <a:ext cx="7543800" cy="715962"/>
          </a:xfrm>
        </p:spPr>
        <p:txBody>
          <a:bodyPr>
            <a:normAutofit fontScale="90000"/>
          </a:bodyPr>
          <a:lstStyle/>
          <a:p>
            <a:pPr eaLnBrk="1" hangingPunct="1"/>
            <a:r>
              <a:rPr lang="en-US" altLang="en-US" sz="3400" b="1">
                <a:solidFill>
                  <a:srgbClr val="0000CC"/>
                </a:solidFill>
                <a:latin typeface="Times New Roman" panose="02020603050405020304" pitchFamily="18" charset="0"/>
                <a:cs typeface="Times New Roman" panose="02020603050405020304" pitchFamily="18" charset="0"/>
              </a:rPr>
              <a:t>Polynomial Regression- Example (cont’d)</a:t>
            </a:r>
          </a:p>
        </p:txBody>
      </p:sp>
      <p:graphicFrame>
        <p:nvGraphicFramePr>
          <p:cNvPr id="618666" name="Group 170">
            <a:extLst>
              <a:ext uri="{FF2B5EF4-FFF2-40B4-BE49-F238E27FC236}">
                <a16:creationId xmlns:a16="http://schemas.microsoft.com/office/drawing/2014/main" id="{3756E857-51D2-423C-9EFF-1FEA656AC83C}"/>
              </a:ext>
            </a:extLst>
          </p:cNvPr>
          <p:cNvGraphicFramePr>
            <a:graphicFrameLocks noGrp="1"/>
          </p:cNvGraphicFramePr>
          <p:nvPr>
            <p:ph type="tbl" idx="1"/>
          </p:nvPr>
        </p:nvGraphicFramePr>
        <p:xfrm>
          <a:off x="304800" y="914400"/>
          <a:ext cx="5181600" cy="3170240"/>
        </p:xfrm>
        <a:graphic>
          <a:graphicData uri="http://schemas.openxmlformats.org/drawingml/2006/table">
            <a:tbl>
              <a:tblPr/>
              <a:tblGrid>
                <a:gridCol w="823913">
                  <a:extLst>
                    <a:ext uri="{9D8B030D-6E8A-4147-A177-3AD203B41FA5}">
                      <a16:colId xmlns:a16="http://schemas.microsoft.com/office/drawing/2014/main" val="20000"/>
                    </a:ext>
                  </a:extLst>
                </a:gridCol>
                <a:gridCol w="822325">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1" u="none" strike="noStrike" cap="none" normalizeH="0" baseline="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p>
                  </a:txBody>
                  <a:tcPr marT="45725" marB="45725" anchor="b" horzOverflow="overflow">
                    <a:lnL cap="flat">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1" u="none" strike="noStrike" cap="none" normalizeH="0" baseline="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p>
                  </a:txBody>
                  <a:tcPr marT="45725" marB="45725" anchor="b" horzOverflow="overflow">
                    <a:lnL>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1" u="none" strike="noStrike" cap="none" normalizeH="0" baseline="0">
                          <a:ln>
                            <a:noFill/>
                          </a:ln>
                          <a:solidFill>
                            <a:schemeClr val="tx1"/>
                          </a:solidFill>
                          <a:effectLst/>
                          <a:latin typeface="Arial" charset="0"/>
                          <a:cs typeface="Arial" charset="0"/>
                        </a:rPr>
                        <a:t>y</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model</a:t>
                      </a:r>
                    </a:p>
                  </a:txBody>
                  <a:tcPr marT="45725" marB="45725" anchor="b" horzOverflow="overflow">
                    <a:lnL>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1" u="none" strike="noStrike" cap="none" normalizeH="0" baseline="0">
                          <a:ln>
                            <a:noFill/>
                          </a:ln>
                          <a:solidFill>
                            <a:schemeClr val="tx1"/>
                          </a:solidFill>
                          <a:effectLst/>
                          <a:latin typeface="Arial" charset="0"/>
                          <a:cs typeface="Arial" charset="0"/>
                        </a:rPr>
                        <a:t>e</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r>
                        <a:rPr kumimoji="0" lang="en-US" sz="2000" b="1" i="1" u="none" strike="noStrike" cap="none" normalizeH="0" baseline="30000">
                          <a:ln>
                            <a:noFill/>
                          </a:ln>
                          <a:solidFill>
                            <a:schemeClr val="tx1"/>
                          </a:solidFill>
                          <a:effectLst/>
                          <a:latin typeface="Arial" charset="0"/>
                          <a:cs typeface="Arial" charset="0"/>
                        </a:rPr>
                        <a:t>2</a:t>
                      </a:r>
                    </a:p>
                  </a:txBody>
                  <a:tcPr marT="45725" marB="45725" anchor="b" horzOverflow="overflow">
                    <a:lnL>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1" u="none" strike="noStrike" cap="none" normalizeH="0" baseline="0">
                          <a:ln>
                            <a:noFill/>
                          </a:ln>
                          <a:solidFill>
                            <a:schemeClr val="tx1"/>
                          </a:solidFill>
                          <a:effectLst/>
                          <a:latin typeface="Arial" charset="0"/>
                          <a:cs typeface="Arial" charset="0"/>
                        </a:rPr>
                        <a:t>(y</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r>
                        <a:rPr kumimoji="0" lang="en-US" sz="2000" b="1" i="1" u="none" strike="noStrike" cap="none" normalizeH="0" baseline="0">
                          <a:ln>
                            <a:noFill/>
                          </a:ln>
                          <a:solidFill>
                            <a:schemeClr val="tx1"/>
                          </a:solidFill>
                          <a:effectLst/>
                          <a:latin typeface="Arial" charset="0"/>
                          <a:cs typeface="Arial" charset="0"/>
                        </a:rPr>
                        <a:t>-y`)</a:t>
                      </a:r>
                      <a:r>
                        <a:rPr kumimoji="0" lang="en-US" sz="2000" b="1" i="1" u="none" strike="noStrike" cap="none" normalizeH="0" baseline="30000">
                          <a:ln>
                            <a:noFill/>
                          </a:ln>
                          <a:solidFill>
                            <a:schemeClr val="tx1"/>
                          </a:solidFill>
                          <a:effectLst/>
                          <a:latin typeface="Arial" charset="0"/>
                          <a:cs typeface="Arial" charset="0"/>
                        </a:rPr>
                        <a:t>2</a:t>
                      </a:r>
                    </a:p>
                  </a:txBody>
                  <a:tcPr marT="45725" marB="45725" anchor="b" horzOverflow="overflow">
                    <a:lnL>
                      <a:noFill/>
                    </a:lnL>
                    <a:lnR cap="flat">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cap="flat">
                      <a:noFill/>
                    </a:lnL>
                    <a:lnR>
                      <a:noFill/>
                    </a:lnR>
                    <a:lnT w="28575" cap="flat" cmpd="sng" algn="ctr">
                      <a:solidFill>
                        <a:srgbClr val="CC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2.1</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w="28575" cap="flat" cmpd="sng" algn="ctr">
                      <a:solidFill>
                        <a:srgbClr val="CC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2.4786</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w="28575" cap="flat" cmpd="sng" algn="ctr">
                      <a:solidFill>
                        <a:srgbClr val="CC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0.14332</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w="28575" cap="flat" cmpd="sng" algn="ctr">
                      <a:solidFill>
                        <a:srgbClr val="CC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544.42889</a:t>
                      </a:r>
                      <a:endParaRPr kumimoji="0" lang="en-US" sz="18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cap="flat">
                      <a:noFill/>
                    </a:lnR>
                    <a:lnT w="28575" cap="flat" cmpd="sng" algn="ctr">
                      <a:solidFill>
                        <a:srgbClr val="CC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7.7</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6.6986</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1.00286</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314.45929</a:t>
                      </a:r>
                      <a:endParaRPr kumimoji="0" lang="en-US" sz="18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13.6</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14.64</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1.08158</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140.01989</a:t>
                      </a:r>
                      <a:endParaRPr kumimoji="0" lang="en-US" sz="18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27.2</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26.303</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0.80491</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3.12229</a:t>
                      </a:r>
                      <a:endParaRPr kumimoji="0" lang="en-US" sz="18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40.9</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41.687</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0.61951</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239.22809</a:t>
                      </a:r>
                      <a:endParaRPr kumimoji="0" lang="en-US" sz="18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cap="flat">
                      <a:noFill/>
                    </a:lnL>
                    <a:lnR>
                      <a:noFill/>
                    </a:lnR>
                    <a:lnT>
                      <a:noFill/>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61.1</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60.793</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0.09439</a:t>
                      </a:r>
                      <a:endParaRPr kumimoji="0" lang="en-US" sz="20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a:noFill/>
                    </a:lnR>
                    <a:lnT>
                      <a:noFill/>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1272.13489</a:t>
                      </a:r>
                      <a:endParaRPr kumimoji="0" lang="en-US" sz="1800" b="0" i="0" u="none" strike="noStrike" cap="none" normalizeH="0" baseline="0">
                        <a:ln>
                          <a:noFill/>
                        </a:ln>
                        <a:solidFill>
                          <a:schemeClr val="tx1"/>
                        </a:solidFill>
                        <a:effectLst/>
                        <a:latin typeface="Arial" charset="0"/>
                        <a:cs typeface="Arial" charset="0"/>
                      </a:endParaRPr>
                    </a:p>
                  </a:txBody>
                  <a:tcPr marT="45725" marB="45725" anchor="b" horzOverflow="overflow">
                    <a:lnL>
                      <a:noFill/>
                    </a:lnL>
                    <a:lnR cap="flat">
                      <a:noFill/>
                    </a:lnR>
                    <a:lnT>
                      <a:noFill/>
                    </a:lnT>
                    <a:lnB w="28575"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15</a:t>
                      </a:r>
                      <a:endParaRPr kumimoji="0" lang="en-US" sz="2000" b="0" i="0" u="none" strike="noStrike" cap="none" normalizeH="0" baseline="0">
                        <a:ln>
                          <a:noFill/>
                        </a:ln>
                        <a:solidFill>
                          <a:srgbClr val="0000CC"/>
                        </a:solidFill>
                        <a:effectLst/>
                        <a:latin typeface="Arial" charset="0"/>
                        <a:cs typeface="Arial" charset="0"/>
                      </a:endParaRPr>
                    </a:p>
                  </a:txBody>
                  <a:tcPr marT="45725" marB="45725" anchor="b" horzOverflow="overflow">
                    <a:lnL cap="flat">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152.6</a:t>
                      </a:r>
                      <a:endParaRPr kumimoji="0" lang="en-US" sz="2000" b="0" i="0" u="none" strike="noStrike" cap="none" normalizeH="0" baseline="0">
                        <a:ln>
                          <a:noFill/>
                        </a:ln>
                        <a:solidFill>
                          <a:srgbClr val="0000CC"/>
                        </a:solidFill>
                        <a:effectLst/>
                        <a:latin typeface="Arial" charset="0"/>
                        <a:cs typeface="Arial" charset="0"/>
                      </a:endParaRPr>
                    </a:p>
                  </a:txBody>
                  <a:tcPr marT="45725" marB="45725" anchor="b" horzOverflow="overflow">
                    <a:lnL>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GB" sz="2000" b="0" i="0" u="none" strike="noStrike" cap="none" normalizeH="0" baseline="0">
                        <a:ln>
                          <a:noFill/>
                        </a:ln>
                        <a:solidFill>
                          <a:srgbClr val="0000CC"/>
                        </a:solidFill>
                        <a:effectLst/>
                        <a:latin typeface="Arial" charset="0"/>
                        <a:cs typeface="Arial" charset="0"/>
                      </a:endParaRPr>
                    </a:p>
                  </a:txBody>
                  <a:tcPr marT="45725" marB="45725" anchor="b" horzOverflow="overflow">
                    <a:lnL>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3.74657</a:t>
                      </a:r>
                      <a:endParaRPr kumimoji="0" lang="en-US" sz="2000" b="0" i="0" u="none" strike="noStrike" cap="none" normalizeH="0" baseline="0">
                        <a:ln>
                          <a:noFill/>
                        </a:ln>
                        <a:solidFill>
                          <a:srgbClr val="0000CC"/>
                        </a:solidFill>
                        <a:effectLst/>
                        <a:latin typeface="Arial" charset="0"/>
                        <a:cs typeface="Arial" charset="0"/>
                      </a:endParaRPr>
                    </a:p>
                  </a:txBody>
                  <a:tcPr marT="45725" marB="45725" anchor="b" horzOverflow="overflow">
                    <a:lnL>
                      <a:noFill/>
                    </a:lnL>
                    <a:lnR>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CC"/>
                          </a:solidFill>
                          <a:effectLst/>
                          <a:latin typeface="Times New Roman" pitchFamily="18" charset="0"/>
                          <a:cs typeface="Times New Roman" pitchFamily="18" charset="0"/>
                        </a:rPr>
                        <a:t>2513.39333</a:t>
                      </a:r>
                      <a:endParaRPr kumimoji="0" lang="en-US" sz="1800" b="0" i="0" u="none" strike="noStrike" cap="none" normalizeH="0" baseline="0">
                        <a:ln>
                          <a:noFill/>
                        </a:ln>
                        <a:solidFill>
                          <a:srgbClr val="0000CC"/>
                        </a:solidFill>
                        <a:effectLst/>
                        <a:latin typeface="Arial" charset="0"/>
                        <a:cs typeface="Arial" charset="0"/>
                      </a:endParaRPr>
                    </a:p>
                  </a:txBody>
                  <a:tcPr marT="45725" marB="45725" anchor="b" horzOverflow="overflow">
                    <a:lnL>
                      <a:noFill/>
                    </a:lnL>
                    <a:lnR cap="flat">
                      <a:noFill/>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28722" name="Picture 164" descr="Fig1711">
            <a:extLst>
              <a:ext uri="{FF2B5EF4-FFF2-40B4-BE49-F238E27FC236}">
                <a16:creationId xmlns:a16="http://schemas.microsoft.com/office/drawing/2014/main" id="{FC5B8964-BDEE-4B16-A8ED-2BBC56C27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752600"/>
            <a:ext cx="34512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23" name="Rectangle 165">
            <a:extLst>
              <a:ext uri="{FF2B5EF4-FFF2-40B4-BE49-F238E27FC236}">
                <a16:creationId xmlns:a16="http://schemas.microsoft.com/office/drawing/2014/main" id="{835CB61B-190B-4BA4-83A6-EF91EF831B82}"/>
              </a:ext>
            </a:extLst>
          </p:cNvPr>
          <p:cNvSpPr>
            <a:spLocks noChangeArrowheads="1"/>
          </p:cNvSpPr>
          <p:nvPr/>
        </p:nvSpPr>
        <p:spPr bwMode="auto">
          <a:xfrm>
            <a:off x="304800" y="4191000"/>
            <a:ext cx="45720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a:latin typeface="Times New Roman" panose="02020603050405020304" pitchFamily="18" charset="0"/>
                <a:cs typeface="Times New Roman" panose="02020603050405020304" pitchFamily="18" charset="0"/>
              </a:rPr>
              <a:t>The standard error of estimate:</a:t>
            </a:r>
          </a:p>
          <a:p>
            <a:pPr eaLnBrk="1" hangingPunct="1"/>
            <a:endParaRPr lang="en-US" altLang="en-US">
              <a:latin typeface="Times New Roman" panose="02020603050405020304" pitchFamily="18" charset="0"/>
              <a:cs typeface="Times New Roman" panose="02020603050405020304" pitchFamily="18" charset="0"/>
            </a:endParaRPr>
          </a:p>
          <a:p>
            <a:pPr eaLnBrk="1" hangingPunct="1"/>
            <a:endParaRPr lang="en-US" altLang="en-US">
              <a:latin typeface="Times New Roman" panose="02020603050405020304" pitchFamily="18" charset="0"/>
              <a:cs typeface="Times New Roman" panose="02020603050405020304" pitchFamily="18" charset="0"/>
            </a:endParaRPr>
          </a:p>
          <a:p>
            <a:pPr eaLnBrk="1" hangingPunct="1"/>
            <a:endParaRPr lang="en-US" altLang="en-US">
              <a:latin typeface="Times New Roman" panose="02020603050405020304" pitchFamily="18" charset="0"/>
              <a:cs typeface="Times New Roman" panose="02020603050405020304" pitchFamily="18" charset="0"/>
            </a:endParaRPr>
          </a:p>
          <a:p>
            <a:pPr eaLnBrk="1" hangingPunct="1">
              <a:buFontTx/>
              <a:buChar char="•"/>
            </a:pPr>
            <a:r>
              <a:rPr lang="en-US" altLang="ar-SA">
                <a:latin typeface="Times New Roman" panose="02020603050405020304" pitchFamily="18" charset="0"/>
                <a:cs typeface="Times New Roman" panose="02020603050405020304" pitchFamily="18" charset="0"/>
              </a:rPr>
              <a:t>The coefficient of determination:</a:t>
            </a:r>
            <a:r>
              <a:rPr lang="en-US" altLang="en-US">
                <a:latin typeface="Times New Roman" panose="02020603050405020304" pitchFamily="18" charset="0"/>
                <a:cs typeface="Times New Roman" panose="02020603050405020304" pitchFamily="18" charset="0"/>
              </a:rPr>
              <a:t> </a:t>
            </a:r>
          </a:p>
          <a:p>
            <a:pPr eaLnBrk="1" hangingPunct="1">
              <a:spcBef>
                <a:spcPct val="50000"/>
              </a:spcBef>
              <a:buClr>
                <a:schemeClr val="tx2"/>
              </a:buClr>
              <a:buSzPct val="70000"/>
              <a:buFont typeface="Wingdings" panose="05000000000000000000" pitchFamily="2" charset="2"/>
              <a:buChar char="l"/>
            </a:pPr>
            <a:endParaRPr lang="en-US" altLang="en-US" sz="2600">
              <a:latin typeface="Times New Roman" panose="02020603050405020304" pitchFamily="18" charset="0"/>
              <a:cs typeface="Times New Roman" panose="02020603050405020304" pitchFamily="18" charset="0"/>
            </a:endParaRPr>
          </a:p>
        </p:txBody>
      </p:sp>
      <p:graphicFrame>
        <p:nvGraphicFramePr>
          <p:cNvPr id="358416" name="Object 16">
            <a:extLst>
              <a:ext uri="{FF2B5EF4-FFF2-40B4-BE49-F238E27FC236}">
                <a16:creationId xmlns:a16="http://schemas.microsoft.com/office/drawing/2014/main" id="{8F772358-BEA3-4B58-A0C7-E2BBDAF58FC3}"/>
              </a:ext>
            </a:extLst>
          </p:cNvPr>
          <p:cNvGraphicFramePr>
            <a:graphicFrameLocks noChangeAspect="1"/>
          </p:cNvGraphicFramePr>
          <p:nvPr/>
        </p:nvGraphicFramePr>
        <p:xfrm>
          <a:off x="914400" y="4572000"/>
          <a:ext cx="2971800" cy="904875"/>
        </p:xfrm>
        <a:graphic>
          <a:graphicData uri="http://schemas.openxmlformats.org/presentationml/2006/ole">
            <mc:AlternateContent xmlns:mc="http://schemas.openxmlformats.org/markup-compatibility/2006">
              <mc:Choice xmlns:v="urn:schemas-microsoft-com:vml" Requires="v">
                <p:oleObj name="Equation" r:id="rId4" imgW="1460160" imgH="444240" progId="Equation.3">
                  <p:embed/>
                </p:oleObj>
              </mc:Choice>
              <mc:Fallback>
                <p:oleObj name="Equation" r:id="rId4" imgW="1460160" imgH="444240" progId="Equation.3">
                  <p:embed/>
                  <p:pic>
                    <p:nvPicPr>
                      <p:cNvPr id="358416" name="Object 16">
                        <a:extLst>
                          <a:ext uri="{FF2B5EF4-FFF2-40B4-BE49-F238E27FC236}">
                            <a16:creationId xmlns:a16="http://schemas.microsoft.com/office/drawing/2014/main" id="{8F772358-BEA3-4B58-A0C7-E2BBDAF58F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572000"/>
                        <a:ext cx="2971800" cy="904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167">
            <a:extLst>
              <a:ext uri="{FF2B5EF4-FFF2-40B4-BE49-F238E27FC236}">
                <a16:creationId xmlns:a16="http://schemas.microsoft.com/office/drawing/2014/main" id="{0C403F68-22EF-48B6-9787-968416EA392C}"/>
              </a:ext>
            </a:extLst>
          </p:cNvPr>
          <p:cNvGraphicFramePr>
            <a:graphicFrameLocks noChangeAspect="1"/>
          </p:cNvGraphicFramePr>
          <p:nvPr/>
        </p:nvGraphicFramePr>
        <p:xfrm>
          <a:off x="228600" y="5867400"/>
          <a:ext cx="6750050" cy="777875"/>
        </p:xfrm>
        <a:graphic>
          <a:graphicData uri="http://schemas.openxmlformats.org/presentationml/2006/ole">
            <mc:AlternateContent xmlns:mc="http://schemas.openxmlformats.org/markup-compatibility/2006">
              <mc:Choice xmlns:v="urn:schemas-microsoft-com:vml" Requires="v">
                <p:oleObj name="Equation" r:id="rId6" imgW="3416040" imgH="393480" progId="Equation.3">
                  <p:embed/>
                </p:oleObj>
              </mc:Choice>
              <mc:Fallback>
                <p:oleObj name="Equation" r:id="rId6" imgW="3416040" imgH="393480" progId="Equation.3">
                  <p:embed/>
                  <p:pic>
                    <p:nvPicPr>
                      <p:cNvPr id="28675" name="Object 167">
                        <a:extLst>
                          <a:ext uri="{FF2B5EF4-FFF2-40B4-BE49-F238E27FC236}">
                            <a16:creationId xmlns:a16="http://schemas.microsoft.com/office/drawing/2014/main" id="{0C403F68-22EF-48B6-9787-968416EA39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867400"/>
                        <a:ext cx="6750050" cy="777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8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52F91B-2C7F-454C-A70E-E9EF91E7AC85}"/>
              </a:ext>
            </a:extLst>
          </p:cNvPr>
          <p:cNvSpPr txBox="1"/>
          <p:nvPr/>
        </p:nvSpPr>
        <p:spPr>
          <a:xfrm>
            <a:off x="167951" y="223935"/>
            <a:ext cx="8798767" cy="954107"/>
          </a:xfrm>
          <a:prstGeom prst="rect">
            <a:avLst/>
          </a:prstGeom>
          <a:noFill/>
        </p:spPr>
        <p:txBody>
          <a:bodyPr wrap="square" rtlCol="0">
            <a:spAutoFit/>
          </a:bodyPr>
          <a:lstStyle/>
          <a:p>
            <a:r>
              <a:rPr lang="es-PE" sz="2800" dirty="0" err="1">
                <a:latin typeface="Times New Roman" panose="02020603050405020304" pitchFamily="18" charset="0"/>
                <a:cs typeface="Times New Roman" panose="02020603050405020304" pitchFamily="18" charset="0"/>
              </a:rPr>
              <a:t>Exercice</a:t>
            </a:r>
            <a:r>
              <a:rPr lang="es-PE"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Using polynomial regression for curve fitting of stress-strain curve.</a:t>
            </a:r>
            <a:endParaRPr lang="es-PE"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F7F858-CBD0-47FF-AA74-C491EB16A42B}"/>
              </a:ext>
            </a:extLst>
          </p:cNvPr>
          <p:cNvSpPr txBox="1"/>
          <p:nvPr/>
        </p:nvSpPr>
        <p:spPr>
          <a:xfrm>
            <a:off x="261257" y="1178042"/>
            <a:ext cx="8406882" cy="178510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A tension test is conducted for determining the stress-strain behavior of rubber. The data points from the test are shown in the figure, and their values are given below. Determine the fourth order polynomial that best fits the data points. Make plot of the data points and the curve that corresponds to the </a:t>
            </a:r>
            <a:r>
              <a:rPr lang="es-PE" sz="2200" dirty="0" err="1">
                <a:latin typeface="Times New Roman" panose="02020603050405020304" pitchFamily="18" charset="0"/>
                <a:cs typeface="Times New Roman" panose="02020603050405020304" pitchFamily="18" charset="0"/>
              </a:rPr>
              <a:t>polynomial</a:t>
            </a:r>
            <a:r>
              <a:rPr lang="es-PE" sz="2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6D48B7F1-6D78-412D-ABCC-C4C6CAD5A858}"/>
              </a:ext>
            </a:extLst>
          </p:cNvPr>
          <p:cNvPicPr>
            <a:picLocks noChangeAspect="1"/>
          </p:cNvPicPr>
          <p:nvPr/>
        </p:nvPicPr>
        <p:blipFill>
          <a:blip r:embed="rId2"/>
          <a:stretch>
            <a:fillRect/>
          </a:stretch>
        </p:blipFill>
        <p:spPr>
          <a:xfrm>
            <a:off x="1077685" y="2963146"/>
            <a:ext cx="6979298" cy="1380460"/>
          </a:xfrm>
          <a:prstGeom prst="rect">
            <a:avLst/>
          </a:prstGeom>
        </p:spPr>
      </p:pic>
      <p:pic>
        <p:nvPicPr>
          <p:cNvPr id="8" name="Picture 7">
            <a:extLst>
              <a:ext uri="{FF2B5EF4-FFF2-40B4-BE49-F238E27FC236}">
                <a16:creationId xmlns:a16="http://schemas.microsoft.com/office/drawing/2014/main" id="{A1F53F36-EAF5-40BA-9A56-5C25A097DC8A}"/>
              </a:ext>
            </a:extLst>
          </p:cNvPr>
          <p:cNvPicPr>
            <a:picLocks noChangeAspect="1"/>
          </p:cNvPicPr>
          <p:nvPr/>
        </p:nvPicPr>
        <p:blipFill>
          <a:blip r:embed="rId3"/>
          <a:stretch>
            <a:fillRect/>
          </a:stretch>
        </p:blipFill>
        <p:spPr>
          <a:xfrm>
            <a:off x="2458714" y="4528955"/>
            <a:ext cx="3056018" cy="2109981"/>
          </a:xfrm>
          <a:prstGeom prst="rect">
            <a:avLst/>
          </a:prstGeom>
        </p:spPr>
      </p:pic>
    </p:spTree>
    <p:extLst>
      <p:ext uri="{BB962C8B-B14F-4D97-AF65-F5344CB8AC3E}">
        <p14:creationId xmlns:p14="http://schemas.microsoft.com/office/powerpoint/2010/main" val="251537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EB5E25-9051-4C77-BCBA-645DC3EE09AE}"/>
              </a:ext>
            </a:extLst>
          </p:cNvPr>
          <p:cNvPicPr>
            <a:picLocks noChangeAspect="1"/>
          </p:cNvPicPr>
          <p:nvPr/>
        </p:nvPicPr>
        <p:blipFill>
          <a:blip r:embed="rId2"/>
          <a:stretch>
            <a:fillRect/>
          </a:stretch>
        </p:blipFill>
        <p:spPr>
          <a:xfrm>
            <a:off x="1278294" y="2618941"/>
            <a:ext cx="6346760" cy="3511659"/>
          </a:xfrm>
          <a:prstGeom prst="rect">
            <a:avLst/>
          </a:prstGeom>
        </p:spPr>
      </p:pic>
      <p:sp>
        <p:nvSpPr>
          <p:cNvPr id="6" name="TextBox 5">
            <a:extLst>
              <a:ext uri="{FF2B5EF4-FFF2-40B4-BE49-F238E27FC236}">
                <a16:creationId xmlns:a16="http://schemas.microsoft.com/office/drawing/2014/main" id="{F1A28753-F10A-4CB4-ADAF-A6732F26B716}"/>
              </a:ext>
            </a:extLst>
          </p:cNvPr>
          <p:cNvSpPr txBox="1"/>
          <p:nvPr/>
        </p:nvSpPr>
        <p:spPr>
          <a:xfrm>
            <a:off x="242596" y="223935"/>
            <a:ext cx="8509518" cy="2308324"/>
          </a:xfrm>
          <a:prstGeom prst="rect">
            <a:avLst/>
          </a:prstGeom>
          <a:noFill/>
        </p:spPr>
        <p:txBody>
          <a:bodyPr wrap="square" rtlCol="0">
            <a:spAutoFit/>
          </a:bodyPr>
          <a:lstStyle/>
          <a:p>
            <a:r>
              <a:rPr lang="es-PE"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A polynomial of the fourth order can be written as: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Curve fitting of 16 data points with this polynomial is done by polynomial regression. The values of the five coefficients a0, a1, a2, a3 , and a4 are obtained by solving a system of five linear equations. The five equations can be written:</a:t>
            </a:r>
            <a:endParaRPr lang="es-P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C38261B-D3A2-4893-A084-139319FCB75A}"/>
              </a:ext>
            </a:extLst>
          </p:cNvPr>
          <p:cNvPicPr>
            <a:picLocks noChangeAspect="1"/>
          </p:cNvPicPr>
          <p:nvPr/>
        </p:nvPicPr>
        <p:blipFill>
          <a:blip r:embed="rId3"/>
          <a:stretch>
            <a:fillRect/>
          </a:stretch>
        </p:blipFill>
        <p:spPr>
          <a:xfrm>
            <a:off x="2494286" y="876883"/>
            <a:ext cx="3914775" cy="476250"/>
          </a:xfrm>
          <a:prstGeom prst="rect">
            <a:avLst/>
          </a:prstGeom>
        </p:spPr>
      </p:pic>
    </p:spTree>
    <p:extLst>
      <p:ext uri="{BB962C8B-B14F-4D97-AF65-F5344CB8AC3E}">
        <p14:creationId xmlns:p14="http://schemas.microsoft.com/office/powerpoint/2010/main" val="381003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a16="http://schemas.microsoft.com/office/drawing/2014/main" id="{C424CA55-82A7-4626-907E-05924F6309BE}"/>
              </a:ext>
            </a:extLst>
          </p:cNvPr>
          <p:cNvSpPr>
            <a:spLocks noGrp="1" noChangeArrowheads="1"/>
          </p:cNvSpPr>
          <p:nvPr>
            <p:ph type="body" idx="1"/>
          </p:nvPr>
        </p:nvSpPr>
        <p:spPr>
          <a:xfrm>
            <a:off x="482600" y="1154113"/>
            <a:ext cx="8178800" cy="1727200"/>
          </a:xfrm>
          <a:solidFill>
            <a:schemeClr val="bg1">
              <a:lumMod val="95000"/>
            </a:schemeClr>
          </a:solidFill>
          <a:ln w="25400">
            <a:solidFill>
              <a:srgbClr val="FFFF99"/>
            </a:solidFill>
          </a:ln>
        </p:spPr>
        <p:txBody>
          <a:bodyPr tIns="137160" bIns="137160">
            <a:normAutofit lnSpcReduction="10000"/>
          </a:bodyPr>
          <a:lstStyle/>
          <a:p>
            <a:pPr marL="171450" indent="-171450" eaLnBrk="1" hangingPunct="1">
              <a:defRPr/>
            </a:pPr>
            <a:r>
              <a:rPr lang="en-US" sz="1800" dirty="0">
                <a:latin typeface="Times New Roman" panose="02020603050405020304" pitchFamily="18" charset="0"/>
                <a:cs typeface="Times New Roman" panose="02020603050405020304" pitchFamily="18" charset="0"/>
              </a:rPr>
              <a:t>A useful extension of linear regression is the case where </a:t>
            </a:r>
            <a:r>
              <a:rPr lang="en-US" sz="1800" i="1" dirty="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is a linear function of two or more independent variables. For example:</a:t>
            </a:r>
          </a:p>
          <a:p>
            <a:pPr marL="171450" indent="-171450" eaLnBrk="1" hangingPunct="1">
              <a:buFontTx/>
              <a:buNone/>
              <a:defRPr/>
            </a:pP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y = </a:t>
            </a:r>
            <a:r>
              <a:rPr lang="en-US" sz="2000" b="1" i="1" dirty="0" err="1">
                <a:latin typeface="Times New Roman" panose="02020603050405020304" pitchFamily="18" charset="0"/>
                <a:cs typeface="Times New Roman" panose="02020603050405020304" pitchFamily="18" charset="0"/>
              </a:rPr>
              <a:t>a</a:t>
            </a:r>
            <a:r>
              <a:rPr lang="en-US" sz="2000" b="1" i="1" baseline="-25000" dirty="0" err="1">
                <a:latin typeface="Times New Roman" panose="02020603050405020304" pitchFamily="18" charset="0"/>
                <a:cs typeface="Times New Roman" panose="02020603050405020304" pitchFamily="18" charset="0"/>
              </a:rPr>
              <a:t>o</a:t>
            </a:r>
            <a:r>
              <a:rPr lang="en-US" sz="2000" b="1" i="1" dirty="0">
                <a:latin typeface="Times New Roman" panose="02020603050405020304" pitchFamily="18" charset="0"/>
                <a:cs typeface="Times New Roman" panose="02020603050405020304" pitchFamily="18" charset="0"/>
              </a:rPr>
              <a:t> + a</a:t>
            </a:r>
            <a:r>
              <a:rPr lang="en-US" sz="2000" b="1" i="1" baseline="-25000" dirty="0">
                <a:latin typeface="Times New Roman" panose="02020603050405020304" pitchFamily="18" charset="0"/>
                <a:cs typeface="Times New Roman" panose="02020603050405020304" pitchFamily="18" charset="0"/>
              </a:rPr>
              <a:t>1</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i="1" dirty="0">
                <a:latin typeface="Times New Roman" panose="02020603050405020304" pitchFamily="18" charset="0"/>
                <a:cs typeface="Times New Roman" panose="02020603050405020304" pitchFamily="18" charset="0"/>
              </a:rPr>
              <a:t> + a</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endParaRPr lang="en-US" sz="2000" b="1" i="1" dirty="0">
              <a:latin typeface="Times New Roman" panose="02020603050405020304" pitchFamily="18" charset="0"/>
              <a:cs typeface="Times New Roman" panose="02020603050405020304" pitchFamily="18" charset="0"/>
            </a:endParaRPr>
          </a:p>
          <a:p>
            <a:pPr marL="171450" indent="-171450" eaLnBrk="1" hangingPunct="1">
              <a:defRPr/>
            </a:pPr>
            <a:r>
              <a:rPr lang="en-US" sz="1800" dirty="0">
                <a:latin typeface="Times New Roman" panose="02020603050405020304" pitchFamily="18" charset="0"/>
                <a:cs typeface="Times New Roman" panose="02020603050405020304" pitchFamily="18" charset="0"/>
              </a:rPr>
              <a:t>For this 2-dimensional case, the regression line becomes a plane as shown in the figure below. </a:t>
            </a:r>
          </a:p>
        </p:txBody>
      </p:sp>
      <p:pic>
        <p:nvPicPr>
          <p:cNvPr id="18436" name="Picture 6" descr="Fig1714">
            <a:extLst>
              <a:ext uri="{FF2B5EF4-FFF2-40B4-BE49-F238E27FC236}">
                <a16:creationId xmlns:a16="http://schemas.microsoft.com/office/drawing/2014/main" id="{FB4AC8A4-8ECE-456F-9A47-C27FA287F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3027363"/>
            <a:ext cx="4054475"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21CF09BB-07A0-4F6F-BD35-13B329A302E2}"/>
              </a:ext>
            </a:extLst>
          </p:cNvPr>
          <p:cNvSpPr txBox="1">
            <a:spLocks noChangeArrowheads="1"/>
          </p:cNvSpPr>
          <p:nvPr/>
        </p:nvSpPr>
        <p:spPr bwMode="auto">
          <a:xfrm>
            <a:off x="457200" y="274638"/>
            <a:ext cx="8229600" cy="706437"/>
          </a:xfrm>
          <a:prstGeom prst="bevel">
            <a:avLst/>
          </a:prstGeom>
          <a:solidFill>
            <a:schemeClr val="bg1">
              <a:lumMod val="85000"/>
            </a:schemeClr>
          </a:solidFill>
          <a:ln w="9525">
            <a:noFill/>
            <a:miter lim="800000"/>
            <a:headEnd/>
            <a:tailEnd/>
          </a:ln>
          <a:effectLst/>
        </p:spPr>
        <p:txBody>
          <a:bodyPr anchor="ctr"/>
          <a:lstStyle/>
          <a:p>
            <a:pPr algn="ctr" eaLnBrk="1" hangingPunct="1">
              <a:defRPr/>
            </a:pPr>
            <a:r>
              <a:rPr lang="en-US" sz="3600" kern="0" dirty="0">
                <a:solidFill>
                  <a:schemeClr val="tx2"/>
                </a:solidFill>
                <a:latin typeface="Times New Roman" panose="02020603050405020304" pitchFamily="18" charset="0"/>
                <a:ea typeface="+mj-ea"/>
                <a:cs typeface="Times New Roman" panose="02020603050405020304" pitchFamily="18" charset="0"/>
              </a:rPr>
              <a:t>Multiple Linear Regression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E78B1B28-E63B-45F1-A559-1D1A3AA959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3347CB-031A-4EF8-833F-4646EB674ACE}" type="slidenum">
              <a:rPr lang="en-US" altLang="en-US" sz="900" smtClean="0"/>
              <a:pPr>
                <a:spcBef>
                  <a:spcPct val="0"/>
                </a:spcBef>
                <a:buFontTx/>
                <a:buNone/>
              </a:pPr>
              <a:t>15</a:t>
            </a:fld>
            <a:endParaRPr lang="en-US" altLang="en-US" sz="900"/>
          </a:p>
        </p:txBody>
      </p:sp>
      <p:graphicFrame>
        <p:nvGraphicFramePr>
          <p:cNvPr id="19459" name="Object 6">
            <a:extLst>
              <a:ext uri="{FF2B5EF4-FFF2-40B4-BE49-F238E27FC236}">
                <a16:creationId xmlns:a16="http://schemas.microsoft.com/office/drawing/2014/main" id="{73DBE289-C7BB-4E07-BB00-2D61C57FF5FA}"/>
              </a:ext>
            </a:extLst>
          </p:cNvPr>
          <p:cNvGraphicFramePr>
            <a:graphicFrameLocks noChangeAspect="1"/>
          </p:cNvGraphicFramePr>
          <p:nvPr/>
        </p:nvGraphicFramePr>
        <p:xfrm>
          <a:off x="312738" y="1052513"/>
          <a:ext cx="8580437" cy="771525"/>
        </p:xfrm>
        <a:graphic>
          <a:graphicData uri="http://schemas.openxmlformats.org/presentationml/2006/ole">
            <mc:AlternateContent xmlns:mc="http://schemas.openxmlformats.org/markup-compatibility/2006">
              <mc:Choice xmlns:v="urn:schemas-microsoft-com:vml" Requires="v">
                <p:oleObj name="Equation" r:id="rId2" imgW="4800600" imgH="431800" progId="Equation.3">
                  <p:embed/>
                </p:oleObj>
              </mc:Choice>
              <mc:Fallback>
                <p:oleObj name="Equation" r:id="rId2" imgW="4800600" imgH="431800" progId="Equation.3">
                  <p:embed/>
                  <p:pic>
                    <p:nvPicPr>
                      <p:cNvPr id="19459" name="Object 6">
                        <a:extLst>
                          <a:ext uri="{FF2B5EF4-FFF2-40B4-BE49-F238E27FC236}">
                            <a16:creationId xmlns:a16="http://schemas.microsoft.com/office/drawing/2014/main" id="{73DBE289-C7BB-4E07-BB00-2D61C57FF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1052513"/>
                        <a:ext cx="8580437" cy="7715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7">
            <a:extLst>
              <a:ext uri="{FF2B5EF4-FFF2-40B4-BE49-F238E27FC236}">
                <a16:creationId xmlns:a16="http://schemas.microsoft.com/office/drawing/2014/main" id="{AA2E3CF1-552D-428A-9F24-A3696DF244DD}"/>
              </a:ext>
            </a:extLst>
          </p:cNvPr>
          <p:cNvGraphicFramePr>
            <a:graphicFrameLocks noChangeAspect="1"/>
          </p:cNvGraphicFramePr>
          <p:nvPr/>
        </p:nvGraphicFramePr>
        <p:xfrm>
          <a:off x="349250" y="1997075"/>
          <a:ext cx="3935413" cy="2070100"/>
        </p:xfrm>
        <a:graphic>
          <a:graphicData uri="http://schemas.openxmlformats.org/presentationml/2006/ole">
            <mc:AlternateContent xmlns:mc="http://schemas.openxmlformats.org/markup-compatibility/2006">
              <mc:Choice xmlns:v="urn:schemas-microsoft-com:vml" Requires="v">
                <p:oleObj name="Equation" r:id="rId4" imgW="2514600" imgH="1320800" progId="Equation.3">
                  <p:embed/>
                </p:oleObj>
              </mc:Choice>
              <mc:Fallback>
                <p:oleObj name="Equation" r:id="rId4" imgW="2514600" imgH="1320800" progId="Equation.3">
                  <p:embed/>
                  <p:pic>
                    <p:nvPicPr>
                      <p:cNvPr id="10243" name="Object 7">
                        <a:extLst>
                          <a:ext uri="{FF2B5EF4-FFF2-40B4-BE49-F238E27FC236}">
                            <a16:creationId xmlns:a16="http://schemas.microsoft.com/office/drawing/2014/main" id="{AA2E3CF1-552D-428A-9F24-A3696DF244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 y="1997075"/>
                        <a:ext cx="3935413" cy="20701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8">
            <a:extLst>
              <a:ext uri="{FF2B5EF4-FFF2-40B4-BE49-F238E27FC236}">
                <a16:creationId xmlns:a16="http://schemas.microsoft.com/office/drawing/2014/main" id="{C109CF8E-8407-4CA2-952C-32F43A254E4C}"/>
              </a:ext>
            </a:extLst>
          </p:cNvPr>
          <p:cNvGraphicFramePr>
            <a:graphicFrameLocks noChangeAspect="1"/>
          </p:cNvGraphicFramePr>
          <p:nvPr/>
        </p:nvGraphicFramePr>
        <p:xfrm>
          <a:off x="4335463" y="1989138"/>
          <a:ext cx="4605337" cy="2057400"/>
        </p:xfrm>
        <a:graphic>
          <a:graphicData uri="http://schemas.openxmlformats.org/presentationml/2006/ole">
            <mc:AlternateContent xmlns:mc="http://schemas.openxmlformats.org/markup-compatibility/2006">
              <mc:Choice xmlns:v="urn:schemas-microsoft-com:vml" Requires="v">
                <p:oleObj name="Equation" r:id="rId6" imgW="2781300" imgH="1244600" progId="Equation.3">
                  <p:embed/>
                </p:oleObj>
              </mc:Choice>
              <mc:Fallback>
                <p:oleObj name="Equation" r:id="rId6" imgW="2781300" imgH="1244600" progId="Equation.3">
                  <p:embed/>
                  <p:pic>
                    <p:nvPicPr>
                      <p:cNvPr id="10244" name="Object 8">
                        <a:extLst>
                          <a:ext uri="{FF2B5EF4-FFF2-40B4-BE49-F238E27FC236}">
                            <a16:creationId xmlns:a16="http://schemas.microsoft.com/office/drawing/2014/main" id="{C109CF8E-8407-4CA2-952C-32F43A254E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5463" y="1989138"/>
                        <a:ext cx="4605337" cy="2057400"/>
                      </a:xfrm>
                      <a:prstGeom prst="rect">
                        <a:avLst/>
                      </a:prstGeom>
                      <a:solidFill>
                        <a:srgbClr val="99CCFF">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9">
            <a:extLst>
              <a:ext uri="{FF2B5EF4-FFF2-40B4-BE49-F238E27FC236}">
                <a16:creationId xmlns:a16="http://schemas.microsoft.com/office/drawing/2014/main" id="{787FEDBD-CFB5-4016-9B30-67ECB8B5B86E}"/>
              </a:ext>
            </a:extLst>
          </p:cNvPr>
          <p:cNvGraphicFramePr>
            <a:graphicFrameLocks noChangeAspect="1"/>
          </p:cNvGraphicFramePr>
          <p:nvPr/>
        </p:nvGraphicFramePr>
        <p:xfrm>
          <a:off x="900113" y="4221163"/>
          <a:ext cx="7256462" cy="1884362"/>
        </p:xfrm>
        <a:graphic>
          <a:graphicData uri="http://schemas.openxmlformats.org/presentationml/2006/ole">
            <mc:AlternateContent xmlns:mc="http://schemas.openxmlformats.org/markup-compatibility/2006">
              <mc:Choice xmlns:v="urn:schemas-microsoft-com:vml" Requires="v">
                <p:oleObj name="Equation" r:id="rId8" imgW="2832100" imgH="736600" progId="Equation.3">
                  <p:embed/>
                </p:oleObj>
              </mc:Choice>
              <mc:Fallback>
                <p:oleObj name="Equation" r:id="rId8" imgW="2832100" imgH="736600" progId="Equation.3">
                  <p:embed/>
                  <p:pic>
                    <p:nvPicPr>
                      <p:cNvPr id="10245" name="Object 9">
                        <a:extLst>
                          <a:ext uri="{FF2B5EF4-FFF2-40B4-BE49-F238E27FC236}">
                            <a16:creationId xmlns:a16="http://schemas.microsoft.com/office/drawing/2014/main" id="{787FEDBD-CFB5-4016-9B30-67ECB8B5B8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221163"/>
                        <a:ext cx="7256462" cy="1884362"/>
                      </a:xfrm>
                      <a:prstGeom prst="rect">
                        <a:avLst/>
                      </a:prstGeom>
                      <a:solidFill>
                        <a:srgbClr val="99CCFF">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7" name="Rectangle 11">
            <a:extLst>
              <a:ext uri="{FF2B5EF4-FFF2-40B4-BE49-F238E27FC236}">
                <a16:creationId xmlns:a16="http://schemas.microsoft.com/office/drawing/2014/main" id="{6345101B-AAA1-4386-B88D-9C2BAB4E22A0}"/>
              </a:ext>
            </a:extLst>
          </p:cNvPr>
          <p:cNvSpPr>
            <a:spLocks noChangeArrowheads="1"/>
          </p:cNvSpPr>
          <p:nvPr/>
        </p:nvSpPr>
        <p:spPr bwMode="auto">
          <a:xfrm>
            <a:off x="395288" y="6237288"/>
            <a:ext cx="8594725" cy="366712"/>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2"/>
                </a:solidFill>
                <a:latin typeface="Times New Roman" panose="02020603050405020304" pitchFamily="18" charset="0"/>
              </a:rPr>
              <a:t>Which method would you use to solve this Linear System of Equations?</a:t>
            </a:r>
          </a:p>
        </p:txBody>
      </p:sp>
      <p:sp>
        <p:nvSpPr>
          <p:cNvPr id="10" name="Rectangle 2">
            <a:extLst>
              <a:ext uri="{FF2B5EF4-FFF2-40B4-BE49-F238E27FC236}">
                <a16:creationId xmlns:a16="http://schemas.microsoft.com/office/drawing/2014/main" id="{E20DBA4E-8F2A-4AD8-9F1A-F2B942607A69}"/>
              </a:ext>
            </a:extLst>
          </p:cNvPr>
          <p:cNvSpPr txBox="1">
            <a:spLocks noChangeArrowheads="1"/>
          </p:cNvSpPr>
          <p:nvPr/>
        </p:nvSpPr>
        <p:spPr bwMode="auto">
          <a:xfrm>
            <a:off x="274638" y="215900"/>
            <a:ext cx="8642350" cy="706438"/>
          </a:xfrm>
          <a:prstGeom prst="bevel">
            <a:avLst/>
          </a:prstGeom>
          <a:solidFill>
            <a:schemeClr val="bg1">
              <a:lumMod val="85000"/>
            </a:schemeClr>
          </a:solidFill>
          <a:ln w="9525">
            <a:noFill/>
            <a:miter lim="800000"/>
            <a:headEnd/>
            <a:tailEnd/>
          </a:ln>
          <a:effectLst/>
        </p:spPr>
        <p:txBody>
          <a:bodyPr anchor="ctr"/>
          <a:lstStyle/>
          <a:p>
            <a:pPr algn="ctr" eaLnBrk="1" hangingPunct="1">
              <a:defRPr/>
            </a:pPr>
            <a:r>
              <a:rPr lang="en-US" sz="3600" kern="0" dirty="0">
                <a:solidFill>
                  <a:schemeClr val="tx2"/>
                </a:solidFill>
                <a:latin typeface="Times New Roman" panose="02020603050405020304" pitchFamily="18" charset="0"/>
                <a:ea typeface="+mj-ea"/>
                <a:cs typeface="Times New Roman" panose="02020603050405020304" pitchFamily="18" charset="0"/>
              </a:rPr>
              <a:t>Multiple Linear Regression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horizontal)">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linds(horizontal)">
                                      <p:cBhvr>
                                        <p:cTn id="17" dur="500"/>
                                        <p:tgtEl>
                                          <p:spTgt spid="1024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247"/>
                                        </p:tgtEl>
                                        <p:attrNameLst>
                                          <p:attrName>style.visibility</p:attrName>
                                        </p:attrNameLst>
                                      </p:cBhvr>
                                      <p:to>
                                        <p:strVal val="visible"/>
                                      </p:to>
                                    </p:set>
                                    <p:animEffect transition="in" filter="blinds(horizontal)">
                                      <p:cBhvr>
                                        <p:cTn id="20"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4FB22EEE-D400-465A-BA68-377FA7F24476}"/>
              </a:ext>
            </a:extLst>
          </p:cNvPr>
          <p:cNvSpPr>
            <a:spLocks noGrp="1" noChangeArrowheads="1"/>
          </p:cNvSpPr>
          <p:nvPr>
            <p:ph type="title"/>
          </p:nvPr>
        </p:nvSpPr>
        <p:spPr>
          <a:xfrm>
            <a:off x="287338" y="274638"/>
            <a:ext cx="4213225" cy="635000"/>
          </a:xfrm>
          <a:solidFill>
            <a:schemeClr val="bg1">
              <a:lumMod val="85000"/>
            </a:schemeClr>
          </a:solidFill>
        </p:spPr>
        <p:txBody>
          <a:bodyPr/>
          <a:lstStyle/>
          <a:p>
            <a:pPr eaLnBrk="1" hangingPunct="1">
              <a:defRPr/>
            </a:pPr>
            <a:r>
              <a:rPr lang="en-US" sz="2800" dirty="0">
                <a:solidFill>
                  <a:srgbClr val="CC9900"/>
                </a:solidFill>
                <a:latin typeface="Times New Roman" pitchFamily="18" charset="0"/>
              </a:rPr>
              <a:t>Multiple Linear Regression</a:t>
            </a:r>
          </a:p>
        </p:txBody>
      </p:sp>
      <p:sp>
        <p:nvSpPr>
          <p:cNvPr id="11270" name="Rectangle 8">
            <a:extLst>
              <a:ext uri="{FF2B5EF4-FFF2-40B4-BE49-F238E27FC236}">
                <a16:creationId xmlns:a16="http://schemas.microsoft.com/office/drawing/2014/main" id="{E126194B-3C87-4838-BA84-23F8DB49AF2A}"/>
              </a:ext>
            </a:extLst>
          </p:cNvPr>
          <p:cNvSpPr>
            <a:spLocks noChangeArrowheads="1"/>
          </p:cNvSpPr>
          <p:nvPr/>
        </p:nvSpPr>
        <p:spPr bwMode="auto">
          <a:xfrm>
            <a:off x="300038" y="981075"/>
            <a:ext cx="8543925" cy="56324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tabLst>
                <a:tab pos="3486150" algn="l"/>
              </a:tabLst>
              <a:defRPr sz="3200">
                <a:solidFill>
                  <a:schemeClr val="tx1"/>
                </a:solidFill>
                <a:latin typeface="Arial" panose="020B0604020202020204" pitchFamily="34" charset="0"/>
              </a:defRPr>
            </a:lvl1pPr>
            <a:lvl2pPr marL="742950" indent="-285750">
              <a:spcBef>
                <a:spcPct val="20000"/>
              </a:spcBef>
              <a:buChar char="–"/>
              <a:tabLst>
                <a:tab pos="3486150" algn="l"/>
              </a:tabLst>
              <a:defRPr sz="2800">
                <a:solidFill>
                  <a:schemeClr val="tx1"/>
                </a:solidFill>
                <a:latin typeface="Arial" panose="020B0604020202020204" pitchFamily="34" charset="0"/>
              </a:defRPr>
            </a:lvl2pPr>
            <a:lvl3pPr marL="1143000" indent="-228600">
              <a:spcBef>
                <a:spcPct val="20000"/>
              </a:spcBef>
              <a:buChar char="•"/>
              <a:tabLst>
                <a:tab pos="3486150" algn="l"/>
              </a:tabLst>
              <a:defRPr sz="2400">
                <a:solidFill>
                  <a:schemeClr val="tx1"/>
                </a:solidFill>
                <a:latin typeface="Arial" panose="020B0604020202020204" pitchFamily="34" charset="0"/>
              </a:defRPr>
            </a:lvl3pPr>
            <a:lvl4pPr marL="1600200" indent="-228600">
              <a:spcBef>
                <a:spcPct val="20000"/>
              </a:spcBef>
              <a:buChar char="–"/>
              <a:tabLst>
                <a:tab pos="3486150" algn="l"/>
              </a:tabLst>
              <a:defRPr sz="2000">
                <a:solidFill>
                  <a:schemeClr val="tx1"/>
                </a:solidFill>
                <a:latin typeface="Arial" panose="020B0604020202020204" pitchFamily="34" charset="0"/>
              </a:defRPr>
            </a:lvl4pPr>
            <a:lvl5pPr marL="2057400" indent="-228600">
              <a:spcBef>
                <a:spcPct val="20000"/>
              </a:spcBef>
              <a:buChar char="»"/>
              <a:tabLst>
                <a:tab pos="34861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34861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34861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34861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348615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2400" b="1" u="sng" dirty="0">
                <a:solidFill>
                  <a:schemeClr val="tx2"/>
                </a:solidFill>
                <a:latin typeface="Times New Roman" panose="02020603050405020304" pitchFamily="18" charset="0"/>
              </a:rPr>
              <a:t>Example</a:t>
            </a:r>
          </a:p>
          <a:p>
            <a:pPr eaLnBrk="1" hangingPunct="1">
              <a:spcBef>
                <a:spcPct val="0"/>
              </a:spcBef>
              <a:buFontTx/>
              <a:buNone/>
            </a:pPr>
            <a:endParaRPr lang="en-US" altLang="en-US" sz="1600" dirty="0">
              <a:solidFill>
                <a:schemeClr val="tx2"/>
              </a:solidFill>
              <a:latin typeface="Times New Roman" panose="02020603050405020304" pitchFamily="18" charset="0"/>
            </a:endParaRPr>
          </a:p>
          <a:p>
            <a:pPr eaLnBrk="1" hangingPunct="1">
              <a:spcBef>
                <a:spcPct val="0"/>
              </a:spcBef>
              <a:buFontTx/>
              <a:buNone/>
            </a:pPr>
            <a:r>
              <a:rPr lang="en-US" altLang="en-US" sz="1800" dirty="0">
                <a:solidFill>
                  <a:schemeClr val="tx2"/>
                </a:solidFill>
                <a:latin typeface="Times New Roman" panose="02020603050405020304" pitchFamily="18" charset="0"/>
              </a:rPr>
              <a:t>The following data is calculated from the equation    </a:t>
            </a:r>
            <a:r>
              <a:rPr lang="en-US" altLang="en-US" sz="1800" b="1" i="1" dirty="0">
                <a:solidFill>
                  <a:srgbClr val="003399"/>
                </a:solidFill>
                <a:latin typeface="Times New Roman" panose="02020603050405020304" pitchFamily="18" charset="0"/>
              </a:rPr>
              <a:t>y = </a:t>
            </a:r>
            <a:r>
              <a:rPr lang="en-US" altLang="en-US" sz="1800" b="1" dirty="0">
                <a:solidFill>
                  <a:srgbClr val="003399"/>
                </a:solidFill>
                <a:latin typeface="Times New Roman" panose="02020603050405020304" pitchFamily="18" charset="0"/>
              </a:rPr>
              <a:t>5 </a:t>
            </a:r>
            <a:r>
              <a:rPr lang="en-US" altLang="en-US" sz="1800" b="1" i="1" dirty="0">
                <a:solidFill>
                  <a:srgbClr val="003399"/>
                </a:solidFill>
                <a:latin typeface="Times New Roman" panose="02020603050405020304" pitchFamily="18" charset="0"/>
              </a:rPr>
              <a:t>+ </a:t>
            </a:r>
            <a:r>
              <a:rPr lang="en-US" altLang="en-US" sz="1800" b="1" dirty="0">
                <a:solidFill>
                  <a:srgbClr val="003399"/>
                </a:solidFill>
                <a:latin typeface="Times New Roman" panose="02020603050405020304" pitchFamily="18" charset="0"/>
              </a:rPr>
              <a:t>4</a:t>
            </a:r>
            <a:r>
              <a:rPr lang="en-US" altLang="en-US" sz="1800" b="1" i="1" dirty="0">
                <a:solidFill>
                  <a:srgbClr val="003399"/>
                </a:solidFill>
                <a:latin typeface="Times New Roman" panose="02020603050405020304" pitchFamily="18" charset="0"/>
              </a:rPr>
              <a:t>x</a:t>
            </a:r>
            <a:r>
              <a:rPr lang="en-US" altLang="en-US" sz="1800" b="1" i="1" baseline="-25000" dirty="0">
                <a:solidFill>
                  <a:srgbClr val="003399"/>
                </a:solidFill>
                <a:latin typeface="Times New Roman" panose="02020603050405020304" pitchFamily="18" charset="0"/>
              </a:rPr>
              <a:t>1 </a:t>
            </a:r>
            <a:r>
              <a:rPr lang="en-US" altLang="en-US" sz="1800" b="1" i="1" dirty="0">
                <a:solidFill>
                  <a:srgbClr val="003399"/>
                </a:solidFill>
                <a:latin typeface="Times New Roman" panose="02020603050405020304" pitchFamily="18" charset="0"/>
              </a:rPr>
              <a:t>- </a:t>
            </a:r>
            <a:r>
              <a:rPr lang="en-US" altLang="en-US" sz="1800" b="1" dirty="0">
                <a:solidFill>
                  <a:srgbClr val="003399"/>
                </a:solidFill>
                <a:latin typeface="Times New Roman" panose="02020603050405020304" pitchFamily="18" charset="0"/>
              </a:rPr>
              <a:t>3</a:t>
            </a:r>
            <a:r>
              <a:rPr lang="en-US" altLang="en-US" sz="1800" b="1" i="1" dirty="0">
                <a:solidFill>
                  <a:srgbClr val="003399"/>
                </a:solidFill>
                <a:latin typeface="Times New Roman" panose="02020603050405020304" pitchFamily="18" charset="0"/>
              </a:rPr>
              <a:t>x</a:t>
            </a:r>
            <a:r>
              <a:rPr lang="en-US" altLang="en-US" sz="1800" b="1" i="1" baseline="-25000" dirty="0">
                <a:solidFill>
                  <a:srgbClr val="003399"/>
                </a:solidFill>
                <a:latin typeface="Times New Roman" panose="02020603050405020304" pitchFamily="18" charset="0"/>
              </a:rPr>
              <a:t>2</a:t>
            </a:r>
            <a:endParaRPr lang="en-US" altLang="en-US" sz="1800" b="1" i="1" dirty="0">
              <a:solidFill>
                <a:srgbClr val="003399"/>
              </a:solidFill>
              <a:latin typeface="Times New Roman" panose="02020603050405020304" pitchFamily="18" charset="0"/>
            </a:endParaRPr>
          </a:p>
          <a:p>
            <a:pPr eaLnBrk="1" hangingPunct="1">
              <a:spcBef>
                <a:spcPct val="0"/>
              </a:spcBef>
              <a:buFontTx/>
              <a:buNone/>
            </a:pPr>
            <a:endParaRPr lang="en-US" altLang="en-US" sz="1800" b="1" dirty="0">
              <a:solidFill>
                <a:srgbClr val="003399"/>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a:p>
            <a:pPr eaLnBrk="1" hangingPunct="1">
              <a:spcBef>
                <a:spcPct val="0"/>
              </a:spcBef>
              <a:buFontTx/>
              <a:buNone/>
            </a:pPr>
            <a:r>
              <a:rPr lang="en-US" altLang="en-US" sz="1800" dirty="0">
                <a:solidFill>
                  <a:schemeClr val="tx2"/>
                </a:solidFill>
                <a:latin typeface="Times New Roman" panose="02020603050405020304" pitchFamily="18" charset="0"/>
              </a:rPr>
              <a:t>Use multiple linear regression to fit this data.</a:t>
            </a:r>
          </a:p>
          <a:p>
            <a:pPr eaLnBrk="1" hangingPunct="1">
              <a:spcBef>
                <a:spcPct val="0"/>
              </a:spcBef>
              <a:buFontTx/>
              <a:buNone/>
            </a:pPr>
            <a:endParaRPr lang="en-US" altLang="en-US" sz="1200" dirty="0">
              <a:solidFill>
                <a:schemeClr val="tx2"/>
              </a:solidFill>
              <a:latin typeface="Times New Roman" panose="02020603050405020304" pitchFamily="18" charset="0"/>
            </a:endParaRPr>
          </a:p>
          <a:p>
            <a:pPr eaLnBrk="1" hangingPunct="1">
              <a:spcBef>
                <a:spcPct val="0"/>
              </a:spcBef>
              <a:buFontTx/>
              <a:buNone/>
            </a:pPr>
            <a:r>
              <a:rPr lang="en-US" altLang="en-US" sz="1800" b="1" dirty="0">
                <a:solidFill>
                  <a:srgbClr val="0099FF"/>
                </a:solidFill>
                <a:latin typeface="Times New Roman" panose="02020603050405020304" pitchFamily="18" charset="0"/>
              </a:rPr>
              <a:t>Solution</a:t>
            </a:r>
            <a:r>
              <a:rPr lang="en-US" altLang="en-US" sz="1800" dirty="0">
                <a:solidFill>
                  <a:schemeClr val="tx2"/>
                </a:solidFill>
                <a:latin typeface="Times New Roman" panose="02020603050405020304" pitchFamily="18" charset="0"/>
              </a:rPr>
              <a:t>:</a:t>
            </a:r>
          </a:p>
          <a:p>
            <a:pPr eaLnBrk="1" hangingPunct="1">
              <a:spcBef>
                <a:spcPct val="0"/>
              </a:spcBef>
              <a:buFontTx/>
              <a:buNone/>
            </a:pPr>
            <a:r>
              <a:rPr lang="en-US" altLang="en-US" sz="1800" dirty="0">
                <a:solidFill>
                  <a:schemeClr val="tx2"/>
                </a:solidFill>
                <a:latin typeface="Times New Roman" panose="02020603050405020304" pitchFamily="18" charset="0"/>
              </a:rPr>
              <a:t>	this system can be solved using </a:t>
            </a:r>
          </a:p>
          <a:p>
            <a:pPr eaLnBrk="1" hangingPunct="1">
              <a:spcBef>
                <a:spcPct val="0"/>
              </a:spcBef>
              <a:buFontTx/>
              <a:buNone/>
            </a:pPr>
            <a:r>
              <a:rPr lang="en-US" altLang="en-US" sz="1800" dirty="0">
                <a:solidFill>
                  <a:schemeClr val="tx2"/>
                </a:solidFill>
                <a:latin typeface="Times New Roman" panose="02020603050405020304" pitchFamily="18" charset="0"/>
              </a:rPr>
              <a:t>	Gauss Elimination.</a:t>
            </a:r>
          </a:p>
          <a:p>
            <a:pPr eaLnBrk="1" hangingPunct="1">
              <a:spcBef>
                <a:spcPct val="0"/>
              </a:spcBef>
              <a:buFontTx/>
              <a:buNone/>
            </a:pPr>
            <a:r>
              <a:rPr lang="en-US" altLang="en-US" sz="1800" dirty="0">
                <a:solidFill>
                  <a:schemeClr val="tx2"/>
                </a:solidFill>
                <a:latin typeface="Times New Roman" panose="02020603050405020304" pitchFamily="18" charset="0"/>
              </a:rPr>
              <a:t>	The result is:     a</a:t>
            </a:r>
            <a:r>
              <a:rPr lang="en-US" altLang="en-US" sz="1800" baseline="-25000" dirty="0">
                <a:solidFill>
                  <a:schemeClr val="tx2"/>
                </a:solidFill>
                <a:latin typeface="Times New Roman" panose="02020603050405020304" pitchFamily="18" charset="0"/>
              </a:rPr>
              <a:t>0</a:t>
            </a:r>
            <a:r>
              <a:rPr lang="en-US" altLang="en-US" sz="1800" dirty="0">
                <a:solidFill>
                  <a:schemeClr val="tx2"/>
                </a:solidFill>
                <a:latin typeface="Times New Roman" panose="02020603050405020304" pitchFamily="18" charset="0"/>
              </a:rPr>
              <a:t>=5      a</a:t>
            </a:r>
            <a:r>
              <a:rPr lang="en-US" altLang="en-US" sz="1800" baseline="-25000" dirty="0">
                <a:solidFill>
                  <a:schemeClr val="tx2"/>
                </a:solidFill>
                <a:latin typeface="Times New Roman" panose="02020603050405020304" pitchFamily="18" charset="0"/>
              </a:rPr>
              <a:t>1</a:t>
            </a:r>
            <a:r>
              <a:rPr lang="en-US" altLang="en-US" sz="1800" dirty="0">
                <a:solidFill>
                  <a:schemeClr val="tx2"/>
                </a:solidFill>
                <a:latin typeface="Times New Roman" panose="02020603050405020304" pitchFamily="18" charset="0"/>
              </a:rPr>
              <a:t>=4    and   a</a:t>
            </a:r>
            <a:r>
              <a:rPr lang="en-US" altLang="en-US" sz="1800" baseline="-25000" dirty="0">
                <a:solidFill>
                  <a:schemeClr val="tx2"/>
                </a:solidFill>
                <a:latin typeface="Times New Roman" panose="02020603050405020304" pitchFamily="18" charset="0"/>
              </a:rPr>
              <a:t>2</a:t>
            </a:r>
            <a:r>
              <a:rPr lang="en-US" altLang="en-US" sz="1800" dirty="0">
                <a:solidFill>
                  <a:schemeClr val="tx2"/>
                </a:solidFill>
                <a:latin typeface="Times New Roman" panose="02020603050405020304" pitchFamily="18" charset="0"/>
              </a:rPr>
              <a:t>= -3 </a:t>
            </a:r>
          </a:p>
          <a:p>
            <a:pPr eaLnBrk="1" hangingPunct="1">
              <a:spcBef>
                <a:spcPct val="0"/>
              </a:spcBef>
              <a:buFontTx/>
              <a:buNone/>
            </a:pPr>
            <a:r>
              <a:rPr lang="en-US" altLang="en-US" sz="1800" dirty="0">
                <a:solidFill>
                  <a:schemeClr val="tx2"/>
                </a:solidFill>
                <a:latin typeface="Times New Roman" panose="02020603050405020304" pitchFamily="18" charset="0"/>
              </a:rPr>
              <a:t>                                                                                           </a:t>
            </a:r>
            <a:r>
              <a:rPr lang="en-US" altLang="en-US" sz="1800" b="1" dirty="0">
                <a:latin typeface="Times New Roman" panose="02020603050405020304" pitchFamily="18" charset="0"/>
              </a:rPr>
              <a:t>y = 5 + 4x</a:t>
            </a:r>
            <a:r>
              <a:rPr lang="en-US" altLang="en-US" sz="1800" b="1" baseline="-25000" dirty="0">
                <a:latin typeface="Times New Roman" panose="02020603050405020304" pitchFamily="18" charset="0"/>
              </a:rPr>
              <a:t>1</a:t>
            </a:r>
            <a:r>
              <a:rPr lang="en-US" altLang="en-US" sz="1800" b="1" dirty="0">
                <a:latin typeface="Times New Roman" panose="02020603050405020304" pitchFamily="18" charset="0"/>
              </a:rPr>
              <a:t> -3x</a:t>
            </a:r>
            <a:r>
              <a:rPr lang="en-US" altLang="en-US" sz="1800" b="1" baseline="-25000" dirty="0">
                <a:latin typeface="Times New Roman" panose="02020603050405020304" pitchFamily="18" charset="0"/>
              </a:rPr>
              <a:t>2</a:t>
            </a:r>
            <a:r>
              <a:rPr lang="en-US" altLang="en-US" sz="1800" dirty="0">
                <a:solidFill>
                  <a:schemeClr val="tx2"/>
                </a:solidFill>
                <a:latin typeface="Times New Roman" panose="02020603050405020304" pitchFamily="18" charset="0"/>
              </a:rPr>
              <a:t> </a:t>
            </a:r>
            <a:endParaRPr lang="en-US" altLang="en-US" sz="1800" dirty="0">
              <a:latin typeface="Times New Roman" panose="02020603050405020304" pitchFamily="18" charset="0"/>
            </a:endParaRPr>
          </a:p>
          <a:p>
            <a:pPr eaLnBrk="1" hangingPunct="1">
              <a:spcBef>
                <a:spcPct val="0"/>
              </a:spcBef>
              <a:buFontTx/>
              <a:buNone/>
            </a:pPr>
            <a:endParaRPr lang="en-US" altLang="en-US" sz="1800" dirty="0">
              <a:solidFill>
                <a:schemeClr val="tx2"/>
              </a:solidFill>
              <a:latin typeface="Times New Roman" panose="02020603050405020304" pitchFamily="18" charset="0"/>
            </a:endParaRPr>
          </a:p>
        </p:txBody>
      </p:sp>
      <p:graphicFrame>
        <p:nvGraphicFramePr>
          <p:cNvPr id="11267" name="Object 10">
            <a:extLst>
              <a:ext uri="{FF2B5EF4-FFF2-40B4-BE49-F238E27FC236}">
                <a16:creationId xmlns:a16="http://schemas.microsoft.com/office/drawing/2014/main" id="{8BF5A619-2DD5-4AF6-9A09-F7731008CF1D}"/>
              </a:ext>
            </a:extLst>
          </p:cNvPr>
          <p:cNvGraphicFramePr>
            <a:graphicFrameLocks noChangeAspect="1"/>
          </p:cNvGraphicFramePr>
          <p:nvPr/>
        </p:nvGraphicFramePr>
        <p:xfrm>
          <a:off x="409575" y="5187950"/>
          <a:ext cx="3317875" cy="1125538"/>
        </p:xfrm>
        <a:graphic>
          <a:graphicData uri="http://schemas.openxmlformats.org/presentationml/2006/ole">
            <mc:AlternateContent xmlns:mc="http://schemas.openxmlformats.org/markup-compatibility/2006">
              <mc:Choice xmlns:v="urn:schemas-microsoft-com:vml" Requires="v">
                <p:oleObj name="Equation" r:id="rId2" imgW="2095500" imgH="711200" progId="Equation.3">
                  <p:embed/>
                </p:oleObj>
              </mc:Choice>
              <mc:Fallback>
                <p:oleObj name="Equation" r:id="rId2" imgW="2095500" imgH="711200" progId="Equation.3">
                  <p:embed/>
                  <p:pic>
                    <p:nvPicPr>
                      <p:cNvPr id="11267" name="Object 10">
                        <a:extLst>
                          <a:ext uri="{FF2B5EF4-FFF2-40B4-BE49-F238E27FC236}">
                            <a16:creationId xmlns:a16="http://schemas.microsoft.com/office/drawing/2014/main" id="{8BF5A619-2DD5-4AF6-9A09-F7731008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5187950"/>
                        <a:ext cx="3317875" cy="1125538"/>
                      </a:xfrm>
                      <a:prstGeom prst="rect">
                        <a:avLst/>
                      </a:prstGeom>
                      <a:solidFill>
                        <a:srgbClr val="99CCFF">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44" name="Group 48">
            <a:extLst>
              <a:ext uri="{FF2B5EF4-FFF2-40B4-BE49-F238E27FC236}">
                <a16:creationId xmlns:a16="http://schemas.microsoft.com/office/drawing/2014/main" id="{E5B9AA79-4257-4F5D-A5AE-F479304EC4B4}"/>
              </a:ext>
            </a:extLst>
          </p:cNvPr>
          <p:cNvGraphicFramePr>
            <a:graphicFrameLocks noGrp="1"/>
          </p:cNvGraphicFramePr>
          <p:nvPr>
            <p:ph idx="1"/>
          </p:nvPr>
        </p:nvGraphicFramePr>
        <p:xfrm>
          <a:off x="1079500" y="2024063"/>
          <a:ext cx="3060700" cy="2163772"/>
        </p:xfrm>
        <a:graphic>
          <a:graphicData uri="http://schemas.openxmlformats.org/drawingml/2006/table">
            <a:tbl>
              <a:tblPr/>
              <a:tblGrid>
                <a:gridCol w="1020763">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gridCol w="1020762">
                  <a:extLst>
                    <a:ext uri="{9D8B030D-6E8A-4147-A177-3AD203B41FA5}">
                      <a16:colId xmlns:a16="http://schemas.microsoft.com/office/drawing/2014/main" val="20002"/>
                    </a:ext>
                  </a:extLst>
                </a:gridCol>
              </a:tblGrid>
              <a:tr h="3352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x</a:t>
                      </a:r>
                      <a:r>
                        <a:rPr kumimoji="0" lang="en-US" sz="1600" b="1" i="0" u="none" strike="noStrike" cap="none" normalizeH="0" baseline="-25000">
                          <a:ln>
                            <a:noFill/>
                          </a:ln>
                          <a:solidFill>
                            <a:schemeClr val="tx1"/>
                          </a:solidFill>
                          <a:effectLst/>
                          <a:latin typeface="Arial" charset="0"/>
                        </a:rPr>
                        <a:t>1</a:t>
                      </a:r>
                      <a:endParaRPr kumimoji="0" lang="en-US" sz="1600" b="1" i="0" u="none" strike="noStrike" cap="none" normalizeH="0" baseline="0">
                        <a:ln>
                          <a:noFill/>
                        </a:ln>
                        <a:solidFill>
                          <a:schemeClr val="tx1"/>
                        </a:solidFill>
                        <a:effectLst/>
                        <a:latin typeface="Arial" charset="0"/>
                      </a:endParaRP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x</a:t>
                      </a:r>
                      <a:r>
                        <a:rPr kumimoji="0" lang="en-US" sz="1600" b="1" i="0" u="none" strike="noStrike" cap="none" normalizeH="0" baseline="-25000">
                          <a:ln>
                            <a:noFill/>
                          </a:ln>
                          <a:solidFill>
                            <a:schemeClr val="tx1"/>
                          </a:solidFill>
                          <a:effectLst/>
                          <a:latin typeface="Arial" charset="0"/>
                        </a:rPr>
                        <a:t>2</a:t>
                      </a:r>
                      <a:endParaRPr kumimoji="0" lang="en-US" sz="1600" b="1" i="0" u="none" strike="noStrike" cap="none" normalizeH="0" baseline="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y</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extLst>
                  <a:ext uri="{0D108BD9-81ED-4DB2-BD59-A6C34878D82A}">
                    <a16:rowId xmlns:a16="http://schemas.microsoft.com/office/drawing/2014/main" val="10000"/>
                  </a:ext>
                </a:extLst>
              </a:tr>
              <a:tr h="3047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5</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extLst>
                  <a:ext uri="{0D108BD9-81ED-4DB2-BD59-A6C34878D82A}">
                    <a16:rowId xmlns:a16="http://schemas.microsoft.com/office/drawing/2014/main" val="10001"/>
                  </a:ext>
                </a:extLst>
              </a:tr>
              <a:tr h="3047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2</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10</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extLst>
                  <a:ext uri="{0D108BD9-81ED-4DB2-BD59-A6C34878D82A}">
                    <a16:rowId xmlns:a16="http://schemas.microsoft.com/office/drawing/2014/main" val="10002"/>
                  </a:ext>
                </a:extLst>
              </a:tr>
              <a:tr h="3047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2.5</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2</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9</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extLst>
                  <a:ext uri="{0D108BD9-81ED-4DB2-BD59-A6C34878D82A}">
                    <a16:rowId xmlns:a16="http://schemas.microsoft.com/office/drawing/2014/main" val="10003"/>
                  </a:ext>
                </a:extLst>
              </a:tr>
              <a:tr h="3047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3</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extLst>
                  <a:ext uri="{0D108BD9-81ED-4DB2-BD59-A6C34878D82A}">
                    <a16:rowId xmlns:a16="http://schemas.microsoft.com/office/drawing/2014/main" val="10004"/>
                  </a:ext>
                </a:extLst>
              </a:tr>
              <a:tr h="3047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4</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6</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3</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extLst>
                  <a:ext uri="{0D108BD9-81ED-4DB2-BD59-A6C34878D82A}">
                    <a16:rowId xmlns:a16="http://schemas.microsoft.com/office/drawing/2014/main" val="10005"/>
                  </a:ext>
                </a:extLst>
              </a:tr>
              <a:tr h="3047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7</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2</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27</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CC">
                        <a:alpha val="50000"/>
                      </a:srgbClr>
                    </a:solidFill>
                  </a:tcPr>
                </a:tc>
                <a:extLst>
                  <a:ext uri="{0D108BD9-81ED-4DB2-BD59-A6C34878D82A}">
                    <a16:rowId xmlns:a16="http://schemas.microsoft.com/office/drawing/2014/main" val="10006"/>
                  </a:ext>
                </a:extLst>
              </a:tr>
            </a:tbl>
          </a:graphicData>
        </a:graphic>
      </p:graphicFrame>
      <p:graphicFrame>
        <p:nvGraphicFramePr>
          <p:cNvPr id="20519" name="Object 6">
            <a:extLst>
              <a:ext uri="{FF2B5EF4-FFF2-40B4-BE49-F238E27FC236}">
                <a16:creationId xmlns:a16="http://schemas.microsoft.com/office/drawing/2014/main" id="{64D68B05-3414-41A9-9746-B9820834F811}"/>
              </a:ext>
            </a:extLst>
          </p:cNvPr>
          <p:cNvGraphicFramePr>
            <a:graphicFrameLocks noChangeAspect="1"/>
          </p:cNvGraphicFramePr>
          <p:nvPr/>
        </p:nvGraphicFramePr>
        <p:xfrm>
          <a:off x="4551363" y="260350"/>
          <a:ext cx="4484687" cy="1165225"/>
        </p:xfrm>
        <a:graphic>
          <a:graphicData uri="http://schemas.openxmlformats.org/presentationml/2006/ole">
            <mc:AlternateContent xmlns:mc="http://schemas.openxmlformats.org/markup-compatibility/2006">
              <mc:Choice xmlns:v="urn:schemas-microsoft-com:vml" Requires="v">
                <p:oleObj name="Equation" r:id="rId4" imgW="2832100" imgH="736600" progId="Equation.3">
                  <p:embed/>
                </p:oleObj>
              </mc:Choice>
              <mc:Fallback>
                <p:oleObj name="Equation" r:id="rId4" imgW="2832100" imgH="736600" progId="Equation.3">
                  <p:embed/>
                  <p:pic>
                    <p:nvPicPr>
                      <p:cNvPr id="20519" name="Object 6">
                        <a:extLst>
                          <a:ext uri="{FF2B5EF4-FFF2-40B4-BE49-F238E27FC236}">
                            <a16:creationId xmlns:a16="http://schemas.microsoft.com/office/drawing/2014/main" id="{64D68B05-3414-41A9-9746-B9820834F8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1363" y="260350"/>
                        <a:ext cx="4484687" cy="1165225"/>
                      </a:xfrm>
                      <a:prstGeom prst="rect">
                        <a:avLst/>
                      </a:prstGeom>
                      <a:solidFill>
                        <a:srgbClr val="99CCF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animEffect transition="in" filter="box(in)">
                                      <p:cBhvr>
                                        <p:cTn id="7" dur="500"/>
                                        <p:tgtEl>
                                          <p:spTgt spid="11270">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70">
                                            <p:txEl>
                                              <p:pRg st="2" end="2"/>
                                            </p:txEl>
                                          </p:spTgt>
                                        </p:tgtEl>
                                        <p:attrNameLst>
                                          <p:attrName>style.visibility</p:attrName>
                                        </p:attrNameLst>
                                      </p:cBhvr>
                                      <p:to>
                                        <p:strVal val="visible"/>
                                      </p:to>
                                    </p:set>
                                    <p:animEffect transition="in" filter="box(in)">
                                      <p:cBhvr>
                                        <p:cTn id="10" dur="500"/>
                                        <p:tgtEl>
                                          <p:spTgt spid="1127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36944"/>
                                        </p:tgtEl>
                                        <p:attrNameLst>
                                          <p:attrName>style.visibility</p:attrName>
                                        </p:attrNameLst>
                                      </p:cBhvr>
                                      <p:to>
                                        <p:strVal val="visible"/>
                                      </p:to>
                                    </p:set>
                                    <p:animEffect transition="in" filter="box(in)">
                                      <p:cBhvr>
                                        <p:cTn id="15" dur="500"/>
                                        <p:tgtEl>
                                          <p:spTgt spid="336944"/>
                                        </p:tgtEl>
                                      </p:cBhvr>
                                    </p:animEffect>
                                  </p:childTnLst>
                                </p:cTn>
                              </p:par>
                            </p:childTnLst>
                          </p:cTn>
                        </p:par>
                        <p:par>
                          <p:cTn id="16" fill="hold" nodeType="afterGroup">
                            <p:stCondLst>
                              <p:cond delay="500"/>
                            </p:stCondLst>
                            <p:childTnLst>
                              <p:par>
                                <p:cTn id="17" presetID="4" presetClass="entr" presetSubtype="16" fill="hold" nodeType="afterEffect">
                                  <p:stCondLst>
                                    <p:cond delay="0"/>
                                  </p:stCondLst>
                                  <p:childTnLst>
                                    <p:set>
                                      <p:cBhvr>
                                        <p:cTn id="18" dur="1" fill="hold">
                                          <p:stCondLst>
                                            <p:cond delay="0"/>
                                          </p:stCondLst>
                                        </p:cTn>
                                        <p:tgtEl>
                                          <p:spTgt spid="11270">
                                            <p:txEl>
                                              <p:pRg st="12" end="12"/>
                                            </p:txEl>
                                          </p:spTgt>
                                        </p:tgtEl>
                                        <p:attrNameLst>
                                          <p:attrName>style.visibility</p:attrName>
                                        </p:attrNameLst>
                                      </p:cBhvr>
                                      <p:to>
                                        <p:strVal val="visible"/>
                                      </p:to>
                                    </p:set>
                                    <p:animEffect transition="in" filter="box(in)">
                                      <p:cBhvr>
                                        <p:cTn id="19" dur="500"/>
                                        <p:tgtEl>
                                          <p:spTgt spid="11270">
                                            <p:txEl>
                                              <p:pRg st="12" end="1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1270">
                                            <p:txEl>
                                              <p:pRg st="14" end="14"/>
                                            </p:txEl>
                                          </p:spTgt>
                                        </p:tgtEl>
                                        <p:attrNameLst>
                                          <p:attrName>style.visibility</p:attrName>
                                        </p:attrNameLst>
                                      </p:cBhvr>
                                      <p:to>
                                        <p:strVal val="visible"/>
                                      </p:to>
                                    </p:set>
                                    <p:animEffect transition="in" filter="box(in)">
                                      <p:cBhvr>
                                        <p:cTn id="24" dur="500"/>
                                        <p:tgtEl>
                                          <p:spTgt spid="11270">
                                            <p:txEl>
                                              <p:pRg st="14" end="14"/>
                                            </p:txEl>
                                          </p:spTgt>
                                        </p:tgtEl>
                                      </p:cBhvr>
                                    </p:animEffect>
                                  </p:childTnLst>
                                </p:cTn>
                              </p:par>
                            </p:childTnLst>
                          </p:cTn>
                        </p:par>
                        <p:par>
                          <p:cTn id="25" fill="hold" nodeType="afterGroup">
                            <p:stCondLst>
                              <p:cond delay="2000"/>
                            </p:stCondLst>
                            <p:childTnLst>
                              <p:par>
                                <p:cTn id="26" presetID="4" presetClass="entr" presetSubtype="16" fill="hold" nodeType="afterEffect">
                                  <p:stCondLst>
                                    <p:cond delay="0"/>
                                  </p:stCondLst>
                                  <p:childTnLst>
                                    <p:set>
                                      <p:cBhvr>
                                        <p:cTn id="27" dur="1" fill="hold">
                                          <p:stCondLst>
                                            <p:cond delay="0"/>
                                          </p:stCondLst>
                                        </p:cTn>
                                        <p:tgtEl>
                                          <p:spTgt spid="11267"/>
                                        </p:tgtEl>
                                        <p:attrNameLst>
                                          <p:attrName>style.visibility</p:attrName>
                                        </p:attrNameLst>
                                      </p:cBhvr>
                                      <p:to>
                                        <p:strVal val="visible"/>
                                      </p:to>
                                    </p:set>
                                    <p:animEffect transition="in" filter="box(in)">
                                      <p:cBhvr>
                                        <p:cTn id="28" dur="500"/>
                                        <p:tgtEl>
                                          <p:spTgt spid="112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1270">
                                            <p:txEl>
                                              <p:pRg st="15" end="15"/>
                                            </p:txEl>
                                          </p:spTgt>
                                        </p:tgtEl>
                                        <p:attrNameLst>
                                          <p:attrName>style.visibility</p:attrName>
                                        </p:attrNameLst>
                                      </p:cBhvr>
                                      <p:to>
                                        <p:strVal val="visible"/>
                                      </p:to>
                                    </p:set>
                                    <p:animEffect transition="in" filter="box(in)">
                                      <p:cBhvr>
                                        <p:cTn id="33" dur="500"/>
                                        <p:tgtEl>
                                          <p:spTgt spid="11270">
                                            <p:txEl>
                                              <p:pRg st="15" end="15"/>
                                            </p:txEl>
                                          </p:spTgt>
                                        </p:tgtEl>
                                      </p:cBhvr>
                                    </p:animEffect>
                                  </p:childTnLst>
                                </p:cTn>
                              </p:par>
                            </p:childTnLst>
                          </p:cTn>
                        </p:par>
                        <p:par>
                          <p:cTn id="34" fill="hold" nodeType="afterGroup">
                            <p:stCondLst>
                              <p:cond delay="500"/>
                            </p:stCondLst>
                            <p:childTnLst>
                              <p:par>
                                <p:cTn id="35" presetID="4" presetClass="entr" presetSubtype="16" fill="hold" nodeType="afterEffect">
                                  <p:stCondLst>
                                    <p:cond delay="0"/>
                                  </p:stCondLst>
                                  <p:childTnLst>
                                    <p:set>
                                      <p:cBhvr>
                                        <p:cTn id="36" dur="1" fill="hold">
                                          <p:stCondLst>
                                            <p:cond delay="0"/>
                                          </p:stCondLst>
                                        </p:cTn>
                                        <p:tgtEl>
                                          <p:spTgt spid="11270">
                                            <p:txEl>
                                              <p:pRg st="16" end="16"/>
                                            </p:txEl>
                                          </p:spTgt>
                                        </p:tgtEl>
                                        <p:attrNameLst>
                                          <p:attrName>style.visibility</p:attrName>
                                        </p:attrNameLst>
                                      </p:cBhvr>
                                      <p:to>
                                        <p:strVal val="visible"/>
                                      </p:to>
                                    </p:set>
                                    <p:animEffect transition="in" filter="box(in)">
                                      <p:cBhvr>
                                        <p:cTn id="37" dur="500"/>
                                        <p:tgtEl>
                                          <p:spTgt spid="11270">
                                            <p:txEl>
                                              <p:pRg st="16" end="16"/>
                                            </p:txEl>
                                          </p:spTgt>
                                        </p:tgtEl>
                                      </p:cBhvr>
                                    </p:animEffect>
                                  </p:childTnLst>
                                </p:cTn>
                              </p:par>
                            </p:childTnLst>
                          </p:cTn>
                        </p:par>
                        <p:par>
                          <p:cTn id="38" fill="hold" nodeType="afterGroup">
                            <p:stCondLst>
                              <p:cond delay="1000"/>
                            </p:stCondLst>
                            <p:childTnLst>
                              <p:par>
                                <p:cTn id="39" presetID="4" presetClass="entr" presetSubtype="16" fill="hold" nodeType="afterEffect">
                                  <p:stCondLst>
                                    <p:cond delay="0"/>
                                  </p:stCondLst>
                                  <p:childTnLst>
                                    <p:set>
                                      <p:cBhvr>
                                        <p:cTn id="40" dur="1" fill="hold">
                                          <p:stCondLst>
                                            <p:cond delay="0"/>
                                          </p:stCondLst>
                                        </p:cTn>
                                        <p:tgtEl>
                                          <p:spTgt spid="11270">
                                            <p:txEl>
                                              <p:pRg st="17" end="17"/>
                                            </p:txEl>
                                          </p:spTgt>
                                        </p:tgtEl>
                                        <p:attrNameLst>
                                          <p:attrName>style.visibility</p:attrName>
                                        </p:attrNameLst>
                                      </p:cBhvr>
                                      <p:to>
                                        <p:strVal val="visible"/>
                                      </p:to>
                                    </p:set>
                                    <p:animEffect transition="in" filter="box(in)">
                                      <p:cBhvr>
                                        <p:cTn id="41" dur="500"/>
                                        <p:tgtEl>
                                          <p:spTgt spid="11270">
                                            <p:txEl>
                                              <p:pRg st="17" end="17"/>
                                            </p:txEl>
                                          </p:spTgt>
                                        </p:tgtEl>
                                      </p:cBhvr>
                                    </p:animEffect>
                                  </p:childTnLst>
                                </p:cTn>
                              </p:par>
                            </p:childTnLst>
                          </p:cTn>
                        </p:par>
                        <p:par>
                          <p:cTn id="42" fill="hold" nodeType="afterGroup">
                            <p:stCondLst>
                              <p:cond delay="1500"/>
                            </p:stCondLst>
                            <p:childTnLst>
                              <p:par>
                                <p:cTn id="43" presetID="4" presetClass="entr" presetSubtype="16" fill="hold" nodeType="afterEffect">
                                  <p:stCondLst>
                                    <p:cond delay="0"/>
                                  </p:stCondLst>
                                  <p:childTnLst>
                                    <p:set>
                                      <p:cBhvr>
                                        <p:cTn id="44" dur="1" fill="hold">
                                          <p:stCondLst>
                                            <p:cond delay="0"/>
                                          </p:stCondLst>
                                        </p:cTn>
                                        <p:tgtEl>
                                          <p:spTgt spid="11270">
                                            <p:txEl>
                                              <p:pRg st="18" end="18"/>
                                            </p:txEl>
                                          </p:spTgt>
                                        </p:tgtEl>
                                        <p:attrNameLst>
                                          <p:attrName>style.visibility</p:attrName>
                                        </p:attrNameLst>
                                      </p:cBhvr>
                                      <p:to>
                                        <p:strVal val="visible"/>
                                      </p:to>
                                    </p:set>
                                    <p:animEffect transition="in" filter="box(in)">
                                      <p:cBhvr>
                                        <p:cTn id="45" dur="500"/>
                                        <p:tgtEl>
                                          <p:spTgt spid="11270">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a:extLst>
              <a:ext uri="{FF2B5EF4-FFF2-40B4-BE49-F238E27FC236}">
                <a16:creationId xmlns:a16="http://schemas.microsoft.com/office/drawing/2014/main" id="{5401CF7C-9096-485F-9BD4-527180CBEEDA}"/>
              </a:ext>
            </a:extLst>
          </p:cNvPr>
          <p:cNvSpPr>
            <a:spLocks noGrp="1" noChangeArrowheads="1"/>
          </p:cNvSpPr>
          <p:nvPr>
            <p:ph type="title"/>
          </p:nvPr>
        </p:nvSpPr>
        <p:spPr>
          <a:xfrm>
            <a:off x="932942" y="394163"/>
            <a:ext cx="7124700" cy="819150"/>
          </a:xfrm>
        </p:spPr>
        <p:txBody>
          <a:bodyPr/>
          <a:lstStyle/>
          <a:p>
            <a:pPr algn="ctr"/>
            <a:r>
              <a:rPr lang="en-US" alt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Multiple Linear Regression</a:t>
            </a:r>
          </a:p>
        </p:txBody>
      </p:sp>
      <p:sp>
        <p:nvSpPr>
          <p:cNvPr id="348164" name="Rectangle 4">
            <a:extLst>
              <a:ext uri="{FF2B5EF4-FFF2-40B4-BE49-F238E27FC236}">
                <a16:creationId xmlns:a16="http://schemas.microsoft.com/office/drawing/2014/main" id="{4EC54A61-2E68-4CC5-9A73-739181CEAF54}"/>
              </a:ext>
            </a:extLst>
          </p:cNvPr>
          <p:cNvSpPr>
            <a:spLocks noGrp="1" noChangeArrowheads="1"/>
          </p:cNvSpPr>
          <p:nvPr>
            <p:ph type="body" idx="1"/>
          </p:nvPr>
        </p:nvSpPr>
        <p:spPr>
          <a:xfrm>
            <a:off x="736358" y="1407947"/>
            <a:ext cx="8089947" cy="2976894"/>
          </a:xfrm>
        </p:spPr>
        <p:txBody>
          <a:bodyPr/>
          <a:lstStyle/>
          <a:p>
            <a:r>
              <a:rPr lang="en-US" altLang="en-US" sz="3200" dirty="0">
                <a:latin typeface="Times New Roman" panose="02020603050405020304" pitchFamily="18" charset="0"/>
                <a:cs typeface="Times New Roman" panose="02020603050405020304" pitchFamily="18" charset="0"/>
              </a:rPr>
              <a:t>Once again, solve by any matrix method</a:t>
            </a:r>
          </a:p>
          <a:p>
            <a:r>
              <a:rPr lang="en-US" altLang="en-US" sz="3200" dirty="0">
                <a:latin typeface="Times New Roman" panose="02020603050405020304" pitchFamily="18" charset="0"/>
                <a:cs typeface="Times New Roman" panose="02020603050405020304" pitchFamily="18" charset="0"/>
              </a:rPr>
              <a:t>Cholesky decomposition is appropriate - symmetric and positive definite</a:t>
            </a:r>
          </a:p>
          <a:p>
            <a:endParaRPr lang="en-US" altLang="en-US" sz="3200" dirty="0">
              <a:latin typeface="Times New Roman" panose="02020603050405020304" pitchFamily="18" charset="0"/>
              <a:cs typeface="Times New Roman" panose="02020603050405020304" pitchFamily="18" charset="0"/>
            </a:endParaRPr>
          </a:p>
          <a:p>
            <a:r>
              <a:rPr lang="en-US" altLang="en-US" sz="3200" b="1" dirty="0">
                <a:solidFill>
                  <a:srgbClr val="FF0000"/>
                </a:solidFill>
                <a:latin typeface="Times New Roman" panose="02020603050405020304" pitchFamily="18" charset="0"/>
                <a:cs typeface="Times New Roman" panose="02020603050405020304" pitchFamily="18" charset="0"/>
              </a:rPr>
              <a:t>Very useful for fitting power equation</a:t>
            </a:r>
          </a:p>
          <a:p>
            <a:pPr>
              <a:spcBef>
                <a:spcPct val="50000"/>
              </a:spcBef>
              <a:buClrTx/>
              <a:buSzTx/>
              <a:buFontTx/>
              <a:buNone/>
            </a:pPr>
            <a:endParaRPr lang="en-US" altLang="en-US" dirty="0"/>
          </a:p>
        </p:txBody>
      </p:sp>
      <p:graphicFrame>
        <p:nvGraphicFramePr>
          <p:cNvPr id="348165" name="Object 5">
            <a:extLst>
              <a:ext uri="{FF2B5EF4-FFF2-40B4-BE49-F238E27FC236}">
                <a16:creationId xmlns:a16="http://schemas.microsoft.com/office/drawing/2014/main" id="{66AB5B12-777C-47E9-B51E-F1D8B4688E18}"/>
              </a:ext>
            </a:extLst>
          </p:cNvPr>
          <p:cNvGraphicFramePr>
            <a:graphicFrameLocks noChangeAspect="1"/>
          </p:cNvGraphicFramePr>
          <p:nvPr/>
        </p:nvGraphicFramePr>
        <p:xfrm>
          <a:off x="1051852" y="4579475"/>
          <a:ext cx="7205662" cy="1065212"/>
        </p:xfrm>
        <a:graphic>
          <a:graphicData uri="http://schemas.openxmlformats.org/presentationml/2006/ole">
            <mc:AlternateContent xmlns:mc="http://schemas.openxmlformats.org/markup-compatibility/2006">
              <mc:Choice xmlns:v="urn:schemas-microsoft-com:vml" Requires="v">
                <p:oleObj name="Equation" r:id="rId2" imgW="3263760" imgH="482400" progId="Equation.3">
                  <p:embed/>
                </p:oleObj>
              </mc:Choice>
              <mc:Fallback>
                <p:oleObj name="Equation" r:id="rId2" imgW="3263760" imgH="482400" progId="Equation.3">
                  <p:embed/>
                  <p:pic>
                    <p:nvPicPr>
                      <p:cNvPr id="348165" name="Object 5">
                        <a:extLst>
                          <a:ext uri="{FF2B5EF4-FFF2-40B4-BE49-F238E27FC236}">
                            <a16:creationId xmlns:a16="http://schemas.microsoft.com/office/drawing/2014/main" id="{66AB5B12-777C-47E9-B51E-F1D8B4688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52" y="4579475"/>
                        <a:ext cx="7205662" cy="1065212"/>
                      </a:xfrm>
                      <a:prstGeom prst="rect">
                        <a:avLst/>
                      </a:prstGeom>
                      <a:solidFill>
                        <a:srgbClr val="AD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2">
            <a:extLst>
              <a:ext uri="{FF2B5EF4-FFF2-40B4-BE49-F238E27FC236}">
                <a16:creationId xmlns:a16="http://schemas.microsoft.com/office/drawing/2014/main" id="{80DB1811-C4D3-46BF-BB5E-375123934B87}"/>
              </a:ext>
            </a:extLst>
          </p:cNvPr>
          <p:cNvSpPr txBox="1">
            <a:spLocks noChangeArrowheads="1"/>
          </p:cNvSpPr>
          <p:nvPr/>
        </p:nvSpPr>
        <p:spPr bwMode="auto">
          <a:xfrm>
            <a:off x="665825" y="471488"/>
            <a:ext cx="81098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3200" dirty="0">
                <a:solidFill>
                  <a:schemeClr val="accent2"/>
                </a:solidFill>
                <a:latin typeface="Times New Roman" panose="02020603050405020304" pitchFamily="18" charset="0"/>
                <a:cs typeface="Times New Roman" panose="02020603050405020304" pitchFamily="18" charset="0"/>
              </a:rPr>
              <a:t>Example: Strength of concrete depends on cure time and cement/water ratio (or water content W/C) </a:t>
            </a:r>
          </a:p>
        </p:txBody>
      </p:sp>
      <p:graphicFrame>
        <p:nvGraphicFramePr>
          <p:cNvPr id="350211" name="Object 3">
            <a:extLst>
              <a:ext uri="{FF2B5EF4-FFF2-40B4-BE49-F238E27FC236}">
                <a16:creationId xmlns:a16="http://schemas.microsoft.com/office/drawing/2014/main" id="{61C2B2DA-36E6-4B9C-839F-F7E66B8201D8}"/>
              </a:ext>
            </a:extLst>
          </p:cNvPr>
          <p:cNvGraphicFramePr>
            <a:graphicFrameLocks noChangeAspect="1"/>
          </p:cNvGraphicFramePr>
          <p:nvPr/>
        </p:nvGraphicFramePr>
        <p:xfrm>
          <a:off x="2071532" y="2330450"/>
          <a:ext cx="5189694" cy="4130675"/>
        </p:xfrm>
        <a:graphic>
          <a:graphicData uri="http://schemas.openxmlformats.org/presentationml/2006/ole">
            <mc:AlternateContent xmlns:mc="http://schemas.openxmlformats.org/markup-compatibility/2006">
              <mc:Choice xmlns:v="urn:schemas-microsoft-com:vml" Requires="v">
                <p:oleObj name="Worksheet" r:id="rId2" imgW="3757041" imgH="3193161" progId="Excel.Sheet.8">
                  <p:embed/>
                </p:oleObj>
              </mc:Choice>
              <mc:Fallback>
                <p:oleObj name="Worksheet" r:id="rId2" imgW="3757041" imgH="3193161" progId="Excel.Sheet.8">
                  <p:embed/>
                  <p:pic>
                    <p:nvPicPr>
                      <p:cNvPr id="350211" name="Object 3">
                        <a:extLst>
                          <a:ext uri="{FF2B5EF4-FFF2-40B4-BE49-F238E27FC236}">
                            <a16:creationId xmlns:a16="http://schemas.microsoft.com/office/drawing/2014/main" id="{61C2B2DA-36E6-4B9C-839F-F7E66B820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532" y="2330450"/>
                        <a:ext cx="5189694" cy="4130675"/>
                      </a:xfrm>
                      <a:prstGeom prst="rect">
                        <a:avLst/>
                      </a:prstGeom>
                      <a:solidFill>
                        <a:srgbClr val="ADFFFF"/>
                      </a:solidFill>
                      <a:ln>
                        <a:noFill/>
                      </a:ln>
                      <a:effec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6" name="Text Box 6">
            <a:extLst>
              <a:ext uri="{FF2B5EF4-FFF2-40B4-BE49-F238E27FC236}">
                <a16:creationId xmlns:a16="http://schemas.microsoft.com/office/drawing/2014/main" id="{523B0E6A-B556-4DB1-9E8C-C22907F555E7}"/>
              </a:ext>
            </a:extLst>
          </p:cNvPr>
          <p:cNvSpPr txBox="1">
            <a:spLocks noChangeArrowheads="1"/>
          </p:cNvSpPr>
          <p:nvPr/>
        </p:nvSpPr>
        <p:spPr bwMode="auto">
          <a:xfrm>
            <a:off x="1091337" y="188912"/>
            <a:ext cx="7551738" cy="1747838"/>
          </a:xfrm>
          <a:prstGeom prst="rect">
            <a:avLst/>
          </a:prstGeom>
          <a:solidFill>
            <a:srgbClr val="ADFFFF"/>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0000"/>
              </a:lnSpc>
              <a:spcBef>
                <a:spcPct val="50000"/>
              </a:spcBef>
            </a:pPr>
            <a:endParaRPr lang="en-US" altLang="en-US" sz="1600" b="1" dirty="0">
              <a:latin typeface="Courier New" panose="02070309020205020404" pitchFamily="49" charset="0"/>
            </a:endParaRPr>
          </a:p>
          <a:p>
            <a:pPr>
              <a:lnSpc>
                <a:spcPct val="40000"/>
              </a:lnSpc>
              <a:spcBef>
                <a:spcPct val="50000"/>
              </a:spcBef>
            </a:pPr>
            <a:r>
              <a:rPr lang="en-US" altLang="en-US" sz="1600" b="1" dirty="0">
                <a:latin typeface="Courier New" panose="02070309020205020404" pitchFamily="49" charset="0"/>
              </a:rPr>
              <a:t>» x1=[2 4 5 16 3 7 8 27 14 20];</a:t>
            </a:r>
          </a:p>
          <a:p>
            <a:pPr>
              <a:lnSpc>
                <a:spcPct val="40000"/>
              </a:lnSpc>
              <a:spcBef>
                <a:spcPct val="50000"/>
              </a:spcBef>
            </a:pPr>
            <a:r>
              <a:rPr lang="en-US" altLang="en-US" sz="1600" b="1" dirty="0">
                <a:latin typeface="Courier New" panose="02070309020205020404" pitchFamily="49" charset="0"/>
              </a:rPr>
              <a:t>» x2=[0.42 0.55 0.7 0.53 0.61 0.67 0.55 0.66 0.42 0.58];</a:t>
            </a:r>
          </a:p>
          <a:p>
            <a:pPr>
              <a:lnSpc>
                <a:spcPct val="40000"/>
              </a:lnSpc>
              <a:spcBef>
                <a:spcPct val="50000"/>
              </a:spcBef>
            </a:pPr>
            <a:r>
              <a:rPr lang="en-US" altLang="en-US" sz="1600" b="1" dirty="0">
                <a:latin typeface="Courier New" panose="02070309020205020404" pitchFamily="49" charset="0"/>
              </a:rPr>
              <a:t>» y=[2770 2639 2519 3450 2315 2545 2613 3694 3414 3634];</a:t>
            </a:r>
          </a:p>
          <a:p>
            <a:pPr>
              <a:lnSpc>
                <a:spcPct val="40000"/>
              </a:lnSpc>
              <a:spcBef>
                <a:spcPct val="50000"/>
              </a:spcBef>
            </a:pPr>
            <a:r>
              <a:rPr lang="en-US" altLang="en-US" sz="1600" b="1" dirty="0">
                <a:latin typeface="Courier New" panose="02070309020205020404" pitchFamily="49" charset="0"/>
              </a:rPr>
              <a:t>» H=plot3(x1,x2,y,'ro'); grid on; set(H,'LineWidth',5);</a:t>
            </a:r>
          </a:p>
          <a:p>
            <a:pPr>
              <a:lnSpc>
                <a:spcPct val="40000"/>
              </a:lnSpc>
              <a:spcBef>
                <a:spcPct val="50000"/>
              </a:spcBef>
            </a:pPr>
            <a:r>
              <a:rPr lang="en-US" altLang="en-US" sz="1600" b="1" dirty="0">
                <a:latin typeface="Courier New" panose="02070309020205020404" pitchFamily="49" charset="0"/>
              </a:rPr>
              <a:t>» H1=</a:t>
            </a:r>
            <a:r>
              <a:rPr lang="en-US" altLang="en-US" sz="1600" b="1" dirty="0" err="1">
                <a:latin typeface="Courier New" panose="02070309020205020404" pitchFamily="49" charset="0"/>
              </a:rPr>
              <a:t>xlabel</a:t>
            </a:r>
            <a:r>
              <a:rPr lang="en-US" altLang="en-US" sz="1600" b="1" dirty="0">
                <a:latin typeface="Courier New" panose="02070309020205020404" pitchFamily="49" charset="0"/>
              </a:rPr>
              <a:t>('Cure Time (days)'); set(H1,'FontSize',12)</a:t>
            </a:r>
          </a:p>
          <a:p>
            <a:pPr>
              <a:lnSpc>
                <a:spcPct val="40000"/>
              </a:lnSpc>
              <a:spcBef>
                <a:spcPct val="50000"/>
              </a:spcBef>
            </a:pPr>
            <a:r>
              <a:rPr lang="en-US" altLang="en-US" sz="1600" b="1" dirty="0">
                <a:latin typeface="Courier New" panose="02070309020205020404" pitchFamily="49" charset="0"/>
              </a:rPr>
              <a:t>» H2=</a:t>
            </a:r>
            <a:r>
              <a:rPr lang="en-US" altLang="en-US" sz="1600" b="1" dirty="0" err="1">
                <a:latin typeface="Courier New" panose="02070309020205020404" pitchFamily="49" charset="0"/>
              </a:rPr>
              <a:t>ylabel</a:t>
            </a:r>
            <a:r>
              <a:rPr lang="en-US" altLang="en-US" sz="1600" b="1" dirty="0">
                <a:latin typeface="Courier New" panose="02070309020205020404" pitchFamily="49" charset="0"/>
              </a:rPr>
              <a:t>('Water Content'); set(H2,'FontSize',12)</a:t>
            </a:r>
          </a:p>
          <a:p>
            <a:pPr>
              <a:lnSpc>
                <a:spcPct val="40000"/>
              </a:lnSpc>
              <a:spcBef>
                <a:spcPct val="50000"/>
              </a:spcBef>
            </a:pPr>
            <a:r>
              <a:rPr lang="en-US" altLang="en-US" sz="1600" b="1" dirty="0">
                <a:latin typeface="Courier New" panose="02070309020205020404" pitchFamily="49" charset="0"/>
              </a:rPr>
              <a:t>» H3=</a:t>
            </a:r>
            <a:r>
              <a:rPr lang="en-US" altLang="en-US" sz="1600" b="1" dirty="0" err="1">
                <a:latin typeface="Courier New" panose="02070309020205020404" pitchFamily="49" charset="0"/>
              </a:rPr>
              <a:t>zlabel</a:t>
            </a:r>
            <a:r>
              <a:rPr lang="en-US" altLang="en-US" sz="1600" b="1" dirty="0">
                <a:latin typeface="Courier New" panose="02070309020205020404" pitchFamily="49" charset="0"/>
              </a:rPr>
              <a:t>('Strength (psi)'); set(H3,'FontSize',12)</a:t>
            </a:r>
          </a:p>
        </p:txBody>
      </p:sp>
      <p:pic>
        <p:nvPicPr>
          <p:cNvPr id="373768" name="Picture 8" descr="concrete1">
            <a:extLst>
              <a:ext uri="{FF2B5EF4-FFF2-40B4-BE49-F238E27FC236}">
                <a16:creationId xmlns:a16="http://schemas.microsoft.com/office/drawing/2014/main" id="{EC2A3870-0FC6-4B55-AE37-29E495313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103" b="5327"/>
          <a:stretch>
            <a:fillRect/>
          </a:stretch>
        </p:blipFill>
        <p:spPr bwMode="auto">
          <a:xfrm>
            <a:off x="1152249" y="2003072"/>
            <a:ext cx="7137400" cy="469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descr="regre1">
            <a:extLst>
              <a:ext uri="{FF2B5EF4-FFF2-40B4-BE49-F238E27FC236}">
                <a16:creationId xmlns:a16="http://schemas.microsoft.com/office/drawing/2014/main" id="{E08E83A9-5AA5-498B-BDDE-C4754A675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99" t="4445" r="2667" b="6223"/>
          <a:stretch>
            <a:fillRect/>
          </a:stretch>
        </p:blipFill>
        <p:spPr bwMode="auto">
          <a:xfrm>
            <a:off x="1643800" y="1992863"/>
            <a:ext cx="6491554" cy="46598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99012" name="Text Box 4">
            <a:extLst>
              <a:ext uri="{FF2B5EF4-FFF2-40B4-BE49-F238E27FC236}">
                <a16:creationId xmlns:a16="http://schemas.microsoft.com/office/drawing/2014/main" id="{17C405FE-063C-4859-8F86-B5399AF1348D}"/>
              </a:ext>
            </a:extLst>
          </p:cNvPr>
          <p:cNvSpPr txBox="1">
            <a:spLocks noChangeArrowheads="1"/>
          </p:cNvSpPr>
          <p:nvPr/>
        </p:nvSpPr>
        <p:spPr bwMode="auto">
          <a:xfrm>
            <a:off x="3501993" y="4607719"/>
            <a:ext cx="3690937"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lang="en-US" altLang="en-US" sz="2400" b="1" dirty="0">
                <a:solidFill>
                  <a:srgbClr val="008000"/>
                </a:solidFill>
              </a:rPr>
              <a:t>y = </a:t>
            </a:r>
            <a:r>
              <a:rPr lang="en-US" altLang="en-US" sz="2400" b="1" dirty="0">
                <a:solidFill>
                  <a:srgbClr val="008000"/>
                </a:solidFill>
                <a:sym typeface="Symbol" panose="05050102010706020507" pitchFamily="18" charset="2"/>
              </a:rPr>
              <a:t></a:t>
            </a:r>
            <a:r>
              <a:rPr lang="en-US" altLang="en-US" sz="2400" b="1" dirty="0">
                <a:solidFill>
                  <a:srgbClr val="008000"/>
                </a:solidFill>
              </a:rPr>
              <a:t> 20.5717 +3.6005x</a:t>
            </a:r>
          </a:p>
          <a:p>
            <a:pPr algn="ctr">
              <a:lnSpc>
                <a:spcPct val="70000"/>
              </a:lnSpc>
              <a:spcBef>
                <a:spcPct val="50000"/>
              </a:spcBef>
            </a:pPr>
            <a:r>
              <a:rPr lang="en-US" altLang="en-US" sz="2400" b="1" dirty="0">
                <a:solidFill>
                  <a:srgbClr val="0000FF"/>
                </a:solidFill>
              </a:rPr>
              <a:t>Error S</a:t>
            </a:r>
            <a:r>
              <a:rPr lang="en-US" altLang="en-US" sz="2400" b="1" baseline="-25000" dirty="0">
                <a:solidFill>
                  <a:srgbClr val="0000FF"/>
                </a:solidFill>
              </a:rPr>
              <a:t>r</a:t>
            </a:r>
            <a:r>
              <a:rPr lang="en-US" altLang="en-US" sz="2400" b="1" dirty="0">
                <a:solidFill>
                  <a:srgbClr val="0000FF"/>
                </a:solidFill>
              </a:rPr>
              <a:t> = 4201.3</a:t>
            </a:r>
            <a:endParaRPr lang="en-US" altLang="en-US" sz="2400" b="1" dirty="0">
              <a:solidFill>
                <a:srgbClr val="FF0000"/>
              </a:solidFill>
            </a:endParaRPr>
          </a:p>
          <a:p>
            <a:pPr algn="ctr">
              <a:lnSpc>
                <a:spcPct val="70000"/>
              </a:lnSpc>
              <a:spcBef>
                <a:spcPct val="50000"/>
              </a:spcBef>
            </a:pPr>
            <a:r>
              <a:rPr lang="en-US" altLang="en-US" sz="2400" b="1" dirty="0">
                <a:solidFill>
                  <a:srgbClr val="FF0000"/>
                </a:solidFill>
              </a:rPr>
              <a:t>Correlation r = 0.4434</a:t>
            </a:r>
            <a:endParaRPr lang="en-US" altLang="en-US" sz="2400" b="1" dirty="0">
              <a:solidFill>
                <a:srgbClr val="008000"/>
              </a:solidFill>
            </a:endParaRPr>
          </a:p>
        </p:txBody>
      </p:sp>
      <p:sp>
        <p:nvSpPr>
          <p:cNvPr id="299014" name="Rectangle 6">
            <a:extLst>
              <a:ext uri="{FF2B5EF4-FFF2-40B4-BE49-F238E27FC236}">
                <a16:creationId xmlns:a16="http://schemas.microsoft.com/office/drawing/2014/main" id="{20AEABC9-7317-4378-BF9F-100E0A805960}"/>
              </a:ext>
            </a:extLst>
          </p:cNvPr>
          <p:cNvSpPr>
            <a:spLocks noChangeArrowheads="1"/>
          </p:cNvSpPr>
          <p:nvPr/>
        </p:nvSpPr>
        <p:spPr bwMode="auto">
          <a:xfrm>
            <a:off x="574286" y="1100967"/>
            <a:ext cx="8153400" cy="585787"/>
          </a:xfrm>
          <a:prstGeom prst="rect">
            <a:avLst/>
          </a:prstGeom>
          <a:solidFill>
            <a:srgbClr val="FFFFFF"/>
          </a:solidFill>
          <a:ln w="28575">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en-US" sz="1600" b="1" dirty="0">
                <a:latin typeface="Courier New" panose="02070309020205020404" pitchFamily="49" charset="0"/>
              </a:rPr>
              <a:t>x = [-2.5   3.0   1.7  -4.9  0.6  -0.5   4.0  -2.2  -4.3  -0.2];</a:t>
            </a:r>
          </a:p>
          <a:p>
            <a:pPr>
              <a:lnSpc>
                <a:spcPct val="70000"/>
              </a:lnSpc>
              <a:spcBef>
                <a:spcPct val="50000"/>
              </a:spcBef>
            </a:pPr>
            <a:r>
              <a:rPr lang="en-US" altLang="en-US" sz="1600" b="1" dirty="0">
                <a:latin typeface="Courier New" panose="02070309020205020404" pitchFamily="49" charset="0"/>
              </a:rPr>
              <a:t>y = [-20.1 -21.8 -6.0 -65.4  0.2   0.6 -41.3 -15.4 -56.1   0.5];</a:t>
            </a:r>
          </a:p>
        </p:txBody>
      </p:sp>
      <p:sp>
        <p:nvSpPr>
          <p:cNvPr id="2" name="TextBox 1">
            <a:extLst>
              <a:ext uri="{FF2B5EF4-FFF2-40B4-BE49-F238E27FC236}">
                <a16:creationId xmlns:a16="http://schemas.microsoft.com/office/drawing/2014/main" id="{9CD9AD14-A002-4B3C-A890-F574AAF331CE}"/>
              </a:ext>
            </a:extLst>
          </p:cNvPr>
          <p:cNvSpPr txBox="1"/>
          <p:nvPr/>
        </p:nvSpPr>
        <p:spPr>
          <a:xfrm>
            <a:off x="1334278" y="205274"/>
            <a:ext cx="5561044" cy="769441"/>
          </a:xfrm>
          <a:prstGeom prst="rect">
            <a:avLst/>
          </a:prstGeom>
          <a:noFill/>
        </p:spPr>
        <p:txBody>
          <a:bodyPr wrap="square" rtlCol="0">
            <a:spAutoFit/>
          </a:bodyPr>
          <a:lstStyle/>
          <a:p>
            <a:pPr algn="ctr"/>
            <a:r>
              <a:rPr lang="es-PE" sz="4400" dirty="0">
                <a:latin typeface="Times New Roman" panose="02020603050405020304" pitchFamily="18" charset="0"/>
                <a:cs typeface="Times New Roman" panose="02020603050405020304" pitchFamily="18" charset="0"/>
              </a:rPr>
              <a:t>Introducción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234" name="Object 2">
            <a:extLst>
              <a:ext uri="{FF2B5EF4-FFF2-40B4-BE49-F238E27FC236}">
                <a16:creationId xmlns:a16="http://schemas.microsoft.com/office/drawing/2014/main" id="{7D2A6125-C1A1-467A-AC4E-7607B5AF5700}"/>
              </a:ext>
            </a:extLst>
          </p:cNvPr>
          <p:cNvGraphicFramePr>
            <a:graphicFrameLocks noChangeAspect="1"/>
          </p:cNvGraphicFramePr>
          <p:nvPr/>
        </p:nvGraphicFramePr>
        <p:xfrm>
          <a:off x="1111204" y="1048545"/>
          <a:ext cx="7394575" cy="3403600"/>
        </p:xfrm>
        <a:graphic>
          <a:graphicData uri="http://schemas.openxmlformats.org/presentationml/2006/ole">
            <mc:AlternateContent xmlns:mc="http://schemas.openxmlformats.org/markup-compatibility/2006">
              <mc:Choice xmlns:v="urn:schemas-microsoft-com:vml" Requires="v">
                <p:oleObj name="Worksheet" r:id="rId2" imgW="8831961" imgH="4061841" progId="Excel.Sheet.8">
                  <p:embed/>
                </p:oleObj>
              </mc:Choice>
              <mc:Fallback>
                <p:oleObj name="Worksheet" r:id="rId2" imgW="8831961" imgH="4061841" progId="Excel.Sheet.8">
                  <p:embed/>
                  <p:pic>
                    <p:nvPicPr>
                      <p:cNvPr id="351234" name="Object 2">
                        <a:extLst>
                          <a:ext uri="{FF2B5EF4-FFF2-40B4-BE49-F238E27FC236}">
                            <a16:creationId xmlns:a16="http://schemas.microsoft.com/office/drawing/2014/main" id="{7D2A6125-C1A1-467A-AC4E-7607B5AF5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04" y="1048545"/>
                        <a:ext cx="7394575" cy="3403600"/>
                      </a:xfrm>
                      <a:prstGeom prst="rect">
                        <a:avLst/>
                      </a:prstGeom>
                      <a:solidFill>
                        <a:srgbClr val="AD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36" name="Object 4">
            <a:extLst>
              <a:ext uri="{FF2B5EF4-FFF2-40B4-BE49-F238E27FC236}">
                <a16:creationId xmlns:a16="http://schemas.microsoft.com/office/drawing/2014/main" id="{2AAA6B4A-6446-4A8E-BD7F-D7238E5CFB25}"/>
              </a:ext>
            </a:extLst>
          </p:cNvPr>
          <p:cNvGraphicFramePr>
            <a:graphicFrameLocks noChangeAspect="1"/>
          </p:cNvGraphicFramePr>
          <p:nvPr/>
        </p:nvGraphicFramePr>
        <p:xfrm>
          <a:off x="5408613" y="5130800"/>
          <a:ext cx="3625850" cy="1020763"/>
        </p:xfrm>
        <a:graphic>
          <a:graphicData uri="http://schemas.openxmlformats.org/presentationml/2006/ole">
            <mc:AlternateContent xmlns:mc="http://schemas.openxmlformats.org/markup-compatibility/2006">
              <mc:Choice xmlns:v="urn:schemas-microsoft-com:vml" Requires="v">
                <p:oleObj name="Equation" r:id="rId4" imgW="2527200" imgH="711000" progId="Equation.3">
                  <p:embed/>
                </p:oleObj>
              </mc:Choice>
              <mc:Fallback>
                <p:oleObj name="Equation" r:id="rId4" imgW="2527200" imgH="711000" progId="Equation.3">
                  <p:embed/>
                  <p:pic>
                    <p:nvPicPr>
                      <p:cNvPr id="351236" name="Object 4">
                        <a:extLst>
                          <a:ext uri="{FF2B5EF4-FFF2-40B4-BE49-F238E27FC236}">
                            <a16:creationId xmlns:a16="http://schemas.microsoft.com/office/drawing/2014/main" id="{2AAA6B4A-6446-4A8E-BD7F-D7238E5CF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8613" y="5130800"/>
                        <a:ext cx="3625850" cy="1020763"/>
                      </a:xfrm>
                      <a:prstGeom prst="rect">
                        <a:avLst/>
                      </a:prstGeom>
                      <a:solidFill>
                        <a:srgbClr val="FFCC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37" name="Object 5">
            <a:extLst>
              <a:ext uri="{FF2B5EF4-FFF2-40B4-BE49-F238E27FC236}">
                <a16:creationId xmlns:a16="http://schemas.microsoft.com/office/drawing/2014/main" id="{B2B27598-99BF-494A-86F0-7ADB425E161D}"/>
              </a:ext>
            </a:extLst>
          </p:cNvPr>
          <p:cNvGraphicFramePr>
            <a:graphicFrameLocks noChangeAspect="1"/>
          </p:cNvGraphicFramePr>
          <p:nvPr/>
        </p:nvGraphicFramePr>
        <p:xfrm>
          <a:off x="981075" y="4821238"/>
          <a:ext cx="4359275" cy="1630362"/>
        </p:xfrm>
        <a:graphic>
          <a:graphicData uri="http://schemas.openxmlformats.org/presentationml/2006/ole">
            <mc:AlternateContent xmlns:mc="http://schemas.openxmlformats.org/markup-compatibility/2006">
              <mc:Choice xmlns:v="urn:schemas-microsoft-com:vml" Requires="v">
                <p:oleObj name="Equation" r:id="rId6" imgW="3327120" imgH="1244520" progId="Equation.3">
                  <p:embed/>
                </p:oleObj>
              </mc:Choice>
              <mc:Fallback>
                <p:oleObj name="Equation" r:id="rId6" imgW="3327120" imgH="1244520" progId="Equation.3">
                  <p:embed/>
                  <p:pic>
                    <p:nvPicPr>
                      <p:cNvPr id="351237" name="Object 5">
                        <a:extLst>
                          <a:ext uri="{FF2B5EF4-FFF2-40B4-BE49-F238E27FC236}">
                            <a16:creationId xmlns:a16="http://schemas.microsoft.com/office/drawing/2014/main" id="{B2B27598-99BF-494A-86F0-7ADB425E16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075" y="4821238"/>
                        <a:ext cx="4359275" cy="16303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38" name="Text Box 6">
            <a:extLst>
              <a:ext uri="{FF2B5EF4-FFF2-40B4-BE49-F238E27FC236}">
                <a16:creationId xmlns:a16="http://schemas.microsoft.com/office/drawing/2014/main" id="{11F27A33-B719-46EB-B873-ECBD92C0C0B6}"/>
              </a:ext>
            </a:extLst>
          </p:cNvPr>
          <p:cNvSpPr txBox="1">
            <a:spLocks noChangeArrowheads="1"/>
          </p:cNvSpPr>
          <p:nvPr/>
        </p:nvSpPr>
        <p:spPr bwMode="auto">
          <a:xfrm>
            <a:off x="2101850" y="165100"/>
            <a:ext cx="52133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800" b="1" i="1" dirty="0">
                <a:solidFill>
                  <a:srgbClr val="D60093"/>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Hand Calculations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ppt_x"/>
                                          </p:val>
                                        </p:tav>
                                        <p:tav tm="100000">
                                          <p:val>
                                            <p:strVal val="#ppt_x"/>
                                          </p:val>
                                        </p:tav>
                                      </p:tavLst>
                                    </p:anim>
                                    <p:anim calcmode="lin" valueType="num">
                                      <p:cBhvr additive="base">
                                        <p:cTn id="8" dur="500" fill="hold"/>
                                        <p:tgtEl>
                                          <p:spTgt spid="351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ext Box 2">
            <a:extLst>
              <a:ext uri="{FF2B5EF4-FFF2-40B4-BE49-F238E27FC236}">
                <a16:creationId xmlns:a16="http://schemas.microsoft.com/office/drawing/2014/main" id="{6F4F5D55-16DC-47B7-A608-098508DE36CD}"/>
              </a:ext>
            </a:extLst>
          </p:cNvPr>
          <p:cNvSpPr txBox="1">
            <a:spLocks noChangeArrowheads="1"/>
          </p:cNvSpPr>
          <p:nvPr/>
        </p:nvSpPr>
        <p:spPr bwMode="auto">
          <a:xfrm>
            <a:off x="917575" y="430213"/>
            <a:ext cx="730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b="1">
                <a:solidFill>
                  <a:srgbClr val="D60093"/>
                </a:solidFill>
                <a:latin typeface="Times New Roman" panose="02020603050405020304" pitchFamily="18" charset="0"/>
                <a:cs typeface="Times New Roman" panose="02020603050405020304" pitchFamily="18" charset="0"/>
              </a:rPr>
              <a:t>Solve by Cholesky decomposition</a:t>
            </a:r>
          </a:p>
        </p:txBody>
      </p:sp>
      <p:graphicFrame>
        <p:nvGraphicFramePr>
          <p:cNvPr id="352259" name="Object 3">
            <a:extLst>
              <a:ext uri="{FF2B5EF4-FFF2-40B4-BE49-F238E27FC236}">
                <a16:creationId xmlns:a16="http://schemas.microsoft.com/office/drawing/2014/main" id="{82B6D0B2-66E5-4E4C-BD44-62FD9A822DDD}"/>
              </a:ext>
            </a:extLst>
          </p:cNvPr>
          <p:cNvGraphicFramePr>
            <a:graphicFrameLocks noChangeAspect="1"/>
          </p:cNvGraphicFramePr>
          <p:nvPr/>
        </p:nvGraphicFramePr>
        <p:xfrm>
          <a:off x="1211263" y="1354138"/>
          <a:ext cx="6627812" cy="1079500"/>
        </p:xfrm>
        <a:graphic>
          <a:graphicData uri="http://schemas.openxmlformats.org/presentationml/2006/ole">
            <mc:AlternateContent xmlns:mc="http://schemas.openxmlformats.org/markup-compatibility/2006">
              <mc:Choice xmlns:v="urn:schemas-microsoft-com:vml" Requires="v">
                <p:oleObj name="Equation" r:id="rId2" imgW="4368600" imgH="711000" progId="Equation.3">
                  <p:embed/>
                </p:oleObj>
              </mc:Choice>
              <mc:Fallback>
                <p:oleObj name="Equation" r:id="rId2" imgW="4368600" imgH="711000" progId="Equation.3">
                  <p:embed/>
                  <p:pic>
                    <p:nvPicPr>
                      <p:cNvPr id="352259" name="Object 3">
                        <a:extLst>
                          <a:ext uri="{FF2B5EF4-FFF2-40B4-BE49-F238E27FC236}">
                            <a16:creationId xmlns:a16="http://schemas.microsoft.com/office/drawing/2014/main" id="{82B6D0B2-66E5-4E4C-BD44-62FD9A822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1354138"/>
                        <a:ext cx="66278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60" name="Text Box 4">
            <a:extLst>
              <a:ext uri="{FF2B5EF4-FFF2-40B4-BE49-F238E27FC236}">
                <a16:creationId xmlns:a16="http://schemas.microsoft.com/office/drawing/2014/main" id="{2829CEC7-F5C9-4446-8C99-E347168C3073}"/>
              </a:ext>
            </a:extLst>
          </p:cNvPr>
          <p:cNvSpPr txBox="1">
            <a:spLocks noChangeArrowheads="1"/>
          </p:cNvSpPr>
          <p:nvPr/>
        </p:nvSpPr>
        <p:spPr bwMode="auto">
          <a:xfrm>
            <a:off x="1211263" y="2708319"/>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dirty="0">
                <a:solidFill>
                  <a:srgbClr val="D60093"/>
                </a:solidFill>
                <a:latin typeface="Times New Roman" panose="02020603050405020304" pitchFamily="18" charset="0"/>
                <a:cs typeface="Times New Roman" panose="02020603050405020304" pitchFamily="18" charset="0"/>
              </a:rPr>
              <a:t>Forward and Back Substitutions</a:t>
            </a:r>
          </a:p>
        </p:txBody>
      </p:sp>
      <p:graphicFrame>
        <p:nvGraphicFramePr>
          <p:cNvPr id="352261" name="Object 5">
            <a:extLst>
              <a:ext uri="{FF2B5EF4-FFF2-40B4-BE49-F238E27FC236}">
                <a16:creationId xmlns:a16="http://schemas.microsoft.com/office/drawing/2014/main" id="{6849C256-CCB4-4A49-86F7-660C033E56C3}"/>
              </a:ext>
            </a:extLst>
          </p:cNvPr>
          <p:cNvGraphicFramePr>
            <a:graphicFrameLocks noChangeAspect="1"/>
          </p:cNvGraphicFramePr>
          <p:nvPr/>
        </p:nvGraphicFramePr>
        <p:xfrm>
          <a:off x="3577431" y="3562438"/>
          <a:ext cx="1895475" cy="1263650"/>
        </p:xfrm>
        <a:graphic>
          <a:graphicData uri="http://schemas.openxmlformats.org/presentationml/2006/ole">
            <mc:AlternateContent xmlns:mc="http://schemas.openxmlformats.org/markup-compatibility/2006">
              <mc:Choice xmlns:v="urn:schemas-microsoft-com:vml" Requires="v">
                <p:oleObj name="Equation" r:id="rId4" imgW="1066680" imgH="711000" progId="Equation.3">
                  <p:embed/>
                </p:oleObj>
              </mc:Choice>
              <mc:Fallback>
                <p:oleObj name="Equation" r:id="rId4" imgW="1066680" imgH="711000" progId="Equation.3">
                  <p:embed/>
                  <p:pic>
                    <p:nvPicPr>
                      <p:cNvPr id="352261" name="Object 5">
                        <a:extLst>
                          <a:ext uri="{FF2B5EF4-FFF2-40B4-BE49-F238E27FC236}">
                            <a16:creationId xmlns:a16="http://schemas.microsoft.com/office/drawing/2014/main" id="{6849C256-CCB4-4A49-86F7-660C033E56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7431" y="3562438"/>
                        <a:ext cx="1895475"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2262" name="Object 6">
            <a:extLst>
              <a:ext uri="{FF2B5EF4-FFF2-40B4-BE49-F238E27FC236}">
                <a16:creationId xmlns:a16="http://schemas.microsoft.com/office/drawing/2014/main" id="{ECC14092-6BF1-4861-B100-60A6748EAB97}"/>
              </a:ext>
            </a:extLst>
          </p:cNvPr>
          <p:cNvGraphicFramePr>
            <a:graphicFrameLocks noChangeAspect="1"/>
          </p:cNvGraphicFramePr>
          <p:nvPr/>
        </p:nvGraphicFramePr>
        <p:xfrm>
          <a:off x="1339850" y="5330825"/>
          <a:ext cx="6810375" cy="414337"/>
        </p:xfrm>
        <a:graphic>
          <a:graphicData uri="http://schemas.openxmlformats.org/presentationml/2006/ole">
            <mc:AlternateContent xmlns:mc="http://schemas.openxmlformats.org/markup-compatibility/2006">
              <mc:Choice xmlns:v="urn:schemas-microsoft-com:vml" Requires="v">
                <p:oleObj name="Equation" r:id="rId6" imgW="3314520" imgH="203040" progId="Equation.3">
                  <p:embed/>
                </p:oleObj>
              </mc:Choice>
              <mc:Fallback>
                <p:oleObj name="Equation" r:id="rId6" imgW="3314520" imgH="203040" progId="Equation.3">
                  <p:embed/>
                  <p:pic>
                    <p:nvPicPr>
                      <p:cNvPr id="352262" name="Object 6">
                        <a:extLst>
                          <a:ext uri="{FF2B5EF4-FFF2-40B4-BE49-F238E27FC236}">
                            <a16:creationId xmlns:a16="http://schemas.microsoft.com/office/drawing/2014/main" id="{ECC14092-6BF1-4861-B100-60A6748EA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9850" y="5330825"/>
                        <a:ext cx="6810375" cy="414337"/>
                      </a:xfrm>
                      <a:prstGeom prst="rect">
                        <a:avLst/>
                      </a:prstGeom>
                      <a:solidFill>
                        <a:srgbClr val="AD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811" name="Picture 3" descr="Multi_Linear">
            <a:extLst>
              <a:ext uri="{FF2B5EF4-FFF2-40B4-BE49-F238E27FC236}">
                <a16:creationId xmlns:a16="http://schemas.microsoft.com/office/drawing/2014/main" id="{DE05C731-FFB5-4974-A8AE-D5003C0D1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247" b="25713"/>
          <a:stretch>
            <a:fillRect/>
          </a:stretch>
        </p:blipFill>
        <p:spPr bwMode="auto">
          <a:xfrm>
            <a:off x="863600" y="211138"/>
            <a:ext cx="7540625" cy="6440487"/>
          </a:xfrm>
          <a:prstGeom prst="rect">
            <a:avLst/>
          </a:prstGeom>
          <a:solidFill>
            <a:srgbClr val="FFCCFF"/>
          </a:solidFill>
          <a:ln w="19050">
            <a:solidFill>
              <a:srgbClr val="FF0000"/>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Text Box 3">
            <a:extLst>
              <a:ext uri="{FF2B5EF4-FFF2-40B4-BE49-F238E27FC236}">
                <a16:creationId xmlns:a16="http://schemas.microsoft.com/office/drawing/2014/main" id="{1DF10213-6FFB-49FB-AA19-BC86F0AC08A3}"/>
              </a:ext>
            </a:extLst>
          </p:cNvPr>
          <p:cNvSpPr txBox="1">
            <a:spLocks noChangeArrowheads="1"/>
          </p:cNvSpPr>
          <p:nvPr/>
        </p:nvSpPr>
        <p:spPr bwMode="auto">
          <a:xfrm>
            <a:off x="1430338" y="87313"/>
            <a:ext cx="72421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800" b="1" i="1">
                <a:solidFill>
                  <a:srgbClr val="D60093"/>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Multiple Linear Regression</a:t>
            </a:r>
          </a:p>
        </p:txBody>
      </p:sp>
      <p:graphicFrame>
        <p:nvGraphicFramePr>
          <p:cNvPr id="374788" name="Object 4">
            <a:extLst>
              <a:ext uri="{FF2B5EF4-FFF2-40B4-BE49-F238E27FC236}">
                <a16:creationId xmlns:a16="http://schemas.microsoft.com/office/drawing/2014/main" id="{4C82188B-A29B-4C05-A5B9-C8D6430436EC}"/>
              </a:ext>
            </a:extLst>
          </p:cNvPr>
          <p:cNvGraphicFramePr>
            <a:graphicFrameLocks noChangeAspect="1"/>
          </p:cNvGraphicFramePr>
          <p:nvPr/>
        </p:nvGraphicFramePr>
        <p:xfrm>
          <a:off x="983095" y="6267805"/>
          <a:ext cx="7396162" cy="396875"/>
        </p:xfrm>
        <a:graphic>
          <a:graphicData uri="http://schemas.openxmlformats.org/presentationml/2006/ole">
            <mc:AlternateContent xmlns:mc="http://schemas.openxmlformats.org/markup-compatibility/2006">
              <mc:Choice xmlns:v="urn:schemas-microsoft-com:vml" Requires="v">
                <p:oleObj name="Equation" r:id="rId2" imgW="3759120" imgH="203040" progId="Equation.3">
                  <p:embed/>
                </p:oleObj>
              </mc:Choice>
              <mc:Fallback>
                <p:oleObj name="Equation" r:id="rId2" imgW="3759120" imgH="203040" progId="Equation.3">
                  <p:embed/>
                  <p:pic>
                    <p:nvPicPr>
                      <p:cNvPr id="374788" name="Object 4">
                        <a:extLst>
                          <a:ext uri="{FF2B5EF4-FFF2-40B4-BE49-F238E27FC236}">
                            <a16:creationId xmlns:a16="http://schemas.microsoft.com/office/drawing/2014/main" id="{4C82188B-A29B-4C05-A5B9-C8D643043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095" y="6267805"/>
                        <a:ext cx="7396162" cy="396875"/>
                      </a:xfrm>
                      <a:prstGeom prst="rect">
                        <a:avLst/>
                      </a:prstGeom>
                      <a:solidFill>
                        <a:srgbClr val="AD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74789" name="Picture 5" descr="concrete2">
            <a:extLst>
              <a:ext uri="{FF2B5EF4-FFF2-40B4-BE49-F238E27FC236}">
                <a16:creationId xmlns:a16="http://schemas.microsoft.com/office/drawing/2014/main" id="{EBE7DB3D-CDFA-4757-B205-AC9C97BAB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7103" b="5327"/>
          <a:stretch>
            <a:fillRect/>
          </a:stretch>
        </p:blipFill>
        <p:spPr bwMode="auto">
          <a:xfrm>
            <a:off x="889848" y="911225"/>
            <a:ext cx="7872412" cy="5176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6357BC9-2EA2-43A5-917A-7A5E25318667}"/>
              </a:ext>
            </a:extLst>
          </p:cNvPr>
          <p:cNvSpPr>
            <a:spLocks noGrp="1" noChangeArrowheads="1"/>
          </p:cNvSpPr>
          <p:nvPr>
            <p:ph type="title"/>
          </p:nvPr>
        </p:nvSpPr>
        <p:spPr>
          <a:xfrm>
            <a:off x="457200" y="205511"/>
            <a:ext cx="7543800" cy="884238"/>
          </a:xfrm>
        </p:spPr>
        <p:txBody>
          <a:bodyPr/>
          <a:lstStyle/>
          <a:p>
            <a:pPr algn="l" eaLnBrk="1" hangingPunct="1"/>
            <a:r>
              <a:rPr lang="en-US" altLang="en-US" sz="3400" b="1" dirty="0">
                <a:solidFill>
                  <a:srgbClr val="0000CC"/>
                </a:solidFill>
                <a:latin typeface="Times New Roman" panose="02020603050405020304" pitchFamily="18" charset="0"/>
                <a:cs typeface="Times New Roman" panose="02020603050405020304" pitchFamily="18" charset="0"/>
              </a:rPr>
              <a:t>Polynomial Regression</a:t>
            </a:r>
          </a:p>
        </p:txBody>
      </p:sp>
      <p:sp>
        <p:nvSpPr>
          <p:cNvPr id="46083" name="Rectangle 3">
            <a:extLst>
              <a:ext uri="{FF2B5EF4-FFF2-40B4-BE49-F238E27FC236}">
                <a16:creationId xmlns:a16="http://schemas.microsoft.com/office/drawing/2014/main" id="{05659E5F-2FD0-4190-86AC-5B5873190332}"/>
              </a:ext>
            </a:extLst>
          </p:cNvPr>
          <p:cNvSpPr>
            <a:spLocks noGrp="1" noChangeArrowheads="1"/>
          </p:cNvSpPr>
          <p:nvPr>
            <p:ph idx="1"/>
          </p:nvPr>
        </p:nvSpPr>
        <p:spPr>
          <a:xfrm>
            <a:off x="447964" y="1073731"/>
            <a:ext cx="8229600" cy="2519218"/>
          </a:xfrm>
        </p:spPr>
        <p:txBody>
          <a:bodyPr/>
          <a:lstStyle/>
          <a:p>
            <a:pPr algn="just" eaLnBrk="1" hangingPunct="1"/>
            <a:r>
              <a:rPr lang="en-US" altLang="en-US" dirty="0">
                <a:latin typeface="Times New Roman" panose="02020603050405020304" pitchFamily="18" charset="0"/>
                <a:cs typeface="Times New Roman" panose="02020603050405020304" pitchFamily="18" charset="0"/>
              </a:rPr>
              <a:t>Some engineering data is poorly represented by a straight line.</a:t>
            </a:r>
          </a:p>
          <a:p>
            <a:pPr algn="just" eaLnBrk="1" hangingPunct="1"/>
            <a:r>
              <a:rPr lang="en-US" altLang="en-US" dirty="0">
                <a:latin typeface="Times New Roman" panose="02020603050405020304" pitchFamily="18" charset="0"/>
                <a:cs typeface="Times New Roman" panose="02020603050405020304" pitchFamily="18" charset="0"/>
              </a:rPr>
              <a:t>For these cases a curve is better suited to fit the data. </a:t>
            </a:r>
          </a:p>
          <a:p>
            <a:pPr algn="just" eaLnBrk="1" hangingPunct="1"/>
            <a:r>
              <a:rPr lang="en-US" altLang="en-US" dirty="0">
                <a:latin typeface="Times New Roman" panose="02020603050405020304" pitchFamily="18" charset="0"/>
                <a:cs typeface="Times New Roman" panose="02020603050405020304" pitchFamily="18" charset="0"/>
              </a:rPr>
              <a:t>The least squares method can readily be extended to fit the data to higher order polynomials.</a:t>
            </a:r>
          </a:p>
          <a:p>
            <a:pPr eaLnBrk="1" hangingPunct="1">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pic>
        <p:nvPicPr>
          <p:cNvPr id="4" name="Picture 5" descr="Fig1708">
            <a:extLst>
              <a:ext uri="{FF2B5EF4-FFF2-40B4-BE49-F238E27FC236}">
                <a16:creationId xmlns:a16="http://schemas.microsoft.com/office/drawing/2014/main" id="{6B421E91-AEA3-419E-8817-E29981147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7036"/>
          <a:stretch>
            <a:fillRect/>
          </a:stretch>
        </p:blipFill>
        <p:spPr bwMode="auto">
          <a:xfrm>
            <a:off x="228600" y="3726824"/>
            <a:ext cx="3912919" cy="249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Fig1708">
            <a:extLst>
              <a:ext uri="{FF2B5EF4-FFF2-40B4-BE49-F238E27FC236}">
                <a16:creationId xmlns:a16="http://schemas.microsoft.com/office/drawing/2014/main" id="{C802CE08-C41B-439E-A78F-F69FDFD52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124" b="7808"/>
          <a:stretch>
            <a:fillRect/>
          </a:stretch>
        </p:blipFill>
        <p:spPr bwMode="auto">
          <a:xfrm>
            <a:off x="4649788" y="3726822"/>
            <a:ext cx="3709121" cy="249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a:extLst>
              <a:ext uri="{FF2B5EF4-FFF2-40B4-BE49-F238E27FC236}">
                <a16:creationId xmlns:a16="http://schemas.microsoft.com/office/drawing/2014/main" id="{38207DD2-89E3-483C-89A6-88DA1363FE18}"/>
              </a:ext>
            </a:extLst>
          </p:cNvPr>
          <p:cNvSpPr txBox="1">
            <a:spLocks noChangeArrowheads="1"/>
          </p:cNvSpPr>
          <p:nvPr/>
        </p:nvSpPr>
        <p:spPr bwMode="auto">
          <a:xfrm>
            <a:off x="2267426" y="6144491"/>
            <a:ext cx="46091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Times New Roman" panose="02020603050405020304" pitchFamily="18" charset="0"/>
                <a:cs typeface="Times New Roman" panose="02020603050405020304" pitchFamily="18" charset="0"/>
              </a:rPr>
              <a:t>A parabola is preferable</a:t>
            </a:r>
          </a:p>
        </p:txBody>
      </p:sp>
      <p:sp>
        <p:nvSpPr>
          <p:cNvPr id="7" name="Text Box 4">
            <a:extLst>
              <a:ext uri="{FF2B5EF4-FFF2-40B4-BE49-F238E27FC236}">
                <a16:creationId xmlns:a16="http://schemas.microsoft.com/office/drawing/2014/main" id="{B71C97BC-8905-4AD4-BB2B-3F4F64FD7DCF}"/>
              </a:ext>
            </a:extLst>
          </p:cNvPr>
          <p:cNvSpPr txBox="1">
            <a:spLocks noChangeArrowheads="1"/>
          </p:cNvSpPr>
          <p:nvPr/>
        </p:nvSpPr>
        <p:spPr bwMode="auto">
          <a:xfrm>
            <a:off x="981075" y="5161166"/>
            <a:ext cx="29321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Large error, poor correlation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3D93DA95-D273-482B-8361-B7D3DEC1800E}"/>
              </a:ext>
            </a:extLst>
          </p:cNvPr>
          <p:cNvSpPr>
            <a:spLocks noGrp="1" noChangeArrowheads="1"/>
          </p:cNvSpPr>
          <p:nvPr>
            <p:ph type="title"/>
          </p:nvPr>
        </p:nvSpPr>
        <p:spPr>
          <a:xfrm>
            <a:off x="457200" y="122238"/>
            <a:ext cx="7543800" cy="868362"/>
          </a:xfrm>
        </p:spPr>
        <p:txBody>
          <a:bodyPr/>
          <a:lstStyle/>
          <a:p>
            <a:pPr eaLnBrk="1" hangingPunct="1"/>
            <a:r>
              <a:rPr lang="en-US" altLang="en-US" sz="3400" b="1">
                <a:solidFill>
                  <a:srgbClr val="0000CC"/>
                </a:solidFill>
                <a:latin typeface="Times New Roman" panose="02020603050405020304" pitchFamily="18" charset="0"/>
                <a:cs typeface="Times New Roman" panose="02020603050405020304" pitchFamily="18" charset="0"/>
              </a:rPr>
              <a:t>Polynomial Regression (cont’d)</a:t>
            </a:r>
          </a:p>
        </p:txBody>
      </p:sp>
      <p:sp>
        <p:nvSpPr>
          <p:cNvPr id="22534" name="Rectangle 3">
            <a:extLst>
              <a:ext uri="{FF2B5EF4-FFF2-40B4-BE49-F238E27FC236}">
                <a16:creationId xmlns:a16="http://schemas.microsoft.com/office/drawing/2014/main" id="{1A7785DF-03D6-461F-B849-45E243A044C3}"/>
              </a:ext>
            </a:extLst>
          </p:cNvPr>
          <p:cNvSpPr>
            <a:spLocks noGrp="1" noChangeArrowheads="1"/>
          </p:cNvSpPr>
          <p:nvPr>
            <p:ph type="body" sz="half" idx="1"/>
          </p:nvPr>
        </p:nvSpPr>
        <p:spPr>
          <a:xfrm>
            <a:off x="228600" y="1371600"/>
            <a:ext cx="8686800" cy="4759325"/>
          </a:xfrm>
        </p:spPr>
        <p:txBody>
          <a:bodyPr/>
          <a:lstStyle/>
          <a:p>
            <a:pPr eaLnBrk="1" hangingPunct="1"/>
            <a:r>
              <a:rPr lang="en-US" altLang="ar-SA" sz="2800" b="1">
                <a:solidFill>
                  <a:srgbClr val="CC0000"/>
                </a:solidFill>
                <a:latin typeface="Times New Roman" panose="02020603050405020304" pitchFamily="18" charset="0"/>
                <a:cs typeface="Times New Roman" panose="02020603050405020304" pitchFamily="18" charset="0"/>
              </a:rPr>
              <a:t>A 2</a:t>
            </a:r>
            <a:r>
              <a:rPr lang="en-US" altLang="ar-SA" sz="2800" b="1" baseline="30000">
                <a:solidFill>
                  <a:srgbClr val="CC0000"/>
                </a:solidFill>
                <a:latin typeface="Times New Roman" panose="02020603050405020304" pitchFamily="18" charset="0"/>
                <a:cs typeface="Times New Roman" panose="02020603050405020304" pitchFamily="18" charset="0"/>
              </a:rPr>
              <a:t>nd</a:t>
            </a:r>
            <a:r>
              <a:rPr lang="ar-SA" altLang="ar-SA" sz="2800" b="1">
                <a:solidFill>
                  <a:srgbClr val="CC0000"/>
                </a:solidFill>
                <a:latin typeface="Times New Roman" panose="02020603050405020304" pitchFamily="18" charset="0"/>
                <a:cs typeface="Times New Roman" panose="02020603050405020304" pitchFamily="18" charset="0"/>
              </a:rPr>
              <a:t> </a:t>
            </a:r>
            <a:r>
              <a:rPr lang="en-US" altLang="ar-SA" sz="2800" b="1">
                <a:solidFill>
                  <a:srgbClr val="CC0000"/>
                </a:solidFill>
                <a:latin typeface="Times New Roman" panose="02020603050405020304" pitchFamily="18" charset="0"/>
                <a:cs typeface="Times New Roman" panose="02020603050405020304" pitchFamily="18" charset="0"/>
              </a:rPr>
              <a:t> order polynomial</a:t>
            </a:r>
            <a:r>
              <a:rPr lang="en-US" altLang="ar-SA" sz="2800">
                <a:latin typeface="Times New Roman" panose="02020603050405020304" pitchFamily="18" charset="0"/>
                <a:cs typeface="Times New Roman" panose="02020603050405020304" pitchFamily="18" charset="0"/>
              </a:rPr>
              <a:t> </a:t>
            </a:r>
            <a:r>
              <a:rPr lang="en-US" altLang="ar-SA" sz="2800" b="1">
                <a:latin typeface="Times New Roman" panose="02020603050405020304" pitchFamily="18" charset="0"/>
                <a:cs typeface="Times New Roman" panose="02020603050405020304" pitchFamily="18" charset="0"/>
              </a:rPr>
              <a:t>(quadratic)</a:t>
            </a:r>
            <a:r>
              <a:rPr lang="en-US" altLang="ar-SA" sz="2800">
                <a:latin typeface="Times New Roman" panose="02020603050405020304" pitchFamily="18" charset="0"/>
                <a:cs typeface="Times New Roman" panose="02020603050405020304" pitchFamily="18" charset="0"/>
              </a:rPr>
              <a:t> is defined by:</a:t>
            </a:r>
          </a:p>
          <a:p>
            <a:pPr eaLnBrk="1" hangingPunct="1"/>
            <a:endParaRPr lang="en-US" altLang="en-US" sz="2800">
              <a:latin typeface="Times New Roman" panose="02020603050405020304" pitchFamily="18" charset="0"/>
              <a:cs typeface="Times New Roman" panose="02020603050405020304" pitchFamily="18" charset="0"/>
            </a:endParaRPr>
          </a:p>
          <a:p>
            <a:pPr eaLnBrk="1" hangingPunct="1"/>
            <a:endParaRPr lang="en-US" altLang="ar-SA" sz="2800">
              <a:latin typeface="Times New Roman" panose="02020603050405020304" pitchFamily="18" charset="0"/>
              <a:cs typeface="Times New Roman" panose="02020603050405020304" pitchFamily="18" charset="0"/>
            </a:endParaRPr>
          </a:p>
          <a:p>
            <a:pPr eaLnBrk="1" hangingPunct="1"/>
            <a:r>
              <a:rPr lang="en-US" altLang="ar-SA" sz="2800">
                <a:latin typeface="Times New Roman" panose="02020603050405020304" pitchFamily="18" charset="0"/>
                <a:cs typeface="Times New Roman" panose="02020603050405020304" pitchFamily="18" charset="0"/>
              </a:rPr>
              <a:t>The residuals between the model and the data:</a:t>
            </a:r>
          </a:p>
          <a:p>
            <a:pPr eaLnBrk="1" hangingPunct="1"/>
            <a:endParaRPr lang="en-US" altLang="en-US" sz="2800">
              <a:latin typeface="Times New Roman" panose="02020603050405020304" pitchFamily="18" charset="0"/>
              <a:cs typeface="Times New Roman" panose="02020603050405020304" pitchFamily="18" charset="0"/>
            </a:endParaRPr>
          </a:p>
          <a:p>
            <a:pPr eaLnBrk="1" hangingPunct="1"/>
            <a:endParaRPr lang="en-US" altLang="en-US" sz="2800">
              <a:latin typeface="Times New Roman" panose="02020603050405020304" pitchFamily="18" charset="0"/>
              <a:cs typeface="Times New Roman" panose="02020603050405020304" pitchFamily="18" charset="0"/>
            </a:endParaRPr>
          </a:p>
          <a:p>
            <a:pPr eaLnBrk="1" hangingPunct="1"/>
            <a:r>
              <a:rPr lang="en-US" altLang="en-US" sz="2800">
                <a:latin typeface="Times New Roman" panose="02020603050405020304" pitchFamily="18" charset="0"/>
                <a:cs typeface="Times New Roman" panose="02020603050405020304" pitchFamily="18" charset="0"/>
              </a:rPr>
              <a:t>The sum of squares of the residual:</a:t>
            </a:r>
          </a:p>
          <a:p>
            <a:pPr eaLnBrk="1" hangingPunct="1">
              <a:spcBef>
                <a:spcPct val="0"/>
              </a:spcBef>
              <a:buFontTx/>
              <a:buNone/>
            </a:pPr>
            <a:endParaRPr lang="en-US" altLang="en-US" sz="28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p:txBody>
      </p:sp>
      <p:graphicFrame>
        <p:nvGraphicFramePr>
          <p:cNvPr id="22530" name="Object 4">
            <a:extLst>
              <a:ext uri="{FF2B5EF4-FFF2-40B4-BE49-F238E27FC236}">
                <a16:creationId xmlns:a16="http://schemas.microsoft.com/office/drawing/2014/main" id="{D9D00942-C409-4214-A9C9-35D7499996A0}"/>
              </a:ext>
            </a:extLst>
          </p:cNvPr>
          <p:cNvGraphicFramePr>
            <a:graphicFrameLocks noGrp="1" noChangeAspect="1"/>
          </p:cNvGraphicFramePr>
          <p:nvPr>
            <p:ph sz="quarter" idx="2"/>
          </p:nvPr>
        </p:nvGraphicFramePr>
        <p:xfrm>
          <a:off x="1143000" y="1828800"/>
          <a:ext cx="3862388" cy="679450"/>
        </p:xfrm>
        <a:graphic>
          <a:graphicData uri="http://schemas.openxmlformats.org/presentationml/2006/ole">
            <mc:AlternateContent xmlns:mc="http://schemas.openxmlformats.org/markup-compatibility/2006">
              <mc:Choice xmlns:v="urn:schemas-microsoft-com:vml" Requires="v">
                <p:oleObj name="Equation" r:id="rId3" imgW="1371600" imgH="241200" progId="Equation.3">
                  <p:embed/>
                </p:oleObj>
              </mc:Choice>
              <mc:Fallback>
                <p:oleObj name="Equation" r:id="rId3" imgW="1371600" imgH="241200" progId="Equation.3">
                  <p:embed/>
                  <p:pic>
                    <p:nvPicPr>
                      <p:cNvPr id="22530" name="Object 4">
                        <a:extLst>
                          <a:ext uri="{FF2B5EF4-FFF2-40B4-BE49-F238E27FC236}">
                            <a16:creationId xmlns:a16="http://schemas.microsoft.com/office/drawing/2014/main" id="{D9D00942-C409-4214-A9C9-35D749999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28800"/>
                        <a:ext cx="386238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9">
            <a:extLst>
              <a:ext uri="{FF2B5EF4-FFF2-40B4-BE49-F238E27FC236}">
                <a16:creationId xmlns:a16="http://schemas.microsoft.com/office/drawing/2014/main" id="{CC32E7D1-1794-4378-915D-80B8067B34B7}"/>
              </a:ext>
            </a:extLst>
          </p:cNvPr>
          <p:cNvGraphicFramePr>
            <a:graphicFrameLocks noGrp="1" noChangeAspect="1"/>
          </p:cNvGraphicFramePr>
          <p:nvPr>
            <p:ph sz="quarter" idx="3"/>
          </p:nvPr>
        </p:nvGraphicFramePr>
        <p:xfrm>
          <a:off x="990600" y="3505200"/>
          <a:ext cx="4225925" cy="722313"/>
        </p:xfrm>
        <a:graphic>
          <a:graphicData uri="http://schemas.openxmlformats.org/presentationml/2006/ole">
            <mc:AlternateContent xmlns:mc="http://schemas.openxmlformats.org/markup-compatibility/2006">
              <mc:Choice xmlns:v="urn:schemas-microsoft-com:vml" Requires="v">
                <p:oleObj name="Equation" r:id="rId5" imgW="1485720" imgH="253800" progId="Equation.3">
                  <p:embed/>
                </p:oleObj>
              </mc:Choice>
              <mc:Fallback>
                <p:oleObj name="Equation" r:id="rId5" imgW="1485720" imgH="253800" progId="Equation.3">
                  <p:embed/>
                  <p:pic>
                    <p:nvPicPr>
                      <p:cNvPr id="22531" name="Object 9">
                        <a:extLst>
                          <a:ext uri="{FF2B5EF4-FFF2-40B4-BE49-F238E27FC236}">
                            <a16:creationId xmlns:a16="http://schemas.microsoft.com/office/drawing/2014/main" id="{CC32E7D1-1794-4378-915D-80B8067B3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505200"/>
                        <a:ext cx="4225925"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12">
            <a:extLst>
              <a:ext uri="{FF2B5EF4-FFF2-40B4-BE49-F238E27FC236}">
                <a16:creationId xmlns:a16="http://schemas.microsoft.com/office/drawing/2014/main" id="{BE980D50-0B58-4FBF-A39A-8881CE6F4490}"/>
              </a:ext>
            </a:extLst>
          </p:cNvPr>
          <p:cNvGraphicFramePr>
            <a:graphicFrameLocks noChangeAspect="1"/>
          </p:cNvGraphicFramePr>
          <p:nvPr/>
        </p:nvGraphicFramePr>
        <p:xfrm>
          <a:off x="914400" y="5181600"/>
          <a:ext cx="6578600" cy="811213"/>
        </p:xfrm>
        <a:graphic>
          <a:graphicData uri="http://schemas.openxmlformats.org/presentationml/2006/ole">
            <mc:AlternateContent xmlns:mc="http://schemas.openxmlformats.org/markup-compatibility/2006">
              <mc:Choice xmlns:v="urn:schemas-microsoft-com:vml" Requires="v">
                <p:oleObj name="Equation" r:id="rId7" imgW="2361960" imgH="291960" progId="Equation.3">
                  <p:embed/>
                </p:oleObj>
              </mc:Choice>
              <mc:Fallback>
                <p:oleObj name="Equation" r:id="rId7" imgW="2361960" imgH="291960" progId="Equation.3">
                  <p:embed/>
                  <p:pic>
                    <p:nvPicPr>
                      <p:cNvPr id="22532" name="Object 12">
                        <a:extLst>
                          <a:ext uri="{FF2B5EF4-FFF2-40B4-BE49-F238E27FC236}">
                            <a16:creationId xmlns:a16="http://schemas.microsoft.com/office/drawing/2014/main" id="{BE980D50-0B58-4FBF-A39A-8881CE6F44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181600"/>
                        <a:ext cx="65786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8">
            <a:extLst>
              <a:ext uri="{FF2B5EF4-FFF2-40B4-BE49-F238E27FC236}">
                <a16:creationId xmlns:a16="http://schemas.microsoft.com/office/drawing/2014/main" id="{F5DA8C6E-4E33-4892-A84A-3421C847991A}"/>
              </a:ext>
            </a:extLst>
          </p:cNvPr>
          <p:cNvSpPr>
            <a:spLocks noGrp="1" noChangeArrowheads="1"/>
          </p:cNvSpPr>
          <p:nvPr>
            <p:ph type="title"/>
          </p:nvPr>
        </p:nvSpPr>
        <p:spPr>
          <a:xfrm>
            <a:off x="457200" y="122238"/>
            <a:ext cx="7543800" cy="868362"/>
          </a:xfrm>
        </p:spPr>
        <p:txBody>
          <a:bodyPr/>
          <a:lstStyle/>
          <a:p>
            <a:pPr eaLnBrk="1" hangingPunct="1"/>
            <a:r>
              <a:rPr lang="en-US" altLang="en-US" sz="3400" b="1">
                <a:solidFill>
                  <a:srgbClr val="0000CC"/>
                </a:solidFill>
                <a:latin typeface="Times New Roman" panose="02020603050405020304" pitchFamily="18" charset="0"/>
                <a:cs typeface="Times New Roman" panose="02020603050405020304" pitchFamily="18" charset="0"/>
              </a:rPr>
              <a:t>Polynomial Regression (cont’d)</a:t>
            </a:r>
          </a:p>
        </p:txBody>
      </p:sp>
      <p:graphicFrame>
        <p:nvGraphicFramePr>
          <p:cNvPr id="600068" name="Object 4">
            <a:extLst>
              <a:ext uri="{FF2B5EF4-FFF2-40B4-BE49-F238E27FC236}">
                <a16:creationId xmlns:a16="http://schemas.microsoft.com/office/drawing/2014/main" id="{BD4A01C5-8FE6-4E52-9702-A953FC5F80EE}"/>
              </a:ext>
            </a:extLst>
          </p:cNvPr>
          <p:cNvGraphicFramePr>
            <a:graphicFrameLocks noGrp="1" noChangeAspect="1"/>
          </p:cNvGraphicFramePr>
          <p:nvPr>
            <p:ph sz="half" idx="1"/>
          </p:nvPr>
        </p:nvGraphicFramePr>
        <p:xfrm>
          <a:off x="611188" y="1143000"/>
          <a:ext cx="5559425" cy="2995613"/>
        </p:xfrm>
        <a:graphic>
          <a:graphicData uri="http://schemas.openxmlformats.org/presentationml/2006/ole">
            <mc:AlternateContent xmlns:mc="http://schemas.openxmlformats.org/markup-compatibility/2006">
              <mc:Choice xmlns:v="urn:schemas-microsoft-com:vml" Requires="v">
                <p:oleObj name="Equation" r:id="rId3" imgW="2450880" imgH="1320480" progId="Equation.3">
                  <p:embed/>
                </p:oleObj>
              </mc:Choice>
              <mc:Fallback>
                <p:oleObj name="Equation" r:id="rId3" imgW="2450880" imgH="1320480" progId="Equation.3">
                  <p:embed/>
                  <p:pic>
                    <p:nvPicPr>
                      <p:cNvPr id="600068" name="Object 4">
                        <a:extLst>
                          <a:ext uri="{FF2B5EF4-FFF2-40B4-BE49-F238E27FC236}">
                            <a16:creationId xmlns:a16="http://schemas.microsoft.com/office/drawing/2014/main" id="{BD4A01C5-8FE6-4E52-9702-A953FC5F8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43000"/>
                        <a:ext cx="5559425" cy="299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0071" name="Object 7">
            <a:extLst>
              <a:ext uri="{FF2B5EF4-FFF2-40B4-BE49-F238E27FC236}">
                <a16:creationId xmlns:a16="http://schemas.microsoft.com/office/drawing/2014/main" id="{370FA3DA-6E2A-4A6E-B69C-D7DED134AB74}"/>
              </a:ext>
            </a:extLst>
          </p:cNvPr>
          <p:cNvGraphicFramePr>
            <a:graphicFrameLocks noGrp="1" noChangeAspect="1"/>
          </p:cNvGraphicFramePr>
          <p:nvPr>
            <p:ph sz="half" idx="2"/>
          </p:nvPr>
        </p:nvGraphicFramePr>
        <p:xfrm>
          <a:off x="685800" y="4267200"/>
          <a:ext cx="5562600" cy="1884363"/>
        </p:xfrm>
        <a:graphic>
          <a:graphicData uri="http://schemas.openxmlformats.org/presentationml/2006/ole">
            <mc:AlternateContent xmlns:mc="http://schemas.openxmlformats.org/markup-compatibility/2006">
              <mc:Choice xmlns:v="urn:schemas-microsoft-com:vml" Requires="v">
                <p:oleObj name="Equation" r:id="rId5" imgW="2323800" imgH="787320" progId="Equation.3">
                  <p:embed/>
                </p:oleObj>
              </mc:Choice>
              <mc:Fallback>
                <p:oleObj name="Equation" r:id="rId5" imgW="2323800" imgH="787320" progId="Equation.3">
                  <p:embed/>
                  <p:pic>
                    <p:nvPicPr>
                      <p:cNvPr id="600071" name="Object 7">
                        <a:extLst>
                          <a:ext uri="{FF2B5EF4-FFF2-40B4-BE49-F238E27FC236}">
                            <a16:creationId xmlns:a16="http://schemas.microsoft.com/office/drawing/2014/main" id="{370FA3DA-6E2A-4A6E-B69C-D7DED134AB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267200"/>
                        <a:ext cx="5562600" cy="188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Text Box 10">
            <a:extLst>
              <a:ext uri="{FF2B5EF4-FFF2-40B4-BE49-F238E27FC236}">
                <a16:creationId xmlns:a16="http://schemas.microsoft.com/office/drawing/2014/main" id="{69E94DD3-EFCA-40AA-B7DA-FBA3ED6CB0D7}"/>
              </a:ext>
            </a:extLst>
          </p:cNvPr>
          <p:cNvSpPr txBox="1">
            <a:spLocks noChangeArrowheads="1"/>
          </p:cNvSpPr>
          <p:nvPr/>
        </p:nvSpPr>
        <p:spPr bwMode="auto">
          <a:xfrm>
            <a:off x="6477000" y="4419600"/>
            <a:ext cx="266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Times New Roman" panose="02020603050405020304" pitchFamily="18" charset="0"/>
                <a:cs typeface="Times New Roman" panose="02020603050405020304" pitchFamily="18" charset="0"/>
              </a:rPr>
              <a:t>3 linear equations with 3 unknowns (a</a:t>
            </a:r>
            <a:r>
              <a:rPr lang="en-US" altLang="en-US" baseline="-25000">
                <a:latin typeface="Times New Roman" panose="02020603050405020304" pitchFamily="18" charset="0"/>
                <a:cs typeface="Times New Roman" panose="02020603050405020304" pitchFamily="18" charset="0"/>
              </a:rPr>
              <a:t>o</a:t>
            </a:r>
            <a:r>
              <a:rPr lang="en-US" altLang="en-US">
                <a:latin typeface="Times New Roman" panose="02020603050405020304" pitchFamily="18" charset="0"/>
                <a:cs typeface="Times New Roman" panose="02020603050405020304" pitchFamily="18" charset="0"/>
              </a:rPr>
              <a:t>,a</a:t>
            </a:r>
            <a:r>
              <a:rPr lang="en-US" altLang="en-US" baseline="-25000">
                <a:latin typeface="Times New Roman" panose="02020603050405020304" pitchFamily="18" charset="0"/>
                <a:cs typeface="Times New Roman" panose="02020603050405020304" pitchFamily="18" charset="0"/>
              </a:rPr>
              <a:t>1</a:t>
            </a:r>
            <a:r>
              <a:rPr lang="en-US" altLang="en-US">
                <a:latin typeface="Times New Roman" panose="02020603050405020304" pitchFamily="18" charset="0"/>
                <a:cs typeface="Times New Roman" panose="02020603050405020304" pitchFamily="18" charset="0"/>
              </a:rPr>
              <a:t>,a</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can be solved</a:t>
            </a:r>
          </a:p>
        </p:txBody>
      </p:sp>
      <p:sp>
        <p:nvSpPr>
          <p:cNvPr id="23558" name="AutoShape 11">
            <a:extLst>
              <a:ext uri="{FF2B5EF4-FFF2-40B4-BE49-F238E27FC236}">
                <a16:creationId xmlns:a16="http://schemas.microsoft.com/office/drawing/2014/main" id="{DCD5B7BE-FC18-44B1-9058-0AA9E071CC6E}"/>
              </a:ext>
            </a:extLst>
          </p:cNvPr>
          <p:cNvSpPr>
            <a:spLocks/>
          </p:cNvSpPr>
          <p:nvPr/>
        </p:nvSpPr>
        <p:spPr bwMode="auto">
          <a:xfrm>
            <a:off x="6019800" y="4419600"/>
            <a:ext cx="381000" cy="1752600"/>
          </a:xfrm>
          <a:prstGeom prst="rightBrace">
            <a:avLst>
              <a:gd name="adj1" fmla="val 38333"/>
              <a:gd name="adj2" fmla="val 50000"/>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endParaRPr lang="en-GB" altLang="en-US">
              <a:solidFill>
                <a:srgbClr val="0000CC"/>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00068"/>
                                        </p:tgtEl>
                                        <p:attrNameLst>
                                          <p:attrName>style.visibility</p:attrName>
                                        </p:attrNameLst>
                                      </p:cBhvr>
                                      <p:to>
                                        <p:strVal val="visible"/>
                                      </p:to>
                                    </p:set>
                                    <p:animEffect transition="in" filter="dissolve">
                                      <p:cBhvr>
                                        <p:cTn id="7" dur="500"/>
                                        <p:tgtEl>
                                          <p:spTgt spid="600068"/>
                                        </p:tgtEl>
                                      </p:cBhvr>
                                    </p:animEffect>
                                  </p:childTnLst>
                                  <p:subTnLst>
                                    <p:animClr clrSpc="rgb" dir="cw">
                                      <p:cBhvr override="childStyle">
                                        <p:cTn dur="1" fill="hold" display="0" masterRel="nextClick" afterEffect="1"/>
                                        <p:tgtEl>
                                          <p:spTgt spid="600068"/>
                                        </p:tgtEl>
                                        <p:attrNameLst>
                                          <p:attrName>ppt_c</p:attrName>
                                        </p:attrNameLst>
                                      </p:cBhvr>
                                      <p:to>
                                        <a:srgbClr val="66CC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0071"/>
                                        </p:tgtEl>
                                        <p:attrNameLst>
                                          <p:attrName>style.visibility</p:attrName>
                                        </p:attrNameLst>
                                      </p:cBhvr>
                                      <p:to>
                                        <p:strVal val="visible"/>
                                      </p:to>
                                    </p:set>
                                    <p:animEffect transition="in" filter="dissolve">
                                      <p:cBhvr>
                                        <p:cTn id="12" dur="500"/>
                                        <p:tgtEl>
                                          <p:spTgt spid="60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a:extLst>
              <a:ext uri="{FF2B5EF4-FFF2-40B4-BE49-F238E27FC236}">
                <a16:creationId xmlns:a16="http://schemas.microsoft.com/office/drawing/2014/main" id="{1FA1DAAD-5FBA-48AB-B668-D4385B711523}"/>
              </a:ext>
            </a:extLst>
          </p:cNvPr>
          <p:cNvSpPr>
            <a:spLocks noGrp="1" noChangeArrowheads="1"/>
          </p:cNvSpPr>
          <p:nvPr>
            <p:ph type="title"/>
          </p:nvPr>
        </p:nvSpPr>
        <p:spPr>
          <a:xfrm>
            <a:off x="457200" y="122238"/>
            <a:ext cx="7543800" cy="944562"/>
          </a:xfrm>
        </p:spPr>
        <p:txBody>
          <a:bodyPr/>
          <a:lstStyle/>
          <a:p>
            <a:pPr eaLnBrk="1" hangingPunct="1"/>
            <a:r>
              <a:rPr lang="en-US" altLang="en-US" sz="3400" b="1">
                <a:solidFill>
                  <a:srgbClr val="0000CC"/>
                </a:solidFill>
                <a:latin typeface="Times New Roman" panose="02020603050405020304" pitchFamily="18" charset="0"/>
                <a:cs typeface="Times New Roman" panose="02020603050405020304" pitchFamily="18" charset="0"/>
              </a:rPr>
              <a:t>Polynomial Regression (cont’d)</a:t>
            </a:r>
          </a:p>
        </p:txBody>
      </p:sp>
      <p:sp>
        <p:nvSpPr>
          <p:cNvPr id="24582" name="Rectangle 11">
            <a:extLst>
              <a:ext uri="{FF2B5EF4-FFF2-40B4-BE49-F238E27FC236}">
                <a16:creationId xmlns:a16="http://schemas.microsoft.com/office/drawing/2014/main" id="{51541857-7B2D-4BDA-9C5C-632406E28432}"/>
              </a:ext>
            </a:extLst>
          </p:cNvPr>
          <p:cNvSpPr>
            <a:spLocks noGrp="1" noChangeArrowheads="1"/>
          </p:cNvSpPr>
          <p:nvPr>
            <p:ph type="body" sz="half" idx="1"/>
          </p:nvPr>
        </p:nvSpPr>
        <p:spPr>
          <a:xfrm>
            <a:off x="457200" y="1295400"/>
            <a:ext cx="8305800" cy="3733800"/>
          </a:xfrm>
        </p:spPr>
        <p:txBody>
          <a:bodyPr>
            <a:normAutofit fontScale="92500" lnSpcReduction="10000"/>
          </a:bodyPr>
          <a:lstStyle/>
          <a:p>
            <a:pPr eaLnBrk="1" hangingPunct="1">
              <a:lnSpc>
                <a:spcPct val="130000"/>
              </a:lnSpc>
            </a:pPr>
            <a:r>
              <a:rPr lang="en-US" altLang="ar-SA" sz="2400">
                <a:latin typeface="Times New Roman" panose="02020603050405020304" pitchFamily="18" charset="0"/>
                <a:cs typeface="Times New Roman" panose="02020603050405020304" pitchFamily="18" charset="0"/>
              </a:rPr>
              <a:t>A system of 3x3 equations needs to be solved to determine the coefficients of the polynomial.</a:t>
            </a: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r>
              <a:rPr lang="en-US" altLang="ar-SA" sz="2400">
                <a:latin typeface="Times New Roman" panose="02020603050405020304" pitchFamily="18" charset="0"/>
                <a:cs typeface="Times New Roman" panose="02020603050405020304" pitchFamily="18" charset="0"/>
              </a:rPr>
              <a:t>The standard error &amp; </a:t>
            </a:r>
            <a:r>
              <a:rPr lang="en-US" altLang="ar-SA" sz="2600">
                <a:latin typeface="Times New Roman" panose="02020603050405020304" pitchFamily="18" charset="0"/>
                <a:cs typeface="Times New Roman" panose="02020603050405020304" pitchFamily="18" charset="0"/>
              </a:rPr>
              <a:t>the coefficient of determination</a:t>
            </a: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400">
              <a:latin typeface="Times New Roman" panose="02020603050405020304" pitchFamily="18" charset="0"/>
              <a:cs typeface="Times New Roman" panose="02020603050405020304" pitchFamily="18" charset="0"/>
            </a:endParaRPr>
          </a:p>
          <a:p>
            <a:pPr eaLnBrk="1" hangingPunct="1"/>
            <a:endParaRPr lang="en-US" altLang="en-US" sz="2400">
              <a:latin typeface="Times New Roman" panose="02020603050405020304" pitchFamily="18" charset="0"/>
              <a:cs typeface="Times New Roman" panose="02020603050405020304" pitchFamily="18" charset="0"/>
            </a:endParaRPr>
          </a:p>
        </p:txBody>
      </p:sp>
      <p:graphicFrame>
        <p:nvGraphicFramePr>
          <p:cNvPr id="358416" name="Object 16">
            <a:extLst>
              <a:ext uri="{FF2B5EF4-FFF2-40B4-BE49-F238E27FC236}">
                <a16:creationId xmlns:a16="http://schemas.microsoft.com/office/drawing/2014/main" id="{5EBB63AE-ED54-479C-8A4F-95831880594D}"/>
              </a:ext>
            </a:extLst>
          </p:cNvPr>
          <p:cNvGraphicFramePr>
            <a:graphicFrameLocks noGrp="1" noChangeAspect="1"/>
          </p:cNvGraphicFramePr>
          <p:nvPr>
            <p:ph sz="quarter" idx="2"/>
          </p:nvPr>
        </p:nvGraphicFramePr>
        <p:xfrm>
          <a:off x="1143000" y="5181600"/>
          <a:ext cx="2209800" cy="1154113"/>
        </p:xfrm>
        <a:graphic>
          <a:graphicData uri="http://schemas.openxmlformats.org/presentationml/2006/ole">
            <mc:AlternateContent xmlns:mc="http://schemas.openxmlformats.org/markup-compatibility/2006">
              <mc:Choice xmlns:v="urn:schemas-microsoft-com:vml" Requires="v">
                <p:oleObj name="Equation" r:id="rId3" imgW="850680" imgH="444240" progId="Equation.3">
                  <p:embed/>
                </p:oleObj>
              </mc:Choice>
              <mc:Fallback>
                <p:oleObj name="Equation" r:id="rId3" imgW="850680" imgH="444240" progId="Equation.3">
                  <p:embed/>
                  <p:pic>
                    <p:nvPicPr>
                      <p:cNvPr id="358416" name="Object 16">
                        <a:extLst>
                          <a:ext uri="{FF2B5EF4-FFF2-40B4-BE49-F238E27FC236}">
                            <a16:creationId xmlns:a16="http://schemas.microsoft.com/office/drawing/2014/main" id="{5EBB63AE-ED54-479C-8A4F-958318805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181600"/>
                        <a:ext cx="2209800" cy="11541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15">
            <a:extLst>
              <a:ext uri="{FF2B5EF4-FFF2-40B4-BE49-F238E27FC236}">
                <a16:creationId xmlns:a16="http://schemas.microsoft.com/office/drawing/2014/main" id="{2F9ADCC7-B2C8-46A5-A203-7B1D472B5E1F}"/>
              </a:ext>
            </a:extLst>
          </p:cNvPr>
          <p:cNvGraphicFramePr>
            <a:graphicFrameLocks noGrp="1" noChangeAspect="1"/>
          </p:cNvGraphicFramePr>
          <p:nvPr>
            <p:ph sz="quarter" idx="3"/>
          </p:nvPr>
        </p:nvGraphicFramePr>
        <p:xfrm>
          <a:off x="4267200" y="5410200"/>
          <a:ext cx="1751013" cy="976313"/>
        </p:xfrm>
        <a:graphic>
          <a:graphicData uri="http://schemas.openxmlformats.org/presentationml/2006/ole">
            <mc:AlternateContent xmlns:mc="http://schemas.openxmlformats.org/markup-compatibility/2006">
              <mc:Choice xmlns:v="urn:schemas-microsoft-com:vml" Requires="v">
                <p:oleObj name="Equation" r:id="rId5" imgW="774360" imgH="431640" progId="Equation.3">
                  <p:embed/>
                </p:oleObj>
              </mc:Choice>
              <mc:Fallback>
                <p:oleObj name="Equation" r:id="rId5" imgW="774360" imgH="431640" progId="Equation.3">
                  <p:embed/>
                  <p:pic>
                    <p:nvPicPr>
                      <p:cNvPr id="24579" name="Object 15">
                        <a:extLst>
                          <a:ext uri="{FF2B5EF4-FFF2-40B4-BE49-F238E27FC236}">
                            <a16:creationId xmlns:a16="http://schemas.microsoft.com/office/drawing/2014/main" id="{2F9ADCC7-B2C8-46A5-A203-7B1D472B5E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5410200"/>
                        <a:ext cx="1751013" cy="9763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7">
            <a:extLst>
              <a:ext uri="{FF2B5EF4-FFF2-40B4-BE49-F238E27FC236}">
                <a16:creationId xmlns:a16="http://schemas.microsoft.com/office/drawing/2014/main" id="{EEBDB64F-75DA-48B7-AAA2-0494E9BC0F70}"/>
              </a:ext>
            </a:extLst>
          </p:cNvPr>
          <p:cNvGraphicFramePr>
            <a:graphicFrameLocks noGrp="1" noChangeAspect="1"/>
          </p:cNvGraphicFramePr>
          <p:nvPr>
            <p:ph sz="half" idx="4294967295"/>
          </p:nvPr>
        </p:nvGraphicFramePr>
        <p:xfrm>
          <a:off x="838200" y="2362200"/>
          <a:ext cx="6096000" cy="1803400"/>
        </p:xfrm>
        <a:graphic>
          <a:graphicData uri="http://schemas.openxmlformats.org/presentationml/2006/ole">
            <mc:AlternateContent xmlns:mc="http://schemas.openxmlformats.org/markup-compatibility/2006">
              <mc:Choice xmlns:v="urn:schemas-microsoft-com:vml" Requires="v">
                <p:oleObj name="Equation" r:id="rId7" imgW="2489040" imgH="736560" progId="Equation.3">
                  <p:embed/>
                </p:oleObj>
              </mc:Choice>
              <mc:Fallback>
                <p:oleObj name="Equation" r:id="rId7" imgW="2489040" imgH="736560" progId="Equation.3">
                  <p:embed/>
                  <p:pic>
                    <p:nvPicPr>
                      <p:cNvPr id="24580" name="Object 7">
                        <a:extLst>
                          <a:ext uri="{FF2B5EF4-FFF2-40B4-BE49-F238E27FC236}">
                            <a16:creationId xmlns:a16="http://schemas.microsoft.com/office/drawing/2014/main" id="{EEBDB64F-75DA-48B7-AAA2-0494E9BC0F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362200"/>
                        <a:ext cx="6096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8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0B6DC0-3E27-4261-B3D4-8FE4331BADD6}"/>
              </a:ext>
            </a:extLst>
          </p:cNvPr>
          <p:cNvPicPr>
            <a:picLocks noChangeAspect="1"/>
          </p:cNvPicPr>
          <p:nvPr/>
        </p:nvPicPr>
        <p:blipFill>
          <a:blip r:embed="rId2"/>
          <a:stretch>
            <a:fillRect/>
          </a:stretch>
        </p:blipFill>
        <p:spPr>
          <a:xfrm>
            <a:off x="867746" y="1332250"/>
            <a:ext cx="7098069" cy="5429430"/>
          </a:xfrm>
          <a:prstGeom prst="rect">
            <a:avLst/>
          </a:prstGeom>
        </p:spPr>
      </p:pic>
      <p:sp>
        <p:nvSpPr>
          <p:cNvPr id="10" name="Rectangle 6">
            <a:extLst>
              <a:ext uri="{FF2B5EF4-FFF2-40B4-BE49-F238E27FC236}">
                <a16:creationId xmlns:a16="http://schemas.microsoft.com/office/drawing/2014/main" id="{D4C6A326-A105-456C-873C-091E9462D893}"/>
              </a:ext>
            </a:extLst>
          </p:cNvPr>
          <p:cNvSpPr>
            <a:spLocks noChangeArrowheads="1"/>
          </p:cNvSpPr>
          <p:nvPr/>
        </p:nvSpPr>
        <p:spPr bwMode="auto">
          <a:xfrm>
            <a:off x="257046" y="587783"/>
            <a:ext cx="8153400" cy="585787"/>
          </a:xfrm>
          <a:prstGeom prst="rect">
            <a:avLst/>
          </a:prstGeom>
          <a:solidFill>
            <a:srgbClr val="FFFFFF"/>
          </a:solidFill>
          <a:ln w="28575">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en-US" sz="1600" b="1" dirty="0">
                <a:latin typeface="Courier New" panose="02070309020205020404" pitchFamily="49" charset="0"/>
              </a:rPr>
              <a:t>x = [-2.5   3.0   1.7  -4.9  0.6  -0.5   4.0  -2.2  -4.3  -0.2];</a:t>
            </a:r>
          </a:p>
          <a:p>
            <a:pPr>
              <a:lnSpc>
                <a:spcPct val="70000"/>
              </a:lnSpc>
              <a:spcBef>
                <a:spcPct val="50000"/>
              </a:spcBef>
            </a:pPr>
            <a:r>
              <a:rPr lang="en-US" altLang="en-US" sz="1600" b="1" dirty="0">
                <a:latin typeface="Courier New" panose="02070309020205020404" pitchFamily="49" charset="0"/>
              </a:rPr>
              <a:t>y = [-20.1 -21.8 -6.0 -65.4  0.2   0.6 -41.3 -15.4 -56.1   0.5];</a:t>
            </a:r>
          </a:p>
        </p:txBody>
      </p:sp>
    </p:spTree>
    <p:extLst>
      <p:ext uri="{BB962C8B-B14F-4D97-AF65-F5344CB8AC3E}">
        <p14:creationId xmlns:p14="http://schemas.microsoft.com/office/powerpoint/2010/main" val="298272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CC79C2BE-4ADB-4264-A3B6-A3EA6372BE5E}"/>
              </a:ext>
            </a:extLst>
          </p:cNvPr>
          <p:cNvSpPr>
            <a:spLocks noGrp="1" noChangeArrowheads="1"/>
          </p:cNvSpPr>
          <p:nvPr>
            <p:ph type="title"/>
          </p:nvPr>
        </p:nvSpPr>
        <p:spPr>
          <a:xfrm>
            <a:off x="457200" y="122238"/>
            <a:ext cx="7543800" cy="1020762"/>
          </a:xfrm>
        </p:spPr>
        <p:txBody>
          <a:bodyPr/>
          <a:lstStyle/>
          <a:p>
            <a:pPr eaLnBrk="1" hangingPunct="1"/>
            <a:r>
              <a:rPr lang="en-US" altLang="en-US" sz="3400" b="1">
                <a:solidFill>
                  <a:srgbClr val="0000CC"/>
                </a:solidFill>
                <a:latin typeface="Times New Roman" panose="02020603050405020304" pitchFamily="18" charset="0"/>
                <a:cs typeface="Times New Roman" panose="02020603050405020304" pitchFamily="18" charset="0"/>
              </a:rPr>
              <a:t>Polynomial Regression (cont’d)</a:t>
            </a:r>
          </a:p>
        </p:txBody>
      </p:sp>
      <p:sp>
        <p:nvSpPr>
          <p:cNvPr id="25606" name="Rectangle 3">
            <a:extLst>
              <a:ext uri="{FF2B5EF4-FFF2-40B4-BE49-F238E27FC236}">
                <a16:creationId xmlns:a16="http://schemas.microsoft.com/office/drawing/2014/main" id="{4FFBA343-A8F3-426C-9323-D63E794D1617}"/>
              </a:ext>
            </a:extLst>
          </p:cNvPr>
          <p:cNvSpPr>
            <a:spLocks noGrp="1" noChangeArrowheads="1"/>
          </p:cNvSpPr>
          <p:nvPr>
            <p:ph type="body" sz="half" idx="1"/>
          </p:nvPr>
        </p:nvSpPr>
        <p:spPr>
          <a:xfrm>
            <a:off x="457200" y="1295400"/>
            <a:ext cx="8382000" cy="4835525"/>
          </a:xfrm>
        </p:spPr>
        <p:txBody>
          <a:bodyPr>
            <a:normAutofit lnSpcReduction="10000"/>
          </a:bodyPr>
          <a:lstStyle/>
          <a:p>
            <a:pPr eaLnBrk="1" hangingPunct="1">
              <a:lnSpc>
                <a:spcPct val="130000"/>
              </a:lnSpc>
              <a:buFont typeface="Wingdings" panose="05000000000000000000" pitchFamily="2" charset="2"/>
              <a:buNone/>
            </a:pPr>
            <a:r>
              <a:rPr lang="en-US" altLang="ar-SA" sz="2500" b="1">
                <a:solidFill>
                  <a:srgbClr val="CC0000"/>
                </a:solidFill>
                <a:latin typeface="Times New Roman" panose="02020603050405020304" pitchFamily="18" charset="0"/>
                <a:cs typeface="Times New Roman" panose="02020603050405020304" pitchFamily="18" charset="0"/>
              </a:rPr>
              <a:t>General:</a:t>
            </a:r>
          </a:p>
          <a:p>
            <a:pPr eaLnBrk="1" hangingPunct="1">
              <a:lnSpc>
                <a:spcPct val="130000"/>
              </a:lnSpc>
              <a:buFont typeface="Wingdings" panose="05000000000000000000" pitchFamily="2" charset="2"/>
              <a:buNone/>
            </a:pPr>
            <a:r>
              <a:rPr lang="en-US" altLang="ar-SA" sz="2500" b="1">
                <a:latin typeface="Times New Roman" panose="02020603050405020304" pitchFamily="18" charset="0"/>
                <a:cs typeface="Times New Roman" panose="02020603050405020304" pitchFamily="18" charset="0"/>
              </a:rPr>
              <a:t>The mth-order polynomial:</a:t>
            </a:r>
          </a:p>
          <a:p>
            <a:pPr eaLnBrk="1" hangingPunct="1">
              <a:lnSpc>
                <a:spcPct val="130000"/>
              </a:lnSpc>
            </a:pPr>
            <a:endParaRPr lang="en-US" altLang="ar-SA" sz="2500" b="1">
              <a:latin typeface="Times New Roman" panose="02020603050405020304" pitchFamily="18" charset="0"/>
              <a:cs typeface="Times New Roman" panose="02020603050405020304" pitchFamily="18" charset="0"/>
            </a:endParaRPr>
          </a:p>
          <a:p>
            <a:pPr eaLnBrk="1" hangingPunct="1">
              <a:lnSpc>
                <a:spcPct val="130000"/>
              </a:lnSpc>
            </a:pPr>
            <a:r>
              <a:rPr lang="en-US" altLang="ar-SA" sz="2200">
                <a:latin typeface="Times New Roman" panose="02020603050405020304" pitchFamily="18" charset="0"/>
                <a:cs typeface="Times New Roman" panose="02020603050405020304" pitchFamily="18" charset="0"/>
              </a:rPr>
              <a:t>A system of (m+1)x(m+1) linear equations must be solved for determining the coefficients of the mth-order polynomial.</a:t>
            </a:r>
          </a:p>
          <a:p>
            <a:pPr eaLnBrk="1" hangingPunct="1">
              <a:lnSpc>
                <a:spcPct val="130000"/>
              </a:lnSpc>
            </a:pPr>
            <a:r>
              <a:rPr lang="en-US" altLang="ar-SA" sz="2200">
                <a:latin typeface="Times New Roman" panose="02020603050405020304" pitchFamily="18" charset="0"/>
                <a:cs typeface="Times New Roman" panose="02020603050405020304" pitchFamily="18" charset="0"/>
              </a:rPr>
              <a:t>The standard error:</a:t>
            </a:r>
          </a:p>
          <a:p>
            <a:pPr eaLnBrk="1" hangingPunct="1">
              <a:lnSpc>
                <a:spcPct val="130000"/>
              </a:lnSpc>
            </a:pPr>
            <a:endParaRPr lang="en-US" altLang="ar-SA" sz="22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200">
              <a:latin typeface="Times New Roman" panose="02020603050405020304" pitchFamily="18" charset="0"/>
              <a:cs typeface="Times New Roman" panose="02020603050405020304" pitchFamily="18" charset="0"/>
            </a:endParaRPr>
          </a:p>
          <a:p>
            <a:pPr eaLnBrk="1" hangingPunct="1">
              <a:lnSpc>
                <a:spcPct val="130000"/>
              </a:lnSpc>
            </a:pPr>
            <a:r>
              <a:rPr lang="en-US" altLang="ar-SA" sz="2200">
                <a:latin typeface="Times New Roman" panose="02020603050405020304" pitchFamily="18" charset="0"/>
                <a:cs typeface="Times New Roman" panose="02020603050405020304" pitchFamily="18" charset="0"/>
              </a:rPr>
              <a:t>The coefficient of determination:</a:t>
            </a:r>
          </a:p>
          <a:p>
            <a:pPr eaLnBrk="1" hangingPunct="1">
              <a:lnSpc>
                <a:spcPct val="130000"/>
              </a:lnSpc>
            </a:pPr>
            <a:endParaRPr lang="en-US" altLang="ar-SA" sz="22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200">
              <a:latin typeface="Times New Roman" panose="02020603050405020304" pitchFamily="18" charset="0"/>
              <a:cs typeface="Times New Roman" panose="02020603050405020304" pitchFamily="18" charset="0"/>
            </a:endParaRPr>
          </a:p>
          <a:p>
            <a:pPr eaLnBrk="1" hangingPunct="1">
              <a:lnSpc>
                <a:spcPct val="130000"/>
              </a:lnSpc>
            </a:pPr>
            <a:endParaRPr lang="en-US" altLang="ar-SA" sz="2000">
              <a:latin typeface="Times New Roman" panose="02020603050405020304" pitchFamily="18" charset="0"/>
              <a:cs typeface="Times New Roman" panose="02020603050405020304" pitchFamily="18" charset="0"/>
            </a:endParaRPr>
          </a:p>
          <a:p>
            <a:pPr eaLnBrk="1" hangingPunct="1">
              <a:lnSpc>
                <a:spcPct val="90000"/>
              </a:lnSpc>
            </a:pPr>
            <a:endParaRPr lang="en-US" altLang="en-US" sz="2000">
              <a:latin typeface="Times New Roman" panose="02020603050405020304" pitchFamily="18" charset="0"/>
              <a:cs typeface="Times New Roman" panose="02020603050405020304" pitchFamily="18" charset="0"/>
            </a:endParaRPr>
          </a:p>
        </p:txBody>
      </p:sp>
      <p:graphicFrame>
        <p:nvGraphicFramePr>
          <p:cNvPr id="25602" name="Object 4">
            <a:extLst>
              <a:ext uri="{FF2B5EF4-FFF2-40B4-BE49-F238E27FC236}">
                <a16:creationId xmlns:a16="http://schemas.microsoft.com/office/drawing/2014/main" id="{6B75A7A5-A355-445A-8914-70E086F8E269}"/>
              </a:ext>
            </a:extLst>
          </p:cNvPr>
          <p:cNvGraphicFramePr>
            <a:graphicFrameLocks noGrp="1" noChangeAspect="1"/>
          </p:cNvGraphicFramePr>
          <p:nvPr>
            <p:ph sz="quarter" idx="2"/>
          </p:nvPr>
        </p:nvGraphicFramePr>
        <p:xfrm>
          <a:off x="1143000" y="2438400"/>
          <a:ext cx="4716463" cy="533400"/>
        </p:xfrm>
        <a:graphic>
          <a:graphicData uri="http://schemas.openxmlformats.org/presentationml/2006/ole">
            <mc:AlternateContent xmlns:mc="http://schemas.openxmlformats.org/markup-compatibility/2006">
              <mc:Choice xmlns:v="urn:schemas-microsoft-com:vml" Requires="v">
                <p:oleObj name="Equation" r:id="rId3" imgW="2133360" imgH="241200" progId="Equation.3">
                  <p:embed/>
                </p:oleObj>
              </mc:Choice>
              <mc:Fallback>
                <p:oleObj name="Equation" r:id="rId3" imgW="2133360" imgH="241200" progId="Equation.3">
                  <p:embed/>
                  <p:pic>
                    <p:nvPicPr>
                      <p:cNvPr id="25602" name="Object 4">
                        <a:extLst>
                          <a:ext uri="{FF2B5EF4-FFF2-40B4-BE49-F238E27FC236}">
                            <a16:creationId xmlns:a16="http://schemas.microsoft.com/office/drawing/2014/main" id="{6B75A7A5-A355-445A-8914-70E086F8E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438400"/>
                        <a:ext cx="47164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16" name="Object 16">
            <a:extLst>
              <a:ext uri="{FF2B5EF4-FFF2-40B4-BE49-F238E27FC236}">
                <a16:creationId xmlns:a16="http://schemas.microsoft.com/office/drawing/2014/main" id="{EC078C18-8FC9-4486-A7B1-D4464E70CAE1}"/>
              </a:ext>
            </a:extLst>
          </p:cNvPr>
          <p:cNvGraphicFramePr>
            <a:graphicFrameLocks noGrp="1" noChangeAspect="1"/>
          </p:cNvGraphicFramePr>
          <p:nvPr>
            <p:ph sz="quarter" idx="3"/>
          </p:nvPr>
        </p:nvGraphicFramePr>
        <p:xfrm>
          <a:off x="2439988" y="4495800"/>
          <a:ext cx="2206625" cy="887413"/>
        </p:xfrm>
        <a:graphic>
          <a:graphicData uri="http://schemas.openxmlformats.org/presentationml/2006/ole">
            <mc:AlternateContent xmlns:mc="http://schemas.openxmlformats.org/markup-compatibility/2006">
              <mc:Choice xmlns:v="urn:schemas-microsoft-com:vml" Requires="v">
                <p:oleObj name="Equation" r:id="rId5" imgW="1168200" imgH="469800" progId="Equation.3">
                  <p:embed/>
                </p:oleObj>
              </mc:Choice>
              <mc:Fallback>
                <p:oleObj name="Equation" r:id="rId5" imgW="1168200" imgH="469800" progId="Equation.3">
                  <p:embed/>
                  <p:pic>
                    <p:nvPicPr>
                      <p:cNvPr id="358416" name="Object 16">
                        <a:extLst>
                          <a:ext uri="{FF2B5EF4-FFF2-40B4-BE49-F238E27FC236}">
                            <a16:creationId xmlns:a16="http://schemas.microsoft.com/office/drawing/2014/main" id="{EC078C18-8FC9-4486-A7B1-D4464E70CA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9988" y="4495800"/>
                        <a:ext cx="2206625" cy="8874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8">
            <a:extLst>
              <a:ext uri="{FF2B5EF4-FFF2-40B4-BE49-F238E27FC236}">
                <a16:creationId xmlns:a16="http://schemas.microsoft.com/office/drawing/2014/main" id="{7BAA02E5-06B4-44F4-82F4-7481D9E06760}"/>
              </a:ext>
            </a:extLst>
          </p:cNvPr>
          <p:cNvGraphicFramePr>
            <a:graphicFrameLocks noChangeAspect="1"/>
          </p:cNvGraphicFramePr>
          <p:nvPr/>
        </p:nvGraphicFramePr>
        <p:xfrm>
          <a:off x="5257800" y="5334000"/>
          <a:ext cx="1752600" cy="976313"/>
        </p:xfrm>
        <a:graphic>
          <a:graphicData uri="http://schemas.openxmlformats.org/presentationml/2006/ole">
            <mc:AlternateContent xmlns:mc="http://schemas.openxmlformats.org/markup-compatibility/2006">
              <mc:Choice xmlns:v="urn:schemas-microsoft-com:vml" Requires="v">
                <p:oleObj name="Equation" r:id="rId7" imgW="774360" imgH="431640" progId="Equation.3">
                  <p:embed/>
                </p:oleObj>
              </mc:Choice>
              <mc:Fallback>
                <p:oleObj name="Equation" r:id="rId7" imgW="774360" imgH="431640" progId="Equation.3">
                  <p:embed/>
                  <p:pic>
                    <p:nvPicPr>
                      <p:cNvPr id="25604" name="Object 8">
                        <a:extLst>
                          <a:ext uri="{FF2B5EF4-FFF2-40B4-BE49-F238E27FC236}">
                            <a16:creationId xmlns:a16="http://schemas.microsoft.com/office/drawing/2014/main" id="{7BAA02E5-06B4-44F4-82F4-7481D9E067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334000"/>
                        <a:ext cx="1752600" cy="9763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8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 name="Rectangle 2">
            <a:extLst>
              <a:ext uri="{FF2B5EF4-FFF2-40B4-BE49-F238E27FC236}">
                <a16:creationId xmlns:a16="http://schemas.microsoft.com/office/drawing/2014/main" id="{5CF4E1F2-51B8-48F9-9A58-97F4CCC20234}"/>
              </a:ext>
            </a:extLst>
          </p:cNvPr>
          <p:cNvSpPr>
            <a:spLocks noGrp="1" noChangeArrowheads="1"/>
          </p:cNvSpPr>
          <p:nvPr>
            <p:ph type="title"/>
          </p:nvPr>
        </p:nvSpPr>
        <p:spPr>
          <a:xfrm>
            <a:off x="457200" y="122238"/>
            <a:ext cx="7543800" cy="792162"/>
          </a:xfrm>
        </p:spPr>
        <p:txBody>
          <a:bodyPr/>
          <a:lstStyle/>
          <a:p>
            <a:pPr eaLnBrk="1" hangingPunct="1"/>
            <a:r>
              <a:rPr lang="en-US" altLang="en-US" sz="3400" b="1">
                <a:solidFill>
                  <a:srgbClr val="0000CC"/>
                </a:solidFill>
                <a:latin typeface="Times New Roman" panose="02020603050405020304" pitchFamily="18" charset="0"/>
                <a:cs typeface="Times New Roman" panose="02020603050405020304" pitchFamily="18" charset="0"/>
              </a:rPr>
              <a:t>Polynomial Regression- Example</a:t>
            </a:r>
          </a:p>
        </p:txBody>
      </p:sp>
      <p:sp>
        <p:nvSpPr>
          <p:cNvPr id="26635" name="Rectangle 133">
            <a:extLst>
              <a:ext uri="{FF2B5EF4-FFF2-40B4-BE49-F238E27FC236}">
                <a16:creationId xmlns:a16="http://schemas.microsoft.com/office/drawing/2014/main" id="{3A102F8E-1195-446A-91EF-AA9F359D4AE5}"/>
              </a:ext>
            </a:extLst>
          </p:cNvPr>
          <p:cNvSpPr>
            <a:spLocks noGrp="1" noChangeArrowheads="1"/>
          </p:cNvSpPr>
          <p:nvPr>
            <p:ph type="body" sz="half" idx="1"/>
          </p:nvPr>
        </p:nvSpPr>
        <p:spPr>
          <a:xfrm>
            <a:off x="457200" y="1143000"/>
            <a:ext cx="7620000" cy="4987925"/>
          </a:xfrm>
        </p:spPr>
        <p:txBody>
          <a:bodyPr/>
          <a:lstStyle/>
          <a:p>
            <a:pPr eaLnBrk="1" hangingPunct="1">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Fit a second order polynomial to data:</a:t>
            </a:r>
          </a:p>
          <a:p>
            <a:pPr eaLnBrk="1" hangingPunct="1"/>
            <a:endParaRPr lang="en-US" altLang="en-US" sz="2400">
              <a:latin typeface="Times New Roman" panose="02020603050405020304" pitchFamily="18" charset="0"/>
              <a:cs typeface="Times New Roman" panose="02020603050405020304" pitchFamily="18" charset="0"/>
            </a:endParaRPr>
          </a:p>
        </p:txBody>
      </p:sp>
      <p:graphicFrame>
        <p:nvGraphicFramePr>
          <p:cNvPr id="331789" name="Object 13">
            <a:extLst>
              <a:ext uri="{FF2B5EF4-FFF2-40B4-BE49-F238E27FC236}">
                <a16:creationId xmlns:a16="http://schemas.microsoft.com/office/drawing/2014/main" id="{49A8A4AB-607E-4C6E-B7F4-066EEE381B20}"/>
              </a:ext>
            </a:extLst>
          </p:cNvPr>
          <p:cNvGraphicFramePr>
            <a:graphicFrameLocks noGrp="1" noChangeAspect="1"/>
          </p:cNvGraphicFramePr>
          <p:nvPr>
            <p:ph sz="quarter" idx="2"/>
          </p:nvPr>
        </p:nvGraphicFramePr>
        <p:xfrm>
          <a:off x="6292850" y="2655888"/>
          <a:ext cx="749300" cy="254000"/>
        </p:xfrm>
        <a:graphic>
          <a:graphicData uri="http://schemas.openxmlformats.org/presentationml/2006/ole">
            <mc:AlternateContent xmlns:mc="http://schemas.openxmlformats.org/markup-compatibility/2006">
              <mc:Choice xmlns:v="urn:schemas-microsoft-com:vml" Requires="v">
                <p:oleObj name="Equation" r:id="rId3" imgW="749160" imgH="253800" progId="Equation.3">
                  <p:embed/>
                </p:oleObj>
              </mc:Choice>
              <mc:Fallback>
                <p:oleObj name="Equation" r:id="rId3" imgW="749160" imgH="253800" progId="Equation.3">
                  <p:embed/>
                  <p:pic>
                    <p:nvPicPr>
                      <p:cNvPr id="331789" name="Object 13">
                        <a:extLst>
                          <a:ext uri="{FF2B5EF4-FFF2-40B4-BE49-F238E27FC236}">
                            <a16:creationId xmlns:a16="http://schemas.microsoft.com/office/drawing/2014/main" id="{49A8A4AB-607E-4C6E-B7F4-066EEE381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2850" y="2655888"/>
                        <a:ext cx="749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a:extLst>
              <a:ext uri="{FF2B5EF4-FFF2-40B4-BE49-F238E27FC236}">
                <a16:creationId xmlns:a16="http://schemas.microsoft.com/office/drawing/2014/main" id="{7DDB0231-D075-49B9-AFB5-39C2D4B2C73C}"/>
              </a:ext>
            </a:extLst>
          </p:cNvPr>
          <p:cNvGraphicFramePr>
            <a:graphicFrameLocks noGrp="1" noChangeAspect="1"/>
          </p:cNvGraphicFramePr>
          <p:nvPr>
            <p:ph sz="quarter" idx="3"/>
          </p:nvPr>
        </p:nvGraphicFramePr>
        <p:xfrm>
          <a:off x="6858000" y="4419600"/>
          <a:ext cx="1524000" cy="515938"/>
        </p:xfrm>
        <a:graphic>
          <a:graphicData uri="http://schemas.openxmlformats.org/presentationml/2006/ole">
            <mc:AlternateContent xmlns:mc="http://schemas.openxmlformats.org/markup-compatibility/2006">
              <mc:Choice xmlns:v="urn:schemas-microsoft-com:vml" Requires="v">
                <p:oleObj name="Equation" r:id="rId5" imgW="749160" imgH="253800" progId="Equation.3">
                  <p:embed/>
                </p:oleObj>
              </mc:Choice>
              <mc:Fallback>
                <p:oleObj name="Equation" r:id="rId5" imgW="749160" imgH="253800" progId="Equation.3">
                  <p:embed/>
                  <p:pic>
                    <p:nvPicPr>
                      <p:cNvPr id="3" name="Object 3">
                        <a:extLst>
                          <a:ext uri="{FF2B5EF4-FFF2-40B4-BE49-F238E27FC236}">
                            <a16:creationId xmlns:a16="http://schemas.microsoft.com/office/drawing/2014/main" id="{7DDB0231-D075-49B9-AFB5-39C2D4B2C7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4419600"/>
                        <a:ext cx="15240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607" name="Group 159">
            <a:extLst>
              <a:ext uri="{FF2B5EF4-FFF2-40B4-BE49-F238E27FC236}">
                <a16:creationId xmlns:a16="http://schemas.microsoft.com/office/drawing/2014/main" id="{9A5AE5C3-34DD-4AE6-BD72-49A5EBD16A7A}"/>
              </a:ext>
            </a:extLst>
          </p:cNvPr>
          <p:cNvGraphicFramePr>
            <a:graphicFrameLocks noGrp="1"/>
          </p:cNvGraphicFramePr>
          <p:nvPr>
            <p:ph sz="quarter" idx="4294967295"/>
          </p:nvPr>
        </p:nvGraphicFramePr>
        <p:xfrm>
          <a:off x="0" y="1676400"/>
          <a:ext cx="6019800" cy="3230816"/>
        </p:xfrm>
        <a:graphic>
          <a:graphicData uri="http://schemas.openxmlformats.org/drawingml/2006/table">
            <a:tbl>
              <a:tblPr/>
              <a:tblGrid>
                <a:gridCol w="847725">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44550">
                  <a:extLst>
                    <a:ext uri="{9D8B030D-6E8A-4147-A177-3AD203B41FA5}">
                      <a16:colId xmlns:a16="http://schemas.microsoft.com/office/drawing/2014/main" val="20002"/>
                    </a:ext>
                  </a:extLst>
                </a:gridCol>
                <a:gridCol w="862013">
                  <a:extLst>
                    <a:ext uri="{9D8B030D-6E8A-4147-A177-3AD203B41FA5}">
                      <a16:colId xmlns:a16="http://schemas.microsoft.com/office/drawing/2014/main" val="20003"/>
                    </a:ext>
                  </a:extLst>
                </a:gridCol>
                <a:gridCol w="836612">
                  <a:extLst>
                    <a:ext uri="{9D8B030D-6E8A-4147-A177-3AD203B41FA5}">
                      <a16:colId xmlns:a16="http://schemas.microsoft.com/office/drawing/2014/main" val="20004"/>
                    </a:ext>
                  </a:extLst>
                </a:gridCol>
                <a:gridCol w="844550">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tblGrid>
              <a:tr h="45715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p>
                  </a:txBody>
                  <a:tcPr marT="45716" marB="45716" anchor="b"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r>
                        <a:rPr kumimoji="0" lang="en-US" sz="2400" b="1" i="1" u="none" strike="noStrike" cap="none" normalizeH="0" baseline="30000">
                          <a:ln>
                            <a:noFill/>
                          </a:ln>
                          <a:solidFill>
                            <a:schemeClr val="tx1"/>
                          </a:solidFill>
                          <a:effectLst/>
                          <a:latin typeface="Times New Roman" pitchFamily="18" charset="0"/>
                          <a:cs typeface="Times New Roman" pitchFamily="18" charset="0"/>
                        </a:rPr>
                        <a:t>2</a:t>
                      </a: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r>
                        <a:rPr kumimoji="0" lang="en-US" sz="2400" b="1" i="1" u="none" strike="noStrike" cap="none" normalizeH="0" baseline="30000">
                          <a:ln>
                            <a:noFill/>
                          </a:ln>
                          <a:solidFill>
                            <a:schemeClr val="tx1"/>
                          </a:solidFill>
                          <a:effectLst/>
                          <a:latin typeface="Times New Roman" pitchFamily="18" charset="0"/>
                          <a:cs typeface="Times New Roman" pitchFamily="18" charset="0"/>
                        </a:rPr>
                        <a:t>3</a:t>
                      </a: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r>
                        <a:rPr kumimoji="0" lang="en-US" sz="2400" b="1" i="1" u="none" strike="noStrike" cap="none" normalizeH="0" baseline="30000">
                          <a:ln>
                            <a:noFill/>
                          </a:ln>
                          <a:solidFill>
                            <a:schemeClr val="tx1"/>
                          </a:solidFill>
                          <a:effectLst/>
                          <a:latin typeface="Times New Roman" pitchFamily="18" charset="0"/>
                          <a:cs typeface="Times New Roman" pitchFamily="18" charset="0"/>
                        </a:rPr>
                        <a:t>4</a:t>
                      </a: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r>
                        <a:rPr kumimoji="0" lang="en-US" sz="2400" b="1" i="1" u="none" strike="noStrike" cap="none" normalizeH="0" baseline="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r>
                        <a:rPr kumimoji="0" lang="en-US" sz="2400" b="1" i="1" u="none" strike="noStrike" cap="none" normalizeH="0" baseline="30000">
                          <a:ln>
                            <a:noFill/>
                          </a:ln>
                          <a:solidFill>
                            <a:schemeClr val="tx1"/>
                          </a:solidFill>
                          <a:effectLst/>
                          <a:latin typeface="Times New Roman" pitchFamily="18" charset="0"/>
                          <a:cs typeface="Times New Roman" pitchFamily="18" charset="0"/>
                        </a:rPr>
                        <a:t>2</a:t>
                      </a:r>
                      <a:r>
                        <a:rPr kumimoji="0" lang="en-US" sz="2400" b="1" i="1" u="none" strike="noStrike" cap="none" normalizeH="0" baseline="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a:ln>
                            <a:noFill/>
                          </a:ln>
                          <a:solidFill>
                            <a:schemeClr val="tx1"/>
                          </a:solidFill>
                          <a:effectLst/>
                          <a:latin typeface="Times New Roman" pitchFamily="18" charset="0"/>
                          <a:cs typeface="Times New Roman" pitchFamily="18" charset="0"/>
                        </a:rPr>
                        <a:t>i</a:t>
                      </a:r>
                    </a:p>
                  </a:txBody>
                  <a:tcPr marT="45716" marB="45716"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620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0</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2.1</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9620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1</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7.7</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7.7</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7.7</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620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2</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13.6</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8</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16</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27.2</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54.4</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620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3</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27.2</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9</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27</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81</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81.6</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244.8</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620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4</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40.9</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16</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64</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256</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163.6</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654.4</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9620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5</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61.1</a:t>
                      </a:r>
                      <a:endParaRPr kumimoji="0" lang="en-US" sz="2000" b="1"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25</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125</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625</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305.5</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1527.5</a:t>
                      </a:r>
                      <a:endParaRPr kumimoji="0" lang="en-US" sz="2000" b="0" i="0" u="none" strike="noStrike" cap="none" normalizeH="0" baseline="0">
                        <a:ln>
                          <a:noFill/>
                        </a:ln>
                        <a:solidFill>
                          <a:schemeClr val="tx1"/>
                        </a:solidFill>
                        <a:effectLst/>
                        <a:latin typeface="Arial"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9620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15</a:t>
                      </a:r>
                      <a:endParaRPr kumimoji="0" lang="en-US" sz="2000" b="0" i="0" u="none" strike="noStrike" cap="none" normalizeH="0" baseline="0">
                        <a:ln>
                          <a:noFill/>
                        </a:ln>
                        <a:solidFill>
                          <a:srgbClr val="0000CC"/>
                        </a:solidFill>
                        <a:effectLst/>
                        <a:latin typeface="Arial" charset="0"/>
                        <a:cs typeface="Arial" charset="0"/>
                      </a:endParaRPr>
                    </a:p>
                  </a:txBody>
                  <a:tcPr marT="45716" marB="45716" anchor="b"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152.6</a:t>
                      </a:r>
                      <a:endParaRPr kumimoji="0" lang="en-US" sz="2000" b="0"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55</a:t>
                      </a:r>
                      <a:endParaRPr kumimoji="0" lang="en-US" sz="2000" b="0"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225</a:t>
                      </a:r>
                      <a:endParaRPr kumimoji="0" lang="en-US" sz="2000" b="0"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979</a:t>
                      </a:r>
                      <a:endParaRPr kumimoji="0" lang="en-US" sz="2000" b="0"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585.6</a:t>
                      </a:r>
                      <a:endParaRPr kumimoji="0" lang="en-US" sz="2000" b="0"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CC"/>
                          </a:solidFill>
                          <a:effectLst/>
                          <a:latin typeface="Times New Roman" pitchFamily="18" charset="0"/>
                          <a:cs typeface="Times New Roman" pitchFamily="18" charset="0"/>
                        </a:rPr>
                        <a:t>2489</a:t>
                      </a:r>
                      <a:endParaRPr kumimoji="0" lang="en-US" sz="2000" b="0" i="0" u="none" strike="noStrike" cap="none" normalizeH="0" baseline="0">
                        <a:ln>
                          <a:noFill/>
                        </a:ln>
                        <a:solidFill>
                          <a:srgbClr val="0000CC"/>
                        </a:solidFill>
                        <a:effectLst/>
                        <a:latin typeface="Arial" charset="0"/>
                        <a:cs typeface="Arial" charset="0"/>
                      </a:endParaRPr>
                    </a:p>
                  </a:txBody>
                  <a:tcPr marT="45716" marB="45716"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6693" name="Line 140">
            <a:extLst>
              <a:ext uri="{FF2B5EF4-FFF2-40B4-BE49-F238E27FC236}">
                <a16:creationId xmlns:a16="http://schemas.microsoft.com/office/drawing/2014/main" id="{D23E85B1-CFDA-429A-9498-AA4EB3F15BF0}"/>
              </a:ext>
            </a:extLst>
          </p:cNvPr>
          <p:cNvSpPr>
            <a:spLocks noChangeShapeType="1"/>
          </p:cNvSpPr>
          <p:nvPr/>
        </p:nvSpPr>
        <p:spPr bwMode="auto">
          <a:xfrm>
            <a:off x="762000" y="1752600"/>
            <a:ext cx="56388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26694" name="Line 141">
            <a:extLst>
              <a:ext uri="{FF2B5EF4-FFF2-40B4-BE49-F238E27FC236}">
                <a16:creationId xmlns:a16="http://schemas.microsoft.com/office/drawing/2014/main" id="{8FDA239E-B4A4-4DB8-ADE8-6C2A0981776E}"/>
              </a:ext>
            </a:extLst>
          </p:cNvPr>
          <p:cNvSpPr>
            <a:spLocks noChangeShapeType="1"/>
          </p:cNvSpPr>
          <p:nvPr/>
        </p:nvSpPr>
        <p:spPr bwMode="auto">
          <a:xfrm>
            <a:off x="762000" y="2133600"/>
            <a:ext cx="56388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26695" name="Line 142">
            <a:extLst>
              <a:ext uri="{FF2B5EF4-FFF2-40B4-BE49-F238E27FC236}">
                <a16:creationId xmlns:a16="http://schemas.microsoft.com/office/drawing/2014/main" id="{EB403221-E99E-4D5A-997F-44BFA8D4194A}"/>
              </a:ext>
            </a:extLst>
          </p:cNvPr>
          <p:cNvSpPr>
            <a:spLocks noChangeShapeType="1"/>
          </p:cNvSpPr>
          <p:nvPr/>
        </p:nvSpPr>
        <p:spPr bwMode="auto">
          <a:xfrm>
            <a:off x="838200" y="4495800"/>
            <a:ext cx="56388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26696" name="Line 143">
            <a:extLst>
              <a:ext uri="{FF2B5EF4-FFF2-40B4-BE49-F238E27FC236}">
                <a16:creationId xmlns:a16="http://schemas.microsoft.com/office/drawing/2014/main" id="{BA295830-79EE-4B49-B23A-CE7BAE92F00E}"/>
              </a:ext>
            </a:extLst>
          </p:cNvPr>
          <p:cNvSpPr>
            <a:spLocks noChangeShapeType="1"/>
          </p:cNvSpPr>
          <p:nvPr/>
        </p:nvSpPr>
        <p:spPr bwMode="auto">
          <a:xfrm>
            <a:off x="838200" y="4953000"/>
            <a:ext cx="56388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graphicFrame>
        <p:nvGraphicFramePr>
          <p:cNvPr id="331788" name="Object 12">
            <a:extLst>
              <a:ext uri="{FF2B5EF4-FFF2-40B4-BE49-F238E27FC236}">
                <a16:creationId xmlns:a16="http://schemas.microsoft.com/office/drawing/2014/main" id="{ECBF81C2-A7A1-464A-B749-EAA213495614}"/>
              </a:ext>
            </a:extLst>
          </p:cNvPr>
          <p:cNvGraphicFramePr>
            <a:graphicFrameLocks noChangeAspect="1"/>
          </p:cNvGraphicFramePr>
          <p:nvPr/>
        </p:nvGraphicFramePr>
        <p:xfrm>
          <a:off x="6781800" y="5029200"/>
          <a:ext cx="2016125" cy="538163"/>
        </p:xfrm>
        <a:graphic>
          <a:graphicData uri="http://schemas.openxmlformats.org/presentationml/2006/ole">
            <mc:AlternateContent xmlns:mc="http://schemas.openxmlformats.org/markup-compatibility/2006">
              <mc:Choice xmlns:v="urn:schemas-microsoft-com:vml" Requires="v">
                <p:oleObj name="Equation" r:id="rId7" imgW="952200" imgH="253800" progId="Equation.3">
                  <p:embed/>
                </p:oleObj>
              </mc:Choice>
              <mc:Fallback>
                <p:oleObj name="Equation" r:id="rId7" imgW="952200" imgH="253800" progId="Equation.3">
                  <p:embed/>
                  <p:pic>
                    <p:nvPicPr>
                      <p:cNvPr id="331788" name="Object 12">
                        <a:extLst>
                          <a:ext uri="{FF2B5EF4-FFF2-40B4-BE49-F238E27FC236}">
                            <a16:creationId xmlns:a16="http://schemas.microsoft.com/office/drawing/2014/main" id="{ECBF81C2-A7A1-464A-B749-EAA2134956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5029200"/>
                        <a:ext cx="20161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1786" name="Object 10">
            <a:extLst>
              <a:ext uri="{FF2B5EF4-FFF2-40B4-BE49-F238E27FC236}">
                <a16:creationId xmlns:a16="http://schemas.microsoft.com/office/drawing/2014/main" id="{2CB50C7F-2808-44B4-A2A1-461DBBB8DE0F}"/>
              </a:ext>
            </a:extLst>
          </p:cNvPr>
          <p:cNvGraphicFramePr>
            <a:graphicFrameLocks noChangeAspect="1"/>
          </p:cNvGraphicFramePr>
          <p:nvPr/>
        </p:nvGraphicFramePr>
        <p:xfrm>
          <a:off x="6781800" y="1676400"/>
          <a:ext cx="1295400" cy="517525"/>
        </p:xfrm>
        <a:graphic>
          <a:graphicData uri="http://schemas.openxmlformats.org/presentationml/2006/ole">
            <mc:AlternateContent xmlns:mc="http://schemas.openxmlformats.org/markup-compatibility/2006">
              <mc:Choice xmlns:v="urn:schemas-microsoft-com:vml" Requires="v">
                <p:oleObj name="Equation" r:id="rId9" imgW="634680" imgH="253800" progId="Equation.3">
                  <p:embed/>
                </p:oleObj>
              </mc:Choice>
              <mc:Fallback>
                <p:oleObj name="Equation" r:id="rId9" imgW="634680" imgH="253800" progId="Equation.3">
                  <p:embed/>
                  <p:pic>
                    <p:nvPicPr>
                      <p:cNvPr id="331786" name="Object 10">
                        <a:extLst>
                          <a:ext uri="{FF2B5EF4-FFF2-40B4-BE49-F238E27FC236}">
                            <a16:creationId xmlns:a16="http://schemas.microsoft.com/office/drawing/2014/main" id="{2CB50C7F-2808-44B4-A2A1-461DBBB8DE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676400"/>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1787" name="Object 11">
            <a:extLst>
              <a:ext uri="{FF2B5EF4-FFF2-40B4-BE49-F238E27FC236}">
                <a16:creationId xmlns:a16="http://schemas.microsoft.com/office/drawing/2014/main" id="{01DAC420-A483-4E3A-B4E3-BD99534125E6}"/>
              </a:ext>
            </a:extLst>
          </p:cNvPr>
          <p:cNvGraphicFramePr>
            <a:graphicFrameLocks noChangeAspect="1"/>
          </p:cNvGraphicFramePr>
          <p:nvPr/>
        </p:nvGraphicFramePr>
        <p:xfrm>
          <a:off x="6858000" y="2362200"/>
          <a:ext cx="1600200" cy="485775"/>
        </p:xfrm>
        <a:graphic>
          <a:graphicData uri="http://schemas.openxmlformats.org/presentationml/2006/ole">
            <mc:AlternateContent xmlns:mc="http://schemas.openxmlformats.org/markup-compatibility/2006">
              <mc:Choice xmlns:v="urn:schemas-microsoft-com:vml" Requires="v">
                <p:oleObj name="Equation" r:id="rId11" imgW="838080" imgH="253800" progId="Equation.3">
                  <p:embed/>
                </p:oleObj>
              </mc:Choice>
              <mc:Fallback>
                <p:oleObj name="Equation" r:id="rId11" imgW="838080" imgH="253800" progId="Equation.3">
                  <p:embed/>
                  <p:pic>
                    <p:nvPicPr>
                      <p:cNvPr id="331787" name="Object 11">
                        <a:extLst>
                          <a:ext uri="{FF2B5EF4-FFF2-40B4-BE49-F238E27FC236}">
                            <a16:creationId xmlns:a16="http://schemas.microsoft.com/office/drawing/2014/main" id="{01DAC420-A483-4E3A-B4E3-BD99534125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0" y="2362200"/>
                        <a:ext cx="1600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7">
            <a:extLst>
              <a:ext uri="{FF2B5EF4-FFF2-40B4-BE49-F238E27FC236}">
                <a16:creationId xmlns:a16="http://schemas.microsoft.com/office/drawing/2014/main" id="{62D53EFB-D54F-4FCA-A46F-DC62CDC2D463}"/>
              </a:ext>
            </a:extLst>
          </p:cNvPr>
          <p:cNvGraphicFramePr>
            <a:graphicFrameLocks noChangeAspect="1"/>
          </p:cNvGraphicFramePr>
          <p:nvPr/>
        </p:nvGraphicFramePr>
        <p:xfrm>
          <a:off x="6781800" y="2971800"/>
          <a:ext cx="1371600" cy="512763"/>
        </p:xfrm>
        <a:graphic>
          <a:graphicData uri="http://schemas.openxmlformats.org/presentationml/2006/ole">
            <mc:AlternateContent xmlns:mc="http://schemas.openxmlformats.org/markup-compatibility/2006">
              <mc:Choice xmlns:v="urn:schemas-microsoft-com:vml" Requires="v">
                <p:oleObj name="Equation" r:id="rId13" imgW="672840" imgH="253800" progId="Equation.3">
                  <p:embed/>
                </p:oleObj>
              </mc:Choice>
              <mc:Fallback>
                <p:oleObj name="Equation" r:id="rId13" imgW="672840" imgH="253800" progId="Equation.3">
                  <p:embed/>
                  <p:pic>
                    <p:nvPicPr>
                      <p:cNvPr id="2" name="Object 7">
                        <a:extLst>
                          <a:ext uri="{FF2B5EF4-FFF2-40B4-BE49-F238E27FC236}">
                            <a16:creationId xmlns:a16="http://schemas.microsoft.com/office/drawing/2014/main" id="{62D53EFB-D54F-4FCA-A46F-DC62CDC2D46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2971800"/>
                        <a:ext cx="13716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1791" name="Object 15">
            <a:extLst>
              <a:ext uri="{FF2B5EF4-FFF2-40B4-BE49-F238E27FC236}">
                <a16:creationId xmlns:a16="http://schemas.microsoft.com/office/drawing/2014/main" id="{19B4A039-A1B6-446D-809F-F49118C53B90}"/>
              </a:ext>
            </a:extLst>
          </p:cNvPr>
          <p:cNvGraphicFramePr>
            <a:graphicFrameLocks noChangeAspect="1"/>
          </p:cNvGraphicFramePr>
          <p:nvPr/>
        </p:nvGraphicFramePr>
        <p:xfrm>
          <a:off x="838200" y="5562600"/>
          <a:ext cx="3651250" cy="682625"/>
        </p:xfrm>
        <a:graphic>
          <a:graphicData uri="http://schemas.openxmlformats.org/presentationml/2006/ole">
            <mc:AlternateContent xmlns:mc="http://schemas.openxmlformats.org/markup-compatibility/2006">
              <mc:Choice xmlns:v="urn:schemas-microsoft-com:vml" Requires="v">
                <p:oleObj name="Equation" r:id="rId15" imgW="2120760" imgH="393480" progId="Equation.3">
                  <p:embed/>
                </p:oleObj>
              </mc:Choice>
              <mc:Fallback>
                <p:oleObj name="Equation" r:id="rId15" imgW="2120760" imgH="393480" progId="Equation.3">
                  <p:embed/>
                  <p:pic>
                    <p:nvPicPr>
                      <p:cNvPr id="331791" name="Object 15">
                        <a:extLst>
                          <a:ext uri="{FF2B5EF4-FFF2-40B4-BE49-F238E27FC236}">
                            <a16:creationId xmlns:a16="http://schemas.microsoft.com/office/drawing/2014/main" id="{19B4A039-A1B6-446D-809F-F49118C53B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r="1358"/>
                      <a:stretch>
                        <a:fillRect/>
                      </a:stretch>
                    </p:blipFill>
                    <p:spPr bwMode="auto">
                      <a:xfrm>
                        <a:off x="838200" y="5562600"/>
                        <a:ext cx="3651250" cy="6826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a:extLst>
              <a:ext uri="{FF2B5EF4-FFF2-40B4-BE49-F238E27FC236}">
                <a16:creationId xmlns:a16="http://schemas.microsoft.com/office/drawing/2014/main" id="{9BA77B64-5532-4548-A1EC-678B37634ECD}"/>
              </a:ext>
            </a:extLst>
          </p:cNvPr>
          <p:cNvGraphicFramePr>
            <a:graphicFrameLocks noChangeAspect="1"/>
          </p:cNvGraphicFramePr>
          <p:nvPr/>
        </p:nvGraphicFramePr>
        <p:xfrm>
          <a:off x="6781800" y="5715000"/>
          <a:ext cx="2209800" cy="538163"/>
        </p:xfrm>
        <a:graphic>
          <a:graphicData uri="http://schemas.openxmlformats.org/presentationml/2006/ole">
            <mc:AlternateContent xmlns:mc="http://schemas.openxmlformats.org/markup-compatibility/2006">
              <mc:Choice xmlns:v="urn:schemas-microsoft-com:vml" Requires="v">
                <p:oleObj name="Equation" r:id="rId17" imgW="1091880" imgH="266400" progId="Equation.3">
                  <p:embed/>
                </p:oleObj>
              </mc:Choice>
              <mc:Fallback>
                <p:oleObj name="Equation" r:id="rId17" imgW="1091880" imgH="266400" progId="Equation.3">
                  <p:embed/>
                  <p:pic>
                    <p:nvPicPr>
                      <p:cNvPr id="4" name="Object 9">
                        <a:extLst>
                          <a:ext uri="{FF2B5EF4-FFF2-40B4-BE49-F238E27FC236}">
                            <a16:creationId xmlns:a16="http://schemas.microsoft.com/office/drawing/2014/main" id="{9BA77B64-5532-4548-A1EC-678B37634EC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81800" y="5715000"/>
                        <a:ext cx="22098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1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17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17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317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317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2110</TotalTime>
  <Words>902</Words>
  <Application>Microsoft Office PowerPoint</Application>
  <PresentationFormat>Presentación en pantalla (4:3)</PresentationFormat>
  <Paragraphs>244</Paragraphs>
  <Slides>23</Slides>
  <Notes>8</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23</vt:i4>
      </vt:variant>
    </vt:vector>
  </HeadingPairs>
  <TitlesOfParts>
    <vt:vector size="32" baseType="lpstr">
      <vt:lpstr>Arial</vt:lpstr>
      <vt:lpstr>Calibri</vt:lpstr>
      <vt:lpstr>Calibri Light</vt:lpstr>
      <vt:lpstr>Courier New</vt:lpstr>
      <vt:lpstr>Times New Roman</vt:lpstr>
      <vt:lpstr>Wingdings</vt:lpstr>
      <vt:lpstr>Office Theme</vt:lpstr>
      <vt:lpstr>Equation</vt:lpstr>
      <vt:lpstr>Worksheet</vt:lpstr>
      <vt:lpstr>Regresión Por Mínimos Cuadrados  Parte II</vt:lpstr>
      <vt:lpstr>Presentación de PowerPoint</vt:lpstr>
      <vt:lpstr>Polynomial Regression</vt:lpstr>
      <vt:lpstr>Polynomial Regression (cont’d)</vt:lpstr>
      <vt:lpstr>Polynomial Regression (cont’d)</vt:lpstr>
      <vt:lpstr>Polynomial Regression (cont’d)</vt:lpstr>
      <vt:lpstr>Presentación de PowerPoint</vt:lpstr>
      <vt:lpstr>Polynomial Regression (cont’d)</vt:lpstr>
      <vt:lpstr>Polynomial Regression- Example</vt:lpstr>
      <vt:lpstr>Polynomial Regression- Example (cont’d)</vt:lpstr>
      <vt:lpstr>Polynomial Regression- Example (cont’d)</vt:lpstr>
      <vt:lpstr>Presentación de PowerPoint</vt:lpstr>
      <vt:lpstr>Presentación de PowerPoint</vt:lpstr>
      <vt:lpstr>Presentación de PowerPoint</vt:lpstr>
      <vt:lpstr>Presentación de PowerPoint</vt:lpstr>
      <vt:lpstr>Multiple Linear Regression</vt:lpstr>
      <vt:lpstr>Multiple Linear Regression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Regresion Por Minimos Cuadrados</dc:title>
  <dc:creator>Luis Alberto Sanchez Rodas</dc:creator>
  <cp:lastModifiedBy>Luis Alberto Sanchez Rodas</cp:lastModifiedBy>
  <cp:revision>3</cp:revision>
  <dcterms:created xsi:type="dcterms:W3CDTF">2018-10-19T00:01:34Z</dcterms:created>
  <dcterms:modified xsi:type="dcterms:W3CDTF">2021-01-08T16:52:01Z</dcterms:modified>
</cp:coreProperties>
</file>