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F7FE5-C825-4816-B1A3-04E5A108EA33}" v="13" dt="2020-06-02T20:27:4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berto Sanchez Rodas" userId="1347309035338fc6" providerId="LiveId" clId="{ED8F7FE5-C825-4816-B1A3-04E5A108EA33}"/>
    <pc:docChg chg="undo custSel addSld modSld">
      <pc:chgData name="Luis Alberto Sanchez Rodas" userId="1347309035338fc6" providerId="LiveId" clId="{ED8F7FE5-C825-4816-B1A3-04E5A108EA33}" dt="2020-06-02T20:28:01.552" v="1930" actId="313"/>
      <pc:docMkLst>
        <pc:docMk/>
      </pc:docMkLst>
      <pc:sldChg chg="modSp mod">
        <pc:chgData name="Luis Alberto Sanchez Rodas" userId="1347309035338fc6" providerId="LiveId" clId="{ED8F7FE5-C825-4816-B1A3-04E5A108EA33}" dt="2020-05-27T22:38:11.229" v="1741" actId="20577"/>
        <pc:sldMkLst>
          <pc:docMk/>
          <pc:sldMk cId="439374835" sldId="256"/>
        </pc:sldMkLst>
        <pc:spChg chg="mod">
          <ac:chgData name="Luis Alberto Sanchez Rodas" userId="1347309035338fc6" providerId="LiveId" clId="{ED8F7FE5-C825-4816-B1A3-04E5A108EA33}" dt="2020-05-27T22:38:05.835" v="1739" actId="1076"/>
          <ac:spMkLst>
            <pc:docMk/>
            <pc:sldMk cId="439374835" sldId="256"/>
            <ac:spMk id="2" creationId="{61D67BE4-C5B0-4BB5-9CB5-73C454C85B71}"/>
          </ac:spMkLst>
        </pc:spChg>
        <pc:spChg chg="mod">
          <ac:chgData name="Luis Alberto Sanchez Rodas" userId="1347309035338fc6" providerId="LiveId" clId="{ED8F7FE5-C825-4816-B1A3-04E5A108EA33}" dt="2020-05-27T22:38:11.229" v="1741" actId="20577"/>
          <ac:spMkLst>
            <pc:docMk/>
            <pc:sldMk cId="439374835" sldId="256"/>
            <ac:spMk id="3" creationId="{C54FA2D2-240D-40C0-A878-8EEA75C74B97}"/>
          </ac:spMkLst>
        </pc:spChg>
      </pc:sldChg>
      <pc:sldChg chg="modSp new mod">
        <pc:chgData name="Luis Alberto Sanchez Rodas" userId="1347309035338fc6" providerId="LiveId" clId="{ED8F7FE5-C825-4816-B1A3-04E5A108EA33}" dt="2020-06-02T17:21:05.711" v="1745" actId="313"/>
        <pc:sldMkLst>
          <pc:docMk/>
          <pc:sldMk cId="3283793265" sldId="257"/>
        </pc:sldMkLst>
        <pc:spChg chg="mod">
          <ac:chgData name="Luis Alberto Sanchez Rodas" userId="1347309035338fc6" providerId="LiveId" clId="{ED8F7FE5-C825-4816-B1A3-04E5A108EA33}" dt="2020-06-02T17:20:55.236" v="1743" actId="790"/>
          <ac:spMkLst>
            <pc:docMk/>
            <pc:sldMk cId="3283793265" sldId="257"/>
            <ac:spMk id="2" creationId="{4227539A-0B36-43B2-BE24-60A50BF375DF}"/>
          </ac:spMkLst>
        </pc:spChg>
        <pc:spChg chg="mod">
          <ac:chgData name="Luis Alberto Sanchez Rodas" userId="1347309035338fc6" providerId="LiveId" clId="{ED8F7FE5-C825-4816-B1A3-04E5A108EA33}" dt="2020-06-02T17:21:05.711" v="1745" actId="313"/>
          <ac:spMkLst>
            <pc:docMk/>
            <pc:sldMk cId="3283793265" sldId="257"/>
            <ac:spMk id="3" creationId="{04CF1A82-6F3A-4B09-95C7-D97946519150}"/>
          </ac:spMkLst>
        </pc:spChg>
      </pc:sldChg>
      <pc:sldChg chg="addSp delSp modSp new mod">
        <pc:chgData name="Luis Alberto Sanchez Rodas" userId="1347309035338fc6" providerId="LiveId" clId="{ED8F7FE5-C825-4816-B1A3-04E5A108EA33}" dt="2020-06-02T17:33:51.822" v="1774" actId="1076"/>
        <pc:sldMkLst>
          <pc:docMk/>
          <pc:sldMk cId="1029577288" sldId="258"/>
        </pc:sldMkLst>
        <pc:spChg chg="mod">
          <ac:chgData name="Luis Alberto Sanchez Rodas" userId="1347309035338fc6" providerId="LiveId" clId="{ED8F7FE5-C825-4816-B1A3-04E5A108EA33}" dt="2020-06-02T17:21:32.647" v="1747" actId="790"/>
          <ac:spMkLst>
            <pc:docMk/>
            <pc:sldMk cId="1029577288" sldId="258"/>
            <ac:spMk id="2" creationId="{3189BF8A-163F-4B2D-80FA-2F8D04F78D41}"/>
          </ac:spMkLst>
        </pc:spChg>
        <pc:spChg chg="mod">
          <ac:chgData name="Luis Alberto Sanchez Rodas" userId="1347309035338fc6" providerId="LiveId" clId="{ED8F7FE5-C825-4816-B1A3-04E5A108EA33}" dt="2020-06-02T17:22:28.566" v="1753" actId="313"/>
          <ac:spMkLst>
            <pc:docMk/>
            <pc:sldMk cId="1029577288" sldId="258"/>
            <ac:spMk id="3" creationId="{91B2347F-E81E-4301-AE66-88785478B7C4}"/>
          </ac:spMkLst>
        </pc:spChg>
        <pc:picChg chg="add del mod">
          <ac:chgData name="Luis Alberto Sanchez Rodas" userId="1347309035338fc6" providerId="LiveId" clId="{ED8F7FE5-C825-4816-B1A3-04E5A108EA33}" dt="2020-06-02T17:33:12.024" v="1762" actId="478"/>
          <ac:picMkLst>
            <pc:docMk/>
            <pc:sldMk cId="1029577288" sldId="258"/>
            <ac:picMk id="4" creationId="{AB84DD0C-CF18-48DD-A7DF-2F124475F2DD}"/>
          </ac:picMkLst>
        </pc:picChg>
        <pc:picChg chg="add del mod">
          <ac:chgData name="Luis Alberto Sanchez Rodas" userId="1347309035338fc6" providerId="LiveId" clId="{ED8F7FE5-C825-4816-B1A3-04E5A108EA33}" dt="2020-06-02T17:33:25.498" v="1767" actId="21"/>
          <ac:picMkLst>
            <pc:docMk/>
            <pc:sldMk cId="1029577288" sldId="258"/>
            <ac:picMk id="5" creationId="{64BF8A92-3AF7-4564-9C04-8B50B681BF79}"/>
          </ac:picMkLst>
        </pc:picChg>
        <pc:picChg chg="add del mod">
          <ac:chgData name="Luis Alberto Sanchez Rodas" userId="1347309035338fc6" providerId="LiveId" clId="{ED8F7FE5-C825-4816-B1A3-04E5A108EA33}" dt="2020-06-02T17:33:42.812" v="1771" actId="21"/>
          <ac:picMkLst>
            <pc:docMk/>
            <pc:sldMk cId="1029577288" sldId="258"/>
            <ac:picMk id="6" creationId="{B20FADBF-6D5F-4540-BA44-B375FE4C3568}"/>
          </ac:picMkLst>
        </pc:picChg>
        <pc:picChg chg="add mod">
          <ac:chgData name="Luis Alberto Sanchez Rodas" userId="1347309035338fc6" providerId="LiveId" clId="{ED8F7FE5-C825-4816-B1A3-04E5A108EA33}" dt="2020-06-02T17:33:17.663" v="1765" actId="14100"/>
          <ac:picMkLst>
            <pc:docMk/>
            <pc:sldMk cId="1029577288" sldId="258"/>
            <ac:picMk id="7" creationId="{02914FCD-63D1-4F26-A15F-C0D69D0203EC}"/>
          </ac:picMkLst>
        </pc:picChg>
        <pc:picChg chg="add mod">
          <ac:chgData name="Luis Alberto Sanchez Rodas" userId="1347309035338fc6" providerId="LiveId" clId="{ED8F7FE5-C825-4816-B1A3-04E5A108EA33}" dt="2020-06-02T17:33:51.822" v="1774" actId="1076"/>
          <ac:picMkLst>
            <pc:docMk/>
            <pc:sldMk cId="1029577288" sldId="258"/>
            <ac:picMk id="8" creationId="{A48421FF-8226-4A1F-BE1C-0A946849A24E}"/>
          </ac:picMkLst>
        </pc:picChg>
        <pc:picChg chg="add mod">
          <ac:chgData name="Luis Alberto Sanchez Rodas" userId="1347309035338fc6" providerId="LiveId" clId="{ED8F7FE5-C825-4816-B1A3-04E5A108EA33}" dt="2020-06-02T17:33:49.765" v="1773" actId="1076"/>
          <ac:picMkLst>
            <pc:docMk/>
            <pc:sldMk cId="1029577288" sldId="258"/>
            <ac:picMk id="9" creationId="{9A194409-E6F5-4A67-8064-851563202102}"/>
          </ac:picMkLst>
        </pc:picChg>
      </pc:sldChg>
      <pc:sldChg chg="addSp modSp new mod">
        <pc:chgData name="Luis Alberto Sanchez Rodas" userId="1347309035338fc6" providerId="LiveId" clId="{ED8F7FE5-C825-4816-B1A3-04E5A108EA33}" dt="2020-06-02T17:39:43.129" v="1836" actId="14100"/>
        <pc:sldMkLst>
          <pc:docMk/>
          <pc:sldMk cId="2664334323" sldId="259"/>
        </pc:sldMkLst>
        <pc:spChg chg="mod">
          <ac:chgData name="Luis Alberto Sanchez Rodas" userId="1347309035338fc6" providerId="LiveId" clId="{ED8F7FE5-C825-4816-B1A3-04E5A108EA33}" dt="2020-06-02T17:34:52.333" v="1787" actId="27636"/>
          <ac:spMkLst>
            <pc:docMk/>
            <pc:sldMk cId="2664334323" sldId="259"/>
            <ac:spMk id="2" creationId="{922A48F3-7C71-47EE-BBB7-8BC91F2D3D0A}"/>
          </ac:spMkLst>
        </pc:spChg>
        <pc:spChg chg="mod">
          <ac:chgData name="Luis Alberto Sanchez Rodas" userId="1347309035338fc6" providerId="LiveId" clId="{ED8F7FE5-C825-4816-B1A3-04E5A108EA33}" dt="2020-06-02T17:39:35.377" v="1833" actId="1037"/>
          <ac:spMkLst>
            <pc:docMk/>
            <pc:sldMk cId="2664334323" sldId="259"/>
            <ac:spMk id="3" creationId="{679B5399-1816-4AB4-B476-3D7656074B0C}"/>
          </ac:spMkLst>
        </pc:spChg>
        <pc:picChg chg="add mod">
          <ac:chgData name="Luis Alberto Sanchez Rodas" userId="1347309035338fc6" providerId="LiveId" clId="{ED8F7FE5-C825-4816-B1A3-04E5A108EA33}" dt="2020-06-02T17:39:38.397" v="1834" actId="1076"/>
          <ac:picMkLst>
            <pc:docMk/>
            <pc:sldMk cId="2664334323" sldId="259"/>
            <ac:picMk id="4" creationId="{23FD1125-7D66-436C-883D-7F9803CAAEA2}"/>
          </ac:picMkLst>
        </pc:picChg>
        <pc:picChg chg="add mod">
          <ac:chgData name="Luis Alberto Sanchez Rodas" userId="1347309035338fc6" providerId="LiveId" clId="{ED8F7FE5-C825-4816-B1A3-04E5A108EA33}" dt="2020-06-02T17:39:43.129" v="1836" actId="14100"/>
          <ac:picMkLst>
            <pc:docMk/>
            <pc:sldMk cId="2664334323" sldId="259"/>
            <ac:picMk id="5" creationId="{9143A818-2AF1-460E-9597-B27BC45AF5DD}"/>
          </ac:picMkLst>
        </pc:picChg>
      </pc:sldChg>
      <pc:sldChg chg="delSp modSp new mod">
        <pc:chgData name="Luis Alberto Sanchez Rodas" userId="1347309035338fc6" providerId="LiveId" clId="{ED8F7FE5-C825-4816-B1A3-04E5A108EA33}" dt="2020-06-02T17:38:14.769" v="1809" actId="2711"/>
        <pc:sldMkLst>
          <pc:docMk/>
          <pc:sldMk cId="2647260126" sldId="260"/>
        </pc:sldMkLst>
        <pc:spChg chg="mod">
          <ac:chgData name="Luis Alberto Sanchez Rodas" userId="1347309035338fc6" providerId="LiveId" clId="{ED8F7FE5-C825-4816-B1A3-04E5A108EA33}" dt="2020-06-02T17:38:14.769" v="1809" actId="2711"/>
          <ac:spMkLst>
            <pc:docMk/>
            <pc:sldMk cId="2647260126" sldId="260"/>
            <ac:spMk id="2" creationId="{621CBF10-7561-4F9F-BBF8-30DFE6C1E479}"/>
          </ac:spMkLst>
        </pc:spChg>
        <pc:spChg chg="del">
          <ac:chgData name="Luis Alberto Sanchez Rodas" userId="1347309035338fc6" providerId="LiveId" clId="{ED8F7FE5-C825-4816-B1A3-04E5A108EA33}" dt="2020-05-27T18:25:34.377" v="945" actId="478"/>
          <ac:spMkLst>
            <pc:docMk/>
            <pc:sldMk cId="2647260126" sldId="260"/>
            <ac:spMk id="3" creationId="{941CE172-91B9-405A-8D22-3BEE57122889}"/>
          </ac:spMkLst>
        </pc:spChg>
      </pc:sldChg>
      <pc:sldChg chg="addSp modSp new mod">
        <pc:chgData name="Luis Alberto Sanchez Rodas" userId="1347309035338fc6" providerId="LiveId" clId="{ED8F7FE5-C825-4816-B1A3-04E5A108EA33}" dt="2020-06-02T20:17:44.371" v="1895" actId="1076"/>
        <pc:sldMkLst>
          <pc:docMk/>
          <pc:sldMk cId="2664872013" sldId="261"/>
        </pc:sldMkLst>
        <pc:spChg chg="mod">
          <ac:chgData name="Luis Alberto Sanchez Rodas" userId="1347309035338fc6" providerId="LiveId" clId="{ED8F7FE5-C825-4816-B1A3-04E5A108EA33}" dt="2020-06-02T20:15:50.442" v="1875" actId="313"/>
          <ac:spMkLst>
            <pc:docMk/>
            <pc:sldMk cId="2664872013" sldId="261"/>
            <ac:spMk id="2" creationId="{3442B2D5-02D9-41F6-8F65-F969F6B75AA2}"/>
          </ac:spMkLst>
        </pc:spChg>
        <pc:spChg chg="mod">
          <ac:chgData name="Luis Alberto Sanchez Rodas" userId="1347309035338fc6" providerId="LiveId" clId="{ED8F7FE5-C825-4816-B1A3-04E5A108EA33}" dt="2020-06-02T20:17:39.890" v="1893" actId="1076"/>
          <ac:spMkLst>
            <pc:docMk/>
            <pc:sldMk cId="2664872013" sldId="261"/>
            <ac:spMk id="3" creationId="{FC729C09-1A8C-49B3-9748-09C4D73F7CC8}"/>
          </ac:spMkLst>
        </pc:spChg>
        <pc:picChg chg="add mod">
          <ac:chgData name="Luis Alberto Sanchez Rodas" userId="1347309035338fc6" providerId="LiveId" clId="{ED8F7FE5-C825-4816-B1A3-04E5A108EA33}" dt="2020-06-02T20:17:44.371" v="1895" actId="1076"/>
          <ac:picMkLst>
            <pc:docMk/>
            <pc:sldMk cId="2664872013" sldId="261"/>
            <ac:picMk id="4" creationId="{914C1190-2258-45FF-87BE-7F78921B2EFA}"/>
          </ac:picMkLst>
        </pc:picChg>
      </pc:sldChg>
      <pc:sldChg chg="modSp add mod">
        <pc:chgData name="Luis Alberto Sanchez Rodas" userId="1347309035338fc6" providerId="LiveId" clId="{ED8F7FE5-C825-4816-B1A3-04E5A108EA33}" dt="2020-06-02T20:16:13.987" v="1884" actId="1076"/>
        <pc:sldMkLst>
          <pc:docMk/>
          <pc:sldMk cId="2371516227" sldId="262"/>
        </pc:sldMkLst>
        <pc:spChg chg="mod">
          <ac:chgData name="Luis Alberto Sanchez Rodas" userId="1347309035338fc6" providerId="LiveId" clId="{ED8F7FE5-C825-4816-B1A3-04E5A108EA33}" dt="2020-06-02T20:16:10.365" v="1883" actId="20577"/>
          <ac:spMkLst>
            <pc:docMk/>
            <pc:sldMk cId="2371516227" sldId="262"/>
            <ac:spMk id="2" creationId="{3442B2D5-02D9-41F6-8F65-F969F6B75AA2}"/>
          </ac:spMkLst>
        </pc:spChg>
        <pc:spChg chg="mod">
          <ac:chgData name="Luis Alberto Sanchez Rodas" userId="1347309035338fc6" providerId="LiveId" clId="{ED8F7FE5-C825-4816-B1A3-04E5A108EA33}" dt="2020-06-02T20:16:13.987" v="1884" actId="1076"/>
          <ac:spMkLst>
            <pc:docMk/>
            <pc:sldMk cId="2371516227" sldId="262"/>
            <ac:spMk id="3" creationId="{FC729C09-1A8C-49B3-9748-09C4D73F7CC8}"/>
          </ac:spMkLst>
        </pc:spChg>
      </pc:sldChg>
      <pc:sldChg chg="addSp delSp modSp new mod">
        <pc:chgData name="Luis Alberto Sanchez Rodas" userId="1347309035338fc6" providerId="LiveId" clId="{ED8F7FE5-C825-4816-B1A3-04E5A108EA33}" dt="2020-06-02T20:28:01.552" v="1930" actId="313"/>
        <pc:sldMkLst>
          <pc:docMk/>
          <pc:sldMk cId="174297101" sldId="263"/>
        </pc:sldMkLst>
        <pc:spChg chg="mod">
          <ac:chgData name="Luis Alberto Sanchez Rodas" userId="1347309035338fc6" providerId="LiveId" clId="{ED8F7FE5-C825-4816-B1A3-04E5A108EA33}" dt="2020-06-02T20:28:01.552" v="1930" actId="313"/>
          <ac:spMkLst>
            <pc:docMk/>
            <pc:sldMk cId="174297101" sldId="263"/>
            <ac:spMk id="2" creationId="{2ABA762C-E14E-4DB7-97B0-5B8D41E60A18}"/>
          </ac:spMkLst>
        </pc:spChg>
        <pc:spChg chg="del">
          <ac:chgData name="Luis Alberto Sanchez Rodas" userId="1347309035338fc6" providerId="LiveId" clId="{ED8F7FE5-C825-4816-B1A3-04E5A108EA33}" dt="2020-06-02T20:26:50.658" v="1897" actId="478"/>
          <ac:spMkLst>
            <pc:docMk/>
            <pc:sldMk cId="174297101" sldId="263"/>
            <ac:spMk id="3" creationId="{65EE12C4-EFB3-4D3D-9746-ACF19D8C2313}"/>
          </ac:spMkLst>
        </pc:spChg>
        <pc:picChg chg="add del">
          <ac:chgData name="Luis Alberto Sanchez Rodas" userId="1347309035338fc6" providerId="LiveId" clId="{ED8F7FE5-C825-4816-B1A3-04E5A108EA33}" dt="2020-06-02T20:27:10.524" v="1899" actId="478"/>
          <ac:picMkLst>
            <pc:docMk/>
            <pc:sldMk cId="174297101" sldId="263"/>
            <ac:picMk id="4" creationId="{7BD04B61-95C3-4FC2-BCD2-8146BE25168C}"/>
          </ac:picMkLst>
        </pc:picChg>
        <pc:picChg chg="add mod">
          <ac:chgData name="Luis Alberto Sanchez Rodas" userId="1347309035338fc6" providerId="LiveId" clId="{ED8F7FE5-C825-4816-B1A3-04E5A108EA33}" dt="2020-06-02T20:27:58.426" v="1929" actId="1076"/>
          <ac:picMkLst>
            <pc:docMk/>
            <pc:sldMk cId="174297101" sldId="263"/>
            <ac:picMk id="5" creationId="{E0AA2755-F8C9-4422-B092-84DA062BFF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4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1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1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3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61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90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78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639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16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31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289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ED7F3-593E-4701-9142-E4E2BC321CFC}" type="datetimeFigureOut">
              <a:rPr lang="es-PE" smtClean="0"/>
              <a:t>2/06/2020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2FE3-3068-4A77-B133-B99B272516A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088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.mathworks.com/products/matlab/live-edi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7BE4-C5B0-4BB5-9CB5-73C454C8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25391"/>
            <a:ext cx="7772400" cy="19563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LIVE EDITOR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FA2D2-240D-40C0-A878-8EEA75C74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0562" y="5155630"/>
            <a:ext cx="4902693" cy="4816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Luis Sanchez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7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539A-0B36-43B2-BE24-60A50BF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Contenido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1A82-6F3A-4B09-95C7-D9794651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97800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 Live Editor.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 de Live Editor.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Usar Live Editor.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Aprenda mas sobre el Live Editor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BF8A-163F-4B2D-80FA-2F8D04F7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se edita y ejecuta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codigo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MATLAB actualmente.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347F-E81E-4301-AE66-88785478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23215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texto sin formato.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Resultados son mostrados en el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Múltiples ventadas de figuras aparecen.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Ecuaciones, imágenes, e hipervínculos solo aparecen al publicar el código.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14FCD-63D1-4F26-A15F-C0D69D02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97" y="1690688"/>
            <a:ext cx="3954317" cy="435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421FF-8226-4A1F-BE1C-0A946849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19" y="2281195"/>
            <a:ext cx="2979678" cy="403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94409-E6F5-4A67-8064-851563202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55" y="4167273"/>
            <a:ext cx="2735817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48F3-7C71-47EE-BBB7-8BC91F2D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46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es el Live Editor?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5399-1816-4AB4-B476-3D765607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0" y="1029811"/>
            <a:ext cx="3881206" cy="5761606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Live Editor presenta una nueva manera de crear, editar y ejecutar código de MATLAB.</a:t>
            </a:r>
          </a:p>
          <a:p>
            <a:pPr algn="just"/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Escribe, edita y ejecuta código en un solo entorno </a:t>
            </a:r>
            <a:r>
              <a:rPr lang="es-PE" sz="9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interativo</a:t>
            </a:r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 resultados y graficas en el Live Editor junto al código que los produce.</a:t>
            </a:r>
          </a:p>
          <a:p>
            <a:pPr algn="just"/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incluir ecuaciones en LaTeX, imágenes, e hipervínculos como material de respaldo para crear una narración interactiva.</a:t>
            </a:r>
          </a:p>
          <a:p>
            <a:pPr algn="just"/>
            <a:r>
              <a:rPr lang="es-PE" sz="9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Comparte tu narración con un documento ejecutable de texto con formato enriquecido que incluye código y resultados.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D1125-7D66-436C-883D-7F9803CA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69" y="958790"/>
            <a:ext cx="4479336" cy="5189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3A818-2AF1-460E-9597-B27BC45A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3473"/>
            <a:ext cx="4332998" cy="48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3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BF10-7561-4F9F-BBF8-30DFE6C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231" y="2235848"/>
            <a:ext cx="6846348" cy="1325563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Live Editor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B2D5-02D9-41F6-8F65-F969F6B7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usar Live Editor?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Acelere la Programación Exploratoria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9C09-1A8C-49B3-9748-09C4D73F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7" y="2020934"/>
            <a:ext cx="4946527" cy="4637318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Escriba, Ejecute, y pruebe código en un solo entorno interactivo.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Genere resultados y gráficos en el Live Editor junto al código que los produce.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Ejecute código en secciones individuales o corriendo todo el archivo.</a:t>
            </a:r>
          </a:p>
          <a:p>
            <a:pPr algn="just"/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Encuentre errores en ubicación del código en donde ocurren.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1190-2258-45FF-87BE-7F78921B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80" y="2087211"/>
            <a:ext cx="3800593" cy="44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B2D5-02D9-41F6-8F65-F969F6B7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usar Live Editor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 una narración interactiva?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9C09-1A8C-49B3-9748-09C4D73F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211"/>
            <a:ext cx="7886700" cy="3972726"/>
          </a:xfrm>
        </p:spPr>
        <p:txBody>
          <a:bodyPr/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Agregue títulos, encabezados, y texto con formato.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Incluya ecuaciones.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 imágenes, e hipervínculos como material de respaldo.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Guarde su narrativa con el código y los resultados para que otros puedan validarlos o extenderlos.</a:t>
            </a:r>
          </a:p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Convierta los documentos interactivos a un formato HTML o PDF para publicación. </a:t>
            </a:r>
          </a:p>
          <a:p>
            <a:pPr marL="0" indent="0">
              <a:buNone/>
            </a:pP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62C-E14E-4DB7-97B0-5B8D41E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Información:</a:t>
            </a:r>
            <a:b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https://la.mathworks.com/products/matlab/live-editor.html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A2755-F8C9-4422-B092-84DA062B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9" y="2252163"/>
            <a:ext cx="7004482" cy="37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311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MATLAB LIVE EDITOR</vt:lpstr>
      <vt:lpstr>Contenido </vt:lpstr>
      <vt:lpstr>Como se edita y ejecuta codigo de MATLAB actualmente.</vt:lpstr>
      <vt:lpstr>Que es el Live Editor?</vt:lpstr>
      <vt:lpstr>Demostración del Live Editor</vt:lpstr>
      <vt:lpstr>Como usar Live Editor?  1. Acelere la Programación Exploratoria</vt:lpstr>
      <vt:lpstr>Como usar Live Editor  Cree una narración interactiva?</vt:lpstr>
      <vt:lpstr>Mayor Información: https://la.mathworks.com/products/matlab/live-editor.html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LIVE EDITOR</dc:title>
  <dc:creator>Luis Alberto Sanchez Rodas</dc:creator>
  <cp:lastModifiedBy>Luis Alberto Sanchez Rodas</cp:lastModifiedBy>
  <cp:revision>1</cp:revision>
  <dcterms:created xsi:type="dcterms:W3CDTF">2020-05-27T18:12:15Z</dcterms:created>
  <dcterms:modified xsi:type="dcterms:W3CDTF">2020-06-02T20:28:10Z</dcterms:modified>
</cp:coreProperties>
</file>