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4" r:id="rId4"/>
    <p:sldId id="285" r:id="rId5"/>
    <p:sldId id="280" r:id="rId6"/>
    <p:sldId id="281" r:id="rId7"/>
    <p:sldId id="260" r:id="rId8"/>
    <p:sldId id="261" r:id="rId9"/>
    <p:sldId id="279" r:id="rId10"/>
    <p:sldId id="286" r:id="rId11"/>
    <p:sldId id="287" r:id="rId12"/>
    <p:sldId id="359" r:id="rId13"/>
    <p:sldId id="316" r:id="rId14"/>
    <p:sldId id="317" r:id="rId15"/>
    <p:sldId id="263" r:id="rId16"/>
    <p:sldId id="258" r:id="rId17"/>
    <p:sldId id="265" r:id="rId18"/>
    <p:sldId id="271" r:id="rId19"/>
    <p:sldId id="360" r:id="rId20"/>
    <p:sldId id="289" r:id="rId21"/>
    <p:sldId id="267" r:id="rId22"/>
    <p:sldId id="268" r:id="rId23"/>
    <p:sldId id="278" r:id="rId24"/>
    <p:sldId id="270" r:id="rId25"/>
    <p:sldId id="277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9230FC-E2B5-4DEB-B73E-C0F57EEB7A92}" v="156" dt="2020-06-05T05:23:30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berto Sanchez Rodas" userId="1347309035338fc6" providerId="LiveId" clId="{FF9230FC-E2B5-4DEB-B73E-C0F57EEB7A92}"/>
    <pc:docChg chg="undo custSel addSld delSld modSld sldOrd">
      <pc:chgData name="Luis Alberto Sanchez Rodas" userId="1347309035338fc6" providerId="LiveId" clId="{FF9230FC-E2B5-4DEB-B73E-C0F57EEB7A92}" dt="2020-06-05T18:13:05.565" v="1130" actId="2696"/>
      <pc:docMkLst>
        <pc:docMk/>
      </pc:docMkLst>
      <pc:sldChg chg="modSp mod">
        <pc:chgData name="Luis Alberto Sanchez Rodas" userId="1347309035338fc6" providerId="LiveId" clId="{FF9230FC-E2B5-4DEB-B73E-C0F57EEB7A92}" dt="2020-06-05T02:45:08.149" v="145" actId="1076"/>
        <pc:sldMkLst>
          <pc:docMk/>
          <pc:sldMk cId="1461044565" sldId="256"/>
        </pc:sldMkLst>
        <pc:spChg chg="mod">
          <ac:chgData name="Luis Alberto Sanchez Rodas" userId="1347309035338fc6" providerId="LiveId" clId="{FF9230FC-E2B5-4DEB-B73E-C0F57EEB7A92}" dt="2020-06-05T02:45:03.382" v="143" actId="1076"/>
          <ac:spMkLst>
            <pc:docMk/>
            <pc:sldMk cId="1461044565" sldId="256"/>
            <ac:spMk id="2" creationId="{20217753-BEED-42FF-BC77-E43086A92AD8}"/>
          </ac:spMkLst>
        </pc:spChg>
        <pc:spChg chg="mod">
          <ac:chgData name="Luis Alberto Sanchez Rodas" userId="1347309035338fc6" providerId="LiveId" clId="{FF9230FC-E2B5-4DEB-B73E-C0F57EEB7A92}" dt="2020-06-05T02:45:08.149" v="145" actId="1076"/>
          <ac:spMkLst>
            <pc:docMk/>
            <pc:sldMk cId="1461044565" sldId="256"/>
            <ac:spMk id="3" creationId="{C7889C85-32DD-4145-830B-87EBECE7802C}"/>
          </ac:spMkLst>
        </pc:spChg>
      </pc:sldChg>
      <pc:sldChg chg="del">
        <pc:chgData name="Luis Alberto Sanchez Rodas" userId="1347309035338fc6" providerId="LiveId" clId="{FF9230FC-E2B5-4DEB-B73E-C0F57EEB7A92}" dt="2020-05-25T01:16:06.503" v="6" actId="47"/>
        <pc:sldMkLst>
          <pc:docMk/>
          <pc:sldMk cId="1307265260" sldId="257"/>
        </pc:sldMkLst>
      </pc:sldChg>
      <pc:sldChg chg="modSp add mod">
        <pc:chgData name="Luis Alberto Sanchez Rodas" userId="1347309035338fc6" providerId="LiveId" clId="{FF9230FC-E2B5-4DEB-B73E-C0F57EEB7A92}" dt="2020-06-05T03:56:17.955" v="422" actId="14100"/>
        <pc:sldMkLst>
          <pc:docMk/>
          <pc:sldMk cId="0" sldId="258"/>
        </pc:sldMkLst>
        <pc:spChg chg="mod">
          <ac:chgData name="Luis Alberto Sanchez Rodas" userId="1347309035338fc6" providerId="LiveId" clId="{FF9230FC-E2B5-4DEB-B73E-C0F57EEB7A92}" dt="2020-06-05T03:56:17.955" v="422" actId="14100"/>
          <ac:spMkLst>
            <pc:docMk/>
            <pc:sldMk cId="0" sldId="258"/>
            <ac:spMk id="2" creationId="{1F6D1D0F-36A5-46C4-84FB-41E2FF19BEC8}"/>
          </ac:spMkLst>
        </pc:spChg>
        <pc:spChg chg="mod">
          <ac:chgData name="Luis Alberto Sanchez Rodas" userId="1347309035338fc6" providerId="LiveId" clId="{FF9230FC-E2B5-4DEB-B73E-C0F57EEB7A92}" dt="2020-06-05T03:56:06.522" v="418" actId="1076"/>
          <ac:spMkLst>
            <pc:docMk/>
            <pc:sldMk cId="0" sldId="258"/>
            <ac:spMk id="10243" creationId="{ACBDF472-4230-4432-B230-B1020BA0A501}"/>
          </ac:spMkLst>
        </pc:spChg>
      </pc:sldChg>
      <pc:sldChg chg="modSp add mod">
        <pc:chgData name="Luis Alberto Sanchez Rodas" userId="1347309035338fc6" providerId="LiveId" clId="{FF9230FC-E2B5-4DEB-B73E-C0F57EEB7A92}" dt="2020-06-05T03:46:42.218" v="313" actId="255"/>
        <pc:sldMkLst>
          <pc:docMk/>
          <pc:sldMk cId="0" sldId="260"/>
        </pc:sldMkLst>
        <pc:spChg chg="mod">
          <ac:chgData name="Luis Alberto Sanchez Rodas" userId="1347309035338fc6" providerId="LiveId" clId="{FF9230FC-E2B5-4DEB-B73E-C0F57EEB7A92}" dt="2020-06-05T03:46:42.218" v="313" actId="255"/>
          <ac:spMkLst>
            <pc:docMk/>
            <pc:sldMk cId="0" sldId="260"/>
            <ac:spMk id="3" creationId="{FEE8F3BE-98CF-46FB-B8D7-F5310BA5422A}"/>
          </ac:spMkLst>
        </pc:spChg>
        <pc:spChg chg="mod">
          <ac:chgData name="Luis Alberto Sanchez Rodas" userId="1347309035338fc6" providerId="LiveId" clId="{FF9230FC-E2B5-4DEB-B73E-C0F57EEB7A92}" dt="2020-06-05T03:41:06.957" v="302" actId="1037"/>
          <ac:spMkLst>
            <pc:docMk/>
            <pc:sldMk cId="0" sldId="260"/>
            <ac:spMk id="6146" creationId="{6519051F-9E32-4933-83E5-EB87E58D28C0}"/>
          </ac:spMkLst>
        </pc:spChg>
      </pc:sldChg>
      <pc:sldChg chg="addSp delSp modSp add mod">
        <pc:chgData name="Luis Alberto Sanchez Rodas" userId="1347309035338fc6" providerId="LiveId" clId="{FF9230FC-E2B5-4DEB-B73E-C0F57EEB7A92}" dt="2020-06-05T03:52:33.370" v="387" actId="1076"/>
        <pc:sldMkLst>
          <pc:docMk/>
          <pc:sldMk cId="0" sldId="261"/>
        </pc:sldMkLst>
        <pc:spChg chg="add mod">
          <ac:chgData name="Luis Alberto Sanchez Rodas" userId="1347309035338fc6" providerId="LiveId" clId="{FF9230FC-E2B5-4DEB-B73E-C0F57EEB7A92}" dt="2020-06-05T03:52:33.370" v="387" actId="1076"/>
          <ac:spMkLst>
            <pc:docMk/>
            <pc:sldMk cId="0" sldId="261"/>
            <ac:spMk id="2" creationId="{F0B2B5CB-A066-4456-80AB-8D7242FE35ED}"/>
          </ac:spMkLst>
        </pc:spChg>
        <pc:spChg chg="mod">
          <ac:chgData name="Luis Alberto Sanchez Rodas" userId="1347309035338fc6" providerId="LiveId" clId="{FF9230FC-E2B5-4DEB-B73E-C0F57EEB7A92}" dt="2020-06-05T03:47:44.163" v="320" actId="1076"/>
          <ac:spMkLst>
            <pc:docMk/>
            <pc:sldMk cId="0" sldId="261"/>
            <ac:spMk id="7170" creationId="{A454D3D0-8F41-4FF4-8104-7D16FC1D8402}"/>
          </ac:spMkLst>
        </pc:spChg>
        <pc:spChg chg="mod">
          <ac:chgData name="Luis Alberto Sanchez Rodas" userId="1347309035338fc6" providerId="LiveId" clId="{FF9230FC-E2B5-4DEB-B73E-C0F57EEB7A92}" dt="2020-06-05T03:52:27.742" v="386" actId="1035"/>
          <ac:spMkLst>
            <pc:docMk/>
            <pc:sldMk cId="0" sldId="261"/>
            <ac:spMk id="7171" creationId="{DAA06DE6-7150-428B-8D40-400083207CD7}"/>
          </ac:spMkLst>
        </pc:spChg>
        <pc:spChg chg="del mod">
          <ac:chgData name="Luis Alberto Sanchez Rodas" userId="1347309035338fc6" providerId="LiveId" clId="{FF9230FC-E2B5-4DEB-B73E-C0F57EEB7A92}" dt="2020-06-05T03:51:43.212" v="345" actId="478"/>
          <ac:spMkLst>
            <pc:docMk/>
            <pc:sldMk cId="0" sldId="261"/>
            <ac:spMk id="7172" creationId="{30B1FE2B-42BE-43AE-9102-FBCB4689DB18}"/>
          </ac:spMkLst>
        </pc:spChg>
        <pc:spChg chg="del mod">
          <ac:chgData name="Luis Alberto Sanchez Rodas" userId="1347309035338fc6" providerId="LiveId" clId="{FF9230FC-E2B5-4DEB-B73E-C0F57EEB7A92}" dt="2020-06-05T03:47:19.575" v="315" actId="478"/>
          <ac:spMkLst>
            <pc:docMk/>
            <pc:sldMk cId="0" sldId="261"/>
            <ac:spMk id="7174" creationId="{33E949E3-06E7-46AD-9BA4-1CD2DAEAEA65}"/>
          </ac:spMkLst>
        </pc:spChg>
      </pc:sldChg>
      <pc:sldChg chg="modSp add mod">
        <pc:chgData name="Luis Alberto Sanchez Rodas" userId="1347309035338fc6" providerId="LiveId" clId="{FF9230FC-E2B5-4DEB-B73E-C0F57EEB7A92}" dt="2020-06-05T03:54:19.187" v="402" actId="14100"/>
        <pc:sldMkLst>
          <pc:docMk/>
          <pc:sldMk cId="0" sldId="263"/>
        </pc:sldMkLst>
        <pc:spChg chg="mod">
          <ac:chgData name="Luis Alberto Sanchez Rodas" userId="1347309035338fc6" providerId="LiveId" clId="{FF9230FC-E2B5-4DEB-B73E-C0F57EEB7A92}" dt="2020-06-05T03:54:06.979" v="399" actId="14100"/>
          <ac:spMkLst>
            <pc:docMk/>
            <pc:sldMk cId="0" sldId="263"/>
            <ac:spMk id="9218" creationId="{CA0479C8-6162-4C1C-833B-03C4C5052683}"/>
          </ac:spMkLst>
        </pc:spChg>
        <pc:spChg chg="mod">
          <ac:chgData name="Luis Alberto Sanchez Rodas" userId="1347309035338fc6" providerId="LiveId" clId="{FF9230FC-E2B5-4DEB-B73E-C0F57EEB7A92}" dt="2020-06-05T03:54:19.187" v="402" actId="14100"/>
          <ac:spMkLst>
            <pc:docMk/>
            <pc:sldMk cId="0" sldId="263"/>
            <ac:spMk id="9219" creationId="{DB874CA1-6B27-4A26-8EFF-F512B944B038}"/>
          </ac:spMkLst>
        </pc:spChg>
      </pc:sldChg>
      <pc:sldChg chg="modSp add del mod ord">
        <pc:chgData name="Luis Alberto Sanchez Rodas" userId="1347309035338fc6" providerId="LiveId" clId="{FF9230FC-E2B5-4DEB-B73E-C0F57EEB7A92}" dt="2020-06-05T05:27:44.268" v="1129" actId="47"/>
        <pc:sldMkLst>
          <pc:docMk/>
          <pc:sldMk cId="0" sldId="264"/>
        </pc:sldMkLst>
        <pc:spChg chg="mod">
          <ac:chgData name="Luis Alberto Sanchez Rodas" userId="1347309035338fc6" providerId="LiveId" clId="{FF9230FC-E2B5-4DEB-B73E-C0F57EEB7A92}" dt="2020-06-05T04:26:15.715" v="440" actId="2711"/>
          <ac:spMkLst>
            <pc:docMk/>
            <pc:sldMk cId="0" sldId="264"/>
            <ac:spMk id="13314" creationId="{733FE96F-18B7-4872-AEE0-EA32AA12F360}"/>
          </ac:spMkLst>
        </pc:spChg>
        <pc:spChg chg="mod">
          <ac:chgData name="Luis Alberto Sanchez Rodas" userId="1347309035338fc6" providerId="LiveId" clId="{FF9230FC-E2B5-4DEB-B73E-C0F57EEB7A92}" dt="2020-06-05T04:26:26.906" v="441" actId="14100"/>
          <ac:spMkLst>
            <pc:docMk/>
            <pc:sldMk cId="0" sldId="264"/>
            <ac:spMk id="13315" creationId="{55FBC3E5-3FF0-4669-8F47-3DB1A348BF60}"/>
          </ac:spMkLst>
        </pc:spChg>
      </pc:sldChg>
      <pc:sldChg chg="modSp add mod">
        <pc:chgData name="Luis Alberto Sanchez Rodas" userId="1347309035338fc6" providerId="LiveId" clId="{FF9230FC-E2B5-4DEB-B73E-C0F57EEB7A92}" dt="2020-06-05T04:14:47.642" v="435" actId="1076"/>
        <pc:sldMkLst>
          <pc:docMk/>
          <pc:sldMk cId="0" sldId="265"/>
        </pc:sldMkLst>
        <pc:spChg chg="mod">
          <ac:chgData name="Luis Alberto Sanchez Rodas" userId="1347309035338fc6" providerId="LiveId" clId="{FF9230FC-E2B5-4DEB-B73E-C0F57EEB7A92}" dt="2020-06-05T04:13:34.708" v="425" actId="113"/>
          <ac:spMkLst>
            <pc:docMk/>
            <pc:sldMk cId="0" sldId="265"/>
            <ac:spMk id="11266" creationId="{1C21EFEA-F26C-4126-81EA-A2B953295298}"/>
          </ac:spMkLst>
        </pc:spChg>
        <pc:spChg chg="mod">
          <ac:chgData name="Luis Alberto Sanchez Rodas" userId="1347309035338fc6" providerId="LiveId" clId="{FF9230FC-E2B5-4DEB-B73E-C0F57EEB7A92}" dt="2020-06-05T04:14:47.642" v="435" actId="1076"/>
          <ac:spMkLst>
            <pc:docMk/>
            <pc:sldMk cId="0" sldId="265"/>
            <ac:spMk id="11267" creationId="{757C6487-7D4B-4EC0-9AD3-7A1894A010E5}"/>
          </ac:spMkLst>
        </pc:spChg>
      </pc:sldChg>
      <pc:sldChg chg="modSp add mod">
        <pc:chgData name="Luis Alberto Sanchez Rodas" userId="1347309035338fc6" providerId="LiveId" clId="{FF9230FC-E2B5-4DEB-B73E-C0F57EEB7A92}" dt="2020-06-05T05:18:05.034" v="1081" actId="113"/>
        <pc:sldMkLst>
          <pc:docMk/>
          <pc:sldMk cId="0" sldId="267"/>
        </pc:sldMkLst>
        <pc:spChg chg="mod">
          <ac:chgData name="Luis Alberto Sanchez Rodas" userId="1347309035338fc6" providerId="LiveId" clId="{FF9230FC-E2B5-4DEB-B73E-C0F57EEB7A92}" dt="2020-06-05T04:26:58.923" v="462" actId="1037"/>
          <ac:spMkLst>
            <pc:docMk/>
            <pc:sldMk cId="0" sldId="267"/>
            <ac:spMk id="4" creationId="{173AB0FC-49F2-4AD4-AA21-FCD845952AE9}"/>
          </ac:spMkLst>
        </pc:spChg>
        <pc:spChg chg="mod">
          <ac:chgData name="Luis Alberto Sanchez Rodas" userId="1347309035338fc6" providerId="LiveId" clId="{FF9230FC-E2B5-4DEB-B73E-C0F57EEB7A92}" dt="2020-06-05T04:27:26.817" v="466" actId="14100"/>
          <ac:spMkLst>
            <pc:docMk/>
            <pc:sldMk cId="0" sldId="267"/>
            <ac:spMk id="6" creationId="{19168060-DA51-4348-ACD8-D54592D63613}"/>
          </ac:spMkLst>
        </pc:spChg>
        <pc:spChg chg="mod">
          <ac:chgData name="Luis Alberto Sanchez Rodas" userId="1347309035338fc6" providerId="LiveId" clId="{FF9230FC-E2B5-4DEB-B73E-C0F57EEB7A92}" dt="2020-06-05T04:26:58.923" v="462" actId="1037"/>
          <ac:spMkLst>
            <pc:docMk/>
            <pc:sldMk cId="0" sldId="267"/>
            <ac:spMk id="9" creationId="{3790AC93-0338-4EB4-A467-7D4CB3A4EB7B}"/>
          </ac:spMkLst>
        </pc:spChg>
        <pc:spChg chg="mod">
          <ac:chgData name="Luis Alberto Sanchez Rodas" userId="1347309035338fc6" providerId="LiveId" clId="{FF9230FC-E2B5-4DEB-B73E-C0F57EEB7A92}" dt="2020-06-05T04:27:45.329" v="470" actId="1076"/>
          <ac:spMkLst>
            <pc:docMk/>
            <pc:sldMk cId="0" sldId="267"/>
            <ac:spMk id="10" creationId="{D91939EC-CF34-4EBF-9097-3B711537887B}"/>
          </ac:spMkLst>
        </pc:spChg>
        <pc:spChg chg="mod">
          <ac:chgData name="Luis Alberto Sanchez Rodas" userId="1347309035338fc6" providerId="LiveId" clId="{FF9230FC-E2B5-4DEB-B73E-C0F57EEB7A92}" dt="2020-06-05T04:26:58.923" v="462" actId="1037"/>
          <ac:spMkLst>
            <pc:docMk/>
            <pc:sldMk cId="0" sldId="267"/>
            <ac:spMk id="11" creationId="{8AA9E7E7-53C1-4A54-ADEE-1C2BF54F56A7}"/>
          </ac:spMkLst>
        </pc:spChg>
        <pc:spChg chg="mod">
          <ac:chgData name="Luis Alberto Sanchez Rodas" userId="1347309035338fc6" providerId="LiveId" clId="{FF9230FC-E2B5-4DEB-B73E-C0F57EEB7A92}" dt="2020-06-05T04:26:58.923" v="462" actId="1037"/>
          <ac:spMkLst>
            <pc:docMk/>
            <pc:sldMk cId="0" sldId="267"/>
            <ac:spMk id="12" creationId="{F537561B-0579-4A4A-AE67-A49D92086513}"/>
          </ac:spMkLst>
        </pc:spChg>
        <pc:spChg chg="mod">
          <ac:chgData name="Luis Alberto Sanchez Rodas" userId="1347309035338fc6" providerId="LiveId" clId="{FF9230FC-E2B5-4DEB-B73E-C0F57EEB7A92}" dt="2020-06-05T04:30:16.553" v="522" actId="14100"/>
          <ac:spMkLst>
            <pc:docMk/>
            <pc:sldMk cId="0" sldId="267"/>
            <ac:spMk id="14" creationId="{53CADE42-4441-4387-B0CE-E25FCD8BC535}"/>
          </ac:spMkLst>
        </pc:spChg>
        <pc:spChg chg="mod">
          <ac:chgData name="Luis Alberto Sanchez Rodas" userId="1347309035338fc6" providerId="LiveId" clId="{FF9230FC-E2B5-4DEB-B73E-C0F57EEB7A92}" dt="2020-06-05T04:26:58.923" v="462" actId="1037"/>
          <ac:spMkLst>
            <pc:docMk/>
            <pc:sldMk cId="0" sldId="267"/>
            <ac:spMk id="15" creationId="{D4DB16B9-4B2C-4B7A-9382-4F33450E5DB4}"/>
          </ac:spMkLst>
        </pc:spChg>
        <pc:spChg chg="mod">
          <ac:chgData name="Luis Alberto Sanchez Rodas" userId="1347309035338fc6" providerId="LiveId" clId="{FF9230FC-E2B5-4DEB-B73E-C0F57EEB7A92}" dt="2020-06-05T05:18:05.034" v="1081" actId="113"/>
          <ac:spMkLst>
            <pc:docMk/>
            <pc:sldMk cId="0" sldId="267"/>
            <ac:spMk id="14338" creationId="{5B12CA8A-B5BB-482D-B086-2D705889E8DF}"/>
          </ac:spMkLst>
        </pc:spChg>
        <pc:spChg chg="mod">
          <ac:chgData name="Luis Alberto Sanchez Rodas" userId="1347309035338fc6" providerId="LiveId" clId="{FF9230FC-E2B5-4DEB-B73E-C0F57EEB7A92}" dt="2020-06-05T04:28:19.820" v="473" actId="20577"/>
          <ac:spMkLst>
            <pc:docMk/>
            <pc:sldMk cId="0" sldId="267"/>
            <ac:spMk id="14339" creationId="{760ED40F-F687-4216-A379-17338219C178}"/>
          </ac:spMkLst>
        </pc:spChg>
        <pc:cxnChg chg="mod">
          <ac:chgData name="Luis Alberto Sanchez Rodas" userId="1347309035338fc6" providerId="LiveId" clId="{FF9230FC-E2B5-4DEB-B73E-C0F57EEB7A92}" dt="2020-06-05T04:26:58.923" v="462" actId="1037"/>
          <ac:cxnSpMkLst>
            <pc:docMk/>
            <pc:sldMk cId="0" sldId="267"/>
            <ac:cxnSpMk id="5" creationId="{D701BF51-F017-434C-B141-765FE2F558F6}"/>
          </ac:cxnSpMkLst>
        </pc:cxnChg>
        <pc:cxnChg chg="mod">
          <ac:chgData name="Luis Alberto Sanchez Rodas" userId="1347309035338fc6" providerId="LiveId" clId="{FF9230FC-E2B5-4DEB-B73E-C0F57EEB7A92}" dt="2020-06-05T04:26:58.923" v="462" actId="1037"/>
          <ac:cxnSpMkLst>
            <pc:docMk/>
            <pc:sldMk cId="0" sldId="267"/>
            <ac:cxnSpMk id="7" creationId="{0062E7F5-3C35-4BF4-8661-FF5C60942953}"/>
          </ac:cxnSpMkLst>
        </pc:cxnChg>
        <pc:cxnChg chg="mod">
          <ac:chgData name="Luis Alberto Sanchez Rodas" userId="1347309035338fc6" providerId="LiveId" clId="{FF9230FC-E2B5-4DEB-B73E-C0F57EEB7A92}" dt="2020-06-05T04:26:58.923" v="462" actId="1037"/>
          <ac:cxnSpMkLst>
            <pc:docMk/>
            <pc:sldMk cId="0" sldId="267"/>
            <ac:cxnSpMk id="13" creationId="{6CEB6B8E-F5D9-4842-B096-608E97E670C5}"/>
          </ac:cxnSpMkLst>
        </pc:cxnChg>
      </pc:sldChg>
      <pc:sldChg chg="addSp delSp modSp add mod">
        <pc:chgData name="Luis Alberto Sanchez Rodas" userId="1347309035338fc6" providerId="LiveId" clId="{FF9230FC-E2B5-4DEB-B73E-C0F57EEB7A92}" dt="2020-06-05T05:18:17.803" v="1086" actId="113"/>
        <pc:sldMkLst>
          <pc:docMk/>
          <pc:sldMk cId="0" sldId="268"/>
        </pc:sldMkLst>
        <pc:spChg chg="mod">
          <ac:chgData name="Luis Alberto Sanchez Rodas" userId="1347309035338fc6" providerId="LiveId" clId="{FF9230FC-E2B5-4DEB-B73E-C0F57EEB7A92}" dt="2020-06-05T04:29:31.196" v="509" actId="1036"/>
          <ac:spMkLst>
            <pc:docMk/>
            <pc:sldMk cId="0" sldId="268"/>
            <ac:spMk id="6" creationId="{EE9D8CCB-C0A5-4778-A904-125E65E485F8}"/>
          </ac:spMkLst>
        </pc:spChg>
        <pc:spChg chg="mod">
          <ac:chgData name="Luis Alberto Sanchez Rodas" userId="1347309035338fc6" providerId="LiveId" clId="{FF9230FC-E2B5-4DEB-B73E-C0F57EEB7A92}" dt="2020-06-05T04:30:02.425" v="521" actId="1076"/>
          <ac:spMkLst>
            <pc:docMk/>
            <pc:sldMk cId="0" sldId="268"/>
            <ac:spMk id="14" creationId="{91B61864-6114-4065-A611-7819C1585597}"/>
          </ac:spMkLst>
        </pc:spChg>
        <pc:spChg chg="mod">
          <ac:chgData name="Luis Alberto Sanchez Rodas" userId="1347309035338fc6" providerId="LiveId" clId="{FF9230FC-E2B5-4DEB-B73E-C0F57EEB7A92}" dt="2020-06-05T04:29:54.897" v="520" actId="1076"/>
          <ac:spMkLst>
            <pc:docMk/>
            <pc:sldMk cId="0" sldId="268"/>
            <ac:spMk id="20" creationId="{2FBF6F6F-0539-4056-B87F-D1B3CEDDFB91}"/>
          </ac:spMkLst>
        </pc:spChg>
        <pc:spChg chg="add del mod">
          <ac:chgData name="Luis Alberto Sanchez Rodas" userId="1347309035338fc6" providerId="LiveId" clId="{FF9230FC-E2B5-4DEB-B73E-C0F57EEB7A92}" dt="2020-06-05T05:17:26.633" v="1075"/>
          <ac:spMkLst>
            <pc:docMk/>
            <pc:sldMk cId="0" sldId="268"/>
            <ac:spMk id="22" creationId="{62389E54-0CB7-4725-8F8E-D59FA3AB037E}"/>
          </ac:spMkLst>
        </pc:spChg>
        <pc:spChg chg="mod">
          <ac:chgData name="Luis Alberto Sanchez Rodas" userId="1347309035338fc6" providerId="LiveId" clId="{FF9230FC-E2B5-4DEB-B73E-C0F57EEB7A92}" dt="2020-06-05T05:18:17.803" v="1086" actId="113"/>
          <ac:spMkLst>
            <pc:docMk/>
            <pc:sldMk cId="0" sldId="268"/>
            <ac:spMk id="15362" creationId="{BFCFFB73-53EE-4229-A768-2FC758FED889}"/>
          </ac:spMkLst>
        </pc:spChg>
        <pc:spChg chg="mod">
          <ac:chgData name="Luis Alberto Sanchez Rodas" userId="1347309035338fc6" providerId="LiveId" clId="{FF9230FC-E2B5-4DEB-B73E-C0F57EEB7A92}" dt="2020-06-05T04:29:50.400" v="519" actId="20577"/>
          <ac:spMkLst>
            <pc:docMk/>
            <pc:sldMk cId="0" sldId="268"/>
            <ac:spMk id="15363" creationId="{A734A5A2-C79C-4BAF-9F7E-97710C901042}"/>
          </ac:spMkLst>
        </pc:spChg>
      </pc:sldChg>
      <pc:sldChg chg="modSp add mod">
        <pc:chgData name="Luis Alberto Sanchez Rodas" userId="1347309035338fc6" providerId="LiveId" clId="{FF9230FC-E2B5-4DEB-B73E-C0F57EEB7A92}" dt="2020-06-05T04:35:14.432" v="649" actId="1037"/>
        <pc:sldMkLst>
          <pc:docMk/>
          <pc:sldMk cId="0" sldId="270"/>
        </pc:sldMkLst>
        <pc:spChg chg="mod">
          <ac:chgData name="Luis Alberto Sanchez Rodas" userId="1347309035338fc6" providerId="LiveId" clId="{FF9230FC-E2B5-4DEB-B73E-C0F57EEB7A92}" dt="2020-06-05T04:34:42.843" v="617" actId="1035"/>
          <ac:spMkLst>
            <pc:docMk/>
            <pc:sldMk cId="0" sldId="270"/>
            <ac:spMk id="4" creationId="{F28D238B-01B0-4EA7-BCDB-35D77A2A22D2}"/>
          </ac:spMkLst>
        </pc:spChg>
        <pc:spChg chg="mod">
          <ac:chgData name="Luis Alberto Sanchez Rodas" userId="1347309035338fc6" providerId="LiveId" clId="{FF9230FC-E2B5-4DEB-B73E-C0F57EEB7A92}" dt="2020-06-05T04:34:42.843" v="617" actId="1035"/>
          <ac:spMkLst>
            <pc:docMk/>
            <pc:sldMk cId="0" sldId="270"/>
            <ac:spMk id="6" creationId="{BE4BB68D-B41E-4044-A8FB-B1BD0D3927F9}"/>
          </ac:spMkLst>
        </pc:spChg>
        <pc:spChg chg="mod">
          <ac:chgData name="Luis Alberto Sanchez Rodas" userId="1347309035338fc6" providerId="LiveId" clId="{FF9230FC-E2B5-4DEB-B73E-C0F57EEB7A92}" dt="2020-06-05T04:34:42.843" v="617" actId="1035"/>
          <ac:spMkLst>
            <pc:docMk/>
            <pc:sldMk cId="0" sldId="270"/>
            <ac:spMk id="9" creationId="{C1A069F0-C15D-435C-ADE3-CE04430CA939}"/>
          </ac:spMkLst>
        </pc:spChg>
        <pc:spChg chg="mod">
          <ac:chgData name="Luis Alberto Sanchez Rodas" userId="1347309035338fc6" providerId="LiveId" clId="{FF9230FC-E2B5-4DEB-B73E-C0F57EEB7A92}" dt="2020-06-05T04:34:42.843" v="617" actId="1035"/>
          <ac:spMkLst>
            <pc:docMk/>
            <pc:sldMk cId="0" sldId="270"/>
            <ac:spMk id="16" creationId="{1BA7B81C-3958-4A9B-B270-76A7986CD654}"/>
          </ac:spMkLst>
        </pc:spChg>
        <pc:spChg chg="mod">
          <ac:chgData name="Luis Alberto Sanchez Rodas" userId="1347309035338fc6" providerId="LiveId" clId="{FF9230FC-E2B5-4DEB-B73E-C0F57EEB7A92}" dt="2020-06-05T04:34:42.843" v="617" actId="1035"/>
          <ac:spMkLst>
            <pc:docMk/>
            <pc:sldMk cId="0" sldId="270"/>
            <ac:spMk id="18" creationId="{4194DE9D-499D-4B53-A9AF-C73E40EE507C}"/>
          </ac:spMkLst>
        </pc:spChg>
        <pc:spChg chg="mod">
          <ac:chgData name="Luis Alberto Sanchez Rodas" userId="1347309035338fc6" providerId="LiveId" clId="{FF9230FC-E2B5-4DEB-B73E-C0F57EEB7A92}" dt="2020-06-05T04:34:42.843" v="617" actId="1035"/>
          <ac:spMkLst>
            <pc:docMk/>
            <pc:sldMk cId="0" sldId="270"/>
            <ac:spMk id="19" creationId="{2C3AAB93-B2A1-4015-9DEA-4DFD977A4296}"/>
          </ac:spMkLst>
        </pc:spChg>
        <pc:spChg chg="mod">
          <ac:chgData name="Luis Alberto Sanchez Rodas" userId="1347309035338fc6" providerId="LiveId" clId="{FF9230FC-E2B5-4DEB-B73E-C0F57EEB7A92}" dt="2020-06-05T04:35:14.432" v="649" actId="1037"/>
          <ac:spMkLst>
            <pc:docMk/>
            <pc:sldMk cId="0" sldId="270"/>
            <ac:spMk id="20" creationId="{7F84B273-12C6-411D-B391-7E79AA4357B2}"/>
          </ac:spMkLst>
        </pc:spChg>
        <pc:spChg chg="mod">
          <ac:chgData name="Luis Alberto Sanchez Rodas" userId="1347309035338fc6" providerId="LiveId" clId="{FF9230FC-E2B5-4DEB-B73E-C0F57EEB7A92}" dt="2020-06-05T04:34:42.843" v="617" actId="1035"/>
          <ac:spMkLst>
            <pc:docMk/>
            <pc:sldMk cId="0" sldId="270"/>
            <ac:spMk id="23" creationId="{55697049-1CF8-4190-ACCE-AA877ED32232}"/>
          </ac:spMkLst>
        </pc:spChg>
        <pc:spChg chg="mod">
          <ac:chgData name="Luis Alberto Sanchez Rodas" userId="1347309035338fc6" providerId="LiveId" clId="{FF9230FC-E2B5-4DEB-B73E-C0F57EEB7A92}" dt="2020-06-05T04:34:09.130" v="587" actId="1076"/>
          <ac:spMkLst>
            <pc:docMk/>
            <pc:sldMk cId="0" sldId="270"/>
            <ac:spMk id="17410" creationId="{BA691242-794A-4324-A4D9-5A01A2F46AE0}"/>
          </ac:spMkLst>
        </pc:spChg>
        <pc:spChg chg="mod">
          <ac:chgData name="Luis Alberto Sanchez Rodas" userId="1347309035338fc6" providerId="LiveId" clId="{FF9230FC-E2B5-4DEB-B73E-C0F57EEB7A92}" dt="2020-06-05T04:34:42.843" v="617" actId="1035"/>
          <ac:spMkLst>
            <pc:docMk/>
            <pc:sldMk cId="0" sldId="270"/>
            <ac:spMk id="17411" creationId="{F2E1E4E6-3D2D-48CE-A9E8-90F74CF46A1C}"/>
          </ac:spMkLst>
        </pc:spChg>
        <pc:spChg chg="mod">
          <ac:chgData name="Luis Alberto Sanchez Rodas" userId="1347309035338fc6" providerId="LiveId" clId="{FF9230FC-E2B5-4DEB-B73E-C0F57EEB7A92}" dt="2020-06-05T04:34:49.157" v="629" actId="1035"/>
          <ac:spMkLst>
            <pc:docMk/>
            <pc:sldMk cId="0" sldId="270"/>
            <ac:spMk id="17421" creationId="{B964AF2E-DA7A-41D9-A5A4-A12BEC86DC60}"/>
          </ac:spMkLst>
        </pc:spChg>
        <pc:cxnChg chg="mod">
          <ac:chgData name="Luis Alberto Sanchez Rodas" userId="1347309035338fc6" providerId="LiveId" clId="{FF9230FC-E2B5-4DEB-B73E-C0F57EEB7A92}" dt="2020-06-05T04:34:42.843" v="617" actId="1035"/>
          <ac:cxnSpMkLst>
            <pc:docMk/>
            <pc:sldMk cId="0" sldId="270"/>
            <ac:cxnSpMk id="5" creationId="{FA3FCA75-4F11-4A77-A806-5C9B657D2107}"/>
          </ac:cxnSpMkLst>
        </pc:cxnChg>
        <pc:cxnChg chg="mod">
          <ac:chgData name="Luis Alberto Sanchez Rodas" userId="1347309035338fc6" providerId="LiveId" clId="{FF9230FC-E2B5-4DEB-B73E-C0F57EEB7A92}" dt="2020-06-05T04:34:42.843" v="617" actId="1035"/>
          <ac:cxnSpMkLst>
            <pc:docMk/>
            <pc:sldMk cId="0" sldId="270"/>
            <ac:cxnSpMk id="7" creationId="{F793314D-6D34-4E22-A12E-13817EE58BA6}"/>
          </ac:cxnSpMkLst>
        </pc:cxnChg>
        <pc:cxnChg chg="mod">
          <ac:chgData name="Luis Alberto Sanchez Rodas" userId="1347309035338fc6" providerId="LiveId" clId="{FF9230FC-E2B5-4DEB-B73E-C0F57EEB7A92}" dt="2020-06-05T04:34:42.843" v="617" actId="1035"/>
          <ac:cxnSpMkLst>
            <pc:docMk/>
            <pc:sldMk cId="0" sldId="270"/>
            <ac:cxnSpMk id="8" creationId="{A2AB4778-A530-4F68-BBE9-63887C52234C}"/>
          </ac:cxnSpMkLst>
        </pc:cxnChg>
        <pc:cxnChg chg="mod">
          <ac:chgData name="Luis Alberto Sanchez Rodas" userId="1347309035338fc6" providerId="LiveId" clId="{FF9230FC-E2B5-4DEB-B73E-C0F57EEB7A92}" dt="2020-06-05T04:34:42.843" v="617" actId="1035"/>
          <ac:cxnSpMkLst>
            <pc:docMk/>
            <pc:sldMk cId="0" sldId="270"/>
            <ac:cxnSpMk id="12" creationId="{CF34BAE7-453A-45CF-BF55-43D34DEC7964}"/>
          </ac:cxnSpMkLst>
        </pc:cxnChg>
        <pc:cxnChg chg="mod">
          <ac:chgData name="Luis Alberto Sanchez Rodas" userId="1347309035338fc6" providerId="LiveId" clId="{FF9230FC-E2B5-4DEB-B73E-C0F57EEB7A92}" dt="2020-06-05T04:34:42.843" v="617" actId="1035"/>
          <ac:cxnSpMkLst>
            <pc:docMk/>
            <pc:sldMk cId="0" sldId="270"/>
            <ac:cxnSpMk id="14" creationId="{9543D81B-4D35-4E1B-8777-1D99B2CEB7F0}"/>
          </ac:cxnSpMkLst>
        </pc:cxnChg>
        <pc:cxnChg chg="mod">
          <ac:chgData name="Luis Alberto Sanchez Rodas" userId="1347309035338fc6" providerId="LiveId" clId="{FF9230FC-E2B5-4DEB-B73E-C0F57EEB7A92}" dt="2020-06-05T04:34:42.843" v="617" actId="1035"/>
          <ac:cxnSpMkLst>
            <pc:docMk/>
            <pc:sldMk cId="0" sldId="270"/>
            <ac:cxnSpMk id="21" creationId="{C5926EBD-8E7E-45FC-BE48-8C57C685C5BC}"/>
          </ac:cxnSpMkLst>
        </pc:cxnChg>
      </pc:sldChg>
      <pc:sldChg chg="modSp add mod">
        <pc:chgData name="Luis Alberto Sanchez Rodas" userId="1347309035338fc6" providerId="LiveId" clId="{FF9230FC-E2B5-4DEB-B73E-C0F57EEB7A92}" dt="2020-06-05T04:26:01.361" v="439" actId="1076"/>
        <pc:sldMkLst>
          <pc:docMk/>
          <pc:sldMk cId="0" sldId="271"/>
        </pc:sldMkLst>
        <pc:spChg chg="mod">
          <ac:chgData name="Luis Alberto Sanchez Rodas" userId="1347309035338fc6" providerId="LiveId" clId="{FF9230FC-E2B5-4DEB-B73E-C0F57EEB7A92}" dt="2020-06-05T04:15:32.858" v="438" actId="2711"/>
          <ac:spMkLst>
            <pc:docMk/>
            <pc:sldMk cId="0" sldId="271"/>
            <ac:spMk id="12290" creationId="{14ADE641-055E-4057-8A9C-26D89BCAC848}"/>
          </ac:spMkLst>
        </pc:spChg>
        <pc:spChg chg="mod">
          <ac:chgData name="Luis Alberto Sanchez Rodas" userId="1347309035338fc6" providerId="LiveId" clId="{FF9230FC-E2B5-4DEB-B73E-C0F57EEB7A92}" dt="2020-06-05T04:26:01.361" v="439" actId="1076"/>
          <ac:spMkLst>
            <pc:docMk/>
            <pc:sldMk cId="0" sldId="271"/>
            <ac:spMk id="12291" creationId="{D4527DEF-CCD2-4F4A-B83C-985128728A8B}"/>
          </ac:spMkLst>
        </pc:spChg>
      </pc:sldChg>
      <pc:sldChg chg="modSp add mod">
        <pc:chgData name="Luis Alberto Sanchez Rodas" userId="1347309035338fc6" providerId="LiveId" clId="{FF9230FC-E2B5-4DEB-B73E-C0F57EEB7A92}" dt="2020-06-05T05:23:35.524" v="1128" actId="1036"/>
        <pc:sldMkLst>
          <pc:docMk/>
          <pc:sldMk cId="0" sldId="272"/>
        </pc:sldMkLst>
        <pc:spChg chg="mod">
          <ac:chgData name="Luis Alberto Sanchez Rodas" userId="1347309035338fc6" providerId="LiveId" clId="{FF9230FC-E2B5-4DEB-B73E-C0F57EEB7A92}" dt="2020-06-05T05:22:37.656" v="1116" actId="1076"/>
          <ac:spMkLst>
            <pc:docMk/>
            <pc:sldMk cId="0" sldId="272"/>
            <ac:spMk id="58370" creationId="{86A56B58-0B93-4DA2-8C0D-D4402BF1E6CE}"/>
          </ac:spMkLst>
        </pc:spChg>
        <pc:spChg chg="mod">
          <ac:chgData name="Luis Alberto Sanchez Rodas" userId="1347309035338fc6" providerId="LiveId" clId="{FF9230FC-E2B5-4DEB-B73E-C0F57EEB7A92}" dt="2020-06-05T05:22:46.031" v="1118" actId="1076"/>
          <ac:spMkLst>
            <pc:docMk/>
            <pc:sldMk cId="0" sldId="272"/>
            <ac:spMk id="58371" creationId="{BA4FBAFE-0D57-4381-9A6B-FFA390442F40}"/>
          </ac:spMkLst>
        </pc:spChg>
        <pc:spChg chg="mod">
          <ac:chgData name="Luis Alberto Sanchez Rodas" userId="1347309035338fc6" providerId="LiveId" clId="{FF9230FC-E2B5-4DEB-B73E-C0F57EEB7A92}" dt="2020-06-05T05:23:14.265" v="1119" actId="255"/>
          <ac:spMkLst>
            <pc:docMk/>
            <pc:sldMk cId="0" sldId="272"/>
            <ac:spMk id="134152" creationId="{2CBF7E23-25FA-4017-B1B7-557096979D46}"/>
          </ac:spMkLst>
        </pc:spChg>
        <pc:spChg chg="mod">
          <ac:chgData name="Luis Alberto Sanchez Rodas" userId="1347309035338fc6" providerId="LiveId" clId="{FF9230FC-E2B5-4DEB-B73E-C0F57EEB7A92}" dt="2020-06-05T05:23:35.524" v="1128" actId="1036"/>
          <ac:spMkLst>
            <pc:docMk/>
            <pc:sldMk cId="0" sldId="272"/>
            <ac:spMk id="134153" creationId="{7F311D0E-B33B-462E-BBC7-F342B3BC04FD}"/>
          </ac:spMkLst>
        </pc:spChg>
        <pc:spChg chg="mod">
          <ac:chgData name="Luis Alberto Sanchez Rodas" userId="1347309035338fc6" providerId="LiveId" clId="{FF9230FC-E2B5-4DEB-B73E-C0F57EEB7A92}" dt="2020-06-05T05:23:35.524" v="1128" actId="1036"/>
          <ac:spMkLst>
            <pc:docMk/>
            <pc:sldMk cId="0" sldId="272"/>
            <ac:spMk id="134155" creationId="{5CFCEB62-0260-4831-918C-31292B64F29D}"/>
          </ac:spMkLst>
        </pc:spChg>
        <pc:spChg chg="mod">
          <ac:chgData name="Luis Alberto Sanchez Rodas" userId="1347309035338fc6" providerId="LiveId" clId="{FF9230FC-E2B5-4DEB-B73E-C0F57EEB7A92}" dt="2020-06-05T05:23:30.310" v="1122" actId="255"/>
          <ac:spMkLst>
            <pc:docMk/>
            <pc:sldMk cId="0" sldId="272"/>
            <ac:spMk id="134156" creationId="{4A5FA179-57F2-40BC-9DE6-B34ACE61033A}"/>
          </ac:spMkLst>
        </pc:spChg>
      </pc:sldChg>
      <pc:sldChg chg="modSp add mod">
        <pc:chgData name="Luis Alberto Sanchez Rodas" userId="1347309035338fc6" providerId="LiveId" clId="{FF9230FC-E2B5-4DEB-B73E-C0F57EEB7A92}" dt="2020-06-05T05:21:43.381" v="1112" actId="1076"/>
        <pc:sldMkLst>
          <pc:docMk/>
          <pc:sldMk cId="0" sldId="277"/>
        </pc:sldMkLst>
        <pc:spChg chg="mod">
          <ac:chgData name="Luis Alberto Sanchez Rodas" userId="1347309035338fc6" providerId="LiveId" clId="{FF9230FC-E2B5-4DEB-B73E-C0F57EEB7A92}" dt="2020-06-05T05:20:27.967" v="1100" actId="14100"/>
          <ac:spMkLst>
            <pc:docMk/>
            <pc:sldMk cId="0" sldId="277"/>
            <ac:spMk id="57346" creationId="{1A5BEB36-AE79-4ECD-A132-FA492EEA0DA2}"/>
          </ac:spMkLst>
        </pc:spChg>
        <pc:spChg chg="mod">
          <ac:chgData name="Luis Alberto Sanchez Rodas" userId="1347309035338fc6" providerId="LiveId" clId="{FF9230FC-E2B5-4DEB-B73E-C0F57EEB7A92}" dt="2020-06-05T05:20:49.285" v="1103" actId="2711"/>
          <ac:spMkLst>
            <pc:docMk/>
            <pc:sldMk cId="0" sldId="277"/>
            <ac:spMk id="57347" creationId="{2B0F7A1D-7807-4EAF-9AA7-5574CF4560FD}"/>
          </ac:spMkLst>
        </pc:spChg>
        <pc:spChg chg="mod">
          <ac:chgData name="Luis Alberto Sanchez Rodas" userId="1347309035338fc6" providerId="LiveId" clId="{FF9230FC-E2B5-4DEB-B73E-C0F57EEB7A92}" dt="2020-06-05T05:21:31.816" v="1110" actId="1076"/>
          <ac:spMkLst>
            <pc:docMk/>
            <pc:sldMk cId="0" sldId="277"/>
            <ac:spMk id="57348" creationId="{EC105087-7D80-4C0C-A237-BB17305D0D4A}"/>
          </ac:spMkLst>
        </pc:spChg>
        <pc:spChg chg="mod">
          <ac:chgData name="Luis Alberto Sanchez Rodas" userId="1347309035338fc6" providerId="LiveId" clId="{FF9230FC-E2B5-4DEB-B73E-C0F57EEB7A92}" dt="2020-06-05T05:21:25.398" v="1108" actId="255"/>
          <ac:spMkLst>
            <pc:docMk/>
            <pc:sldMk cId="0" sldId="277"/>
            <ac:spMk id="57349" creationId="{E47B1314-C9E9-490D-9163-F4DC1116E77B}"/>
          </ac:spMkLst>
        </pc:spChg>
        <pc:spChg chg="mod">
          <ac:chgData name="Luis Alberto Sanchez Rodas" userId="1347309035338fc6" providerId="LiveId" clId="{FF9230FC-E2B5-4DEB-B73E-C0F57EEB7A92}" dt="2020-06-05T05:21:43.381" v="1112" actId="1076"/>
          <ac:spMkLst>
            <pc:docMk/>
            <pc:sldMk cId="0" sldId="277"/>
            <ac:spMk id="139273" creationId="{CF0F76C9-C56C-4268-859D-9BB1C0E4A7A3}"/>
          </ac:spMkLst>
        </pc:spChg>
      </pc:sldChg>
      <pc:sldChg chg="modSp add mod">
        <pc:chgData name="Luis Alberto Sanchez Rodas" userId="1347309035338fc6" providerId="LiveId" clId="{FF9230FC-E2B5-4DEB-B73E-C0F57EEB7A92}" dt="2020-06-05T05:18:46.295" v="1094" actId="1076"/>
        <pc:sldMkLst>
          <pc:docMk/>
          <pc:sldMk cId="0" sldId="278"/>
        </pc:sldMkLst>
        <pc:spChg chg="mod">
          <ac:chgData name="Luis Alberto Sanchez Rodas" userId="1347309035338fc6" providerId="LiveId" clId="{FF9230FC-E2B5-4DEB-B73E-C0F57EEB7A92}" dt="2020-06-05T04:32:56.979" v="539" actId="1035"/>
          <ac:spMkLst>
            <pc:docMk/>
            <pc:sldMk cId="0" sldId="278"/>
            <ac:spMk id="6" creationId="{589E02FA-5075-4140-9E05-2B951F9AF68C}"/>
          </ac:spMkLst>
        </pc:spChg>
        <pc:spChg chg="mod">
          <ac:chgData name="Luis Alberto Sanchez Rodas" userId="1347309035338fc6" providerId="LiveId" clId="{FF9230FC-E2B5-4DEB-B73E-C0F57EEB7A92}" dt="2020-06-05T04:33:48.991" v="584" actId="1036"/>
          <ac:spMkLst>
            <pc:docMk/>
            <pc:sldMk cId="0" sldId="278"/>
            <ac:spMk id="20" creationId="{A90E54D7-29C9-4F0F-9562-E58793C2899A}"/>
          </ac:spMkLst>
        </pc:spChg>
        <pc:spChg chg="mod">
          <ac:chgData name="Luis Alberto Sanchez Rodas" userId="1347309035338fc6" providerId="LiveId" clId="{FF9230FC-E2B5-4DEB-B73E-C0F57EEB7A92}" dt="2020-06-05T04:33:39.857" v="568" actId="1036"/>
          <ac:spMkLst>
            <pc:docMk/>
            <pc:sldMk cId="0" sldId="278"/>
            <ac:spMk id="24" creationId="{568C881B-0D9D-4037-BB5D-5D3EA7C0924A}"/>
          </ac:spMkLst>
        </pc:spChg>
        <pc:spChg chg="mod">
          <ac:chgData name="Luis Alberto Sanchez Rodas" userId="1347309035338fc6" providerId="LiveId" clId="{FF9230FC-E2B5-4DEB-B73E-C0F57EEB7A92}" dt="2020-06-05T05:18:46.295" v="1094" actId="1076"/>
          <ac:spMkLst>
            <pc:docMk/>
            <pc:sldMk cId="0" sldId="278"/>
            <ac:spMk id="16386" creationId="{A54D17B6-E4A5-41E2-B6F5-F18992E4E895}"/>
          </ac:spMkLst>
        </pc:spChg>
        <pc:spChg chg="mod">
          <ac:chgData name="Luis Alberto Sanchez Rodas" userId="1347309035338fc6" providerId="LiveId" clId="{FF9230FC-E2B5-4DEB-B73E-C0F57EEB7A92}" dt="2020-06-05T04:33:32.498" v="556" actId="20577"/>
          <ac:spMkLst>
            <pc:docMk/>
            <pc:sldMk cId="0" sldId="278"/>
            <ac:spMk id="16387" creationId="{608E6831-F01B-4286-A067-36F098FADC6E}"/>
          </ac:spMkLst>
        </pc:spChg>
      </pc:sldChg>
      <pc:sldChg chg="modSp add">
        <pc:chgData name="Luis Alberto Sanchez Rodas" userId="1347309035338fc6" providerId="LiveId" clId="{FF9230FC-E2B5-4DEB-B73E-C0F57EEB7A92}" dt="2020-06-05T03:52:59.979" v="388" actId="2711"/>
        <pc:sldMkLst>
          <pc:docMk/>
          <pc:sldMk cId="0" sldId="279"/>
        </pc:sldMkLst>
        <pc:spChg chg="mod">
          <ac:chgData name="Luis Alberto Sanchez Rodas" userId="1347309035338fc6" providerId="LiveId" clId="{FF9230FC-E2B5-4DEB-B73E-C0F57EEB7A92}" dt="2020-06-05T03:52:59.979" v="388" actId="2711"/>
          <ac:spMkLst>
            <pc:docMk/>
            <pc:sldMk cId="0" sldId="279"/>
            <ac:spMk id="5" creationId="{0586D456-8C99-4FC3-8D8C-0CFA10D09B5E}"/>
          </ac:spMkLst>
        </pc:spChg>
        <pc:spChg chg="mod">
          <ac:chgData name="Luis Alberto Sanchez Rodas" userId="1347309035338fc6" providerId="LiveId" clId="{FF9230FC-E2B5-4DEB-B73E-C0F57EEB7A92}" dt="2020-06-05T03:52:59.979" v="388" actId="2711"/>
          <ac:spMkLst>
            <pc:docMk/>
            <pc:sldMk cId="0" sldId="279"/>
            <ac:spMk id="8194" creationId="{4679CB01-9E21-420A-A38F-EA8B4B854319}"/>
          </ac:spMkLst>
        </pc:spChg>
        <pc:spChg chg="mod">
          <ac:chgData name="Luis Alberto Sanchez Rodas" userId="1347309035338fc6" providerId="LiveId" clId="{FF9230FC-E2B5-4DEB-B73E-C0F57EEB7A92}" dt="2020-06-05T03:52:59.979" v="388" actId="2711"/>
          <ac:spMkLst>
            <pc:docMk/>
            <pc:sldMk cId="0" sldId="279"/>
            <ac:spMk id="8195" creationId="{0E9FC54B-46C9-4192-AFB8-987826603AE7}"/>
          </ac:spMkLst>
        </pc:spChg>
        <pc:cxnChg chg="mod">
          <ac:chgData name="Luis Alberto Sanchez Rodas" userId="1347309035338fc6" providerId="LiveId" clId="{FF9230FC-E2B5-4DEB-B73E-C0F57EEB7A92}" dt="2020-06-05T03:52:59.979" v="388" actId="2711"/>
          <ac:cxnSpMkLst>
            <pc:docMk/>
            <pc:sldMk cId="0" sldId="279"/>
            <ac:cxnSpMk id="4" creationId="{693DDFCA-0B0A-4569-81B9-50D6D24A7122}"/>
          </ac:cxnSpMkLst>
        </pc:cxnChg>
      </pc:sldChg>
      <pc:sldChg chg="modSp add mod">
        <pc:chgData name="Luis Alberto Sanchez Rodas" userId="1347309035338fc6" providerId="LiveId" clId="{FF9230FC-E2B5-4DEB-B73E-C0F57EEB7A92}" dt="2020-06-05T03:28:20.470" v="272" actId="1076"/>
        <pc:sldMkLst>
          <pc:docMk/>
          <pc:sldMk cId="0" sldId="280"/>
        </pc:sldMkLst>
        <pc:spChg chg="mod">
          <ac:chgData name="Luis Alberto Sanchez Rodas" userId="1347309035338fc6" providerId="LiveId" clId="{FF9230FC-E2B5-4DEB-B73E-C0F57EEB7A92}" dt="2020-05-25T01:16:53.609" v="41" actId="1076"/>
          <ac:spMkLst>
            <pc:docMk/>
            <pc:sldMk cId="0" sldId="280"/>
            <ac:spMk id="4098" creationId="{EEB482CB-5810-4D37-9ADA-85BDB5CF0765}"/>
          </ac:spMkLst>
        </pc:spChg>
        <pc:spChg chg="mod">
          <ac:chgData name="Luis Alberto Sanchez Rodas" userId="1347309035338fc6" providerId="LiveId" clId="{FF9230FC-E2B5-4DEB-B73E-C0F57EEB7A92}" dt="2020-06-05T03:28:20.470" v="272" actId="1076"/>
          <ac:spMkLst>
            <pc:docMk/>
            <pc:sldMk cId="0" sldId="280"/>
            <ac:spMk id="4100" creationId="{57F7D901-A1FA-4155-9860-584A021E3C36}"/>
          </ac:spMkLst>
        </pc:spChg>
        <pc:spChg chg="mod">
          <ac:chgData name="Luis Alberto Sanchez Rodas" userId="1347309035338fc6" providerId="LiveId" clId="{FF9230FC-E2B5-4DEB-B73E-C0F57EEB7A92}" dt="2020-05-25T01:17:46.902" v="51" actId="1037"/>
          <ac:spMkLst>
            <pc:docMk/>
            <pc:sldMk cId="0" sldId="280"/>
            <ac:spMk id="4101" creationId="{C181B704-4C70-47A8-A6E4-79CF9B342139}"/>
          </ac:spMkLst>
        </pc:spChg>
      </pc:sldChg>
      <pc:sldChg chg="modSp add mod">
        <pc:chgData name="Luis Alberto Sanchez Rodas" userId="1347309035338fc6" providerId="LiveId" clId="{FF9230FC-E2B5-4DEB-B73E-C0F57EEB7A92}" dt="2020-06-05T03:28:52.877" v="279" actId="2711"/>
        <pc:sldMkLst>
          <pc:docMk/>
          <pc:sldMk cId="0" sldId="281"/>
        </pc:sldMkLst>
        <pc:spChg chg="mod">
          <ac:chgData name="Luis Alberto Sanchez Rodas" userId="1347309035338fc6" providerId="LiveId" clId="{FF9230FC-E2B5-4DEB-B73E-C0F57EEB7A92}" dt="2020-05-25T01:18:49.966" v="96" actId="14100"/>
          <ac:spMkLst>
            <pc:docMk/>
            <pc:sldMk cId="0" sldId="281"/>
            <ac:spMk id="5122" creationId="{766671A3-F0C1-4EC6-A2C3-31B39680EA27}"/>
          </ac:spMkLst>
        </pc:spChg>
        <pc:spChg chg="mod">
          <ac:chgData name="Luis Alberto Sanchez Rodas" userId="1347309035338fc6" providerId="LiveId" clId="{FF9230FC-E2B5-4DEB-B73E-C0F57EEB7A92}" dt="2020-06-05T03:28:52.877" v="279" actId="2711"/>
          <ac:spMkLst>
            <pc:docMk/>
            <pc:sldMk cId="0" sldId="281"/>
            <ac:spMk id="5123" creationId="{94E78BF5-6B67-4658-9A0C-1D26C5823809}"/>
          </ac:spMkLst>
        </pc:spChg>
      </pc:sldChg>
      <pc:sldChg chg="addSp delSp modSp new mod">
        <pc:chgData name="Luis Alberto Sanchez Rodas" userId="1347309035338fc6" providerId="LiveId" clId="{FF9230FC-E2B5-4DEB-B73E-C0F57EEB7A92}" dt="2020-06-05T02:54:29.364" v="269" actId="1037"/>
        <pc:sldMkLst>
          <pc:docMk/>
          <pc:sldMk cId="2124362813" sldId="282"/>
        </pc:sldMkLst>
        <pc:spChg chg="del">
          <ac:chgData name="Luis Alberto Sanchez Rodas" userId="1347309035338fc6" providerId="LiveId" clId="{FF9230FC-E2B5-4DEB-B73E-C0F57EEB7A92}" dt="2020-06-05T02:49:37.904" v="147" actId="478"/>
          <ac:spMkLst>
            <pc:docMk/>
            <pc:sldMk cId="2124362813" sldId="282"/>
            <ac:spMk id="2" creationId="{939D0B0F-9641-4842-869C-976A5D7ED600}"/>
          </ac:spMkLst>
        </pc:spChg>
        <pc:spChg chg="del">
          <ac:chgData name="Luis Alberto Sanchez Rodas" userId="1347309035338fc6" providerId="LiveId" clId="{FF9230FC-E2B5-4DEB-B73E-C0F57EEB7A92}" dt="2020-06-05T02:49:37.904" v="147" actId="478"/>
          <ac:spMkLst>
            <pc:docMk/>
            <pc:sldMk cId="2124362813" sldId="282"/>
            <ac:spMk id="3" creationId="{C76D5B0C-1A4E-4E63-BFCC-85C2A0E63668}"/>
          </ac:spMkLst>
        </pc:spChg>
        <pc:spChg chg="add mod">
          <ac:chgData name="Luis Alberto Sanchez Rodas" userId="1347309035338fc6" providerId="LiveId" clId="{FF9230FC-E2B5-4DEB-B73E-C0F57EEB7A92}" dt="2020-06-05T02:51:28.878" v="191" actId="14100"/>
          <ac:spMkLst>
            <pc:docMk/>
            <pc:sldMk cId="2124362813" sldId="282"/>
            <ac:spMk id="5" creationId="{FE63DB13-5042-439D-BBBE-694915ADD69D}"/>
          </ac:spMkLst>
        </pc:spChg>
        <pc:spChg chg="add mod">
          <ac:chgData name="Luis Alberto Sanchez Rodas" userId="1347309035338fc6" providerId="LiveId" clId="{FF9230FC-E2B5-4DEB-B73E-C0F57EEB7A92}" dt="2020-06-05T02:51:16.797" v="189" actId="1076"/>
          <ac:spMkLst>
            <pc:docMk/>
            <pc:sldMk cId="2124362813" sldId="282"/>
            <ac:spMk id="6" creationId="{A78F5FF2-B7DD-4929-B0B3-F4E080D6226D}"/>
          </ac:spMkLst>
        </pc:spChg>
        <pc:spChg chg="add mod">
          <ac:chgData name="Luis Alberto Sanchez Rodas" userId="1347309035338fc6" providerId="LiveId" clId="{FF9230FC-E2B5-4DEB-B73E-C0F57EEB7A92}" dt="2020-06-05T02:52:10.412" v="204" actId="1076"/>
          <ac:spMkLst>
            <pc:docMk/>
            <pc:sldMk cId="2124362813" sldId="282"/>
            <ac:spMk id="7" creationId="{2F50198A-A585-4F61-A558-1ED3D8D9C238}"/>
          </ac:spMkLst>
        </pc:spChg>
        <pc:spChg chg="add mod">
          <ac:chgData name="Luis Alberto Sanchez Rodas" userId="1347309035338fc6" providerId="LiveId" clId="{FF9230FC-E2B5-4DEB-B73E-C0F57EEB7A92}" dt="2020-06-05T02:54:29.364" v="269" actId="1037"/>
          <ac:spMkLst>
            <pc:docMk/>
            <pc:sldMk cId="2124362813" sldId="282"/>
            <ac:spMk id="8" creationId="{1D8C0823-2B2A-4CC2-A73F-C35B4A5AFF79}"/>
          </ac:spMkLst>
        </pc:spChg>
        <pc:spChg chg="add mod">
          <ac:chgData name="Luis Alberto Sanchez Rodas" userId="1347309035338fc6" providerId="LiveId" clId="{FF9230FC-E2B5-4DEB-B73E-C0F57EEB7A92}" dt="2020-06-05T02:54:20.878" v="267" actId="14100"/>
          <ac:spMkLst>
            <pc:docMk/>
            <pc:sldMk cId="2124362813" sldId="282"/>
            <ac:spMk id="9" creationId="{EF79E540-2932-45A2-9EED-D4840694B502}"/>
          </ac:spMkLst>
        </pc:spChg>
        <pc:picChg chg="add mod">
          <ac:chgData name="Luis Alberto Sanchez Rodas" userId="1347309035338fc6" providerId="LiveId" clId="{FF9230FC-E2B5-4DEB-B73E-C0F57EEB7A92}" dt="2020-06-05T02:49:48.813" v="150" actId="1076"/>
          <ac:picMkLst>
            <pc:docMk/>
            <pc:sldMk cId="2124362813" sldId="282"/>
            <ac:picMk id="4" creationId="{F1CAA851-C7BC-4463-BAB8-38D35892F9A9}"/>
          </ac:picMkLst>
        </pc:picChg>
      </pc:sldChg>
      <pc:sldChg chg="modSp new del mod">
        <pc:chgData name="Luis Alberto Sanchez Rodas" userId="1347309035338fc6" providerId="LiveId" clId="{FF9230FC-E2B5-4DEB-B73E-C0F57EEB7A92}" dt="2020-06-05T18:13:05.565" v="1130" actId="2696"/>
        <pc:sldMkLst>
          <pc:docMk/>
          <pc:sldMk cId="4235113635" sldId="283"/>
        </pc:sldMkLst>
        <pc:spChg chg="mod">
          <ac:chgData name="Luis Alberto Sanchez Rodas" userId="1347309035338fc6" providerId="LiveId" clId="{FF9230FC-E2B5-4DEB-B73E-C0F57EEB7A92}" dt="2020-06-05T04:40:56.691" v="660" actId="113"/>
          <ac:spMkLst>
            <pc:docMk/>
            <pc:sldMk cId="4235113635" sldId="283"/>
            <ac:spMk id="2" creationId="{185487B8-F638-4CBD-B99B-5E8FCCBA8C6E}"/>
          </ac:spMkLst>
        </pc:spChg>
        <pc:spChg chg="mod">
          <ac:chgData name="Luis Alberto Sanchez Rodas" userId="1347309035338fc6" providerId="LiveId" clId="{FF9230FC-E2B5-4DEB-B73E-C0F57EEB7A92}" dt="2020-06-05T04:40:31.497" v="655" actId="2711"/>
          <ac:spMkLst>
            <pc:docMk/>
            <pc:sldMk cId="4235113635" sldId="283"/>
            <ac:spMk id="3" creationId="{5EE71F95-EF27-49B0-A278-B37749A9DCFC}"/>
          </ac:spMkLst>
        </pc:spChg>
      </pc:sldChg>
      <pc:sldChg chg="addSp delSp modSp new mod">
        <pc:chgData name="Luis Alberto Sanchez Rodas" userId="1347309035338fc6" providerId="LiveId" clId="{FF9230FC-E2B5-4DEB-B73E-C0F57EEB7A92}" dt="2020-06-05T04:49:06.417" v="671" actId="255"/>
        <pc:sldMkLst>
          <pc:docMk/>
          <pc:sldMk cId="3588968089" sldId="284"/>
        </pc:sldMkLst>
        <pc:spChg chg="del">
          <ac:chgData name="Luis Alberto Sanchez Rodas" userId="1347309035338fc6" providerId="LiveId" clId="{FF9230FC-E2B5-4DEB-B73E-C0F57EEB7A92}" dt="2020-06-05T04:48:09.762" v="662" actId="478"/>
          <ac:spMkLst>
            <pc:docMk/>
            <pc:sldMk cId="3588968089" sldId="284"/>
            <ac:spMk id="2" creationId="{69367805-1215-4F62-A64B-A5C1B99B9367}"/>
          </ac:spMkLst>
        </pc:spChg>
        <pc:spChg chg="del">
          <ac:chgData name="Luis Alberto Sanchez Rodas" userId="1347309035338fc6" providerId="LiveId" clId="{FF9230FC-E2B5-4DEB-B73E-C0F57EEB7A92}" dt="2020-06-05T04:48:09.762" v="662" actId="478"/>
          <ac:spMkLst>
            <pc:docMk/>
            <pc:sldMk cId="3588968089" sldId="284"/>
            <ac:spMk id="3" creationId="{D9B41E06-25FB-4182-8775-A3B6F37BDF76}"/>
          </ac:spMkLst>
        </pc:spChg>
        <pc:spChg chg="add mod">
          <ac:chgData name="Luis Alberto Sanchez Rodas" userId="1347309035338fc6" providerId="LiveId" clId="{FF9230FC-E2B5-4DEB-B73E-C0F57EEB7A92}" dt="2020-06-05T04:49:06.417" v="671" actId="255"/>
          <ac:spMkLst>
            <pc:docMk/>
            <pc:sldMk cId="3588968089" sldId="284"/>
            <ac:spMk id="5" creationId="{EACEDA62-C0A7-4978-ADEE-F5D3DF513EC4}"/>
          </ac:spMkLst>
        </pc:spChg>
        <pc:picChg chg="add mod">
          <ac:chgData name="Luis Alberto Sanchez Rodas" userId="1347309035338fc6" providerId="LiveId" clId="{FF9230FC-E2B5-4DEB-B73E-C0F57EEB7A92}" dt="2020-06-05T04:48:25.937" v="667" actId="1076"/>
          <ac:picMkLst>
            <pc:docMk/>
            <pc:sldMk cId="3588968089" sldId="284"/>
            <ac:picMk id="4" creationId="{FEA7D306-7721-4E0F-A8B8-34003021FA8F}"/>
          </ac:picMkLst>
        </pc:picChg>
      </pc:sldChg>
      <pc:sldChg chg="modSp new mod">
        <pc:chgData name="Luis Alberto Sanchez Rodas" userId="1347309035338fc6" providerId="LiveId" clId="{FF9230FC-E2B5-4DEB-B73E-C0F57EEB7A92}" dt="2020-06-05T04:54:01.101" v="724" actId="20577"/>
        <pc:sldMkLst>
          <pc:docMk/>
          <pc:sldMk cId="190445134" sldId="285"/>
        </pc:sldMkLst>
        <pc:spChg chg="mod">
          <ac:chgData name="Luis Alberto Sanchez Rodas" userId="1347309035338fc6" providerId="LiveId" clId="{FF9230FC-E2B5-4DEB-B73E-C0F57EEB7A92}" dt="2020-06-05T04:53:30.168" v="715" actId="2711"/>
          <ac:spMkLst>
            <pc:docMk/>
            <pc:sldMk cId="190445134" sldId="285"/>
            <ac:spMk id="2" creationId="{A59BC254-9F5E-4F4C-A2C3-26C73D1BD0E8}"/>
          </ac:spMkLst>
        </pc:spChg>
        <pc:spChg chg="mod">
          <ac:chgData name="Luis Alberto Sanchez Rodas" userId="1347309035338fc6" providerId="LiveId" clId="{FF9230FC-E2B5-4DEB-B73E-C0F57EEB7A92}" dt="2020-06-05T04:54:01.101" v="724" actId="20577"/>
          <ac:spMkLst>
            <pc:docMk/>
            <pc:sldMk cId="190445134" sldId="285"/>
            <ac:spMk id="3" creationId="{6ADFA8B5-54C1-4781-88FE-DC7396D1F851}"/>
          </ac:spMkLst>
        </pc:spChg>
      </pc:sldChg>
      <pc:sldChg chg="modSp new mod">
        <pc:chgData name="Luis Alberto Sanchez Rodas" userId="1347309035338fc6" providerId="LiveId" clId="{FF9230FC-E2B5-4DEB-B73E-C0F57EEB7A92}" dt="2020-06-05T04:58:23.211" v="774" actId="1037"/>
        <pc:sldMkLst>
          <pc:docMk/>
          <pc:sldMk cId="1803983968" sldId="286"/>
        </pc:sldMkLst>
        <pc:spChg chg="mod">
          <ac:chgData name="Luis Alberto Sanchez Rodas" userId="1347309035338fc6" providerId="LiveId" clId="{FF9230FC-E2B5-4DEB-B73E-C0F57EEB7A92}" dt="2020-06-05T04:57:32.201" v="762" actId="1037"/>
          <ac:spMkLst>
            <pc:docMk/>
            <pc:sldMk cId="1803983968" sldId="286"/>
            <ac:spMk id="2" creationId="{55DBA4D2-8B9A-4984-B870-EAA3C10A3821}"/>
          </ac:spMkLst>
        </pc:spChg>
        <pc:spChg chg="mod">
          <ac:chgData name="Luis Alberto Sanchez Rodas" userId="1347309035338fc6" providerId="LiveId" clId="{FF9230FC-E2B5-4DEB-B73E-C0F57EEB7A92}" dt="2020-06-05T04:58:23.211" v="774" actId="1037"/>
          <ac:spMkLst>
            <pc:docMk/>
            <pc:sldMk cId="1803983968" sldId="286"/>
            <ac:spMk id="3" creationId="{FC6B6CE2-D2E2-4CA6-B4DE-CA789F21256D}"/>
          </ac:spMkLst>
        </pc:spChg>
      </pc:sldChg>
      <pc:sldChg chg="addSp modSp new mod modAnim">
        <pc:chgData name="Luis Alberto Sanchez Rodas" userId="1347309035338fc6" providerId="LiveId" clId="{FF9230FC-E2B5-4DEB-B73E-C0F57EEB7A92}" dt="2020-06-05T05:02:00.036" v="848" actId="20577"/>
        <pc:sldMkLst>
          <pc:docMk/>
          <pc:sldMk cId="2635786132" sldId="287"/>
        </pc:sldMkLst>
        <pc:spChg chg="mod">
          <ac:chgData name="Luis Alberto Sanchez Rodas" userId="1347309035338fc6" providerId="LiveId" clId="{FF9230FC-E2B5-4DEB-B73E-C0F57EEB7A92}" dt="2020-06-05T05:02:00.036" v="848" actId="20577"/>
          <ac:spMkLst>
            <pc:docMk/>
            <pc:sldMk cId="2635786132" sldId="287"/>
            <ac:spMk id="2" creationId="{FA62859B-AADE-41B2-AA2C-A7839079E1CB}"/>
          </ac:spMkLst>
        </pc:spChg>
        <pc:spChg chg="mod">
          <ac:chgData name="Luis Alberto Sanchez Rodas" userId="1347309035338fc6" providerId="LiveId" clId="{FF9230FC-E2B5-4DEB-B73E-C0F57EEB7A92}" dt="2020-06-05T05:00:38.936" v="803" actId="1076"/>
          <ac:spMkLst>
            <pc:docMk/>
            <pc:sldMk cId="2635786132" sldId="287"/>
            <ac:spMk id="3" creationId="{8DAEBFD0-BEE6-4CE8-9DA3-CA012F08E6CC}"/>
          </ac:spMkLst>
        </pc:spChg>
        <pc:spChg chg="add mod">
          <ac:chgData name="Luis Alberto Sanchez Rodas" userId="1347309035338fc6" providerId="LiveId" clId="{FF9230FC-E2B5-4DEB-B73E-C0F57EEB7A92}" dt="2020-06-05T05:00:44.512" v="804" actId="1076"/>
          <ac:spMkLst>
            <pc:docMk/>
            <pc:sldMk cId="2635786132" sldId="287"/>
            <ac:spMk id="4" creationId="{C448286B-9873-4FD7-974D-21A6A79F4F6C}"/>
          </ac:spMkLst>
        </pc:spChg>
      </pc:sldChg>
      <pc:sldChg chg="delSp new del mod">
        <pc:chgData name="Luis Alberto Sanchez Rodas" userId="1347309035338fc6" providerId="LiveId" clId="{FF9230FC-E2B5-4DEB-B73E-C0F57EEB7A92}" dt="2020-06-05T05:06:12.139" v="853" actId="47"/>
        <pc:sldMkLst>
          <pc:docMk/>
          <pc:sldMk cId="3086077099" sldId="288"/>
        </pc:sldMkLst>
        <pc:spChg chg="del">
          <ac:chgData name="Luis Alberto Sanchez Rodas" userId="1347309035338fc6" providerId="LiveId" clId="{FF9230FC-E2B5-4DEB-B73E-C0F57EEB7A92}" dt="2020-06-05T05:01:20.270" v="806" actId="478"/>
          <ac:spMkLst>
            <pc:docMk/>
            <pc:sldMk cId="3086077099" sldId="288"/>
            <ac:spMk id="2" creationId="{BFD5F310-5B37-47C0-BA0F-A2E736232355}"/>
          </ac:spMkLst>
        </pc:spChg>
        <pc:spChg chg="del">
          <ac:chgData name="Luis Alberto Sanchez Rodas" userId="1347309035338fc6" providerId="LiveId" clId="{FF9230FC-E2B5-4DEB-B73E-C0F57EEB7A92}" dt="2020-06-05T05:01:20.270" v="806" actId="478"/>
          <ac:spMkLst>
            <pc:docMk/>
            <pc:sldMk cId="3086077099" sldId="288"/>
            <ac:spMk id="3" creationId="{B36A1EB7-3BC6-46DC-8CC4-C30DB6E3D171}"/>
          </ac:spMkLst>
        </pc:spChg>
      </pc:sldChg>
      <pc:sldChg chg="modSp add mod">
        <pc:chgData name="Luis Alberto Sanchez Rodas" userId="1347309035338fc6" providerId="LiveId" clId="{FF9230FC-E2B5-4DEB-B73E-C0F57EEB7A92}" dt="2020-06-05T05:15:31.613" v="1051" actId="1036"/>
        <pc:sldMkLst>
          <pc:docMk/>
          <pc:sldMk cId="0" sldId="289"/>
        </pc:sldMkLst>
        <pc:spChg chg="mod">
          <ac:chgData name="Luis Alberto Sanchez Rodas" userId="1347309035338fc6" providerId="LiveId" clId="{FF9230FC-E2B5-4DEB-B73E-C0F57EEB7A92}" dt="2020-06-05T05:15:09.360" v="1035" actId="1076"/>
          <ac:spMkLst>
            <pc:docMk/>
            <pc:sldMk cId="0" sldId="289"/>
            <ac:spMk id="52226" creationId="{9D8AE0A0-B8A7-46EB-9129-C33C5B6D5EB4}"/>
          </ac:spMkLst>
        </pc:spChg>
        <pc:spChg chg="mod">
          <ac:chgData name="Luis Alberto Sanchez Rodas" userId="1347309035338fc6" providerId="LiveId" clId="{FF9230FC-E2B5-4DEB-B73E-C0F57EEB7A92}" dt="2020-06-05T05:15:25.135" v="1038" actId="27636"/>
          <ac:spMkLst>
            <pc:docMk/>
            <pc:sldMk cId="0" sldId="289"/>
            <ac:spMk id="52227" creationId="{2E63641E-04D5-4706-ADED-AC7528165815}"/>
          </ac:spMkLst>
        </pc:spChg>
        <pc:spChg chg="mod">
          <ac:chgData name="Luis Alberto Sanchez Rodas" userId="1347309035338fc6" providerId="LiveId" clId="{FF9230FC-E2B5-4DEB-B73E-C0F57EEB7A92}" dt="2020-06-05T05:15:31.613" v="1051" actId="1036"/>
          <ac:spMkLst>
            <pc:docMk/>
            <pc:sldMk cId="0" sldId="289"/>
            <ac:spMk id="153606" creationId="{785A9E22-7229-4975-929E-952870DDA626}"/>
          </ac:spMkLst>
        </pc:spChg>
        <pc:spChg chg="mod">
          <ac:chgData name="Luis Alberto Sanchez Rodas" userId="1347309035338fc6" providerId="LiveId" clId="{FF9230FC-E2B5-4DEB-B73E-C0F57EEB7A92}" dt="2020-06-05T05:15:31.613" v="1051" actId="1036"/>
          <ac:spMkLst>
            <pc:docMk/>
            <pc:sldMk cId="0" sldId="289"/>
            <ac:spMk id="153607" creationId="{30423D9A-9FD5-4EBC-8F9F-67676A6E263B}"/>
          </ac:spMkLst>
        </pc:spChg>
      </pc:sldChg>
      <pc:sldChg chg="modSp add mod">
        <pc:chgData name="Luis Alberto Sanchez Rodas" userId="1347309035338fc6" providerId="LiveId" clId="{FF9230FC-E2B5-4DEB-B73E-C0F57EEB7A92}" dt="2020-06-05T05:10:06.399" v="886" actId="1076"/>
        <pc:sldMkLst>
          <pc:docMk/>
          <pc:sldMk cId="0" sldId="316"/>
        </pc:sldMkLst>
        <pc:spChg chg="mod">
          <ac:chgData name="Luis Alberto Sanchez Rodas" userId="1347309035338fc6" providerId="LiveId" clId="{FF9230FC-E2B5-4DEB-B73E-C0F57EEB7A92}" dt="2020-06-05T05:09:54.943" v="884" actId="255"/>
          <ac:spMkLst>
            <pc:docMk/>
            <pc:sldMk cId="0" sldId="316"/>
            <ac:spMk id="38914" creationId="{105471D6-B47A-4D84-B19B-B826CC244061}"/>
          </ac:spMkLst>
        </pc:spChg>
        <pc:spChg chg="mod">
          <ac:chgData name="Luis Alberto Sanchez Rodas" userId="1347309035338fc6" providerId="LiveId" clId="{FF9230FC-E2B5-4DEB-B73E-C0F57EEB7A92}" dt="2020-06-05T05:10:06.399" v="886" actId="1076"/>
          <ac:spMkLst>
            <pc:docMk/>
            <pc:sldMk cId="0" sldId="316"/>
            <ac:spMk id="38915" creationId="{EC588F0D-24BC-4DD6-9BFA-EA78D2F964FC}"/>
          </ac:spMkLst>
        </pc:spChg>
      </pc:sldChg>
      <pc:sldChg chg="modSp add mod">
        <pc:chgData name="Luis Alberto Sanchez Rodas" userId="1347309035338fc6" providerId="LiveId" clId="{FF9230FC-E2B5-4DEB-B73E-C0F57EEB7A92}" dt="2020-06-05T05:10:14.742" v="900" actId="1036"/>
        <pc:sldMkLst>
          <pc:docMk/>
          <pc:sldMk cId="0" sldId="317"/>
        </pc:sldMkLst>
        <pc:spChg chg="mod">
          <ac:chgData name="Luis Alberto Sanchez Rodas" userId="1347309035338fc6" providerId="LiveId" clId="{FF9230FC-E2B5-4DEB-B73E-C0F57EEB7A92}" dt="2020-06-05T05:08:14.854" v="865" actId="255"/>
          <ac:spMkLst>
            <pc:docMk/>
            <pc:sldMk cId="0" sldId="317"/>
            <ac:spMk id="39938" creationId="{9BAC3EB3-155B-4354-B1D3-A1A6E27D8A92}"/>
          </ac:spMkLst>
        </pc:spChg>
        <pc:spChg chg="mod">
          <ac:chgData name="Luis Alberto Sanchez Rodas" userId="1347309035338fc6" providerId="LiveId" clId="{FF9230FC-E2B5-4DEB-B73E-C0F57EEB7A92}" dt="2020-06-05T05:10:14.742" v="900" actId="1036"/>
          <ac:spMkLst>
            <pc:docMk/>
            <pc:sldMk cId="0" sldId="317"/>
            <ac:spMk id="39939" creationId="{32797D9A-0B8C-443B-942D-29A93B01FF2F}"/>
          </ac:spMkLst>
        </pc:spChg>
      </pc:sldChg>
      <pc:sldChg chg="modSp add mod">
        <pc:chgData name="Luis Alberto Sanchez Rodas" userId="1347309035338fc6" providerId="LiveId" clId="{FF9230FC-E2B5-4DEB-B73E-C0F57EEB7A92}" dt="2020-06-05T05:01:45.734" v="834" actId="2711"/>
        <pc:sldMkLst>
          <pc:docMk/>
          <pc:sldMk cId="0" sldId="359"/>
        </pc:sldMkLst>
        <pc:spChg chg="mod">
          <ac:chgData name="Luis Alberto Sanchez Rodas" userId="1347309035338fc6" providerId="LiveId" clId="{FF9230FC-E2B5-4DEB-B73E-C0F57EEB7A92}" dt="2020-06-05T05:01:45.734" v="834" actId="2711"/>
          <ac:spMkLst>
            <pc:docMk/>
            <pc:sldMk cId="0" sldId="359"/>
            <ac:spMk id="23554" creationId="{2F31B0AD-1A5A-4AF9-B553-838BAC94FFF5}"/>
          </ac:spMkLst>
        </pc:spChg>
        <pc:spChg chg="mod">
          <ac:chgData name="Luis Alberto Sanchez Rodas" userId="1347309035338fc6" providerId="LiveId" clId="{FF9230FC-E2B5-4DEB-B73E-C0F57EEB7A92}" dt="2020-06-05T05:01:39.410" v="832" actId="2711"/>
          <ac:spMkLst>
            <pc:docMk/>
            <pc:sldMk cId="0" sldId="359"/>
            <ac:spMk id="23555" creationId="{20802243-5212-4C8C-9E66-81CE1A045C7F}"/>
          </ac:spMkLst>
        </pc:spChg>
        <pc:graphicFrameChg chg="mod">
          <ac:chgData name="Luis Alberto Sanchez Rodas" userId="1347309035338fc6" providerId="LiveId" clId="{FF9230FC-E2B5-4DEB-B73E-C0F57EEB7A92}" dt="2020-06-05T05:01:32.097" v="831" actId="1037"/>
          <ac:graphicFrameMkLst>
            <pc:docMk/>
            <pc:sldMk cId="0" sldId="359"/>
            <ac:graphicFrameMk id="256027" creationId="{F8735CDC-CE70-440D-AC92-CFB53E9BE574}"/>
          </ac:graphicFrameMkLst>
        </pc:graphicFrameChg>
      </pc:sldChg>
      <pc:sldChg chg="modSp add mod">
        <pc:chgData name="Luis Alberto Sanchez Rodas" userId="1347309035338fc6" providerId="LiveId" clId="{FF9230FC-E2B5-4DEB-B73E-C0F57EEB7A92}" dt="2020-06-05T05:13:58.426" v="1030" actId="1036"/>
        <pc:sldMkLst>
          <pc:docMk/>
          <pc:sldMk cId="0" sldId="360"/>
        </pc:sldMkLst>
        <pc:spChg chg="mod">
          <ac:chgData name="Luis Alberto Sanchez Rodas" userId="1347309035338fc6" providerId="LiveId" clId="{FF9230FC-E2B5-4DEB-B73E-C0F57EEB7A92}" dt="2020-06-05T05:13:15.159" v="998" actId="1076"/>
          <ac:spMkLst>
            <pc:docMk/>
            <pc:sldMk cId="0" sldId="360"/>
            <ac:spMk id="51202" creationId="{5E86A851-5963-41A8-B02F-51DB7B16B4A5}"/>
          </ac:spMkLst>
        </pc:spChg>
        <pc:spChg chg="mod">
          <ac:chgData name="Luis Alberto Sanchez Rodas" userId="1347309035338fc6" providerId="LiveId" clId="{FF9230FC-E2B5-4DEB-B73E-C0F57EEB7A92}" dt="2020-06-05T05:13:50.583" v="1009" actId="14100"/>
          <ac:spMkLst>
            <pc:docMk/>
            <pc:sldMk cId="0" sldId="360"/>
            <ac:spMk id="51203" creationId="{B3AF0005-1D58-4F72-9921-9EAF864E21AA}"/>
          </ac:spMkLst>
        </pc:spChg>
        <pc:spChg chg="mod">
          <ac:chgData name="Luis Alberto Sanchez Rodas" userId="1347309035338fc6" providerId="LiveId" clId="{FF9230FC-E2B5-4DEB-B73E-C0F57EEB7A92}" dt="2020-06-05T05:13:58.426" v="1030" actId="1036"/>
          <ac:spMkLst>
            <pc:docMk/>
            <pc:sldMk cId="0" sldId="360"/>
            <ac:spMk id="145412" creationId="{5504AA53-4ED1-4873-95A0-EF40277B19D0}"/>
          </ac:spMkLst>
        </pc:spChg>
        <pc:spChg chg="mod">
          <ac:chgData name="Luis Alberto Sanchez Rodas" userId="1347309035338fc6" providerId="LiveId" clId="{FF9230FC-E2B5-4DEB-B73E-C0F57EEB7A92}" dt="2020-06-05T05:13:58.426" v="1030" actId="1036"/>
          <ac:spMkLst>
            <pc:docMk/>
            <pc:sldMk cId="0" sldId="360"/>
            <ac:spMk id="145414" creationId="{10C37CF3-BD51-42EB-AB97-38FA4C5DF4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FA6A-9F71-427D-9180-A2FC15F262FF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691C-E655-4FF9-AB0C-F1462043E6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724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FA6A-9F71-427D-9180-A2FC15F262FF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691C-E655-4FF9-AB0C-F1462043E6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188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FA6A-9F71-427D-9180-A2FC15F262FF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691C-E655-4FF9-AB0C-F1462043E6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960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FA6A-9F71-427D-9180-A2FC15F262FF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691C-E655-4FF9-AB0C-F1462043E6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73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FA6A-9F71-427D-9180-A2FC15F262FF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691C-E655-4FF9-AB0C-F1462043E6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705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FA6A-9F71-427D-9180-A2FC15F262FF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691C-E655-4FF9-AB0C-F1462043E6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677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FA6A-9F71-427D-9180-A2FC15F262FF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691C-E655-4FF9-AB0C-F1462043E6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416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FA6A-9F71-427D-9180-A2FC15F262FF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691C-E655-4FF9-AB0C-F1462043E6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655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FA6A-9F71-427D-9180-A2FC15F262FF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691C-E655-4FF9-AB0C-F1462043E6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032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FA6A-9F71-427D-9180-A2FC15F262FF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691C-E655-4FF9-AB0C-F1462043E6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064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FA6A-9F71-427D-9180-A2FC15F262FF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691C-E655-4FF9-AB0C-F1462043E6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398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FFA6A-9F71-427D-9180-A2FC15F262FF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691C-E655-4FF9-AB0C-F1462043E6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3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7753-BEED-42FF-BC77-E43086A92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59620"/>
            <a:ext cx="7772400" cy="1793052"/>
          </a:xfrm>
        </p:spPr>
        <p:txBody>
          <a:bodyPr>
            <a:normAutofit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a la programación en Matlab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89C85-32DD-4145-830B-87EBECE78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1029" y="4934699"/>
            <a:ext cx="3997171" cy="4258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Sanchez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44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A4D2-8B9A-4984-B870-EAA3C10A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08" y="116551"/>
            <a:ext cx="7886700" cy="655806"/>
          </a:xfrm>
        </p:spPr>
        <p:txBody>
          <a:bodyPr>
            <a:normAutofit fontScale="90000"/>
          </a:bodyPr>
          <a:lstStyle/>
          <a:p>
            <a:r>
              <a:rPr lang="es-E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B6CE2-D2E2-4CA6-B4DE-CA789F212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3" y="754600"/>
            <a:ext cx="8071467" cy="6041253"/>
          </a:xfrm>
        </p:spPr>
        <p:txBody>
          <a:bodyPr>
            <a:noAutofit/>
          </a:bodyPr>
          <a:lstStyle/>
          <a:p>
            <a:r>
              <a:rPr lang="en-GB" alt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using shortcut statements</a:t>
            </a:r>
          </a:p>
          <a:p>
            <a:pPr lvl="1"/>
            <a:r>
              <a:rPr lang="en-GB" alt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colon operator </a:t>
            </a:r>
            <a:r>
              <a:rPr lang="en-US" altLang="es-PE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s-PE" sz="1800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first:increment:last</a:t>
            </a:r>
            <a:endParaRPr lang="en-US" altLang="es-PE" sz="1800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es-ES" altLang="es-PE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= 1:2:10</a:t>
            </a:r>
          </a:p>
          <a:p>
            <a:pPr lvl="2">
              <a:buNone/>
            </a:pPr>
            <a:r>
              <a:rPr lang="es-ES" altLang="es-PE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x =</a:t>
            </a:r>
            <a:br>
              <a:rPr lang="es-ES" altLang="es-PE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s-ES" altLang="es-PE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1     3     5     7     9</a:t>
            </a:r>
          </a:p>
          <a:p>
            <a:pPr lvl="2"/>
            <a:r>
              <a:rPr lang="es-ES" altLang="es-PE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= 0:0.1:0.5</a:t>
            </a:r>
          </a:p>
          <a:p>
            <a:pPr lvl="2">
              <a:buNone/>
            </a:pPr>
            <a:r>
              <a:rPr lang="es-ES" altLang="es-PE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y =</a:t>
            </a:r>
            <a:br>
              <a:rPr lang="es-ES" altLang="es-PE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s-ES" altLang="es-PE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0    0.1    0.2    0.3    0.4    0.5</a:t>
            </a:r>
            <a:endParaRPr lang="en-GB" altLang="es-PE" sz="1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= [ 1 2 3 4 ]</a:t>
            </a:r>
          </a:p>
          <a:p>
            <a:pPr lvl="1">
              <a:buNone/>
            </a:pPr>
            <a:r>
              <a:rPr lang="en-US" alt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vector =</a:t>
            </a:r>
            <a:br>
              <a:rPr lang="en-US" alt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1     2     3     4</a:t>
            </a:r>
          </a:p>
          <a:p>
            <a:r>
              <a:rPr lang="en-US" alt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= [ 1 2 3; 4 5 6 ]</a:t>
            </a:r>
          </a:p>
          <a:p>
            <a:pPr lvl="1">
              <a:buNone/>
            </a:pPr>
            <a:r>
              <a:rPr lang="en-US" alt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matrix =</a:t>
            </a:r>
            <a:br>
              <a:rPr lang="en-US" alt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1     2     3</a:t>
            </a:r>
            <a:br>
              <a:rPr lang="en-US" alt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4     5     6</a:t>
            </a:r>
          </a:p>
          <a:p>
            <a:r>
              <a:rPr lang="en-US" alt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= [ 1 2 3; 4 5 ]</a:t>
            </a:r>
          </a:p>
          <a:p>
            <a:pPr lvl="1">
              <a:buNone/>
            </a:pPr>
            <a:r>
              <a:rPr lang="en-US" alt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s-PE" sz="1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 Error</a:t>
            </a:r>
          </a:p>
          <a:p>
            <a:r>
              <a:rPr lang="en-US" alt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[ 5 (2+4) ]</a:t>
            </a:r>
          </a:p>
          <a:p>
            <a:pPr lvl="1">
              <a:buNone/>
            </a:pPr>
            <a:r>
              <a:rPr lang="en-US" alt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</a:t>
            </a:r>
            <a:br>
              <a:rPr lang="en-US" alt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5     6</a:t>
            </a:r>
          </a:p>
        </p:txBody>
      </p:sp>
    </p:spTree>
    <p:extLst>
      <p:ext uri="{BB962C8B-B14F-4D97-AF65-F5344CB8AC3E}">
        <p14:creationId xmlns:p14="http://schemas.microsoft.com/office/powerpoint/2010/main" val="180398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859B-AADE-41B2-AA2C-A7839079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3460"/>
          </a:xfrm>
        </p:spPr>
        <p:txBody>
          <a:bodyPr>
            <a:normAutofit/>
          </a:bodyPr>
          <a:lstStyle/>
          <a:p>
            <a:r>
              <a:rPr lang="es-ES" alt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lang="es-P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BFD0-BEE6-4CE8-9DA3-CA012F08E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742" y="1349528"/>
            <a:ext cx="3659265" cy="4592930"/>
          </a:xfrm>
        </p:spPr>
        <p:txBody>
          <a:bodyPr>
            <a:normAutofit fontScale="77500" lnSpcReduction="20000"/>
          </a:bodyPr>
          <a:lstStyle/>
          <a:p>
            <a:r>
              <a:rPr lang="en-GB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transpose operator </a:t>
            </a:r>
            <a: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pl-PL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'</a:t>
            </a:r>
            <a:endParaRPr lang="en-US" altLang="es-PE" sz="3000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s-PE" sz="3000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pl-PL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 = [ 1:3 ]'</a:t>
            </a:r>
          </a:p>
          <a:p>
            <a:pPr lvl="1">
              <a:buNone/>
            </a:pPr>
            <a: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pl-PL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 =</a:t>
            </a:r>
            <a:b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pl-PL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1</a:t>
            </a:r>
            <a:b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pl-PL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2</a:t>
            </a:r>
            <a:b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pl-PL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3</a:t>
            </a:r>
          </a:p>
          <a:p>
            <a:pPr lvl="1"/>
            <a:r>
              <a:rPr lang="pl-PL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= [ u u ]</a:t>
            </a:r>
          </a:p>
          <a:p>
            <a:pPr lvl="1">
              <a:buNone/>
            </a:pPr>
            <a: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pl-PL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=</a:t>
            </a:r>
            <a:b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pl-PL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1     1</a:t>
            </a:r>
            <a:b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pl-PL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2     2</a:t>
            </a:r>
            <a:b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pl-PL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3     3</a:t>
            </a:r>
            <a:endParaRPr lang="en-US" altLang="es-PE" sz="3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pl-PL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= [ u'</a:t>
            </a:r>
            <a: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pl-PL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u' ]</a:t>
            </a:r>
            <a:endParaRPr lang="en-US" altLang="es-PE" sz="3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pl-PL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=</a:t>
            </a:r>
            <a:b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pl-PL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1     2     3</a:t>
            </a:r>
            <a:b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pl-PL" altLang="es-P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1     2     3</a:t>
            </a:r>
            <a:endParaRPr lang="en-US" altLang="es-PE" sz="3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s-P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8286B-9873-4FD7-974D-21A6A79F4F6C}"/>
              </a:ext>
            </a:extLst>
          </p:cNvPr>
          <p:cNvSpPr txBox="1">
            <a:spLocks noChangeArrowheads="1"/>
          </p:cNvSpPr>
          <p:nvPr/>
        </p:nvSpPr>
        <p:spPr>
          <a:xfrm>
            <a:off x="4361433" y="1349528"/>
            <a:ext cx="4441825" cy="5313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using built-in functions</a:t>
            </a:r>
          </a:p>
          <a:p>
            <a:pPr lvl="1"/>
            <a:r>
              <a:rPr lang="en-GB" altLang="es-PE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zeros()</a:t>
            </a:r>
          </a:p>
          <a:p>
            <a:pPr lvl="2"/>
            <a:r>
              <a:rPr lang="en-GB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zeros(2)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GB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</a:t>
            </a:r>
            <a:br>
              <a:rPr lang="en-GB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0     0</a:t>
            </a:r>
            <a:br>
              <a:rPr lang="en-GB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0     0</a:t>
            </a:r>
          </a:p>
          <a:p>
            <a:pPr lvl="2"/>
            <a:r>
              <a:rPr lang="en-GB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zeros(2,3)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GB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z =</a:t>
            </a:r>
            <a:br>
              <a:rPr lang="en-GB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0     0     0</a:t>
            </a:r>
            <a:br>
              <a:rPr lang="en-GB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0     0     0</a:t>
            </a:r>
          </a:p>
          <a:p>
            <a:pPr lvl="1"/>
            <a:r>
              <a:rPr lang="en-GB" altLang="es-PE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ones()</a:t>
            </a:r>
            <a:r>
              <a:rPr lang="en-GB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s-PE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size()</a:t>
            </a:r>
            <a:r>
              <a:rPr lang="en-GB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s-PE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length()</a:t>
            </a:r>
          </a:p>
          <a:p>
            <a:pPr lvl="1"/>
            <a:r>
              <a:rPr lang="en-GB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zeros(1,4)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 =</a:t>
            </a:r>
            <a:br>
              <a:rPr lang="en-GB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0     0     0     0</a:t>
            </a:r>
            <a:br>
              <a:rPr lang="en-GB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zeros( size(z) 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=</a:t>
            </a:r>
            <a:br>
              <a:rPr lang="en-GB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0     0     0</a:t>
            </a:r>
            <a:br>
              <a:rPr lang="en-GB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0     0     0</a:t>
            </a:r>
            <a:endParaRPr lang="en-GB" altLang="es-PE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s-PE" sz="14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78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F31B0AD-1A5A-4AF9-B553-838BAC94F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Matrices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0802243-5212-4C8C-9E66-81CE1A045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Some useful commands:</a:t>
            </a:r>
          </a:p>
          <a:p>
            <a:pPr eaLnBrk="1" hangingPunct="1"/>
            <a:endParaRPr lang="en-US" altLang="zh-CN" dirty="0"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eaLnBrk="1" hangingPunct="1"/>
            <a:endParaRPr lang="zh-CN" altLang="en-US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graphicFrame>
        <p:nvGraphicFramePr>
          <p:cNvPr id="256027" name="Group 27">
            <a:extLst>
              <a:ext uri="{FF2B5EF4-FFF2-40B4-BE49-F238E27FC236}">
                <a16:creationId xmlns:a16="http://schemas.microsoft.com/office/drawing/2014/main" id="{F8735CDC-CE70-440D-AC92-CFB53E9BE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91453"/>
              </p:ext>
            </p:extLst>
          </p:nvPr>
        </p:nvGraphicFramePr>
        <p:xfrm>
          <a:off x="1169206" y="2828051"/>
          <a:ext cx="7239000" cy="255235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562">
                <a:tc>
                  <a:txBody>
                    <a:bodyPr/>
                    <a:lstStyle>
                      <a:lvl1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1pPr>
                      <a:lvl2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2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2pPr>
                      <a:lvl3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0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3pPr>
                      <a:lvl4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4pPr>
                      <a:lvl5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anose="02020603050405020304" pitchFamily="18" charset="0"/>
                          <a:cs typeface="B Yekan" pitchFamily="2" charset="0"/>
                        </a:rPr>
                        <a:t>zeros(n)</a:t>
                      </a:r>
                    </a:p>
                  </a:txBody>
                  <a:tcPr marL="84406" marR="84406" marT="42208" marB="422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1pPr>
                      <a:lvl2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2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2pPr>
                      <a:lvl3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0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3pPr>
                      <a:lvl4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4pPr>
                      <a:lvl5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anose="02020603050405020304" pitchFamily="18" charset="0"/>
                          <a:cs typeface="B Yekan" pitchFamily="2" charset="0"/>
                        </a:rPr>
                        <a:t>Returns a n X n matrix of zeros </a:t>
                      </a:r>
                    </a:p>
                  </a:txBody>
                  <a:tcPr marL="84406" marR="84406" marT="42208" marB="422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27">
                <a:tc>
                  <a:txBody>
                    <a:bodyPr/>
                    <a:lstStyle>
                      <a:lvl1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1pPr>
                      <a:lvl2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2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2pPr>
                      <a:lvl3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0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3pPr>
                      <a:lvl4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4pPr>
                      <a:lvl5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anose="02020603050405020304" pitchFamily="18" charset="0"/>
                          <a:cs typeface="B Yekan" pitchFamily="2" charset="0"/>
                        </a:rPr>
                        <a:t>zeros(m,n)</a:t>
                      </a:r>
                    </a:p>
                  </a:txBody>
                  <a:tcPr marL="84406" marR="84406" marT="42208" marB="422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1pPr>
                      <a:lvl2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2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2pPr>
                      <a:lvl3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0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3pPr>
                      <a:lvl4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4pPr>
                      <a:lvl5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anose="02020603050405020304" pitchFamily="18" charset="0"/>
                          <a:cs typeface="B Yekan" pitchFamily="2" charset="0"/>
                        </a:rPr>
                        <a:t>Returns a m X n matrix of zeros </a:t>
                      </a:r>
                    </a:p>
                  </a:txBody>
                  <a:tcPr marL="84406" marR="84406" marT="42208" marB="422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62">
                <a:tc>
                  <a:txBody>
                    <a:bodyPr/>
                    <a:lstStyle>
                      <a:lvl1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1pPr>
                      <a:lvl2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2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2pPr>
                      <a:lvl3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0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3pPr>
                      <a:lvl4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4pPr>
                      <a:lvl5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anose="02020603050405020304" pitchFamily="18" charset="0"/>
                          <a:cs typeface="B Yekan" pitchFamily="2" charset="0"/>
                        </a:rPr>
                        <a:t>ones(n)</a:t>
                      </a:r>
                    </a:p>
                  </a:txBody>
                  <a:tcPr marL="84406" marR="84406" marT="42208" marB="422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1pPr>
                      <a:lvl2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2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2pPr>
                      <a:lvl3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0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3pPr>
                      <a:lvl4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4pPr>
                      <a:lvl5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anose="02020603050405020304" pitchFamily="18" charset="0"/>
                          <a:cs typeface="B Yekan" pitchFamily="2" charset="0"/>
                        </a:rPr>
                        <a:t>Returns a n X n matrix of ones</a:t>
                      </a:r>
                    </a:p>
                  </a:txBody>
                  <a:tcPr marL="84406" marR="84406" marT="42208" marB="422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562">
                <a:tc>
                  <a:txBody>
                    <a:bodyPr/>
                    <a:lstStyle>
                      <a:lvl1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1pPr>
                      <a:lvl2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2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2pPr>
                      <a:lvl3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0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3pPr>
                      <a:lvl4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4pPr>
                      <a:lvl5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anose="02020603050405020304" pitchFamily="18" charset="0"/>
                          <a:cs typeface="B Yekan" pitchFamily="2" charset="0"/>
                        </a:rPr>
                        <a:t>ones(m,n)</a:t>
                      </a:r>
                    </a:p>
                  </a:txBody>
                  <a:tcPr marL="84406" marR="84406" marT="42208" marB="422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1pPr>
                      <a:lvl2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2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2pPr>
                      <a:lvl3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0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3pPr>
                      <a:lvl4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4pPr>
                      <a:lvl5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anose="02020603050405020304" pitchFamily="18" charset="0"/>
                          <a:cs typeface="B Yekan" pitchFamily="2" charset="0"/>
                        </a:rPr>
                        <a:t>Returns a m X n matrix of ones</a:t>
                      </a:r>
                    </a:p>
                  </a:txBody>
                  <a:tcPr marL="84406" marR="84406" marT="42208" marB="422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634">
                <a:tc>
                  <a:txBody>
                    <a:bodyPr/>
                    <a:lstStyle>
                      <a:lvl1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1pPr>
                      <a:lvl2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2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2pPr>
                      <a:lvl3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0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3pPr>
                      <a:lvl4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4pPr>
                      <a:lvl5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anose="02020603050405020304" pitchFamily="18" charset="0"/>
                          <a:cs typeface="B Yekan" pitchFamily="2" charset="0"/>
                        </a:rPr>
                        <a:t>size(A)</a:t>
                      </a:r>
                    </a:p>
                  </a:txBody>
                  <a:tcPr marL="84406" marR="84406" marT="42208" marB="422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1pPr>
                      <a:lvl2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2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2pPr>
                      <a:lvl3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0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3pPr>
                      <a:lvl4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4pPr>
                      <a:lvl5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anose="02020603050405020304" pitchFamily="18" charset="0"/>
                          <a:cs typeface="B Yekan" pitchFamily="2" charset="0"/>
                        </a:rPr>
                        <a:t>For a m X n matrix A, returns the row vector [m,n] containing the number of rows and columns in matrix</a:t>
                      </a:r>
                    </a:p>
                  </a:txBody>
                  <a:tcPr marL="84406" marR="84406" marT="42208" marB="422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027">
                <a:tc>
                  <a:txBody>
                    <a:bodyPr/>
                    <a:lstStyle>
                      <a:lvl1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1pPr>
                      <a:lvl2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2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2pPr>
                      <a:lvl3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0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3pPr>
                      <a:lvl4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4pPr>
                      <a:lvl5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anose="02020603050405020304" pitchFamily="18" charset="0"/>
                          <a:cs typeface="B Yekan" pitchFamily="2" charset="0"/>
                        </a:rPr>
                        <a:t>length(A)</a:t>
                      </a:r>
                    </a:p>
                  </a:txBody>
                  <a:tcPr marL="84406" marR="84406" marT="42208" marB="422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1pPr>
                      <a:lvl2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2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2pPr>
                      <a:lvl3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10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3pPr>
                      <a:lvl4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4pPr>
                      <a:lvl5pPr algn="l" rtl="0">
                        <a:spcBef>
                          <a:spcPct val="50000"/>
                        </a:spcBef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defRPr sz="900">
                          <a:solidFill>
                            <a:srgbClr val="5F5F5F"/>
                          </a:solidFill>
                          <a:latin typeface="Tahoma" panose="020B0604030504040204" pitchFamily="34" charset="0"/>
                          <a:cs typeface="B Yekan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anose="02020603050405020304" pitchFamily="18" charset="0"/>
                          <a:cs typeface="B Yekan" pitchFamily="2" charset="0"/>
                        </a:rPr>
                        <a:t>Returns the larger of the number of rows or columns in A</a:t>
                      </a:r>
                    </a:p>
                  </a:txBody>
                  <a:tcPr marL="84406" marR="84406" marT="42208" marB="422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05471D6-B47A-4D84-B19B-B826CC244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218" y="426792"/>
            <a:ext cx="8135815" cy="50848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Data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C588F0D-24BC-4DD6-9BFA-EA78D2F96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1775" y="1334659"/>
            <a:ext cx="7886700" cy="347846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s-PE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es-PE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s-PE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altLang="es-PE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PE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s-PE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marL="0" indent="0" eaLnBrk="1" hangingPunct="1">
              <a:buNone/>
            </a:pPr>
            <a:endParaRPr lang="en-US" alt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	integer</a:t>
            </a:r>
          </a:p>
          <a:p>
            <a:pPr lvl="1" eaLnBrk="1" hangingPunct="1"/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%f	floating point format</a:t>
            </a:r>
          </a:p>
          <a:p>
            <a:pPr lvl="1" eaLnBrk="1" hangingPunct="1"/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%e	exponential format</a:t>
            </a:r>
          </a:p>
          <a:p>
            <a:pPr lvl="1" eaLnBrk="1" hangingPunct="1"/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	new line character</a:t>
            </a:r>
          </a:p>
          <a:p>
            <a:pPr lvl="1" eaLnBrk="1" hangingPunct="1"/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\t	            tab character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BAC3EB3-155B-4354-B1D3-A1A6E27D8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1" y="309153"/>
            <a:ext cx="8135815" cy="57443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Data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2797D9A-0B8C-443B-942D-29A93B01F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553" y="1166478"/>
            <a:ext cx="8282113" cy="5624944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'Result is %d', 3 );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Result is 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'Area of a circle with radius %d is %f', 3, pi*3^2 );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Area of a circle with radius 3 is 28.274334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5;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'x = %3d', x 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  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pi;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'x = %0.2f', x 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3.14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'x = %6.2f', x 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  3.14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'x = %d\</a:t>
            </a:r>
            <a:r>
              <a:rPr lang="en-US" alt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%d\n', 3, 13 );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3</a:t>
            </a:r>
            <a:b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A0479C8-6162-4C1C-833B-03C4C505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42" y="231961"/>
            <a:ext cx="7886700" cy="886625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PE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s-ES" alt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load, </a:t>
            </a:r>
            <a:r>
              <a:rPr lang="es-ES" altLang="es-PE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endParaRPr lang="es-ES" altLang="es-P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DB874CA1-6B27-4A26-8EFF-F512B944B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30" y="1118586"/>
            <a:ext cx="7886700" cy="5291092"/>
          </a:xfrm>
        </p:spPr>
        <p:txBody>
          <a:bodyPr>
            <a:noAutofit/>
          </a:bodyPr>
          <a:lstStyle/>
          <a:p>
            <a:pPr eaLnBrk="1" hangingPunct="1"/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variables: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es-ES" alt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pepito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juanito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deletes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pepito and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juanito</a:t>
            </a:r>
            <a:endParaRPr lang="es-ES" alt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load variables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variables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file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nombrearchivo.mat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nombrearchivo</a:t>
            </a:r>
            <a:endParaRPr lang="es-ES" alt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nombrearchivo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pepito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juanito</a:t>
            </a:r>
            <a:endParaRPr lang="es-ES" alt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file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nombrearchivo.mat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 load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nombrearchivo</a:t>
            </a:r>
            <a:endParaRPr lang="es-ES" alt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1D0F-36A5-46C4-84FB-41E2FF19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7760749" cy="13255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program of any programmer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CBDF472-4230-4432-B230-B1020BA0A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243260"/>
            <a:ext cx="7886700" cy="1743198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s-ES" altLang="es-PE" dirty="0"/>
              <a:t>&gt;&gt; </a:t>
            </a:r>
            <a:r>
              <a:rPr lang="es-ES" altLang="es-PE" dirty="0" err="1"/>
              <a:t>disp</a:t>
            </a:r>
            <a:r>
              <a:rPr lang="es-ES" altLang="es-PE" dirty="0"/>
              <a:t>(‘¡Hola, mundo!’)</a:t>
            </a:r>
          </a:p>
          <a:p>
            <a:pPr>
              <a:buNone/>
            </a:pPr>
            <a:r>
              <a:rPr lang="es-ES" altLang="es-PE" dirty="0"/>
              <a:t>       ¡Hola, mundo!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s-ES" altLang="es-PE" dirty="0"/>
          </a:p>
          <a:p>
            <a:pPr eaLnBrk="1" hangingPunct="1">
              <a:buFont typeface="Arial" panose="020B0604020202020204" pitchFamily="34" charset="0"/>
              <a:buNone/>
            </a:pPr>
            <a:endParaRPr lang="es-ES" altLang="es-P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C21EFEA-F26C-4126-81EA-A2B95329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P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57C6487-7D4B-4EC0-9AD3-7A1894A0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7151"/>
            <a:ext cx="7886700" cy="4351338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name_of_program</a:t>
            </a:r>
            <a:endParaRPr lang="es-ES" altLang="es-PE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Matlab ignores </a:t>
            </a:r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anything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follows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symbol %.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s-ES" altLang="es-P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s-ES" altLang="es-P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s-ES" altLang="es-PE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s-ES" alt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&gt;&gt;b=7; % Matlab </a:t>
            </a:r>
            <a:r>
              <a:rPr lang="es-ES" altLang="es-P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s-ES" alt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s-ES" alt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alt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s-ES" alt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s-ES" altLang="es-P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alt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b, and </a:t>
            </a:r>
            <a:r>
              <a:rPr lang="es-ES" altLang="es-P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s-ES" alt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ES" alt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s-ES" alt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ES" alt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r>
              <a:rPr lang="es-ES" alt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4ADE641-055E-4057-8A9C-26D89BCA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s-E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E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D4527DEF-CCD2-4F4A-B83C-985128728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1438"/>
            <a:ext cx="7886700" cy="4351338"/>
          </a:xfrm>
        </p:spPr>
        <p:txBody>
          <a:bodyPr/>
          <a:lstStyle/>
          <a:p>
            <a:pPr eaLnBrk="1" hangingPunct="1"/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s-ES" altLang="es-PE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NOTE:</a:t>
            </a:r>
            <a:endParaRPr lang="es-ES" altLang="es-PE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look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those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Matlab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folders are: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Indicated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Matlab's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Matlab's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Matlab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looks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s-ES" altLang="es-P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s-ES" alt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new </a:t>
            </a:r>
            <a:r>
              <a:rPr lang="es-ES" altLang="es-P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s-ES" alt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alt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alt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File→Set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>
            <a:extLst>
              <a:ext uri="{FF2B5EF4-FFF2-40B4-BE49-F238E27FC236}">
                <a16:creationId xmlns:a16="http://schemas.microsoft.com/office/drawing/2014/main" id="{5E86A851-5963-41A8-B02F-51DB7B16B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888" y="223533"/>
            <a:ext cx="7886700" cy="974354"/>
          </a:xfrm>
        </p:spPr>
        <p:txBody>
          <a:bodyPr/>
          <a:lstStyle/>
          <a:p>
            <a:pPr eaLnBrk="1" hangingPunct="1"/>
            <a:r>
              <a:rPr lang="sv-SE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51203" name="Rectangle 1027">
            <a:extLst>
              <a:ext uri="{FF2B5EF4-FFF2-40B4-BE49-F238E27FC236}">
                <a16:creationId xmlns:a16="http://schemas.microsoft.com/office/drawing/2014/main" id="{B3AF0005-1D58-4F72-9921-9EAF864E2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7899" y="1197887"/>
            <a:ext cx="8242318" cy="3798277"/>
          </a:xfrm>
        </p:spPr>
        <p:txBody>
          <a:bodyPr/>
          <a:lstStyle/>
          <a:p>
            <a:pPr marL="0" indent="0"/>
            <a:r>
              <a:rPr lang="sv-SE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describe subprograms</a:t>
            </a:r>
          </a:p>
          <a:p>
            <a:pPr marL="439626" lvl="1" indent="-17585"/>
            <a:r>
              <a:rPr lang="sv-SE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inputs, generate outputs</a:t>
            </a:r>
          </a:p>
          <a:p>
            <a:pPr marL="439626" lvl="1" indent="-17585"/>
            <a:r>
              <a:rPr lang="sv-SE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local variables (invisible in global workspace)</a:t>
            </a:r>
          </a:p>
          <a:p>
            <a:pPr marL="0" indent="0">
              <a:buNone/>
            </a:pPr>
            <a:endParaRPr lang="sv-SE" altLang="es-PE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v-SE" altLang="es-PE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[output_arguments]=function_name(input_arguments)</a:t>
            </a:r>
          </a:p>
          <a:p>
            <a:pPr marL="0" indent="0">
              <a:buNone/>
            </a:pPr>
            <a:r>
              <a:rPr lang="sv-SE" altLang="es-PE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Comment lines</a:t>
            </a:r>
          </a:p>
          <a:p>
            <a:pPr marL="0" indent="0">
              <a:buNone/>
            </a:pPr>
            <a:r>
              <a:rPr lang="sv-SE" altLang="es-PE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&lt;function body&gt;</a:t>
            </a:r>
          </a:p>
          <a:p>
            <a:pPr marL="0" indent="0"/>
            <a:endParaRPr lang="sv-SE" altLang="es-PE" dirty="0"/>
          </a:p>
        </p:txBody>
      </p:sp>
      <p:sp>
        <p:nvSpPr>
          <p:cNvPr id="145412" name="Text Box 1028">
            <a:extLst>
              <a:ext uri="{FF2B5EF4-FFF2-40B4-BE49-F238E27FC236}">
                <a16:creationId xmlns:a16="http://schemas.microsoft.com/office/drawing/2014/main" id="{5504AA53-4ED1-4873-95A0-EF40277B1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699" y="4706584"/>
            <a:ext cx="4724400" cy="10193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83077" tIns="43200" rIns="83077" bIns="43200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90000"/>
              </a:lnSpc>
              <a:spcBef>
                <a:spcPct val="50000"/>
              </a:spcBef>
            </a:pPr>
            <a:r>
              <a:rPr lang="sv-SE" altLang="es-PE" sz="1477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function [z]=factfun(n)</a:t>
            </a:r>
            <a:br>
              <a:rPr lang="sv-SE" altLang="es-PE" sz="1477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sv-SE" altLang="es-PE" sz="1477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% FACTFUN – Compute factorial</a:t>
            </a:r>
            <a:br>
              <a:rPr lang="sv-SE" altLang="es-PE" sz="1477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sv-SE" altLang="es-PE" sz="1477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% Z=FACTFUN(N) 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</a:pPr>
            <a:r>
              <a:rPr lang="sv-SE" altLang="es-PE" sz="1477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 = prod(1:n);</a:t>
            </a:r>
          </a:p>
        </p:txBody>
      </p:sp>
      <p:sp>
        <p:nvSpPr>
          <p:cNvPr id="145414" name="Text Box 1030">
            <a:extLst>
              <a:ext uri="{FF2B5EF4-FFF2-40B4-BE49-F238E27FC236}">
                <a16:creationId xmlns:a16="http://schemas.microsoft.com/office/drawing/2014/main" id="{10C37CF3-BD51-42EB-AB97-38FA4C5DF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5299" y="4409111"/>
            <a:ext cx="2133600" cy="3145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83077" tIns="43200" rIns="83077" bIns="43200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sv-SE" altLang="es-PE" sz="1477" b="1">
                <a:solidFill>
                  <a:srgbClr val="5F5F5F"/>
                </a:solidFill>
                <a:latin typeface="Lucida Console" panose="020B0609040504020204" pitchFamily="49" charset="0"/>
              </a:rPr>
              <a:t>factfun.m</a:t>
            </a:r>
          </a:p>
        </p:txBody>
      </p:sp>
      <p:sp>
        <p:nvSpPr>
          <p:cNvPr id="145415" name="Rectangle 1031">
            <a:extLst>
              <a:ext uri="{FF2B5EF4-FFF2-40B4-BE49-F238E27FC236}">
                <a16:creationId xmlns:a16="http://schemas.microsoft.com/office/drawing/2014/main" id="{18B8AF3A-32AD-4CC1-84E7-6BD5A95A7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23" y="5688623"/>
            <a:ext cx="8001000" cy="422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7" tIns="41031" rIns="83527" bIns="41031"/>
          <a:lstStyle>
            <a:lvl1pPr>
              <a:spcBef>
                <a:spcPct val="50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²"/>
              <a:defRPr sz="1600">
                <a:solidFill>
                  <a:srgbClr val="5F5F5F"/>
                </a:solidFill>
                <a:latin typeface="Tahoma" panose="020B0604030504040204" pitchFamily="34" charset="0"/>
                <a:cs typeface="B Yekan" pitchFamily="2" charset="0"/>
              </a:defRPr>
            </a:lvl1pPr>
            <a:lvl2pPr marL="476250" indent="-19050">
              <a:spcBef>
                <a:spcPct val="50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²"/>
              <a:defRPr sz="1400">
                <a:solidFill>
                  <a:srgbClr val="5F5F5F"/>
                </a:solidFill>
                <a:latin typeface="Tahoma" panose="020B0604030504040204" pitchFamily="34" charset="0"/>
                <a:cs typeface="B Yekan" pitchFamily="2" charset="0"/>
              </a:defRPr>
            </a:lvl2pPr>
            <a:lvl3pPr marL="1143000" indent="-228600">
              <a:spcBef>
                <a:spcPct val="50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²"/>
              <a:defRPr sz="1200">
                <a:solidFill>
                  <a:srgbClr val="5F5F5F"/>
                </a:solidFill>
                <a:latin typeface="Tahoma" panose="020B0604030504040204" pitchFamily="34" charset="0"/>
                <a:cs typeface="B Yekan" pitchFamily="2" charset="0"/>
              </a:defRPr>
            </a:lvl3pPr>
            <a:lvl4pPr marL="1600200" indent="-228600">
              <a:spcBef>
                <a:spcPct val="50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²"/>
              <a:defRPr sz="1000">
                <a:solidFill>
                  <a:srgbClr val="5F5F5F"/>
                </a:solidFill>
                <a:latin typeface="Tahoma" panose="020B0604030504040204" pitchFamily="34" charset="0"/>
                <a:cs typeface="B Yekan" pitchFamily="2" charset="0"/>
              </a:defRPr>
            </a:lvl4pPr>
            <a:lvl5pPr marL="2057400" indent="-228600">
              <a:spcBef>
                <a:spcPct val="50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²"/>
              <a:defRPr sz="1000">
                <a:solidFill>
                  <a:srgbClr val="5F5F5F"/>
                </a:solidFill>
                <a:latin typeface="Tahoma" panose="020B0604030504040204" pitchFamily="34" charset="0"/>
                <a:cs typeface="B Yekan" pitchFamily="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²"/>
              <a:defRPr sz="1000">
                <a:solidFill>
                  <a:srgbClr val="5F5F5F"/>
                </a:solidFill>
                <a:latin typeface="Tahoma" panose="020B0604030504040204" pitchFamily="34" charset="0"/>
                <a:cs typeface="B Yekan" pitchFamily="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²"/>
              <a:defRPr sz="1000">
                <a:solidFill>
                  <a:srgbClr val="5F5F5F"/>
                </a:solidFill>
                <a:latin typeface="Tahoma" panose="020B0604030504040204" pitchFamily="34" charset="0"/>
                <a:cs typeface="B Yekan" pitchFamily="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²"/>
              <a:defRPr sz="1000">
                <a:solidFill>
                  <a:srgbClr val="5F5F5F"/>
                </a:solidFill>
                <a:latin typeface="Tahoma" panose="020B0604030504040204" pitchFamily="34" charset="0"/>
                <a:cs typeface="B Yekan" pitchFamily="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²"/>
              <a:defRPr sz="1000">
                <a:solidFill>
                  <a:srgbClr val="5F5F5F"/>
                </a:solidFill>
                <a:latin typeface="Tahoma" panose="020B0604030504040204" pitchFamily="34" charset="0"/>
                <a:cs typeface="B Yekan" pitchFamily="2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es-PE" sz="1477">
                <a:solidFill>
                  <a:srgbClr val="3333CC"/>
                </a:solidFill>
                <a:latin typeface="Lucida Console" panose="020B0609040504020204" pitchFamily="49" charset="0"/>
              </a:rPr>
              <a:t>&gt;&gt; y=factfun(10);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 autoUpdateAnimBg="0"/>
      <p:bldP spid="145414" grpId="0" animBg="1" autoUpdateAnimBg="0"/>
      <p:bldP spid="14541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5853106-5BE8-4DBE-8710-59686AD9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0" y="1106901"/>
            <a:ext cx="8707772" cy="48981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63DB13-5042-439D-BBBE-694915ADD69D}"/>
              </a:ext>
            </a:extLst>
          </p:cNvPr>
          <p:cNvSpPr txBox="1"/>
          <p:nvPr/>
        </p:nvSpPr>
        <p:spPr>
          <a:xfrm>
            <a:off x="2299317" y="327565"/>
            <a:ext cx="276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 a</a:t>
            </a:r>
            <a:endParaRPr lang="es-P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F5FF2-B7DD-4929-B0B3-F4E080D6226D}"/>
              </a:ext>
            </a:extLst>
          </p:cNvPr>
          <p:cNvSpPr txBox="1"/>
          <p:nvPr/>
        </p:nvSpPr>
        <p:spPr>
          <a:xfrm>
            <a:off x="7314587" y="2608955"/>
            <a:ext cx="169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Workspace</a:t>
            </a:r>
            <a:endParaRPr lang="es-PE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0198A-A585-4F61-A558-1ED3D8D9C238}"/>
              </a:ext>
            </a:extLst>
          </p:cNvPr>
          <p:cNvSpPr txBox="1"/>
          <p:nvPr/>
        </p:nvSpPr>
        <p:spPr>
          <a:xfrm>
            <a:off x="4092604" y="2585885"/>
            <a:ext cx="112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  <a:endParaRPr lang="es-PE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C0823-2B2A-4CC2-A73F-C35B4A5AFF79}"/>
              </a:ext>
            </a:extLst>
          </p:cNvPr>
          <p:cNvSpPr txBox="1"/>
          <p:nvPr/>
        </p:nvSpPr>
        <p:spPr>
          <a:xfrm>
            <a:off x="496917" y="2755743"/>
            <a:ext cx="13486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Folder</a:t>
            </a:r>
            <a:endParaRPr lang="es-PE" sz="23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9E540-2932-45A2-9EED-D4840694B502}"/>
              </a:ext>
            </a:extLst>
          </p:cNvPr>
          <p:cNvSpPr txBox="1"/>
          <p:nvPr/>
        </p:nvSpPr>
        <p:spPr>
          <a:xfrm>
            <a:off x="3253666" y="4776187"/>
            <a:ext cx="288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Windows</a:t>
            </a:r>
            <a:endParaRPr lang="es-PE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362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D8AE0A0-B8A7-46EB-9129-C33C5B6D5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581" y="251878"/>
            <a:ext cx="7886700" cy="74458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P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 or function: when use what?</a:t>
            </a:r>
            <a:endParaRPr lang="en-GB" altLang="es-PE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2E63641E-04D5-4706-ADED-AC7528165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581" y="1266093"/>
            <a:ext cx="8001000" cy="3027484"/>
          </a:xfrm>
          <a:noFill/>
        </p:spPr>
        <p:txBody>
          <a:bodyPr vert="horz" lIns="83527" tIns="41031" rIns="83527" bIns="41031" rtlCol="0">
            <a:normAutofit fontScale="92500" lnSpcReduction="10000"/>
          </a:bodyPr>
          <a:lstStyle/>
          <a:p>
            <a:pPr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lvl="1"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inputs, generate outputs, have internal variables </a:t>
            </a:r>
          </a:p>
          <a:p>
            <a:pPr lvl="1"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general problem for arbitrary parameters</a:t>
            </a:r>
          </a:p>
          <a:p>
            <a:pPr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</a:p>
          <a:p>
            <a:pPr lvl="1"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 on global workspace</a:t>
            </a:r>
          </a:p>
          <a:p>
            <a:pPr lvl="1"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work, design experiment or test </a:t>
            </a:r>
          </a:p>
          <a:p>
            <a:pPr lvl="1"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a very specific problem once </a:t>
            </a:r>
          </a:p>
          <a:p>
            <a:pPr eaLnBrk="1" hangingPunct="1"/>
            <a:r>
              <a:rPr lang="en-GB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Exam: all problems will require you to write functions</a:t>
            </a:r>
          </a:p>
        </p:txBody>
      </p:sp>
      <p:sp>
        <p:nvSpPr>
          <p:cNvPr id="153606" name="Text Box 6">
            <a:extLst>
              <a:ext uri="{FF2B5EF4-FFF2-40B4-BE49-F238E27FC236}">
                <a16:creationId xmlns:a16="http://schemas.microsoft.com/office/drawing/2014/main" id="{785A9E22-7229-4975-929E-952870DDA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415" y="4935660"/>
            <a:ext cx="4724400" cy="8147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83077" tIns="43200" rIns="83077" bIns="43200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90000"/>
              </a:lnSpc>
              <a:spcBef>
                <a:spcPct val="50000"/>
              </a:spcBef>
            </a:pPr>
            <a:r>
              <a:rPr lang="sv-SE" altLang="es-PE" sz="1477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% FACTTEST – Test factfun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</a:pPr>
            <a:r>
              <a:rPr lang="sv-SE" altLang="es-PE" sz="1477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N=50;</a:t>
            </a:r>
            <a:br>
              <a:rPr lang="sv-SE" altLang="es-PE" sz="1477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sv-SE" altLang="es-PE" sz="1477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y=factfun(N);</a:t>
            </a:r>
          </a:p>
        </p:txBody>
      </p:sp>
      <p:sp>
        <p:nvSpPr>
          <p:cNvPr id="153607" name="Text Box 7">
            <a:extLst>
              <a:ext uri="{FF2B5EF4-FFF2-40B4-BE49-F238E27FC236}">
                <a16:creationId xmlns:a16="http://schemas.microsoft.com/office/drawing/2014/main" id="{30423D9A-9FD5-4EBC-8F9F-67676A6E2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215" y="4666028"/>
            <a:ext cx="2133600" cy="3145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83077" tIns="43200" rIns="83077" bIns="43200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sv-SE" altLang="es-PE" sz="1477" b="1">
                <a:solidFill>
                  <a:srgbClr val="33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facttest.m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 animBg="1" autoUpdateAnimBg="0"/>
      <p:bldP spid="15360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B12CA8A-B5BB-482D-B086-2D705889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0" y="143183"/>
            <a:ext cx="8229600" cy="865188"/>
          </a:xfrm>
        </p:spPr>
        <p:txBody>
          <a:bodyPr>
            <a:normAutofit/>
          </a:bodyPr>
          <a:lstStyle/>
          <a:p>
            <a:r>
              <a:rPr lang="sv-SE" alt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control:  </a:t>
            </a:r>
            <a:r>
              <a:rPr lang="es-ES" altLang="es-P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es-ES" altLang="es-PE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60ED40F-F687-4216-A379-17338219C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610" y="1421120"/>
            <a:ext cx="7543800" cy="257174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s-ES" altLang="es-PE" sz="2800" dirty="0" err="1"/>
              <a:t>if</a:t>
            </a:r>
            <a:r>
              <a:rPr lang="es-ES" altLang="es-PE" sz="2800" dirty="0"/>
              <a:t>  a&gt;b</a:t>
            </a:r>
          </a:p>
          <a:p>
            <a:pPr>
              <a:buFont typeface="Arial" panose="020B0604020202020204" pitchFamily="34" charset="0"/>
              <a:buNone/>
            </a:pPr>
            <a:endParaRPr lang="es-ES" altLang="es-PE" sz="2800" dirty="0"/>
          </a:p>
          <a:p>
            <a:pPr>
              <a:buFont typeface="Arial" panose="020B0604020202020204" pitchFamily="34" charset="0"/>
              <a:buNone/>
            </a:pPr>
            <a:r>
              <a:rPr lang="es-ES" altLang="es-PE" sz="2800" dirty="0"/>
              <a:t>	</a:t>
            </a:r>
            <a:r>
              <a:rPr lang="es-ES" altLang="es-PE" sz="2800" dirty="0" err="1"/>
              <a:t>disp</a:t>
            </a:r>
            <a:r>
              <a:rPr lang="es-ES" altLang="es-PE" sz="2800" dirty="0"/>
              <a:t>('a </a:t>
            </a:r>
            <a:r>
              <a:rPr lang="es-ES" altLang="es-PE" sz="2800" dirty="0" err="1"/>
              <a:t>is</a:t>
            </a:r>
            <a:r>
              <a:rPr lang="es-ES" altLang="es-PE" sz="2800" dirty="0"/>
              <a:t> </a:t>
            </a:r>
            <a:r>
              <a:rPr lang="es-ES" altLang="es-PE" sz="2800" dirty="0" err="1"/>
              <a:t>greater</a:t>
            </a:r>
            <a:r>
              <a:rPr lang="es-ES" altLang="es-PE" sz="2800" dirty="0"/>
              <a:t> </a:t>
            </a:r>
            <a:r>
              <a:rPr lang="es-ES" altLang="es-PE" sz="2800" dirty="0" err="1"/>
              <a:t>than</a:t>
            </a:r>
            <a:r>
              <a:rPr lang="es-ES" altLang="es-PE" sz="2800" dirty="0"/>
              <a:t> b')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 sz="2800" dirty="0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 sz="2800" dirty="0" err="1"/>
              <a:t>end</a:t>
            </a:r>
            <a:endParaRPr lang="es-ES" altLang="es-PE" sz="2800" dirty="0"/>
          </a:p>
          <a:p>
            <a:pPr>
              <a:buFont typeface="Arial" panose="020B0604020202020204" pitchFamily="34" charset="0"/>
              <a:buNone/>
            </a:pPr>
            <a:r>
              <a:rPr lang="es-ES" altLang="es-PE" sz="2800" dirty="0" err="1"/>
              <a:t>disp</a:t>
            </a:r>
            <a:r>
              <a:rPr lang="es-ES" altLang="es-PE" sz="2800" dirty="0"/>
              <a:t>('</a:t>
            </a:r>
            <a:r>
              <a:rPr lang="es-ES" altLang="es-PE" sz="2800" dirty="0" err="1"/>
              <a:t>program</a:t>
            </a:r>
            <a:r>
              <a:rPr lang="es-ES" altLang="es-PE" sz="2800" dirty="0"/>
              <a:t> </a:t>
            </a:r>
            <a:r>
              <a:rPr lang="es-ES" altLang="es-PE" sz="2800" dirty="0" err="1"/>
              <a:t>continues</a:t>
            </a:r>
            <a:r>
              <a:rPr lang="es-ES" altLang="es-PE" sz="2800" dirty="0"/>
              <a:t>')</a:t>
            </a:r>
          </a:p>
          <a:p>
            <a:pPr>
              <a:buFont typeface="Arial" panose="020B0604020202020204" pitchFamily="34" charset="0"/>
              <a:buNone/>
            </a:pPr>
            <a:endParaRPr lang="es-ES" altLang="es-PE" sz="2800" dirty="0"/>
          </a:p>
        </p:txBody>
      </p:sp>
      <p:sp>
        <p:nvSpPr>
          <p:cNvPr id="4" name="15 CuadroTexto">
            <a:extLst>
              <a:ext uri="{FF2B5EF4-FFF2-40B4-BE49-F238E27FC236}">
                <a16:creationId xmlns:a16="http://schemas.microsoft.com/office/drawing/2014/main" id="{173AB0FC-49F2-4AD4-AA21-FCD845952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60" y="921056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if</a:t>
            </a:r>
          </a:p>
        </p:txBody>
      </p:sp>
      <p:cxnSp>
        <p:nvCxnSpPr>
          <p:cNvPr id="5" name="49 Conector curvado">
            <a:extLst>
              <a:ext uri="{FF2B5EF4-FFF2-40B4-BE49-F238E27FC236}">
                <a16:creationId xmlns:a16="http://schemas.microsoft.com/office/drawing/2014/main" id="{D701BF51-F017-434C-B141-765FE2F558F6}"/>
              </a:ext>
            </a:extLst>
          </p:cNvPr>
          <p:cNvCxnSpPr/>
          <p:nvPr/>
        </p:nvCxnSpPr>
        <p:spPr>
          <a:xfrm>
            <a:off x="384235" y="1278244"/>
            <a:ext cx="700088" cy="342900"/>
          </a:xfrm>
          <a:prstGeom prst="curvedConnector3">
            <a:avLst>
              <a:gd name="adj1" fmla="val 1265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7 Rectángulo redondeado">
            <a:extLst>
              <a:ext uri="{FF2B5EF4-FFF2-40B4-BE49-F238E27FC236}">
                <a16:creationId xmlns:a16="http://schemas.microsoft.com/office/drawing/2014/main" id="{19168060-DA51-4348-ACD8-D54592D63613}"/>
              </a:ext>
            </a:extLst>
          </p:cNvPr>
          <p:cNvSpPr/>
          <p:nvPr/>
        </p:nvSpPr>
        <p:spPr>
          <a:xfrm>
            <a:off x="1384360" y="1421120"/>
            <a:ext cx="857250" cy="3349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7" name="28 Conector recto de flecha">
            <a:extLst>
              <a:ext uri="{FF2B5EF4-FFF2-40B4-BE49-F238E27FC236}">
                <a16:creationId xmlns:a16="http://schemas.microsoft.com/office/drawing/2014/main" id="{0062E7F5-3C35-4BF4-8661-FF5C60942953}"/>
              </a:ext>
            </a:extLst>
          </p:cNvPr>
          <p:cNvCxnSpPr/>
          <p:nvPr/>
        </p:nvCxnSpPr>
        <p:spPr>
          <a:xfrm rot="10800000" flipV="1">
            <a:off x="2384485" y="1349681"/>
            <a:ext cx="857250" cy="2143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5 CuadroTexto">
            <a:extLst>
              <a:ext uri="{FF2B5EF4-FFF2-40B4-BE49-F238E27FC236}">
                <a16:creationId xmlns:a16="http://schemas.microsoft.com/office/drawing/2014/main" id="{3790AC93-0338-4EB4-A467-7D4CB3A4E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523" y="1135369"/>
            <a:ext cx="1100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Condition</a:t>
            </a:r>
          </a:p>
        </p:txBody>
      </p:sp>
      <p:sp>
        <p:nvSpPr>
          <p:cNvPr id="10" name="17 Rectángulo redondeado">
            <a:extLst>
              <a:ext uri="{FF2B5EF4-FFF2-40B4-BE49-F238E27FC236}">
                <a16:creationId xmlns:a16="http://schemas.microsoft.com/office/drawing/2014/main" id="{D91939EC-CF34-4EBF-9097-3B711537887B}"/>
              </a:ext>
            </a:extLst>
          </p:cNvPr>
          <p:cNvSpPr/>
          <p:nvPr/>
        </p:nvSpPr>
        <p:spPr>
          <a:xfrm>
            <a:off x="1277204" y="1995794"/>
            <a:ext cx="3929063" cy="711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1" name="15 CuadroTexto">
            <a:extLst>
              <a:ext uri="{FF2B5EF4-FFF2-40B4-BE49-F238E27FC236}">
                <a16:creationId xmlns:a16="http://schemas.microsoft.com/office/drawing/2014/main" id="{8AA9E7E7-53C1-4A54-ADEE-1C2BF54F5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60" y="2064056"/>
            <a:ext cx="2500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Code executed if the condition is true</a:t>
            </a:r>
          </a:p>
        </p:txBody>
      </p:sp>
      <p:sp>
        <p:nvSpPr>
          <p:cNvPr id="12" name="15 CuadroTexto">
            <a:extLst>
              <a:ext uri="{FF2B5EF4-FFF2-40B4-BE49-F238E27FC236}">
                <a16:creationId xmlns:a16="http://schemas.microsoft.com/office/drawing/2014/main" id="{F537561B-0579-4A4A-AE67-A49D9208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3" y="2492681"/>
            <a:ext cx="544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end</a:t>
            </a:r>
          </a:p>
        </p:txBody>
      </p:sp>
      <p:cxnSp>
        <p:nvCxnSpPr>
          <p:cNvPr id="13" name="49 Conector curvado">
            <a:extLst>
              <a:ext uri="{FF2B5EF4-FFF2-40B4-BE49-F238E27FC236}">
                <a16:creationId xmlns:a16="http://schemas.microsoft.com/office/drawing/2014/main" id="{6CEB6B8E-F5D9-4842-B096-608E97E670C5}"/>
              </a:ext>
            </a:extLst>
          </p:cNvPr>
          <p:cNvCxnSpPr/>
          <p:nvPr/>
        </p:nvCxnSpPr>
        <p:spPr>
          <a:xfrm>
            <a:off x="384235" y="2849869"/>
            <a:ext cx="700088" cy="342900"/>
          </a:xfrm>
          <a:prstGeom prst="curvedConnector3">
            <a:avLst>
              <a:gd name="adj1" fmla="val 1265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7 Rectángulo redondeado">
            <a:extLst>
              <a:ext uri="{FF2B5EF4-FFF2-40B4-BE49-F238E27FC236}">
                <a16:creationId xmlns:a16="http://schemas.microsoft.com/office/drawing/2014/main" id="{53CADE42-4441-4387-B0CE-E25FCD8BC535}"/>
              </a:ext>
            </a:extLst>
          </p:cNvPr>
          <p:cNvSpPr/>
          <p:nvPr/>
        </p:nvSpPr>
        <p:spPr>
          <a:xfrm>
            <a:off x="1098610" y="3338004"/>
            <a:ext cx="3929063" cy="564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5" name="15 CuadroTexto">
            <a:extLst>
              <a:ext uri="{FF2B5EF4-FFF2-40B4-BE49-F238E27FC236}">
                <a16:creationId xmlns:a16="http://schemas.microsoft.com/office/drawing/2014/main" id="{D4DB16B9-4B2C-4B7A-9382-4F33450E5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548" y="3421369"/>
            <a:ext cx="2500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Afterwards, the program continues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098FD5F-86C9-4540-9730-76C9A2DBB305}"/>
              </a:ext>
            </a:extLst>
          </p:cNvPr>
          <p:cNvSpPr txBox="1">
            <a:spLocks/>
          </p:cNvSpPr>
          <p:nvPr/>
        </p:nvSpPr>
        <p:spPr bwMode="auto">
          <a:xfrm>
            <a:off x="357188" y="4214813"/>
            <a:ext cx="6797675" cy="264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s-ES" sz="2000" dirty="0" err="1">
                <a:latin typeface="+mn-lt"/>
              </a:rPr>
              <a:t>Main</a:t>
            </a:r>
            <a:r>
              <a:rPr lang="es-ES" sz="2000" dirty="0">
                <a:latin typeface="+mn-lt"/>
              </a:rPr>
              <a:t> </a:t>
            </a:r>
            <a:r>
              <a:rPr lang="es-ES" sz="2000" dirty="0" err="1">
                <a:latin typeface="+mn-lt"/>
              </a:rPr>
              <a:t>types</a:t>
            </a:r>
            <a:r>
              <a:rPr lang="es-ES" sz="2000" dirty="0">
                <a:latin typeface="+mn-lt"/>
              </a:rPr>
              <a:t> of </a:t>
            </a:r>
            <a:r>
              <a:rPr lang="es-ES" sz="2000" dirty="0" err="1">
                <a:latin typeface="+mn-lt"/>
              </a:rPr>
              <a:t>conditions</a:t>
            </a:r>
            <a:r>
              <a:rPr lang="es-ES" sz="2000" dirty="0">
                <a:latin typeface="+mn-lt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sz="2000" dirty="0">
                <a:latin typeface="+mn-lt"/>
              </a:rPr>
              <a:t>a==b → a </a:t>
            </a:r>
            <a:r>
              <a:rPr lang="es-ES" sz="2000" dirty="0" err="1">
                <a:latin typeface="+mn-lt"/>
              </a:rPr>
              <a:t>equal</a:t>
            </a:r>
            <a:r>
              <a:rPr lang="es-ES" sz="2000" dirty="0">
                <a:latin typeface="+mn-lt"/>
              </a:rPr>
              <a:t> </a:t>
            </a:r>
            <a:r>
              <a:rPr lang="es-ES" sz="2000" dirty="0" err="1">
                <a:latin typeface="+mn-lt"/>
              </a:rPr>
              <a:t>to</a:t>
            </a:r>
            <a:r>
              <a:rPr lang="es-ES" sz="2000" dirty="0">
                <a:latin typeface="+mn-lt"/>
              </a:rPr>
              <a:t> b (</a:t>
            </a:r>
            <a:r>
              <a:rPr lang="es-ES" sz="2000" b="1" dirty="0" err="1">
                <a:latin typeface="+mn-lt"/>
              </a:rPr>
              <a:t>with</a:t>
            </a:r>
            <a:r>
              <a:rPr lang="es-ES" sz="2000" b="1" dirty="0">
                <a:latin typeface="+mn-lt"/>
              </a:rPr>
              <a:t> </a:t>
            </a:r>
            <a:r>
              <a:rPr lang="es-ES" sz="2000" b="1" dirty="0" err="1">
                <a:latin typeface="+mn-lt"/>
              </a:rPr>
              <a:t>two</a:t>
            </a:r>
            <a:r>
              <a:rPr lang="es-ES" sz="2000" b="1" dirty="0">
                <a:latin typeface="+mn-lt"/>
              </a:rPr>
              <a:t> </a:t>
            </a:r>
            <a:r>
              <a:rPr lang="es-ES" sz="2000" b="1" dirty="0" err="1">
                <a:latin typeface="+mn-lt"/>
              </a:rPr>
              <a:t>equal</a:t>
            </a:r>
            <a:r>
              <a:rPr lang="es-ES" sz="2000" b="1" dirty="0">
                <a:latin typeface="+mn-lt"/>
              </a:rPr>
              <a:t> </a:t>
            </a:r>
            <a:r>
              <a:rPr lang="es-ES" sz="2000" b="1" dirty="0" err="1">
                <a:latin typeface="+mn-lt"/>
              </a:rPr>
              <a:t>signs</a:t>
            </a:r>
            <a:r>
              <a:rPr lang="es-ES" sz="2000" dirty="0"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sz="2000" dirty="0">
                <a:latin typeface="+mn-lt"/>
              </a:rPr>
              <a:t>a~=b → a </a:t>
            </a:r>
            <a:r>
              <a:rPr lang="es-ES" sz="2000" dirty="0" err="1">
                <a:latin typeface="+mn-lt"/>
              </a:rPr>
              <a:t>different</a:t>
            </a:r>
            <a:r>
              <a:rPr lang="es-ES" sz="2000" dirty="0">
                <a:latin typeface="+mn-lt"/>
              </a:rPr>
              <a:t> </a:t>
            </a:r>
            <a:r>
              <a:rPr lang="es-ES" sz="2000" dirty="0" err="1">
                <a:latin typeface="+mn-lt"/>
              </a:rPr>
              <a:t>than</a:t>
            </a:r>
            <a:r>
              <a:rPr lang="es-ES" sz="2000" dirty="0">
                <a:latin typeface="+mn-lt"/>
              </a:rPr>
              <a:t> b (</a:t>
            </a:r>
            <a:r>
              <a:rPr lang="es-ES" sz="2000" b="1" dirty="0">
                <a:latin typeface="+mn-lt"/>
              </a:rPr>
              <a:t>symbol ~ </a:t>
            </a:r>
            <a:r>
              <a:rPr lang="es-ES" sz="2000" b="1" dirty="0" err="1">
                <a:latin typeface="+mn-lt"/>
              </a:rPr>
              <a:t>is</a:t>
            </a:r>
            <a:r>
              <a:rPr lang="es-ES" sz="2000" b="1" dirty="0">
                <a:latin typeface="+mn-lt"/>
              </a:rPr>
              <a:t> </a:t>
            </a:r>
            <a:r>
              <a:rPr lang="es-ES" sz="2000" b="1" dirty="0" err="1">
                <a:latin typeface="+mn-lt"/>
              </a:rPr>
              <a:t>typed</a:t>
            </a:r>
            <a:r>
              <a:rPr lang="es-ES" sz="2000" b="1" dirty="0">
                <a:latin typeface="+mn-lt"/>
              </a:rPr>
              <a:t> </a:t>
            </a:r>
            <a:r>
              <a:rPr lang="es-ES" sz="2000" b="1" dirty="0" err="1">
                <a:latin typeface="+mn-lt"/>
              </a:rPr>
              <a:t>with</a:t>
            </a:r>
            <a:r>
              <a:rPr lang="es-ES" sz="2000" b="1" dirty="0">
                <a:latin typeface="+mn-lt"/>
              </a:rPr>
              <a:t> AltGr+4</a:t>
            </a:r>
            <a:r>
              <a:rPr lang="es-ES" sz="2000" dirty="0"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sz="2000" dirty="0">
                <a:latin typeface="+mn-lt"/>
              </a:rPr>
              <a:t>a&gt;=b → a </a:t>
            </a:r>
            <a:r>
              <a:rPr lang="es-ES" sz="2000" dirty="0" err="1">
                <a:latin typeface="+mn-lt"/>
              </a:rPr>
              <a:t>greater</a:t>
            </a:r>
            <a:r>
              <a:rPr lang="es-ES" sz="2000" dirty="0">
                <a:latin typeface="+mn-lt"/>
              </a:rPr>
              <a:t> </a:t>
            </a:r>
            <a:r>
              <a:rPr lang="es-ES" sz="2000" dirty="0" err="1">
                <a:latin typeface="+mn-lt"/>
              </a:rPr>
              <a:t>or</a:t>
            </a:r>
            <a:r>
              <a:rPr lang="es-ES" sz="2000" dirty="0">
                <a:latin typeface="+mn-lt"/>
              </a:rPr>
              <a:t> </a:t>
            </a:r>
            <a:r>
              <a:rPr lang="es-ES" sz="2000" dirty="0" err="1">
                <a:latin typeface="+mn-lt"/>
              </a:rPr>
              <a:t>equal</a:t>
            </a:r>
            <a:r>
              <a:rPr lang="es-ES" sz="2000" dirty="0">
                <a:latin typeface="+mn-lt"/>
              </a:rPr>
              <a:t> </a:t>
            </a:r>
            <a:r>
              <a:rPr lang="es-ES" sz="2000" dirty="0" err="1">
                <a:latin typeface="+mn-lt"/>
              </a:rPr>
              <a:t>than</a:t>
            </a:r>
            <a:r>
              <a:rPr lang="es-ES" sz="2000" dirty="0">
                <a:latin typeface="+mn-lt"/>
              </a:rPr>
              <a:t> b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sz="2000" dirty="0">
                <a:latin typeface="+mn-lt"/>
              </a:rPr>
              <a:t>a&lt;=b → a </a:t>
            </a:r>
            <a:r>
              <a:rPr lang="es-ES" sz="2000" dirty="0" err="1">
                <a:latin typeface="+mn-lt"/>
              </a:rPr>
              <a:t>less</a:t>
            </a:r>
            <a:r>
              <a:rPr lang="es-ES" sz="2000" dirty="0">
                <a:latin typeface="+mn-lt"/>
              </a:rPr>
              <a:t> </a:t>
            </a:r>
            <a:r>
              <a:rPr lang="es-ES" sz="2000" dirty="0" err="1">
                <a:latin typeface="+mn-lt"/>
              </a:rPr>
              <a:t>or</a:t>
            </a:r>
            <a:r>
              <a:rPr lang="es-ES" sz="2000" dirty="0">
                <a:latin typeface="+mn-lt"/>
              </a:rPr>
              <a:t> </a:t>
            </a:r>
            <a:r>
              <a:rPr lang="es-ES" sz="2000" dirty="0" err="1">
                <a:latin typeface="+mn-lt"/>
              </a:rPr>
              <a:t>equal</a:t>
            </a:r>
            <a:r>
              <a:rPr lang="es-ES" sz="2000" dirty="0">
                <a:latin typeface="+mn-lt"/>
              </a:rPr>
              <a:t> </a:t>
            </a:r>
            <a:r>
              <a:rPr lang="es-ES" sz="2000" dirty="0" err="1">
                <a:latin typeface="+mn-lt"/>
              </a:rPr>
              <a:t>than</a:t>
            </a:r>
            <a:r>
              <a:rPr lang="es-ES" sz="2000" dirty="0">
                <a:latin typeface="+mn-lt"/>
              </a:rPr>
              <a:t> b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sz="2000" dirty="0">
                <a:latin typeface="+mn-lt"/>
              </a:rPr>
              <a:t>a&gt;b → a </a:t>
            </a:r>
            <a:r>
              <a:rPr lang="es-ES" sz="2000" dirty="0" err="1">
                <a:latin typeface="+mn-lt"/>
              </a:rPr>
              <a:t>greater</a:t>
            </a:r>
            <a:r>
              <a:rPr lang="es-ES" sz="2000" dirty="0">
                <a:latin typeface="+mn-lt"/>
              </a:rPr>
              <a:t> </a:t>
            </a:r>
            <a:r>
              <a:rPr lang="es-ES" sz="2000" dirty="0" err="1">
                <a:latin typeface="+mn-lt"/>
              </a:rPr>
              <a:t>than</a:t>
            </a:r>
            <a:r>
              <a:rPr lang="es-ES" sz="2000" dirty="0">
                <a:latin typeface="+mn-lt"/>
              </a:rPr>
              <a:t> b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sz="2000" dirty="0">
                <a:latin typeface="+mn-lt"/>
              </a:rPr>
              <a:t>a&lt;b → a </a:t>
            </a:r>
            <a:r>
              <a:rPr lang="es-ES" sz="2000" dirty="0" err="1">
                <a:latin typeface="+mn-lt"/>
              </a:rPr>
              <a:t>less</a:t>
            </a:r>
            <a:r>
              <a:rPr lang="es-ES" sz="2000" dirty="0">
                <a:latin typeface="+mn-lt"/>
              </a:rPr>
              <a:t> </a:t>
            </a:r>
            <a:r>
              <a:rPr lang="es-ES" sz="2000" dirty="0" err="1">
                <a:latin typeface="+mn-lt"/>
              </a:rPr>
              <a:t>than</a:t>
            </a:r>
            <a:r>
              <a:rPr lang="es-ES" sz="2000" dirty="0">
                <a:latin typeface="+mn-lt"/>
              </a:rPr>
              <a:t> b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s-ES" sz="20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s-ES" sz="2000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9B94E3-2C66-4CEC-B730-BE4339EF4704}"/>
              </a:ext>
            </a:extLst>
          </p:cNvPr>
          <p:cNvSpPr txBox="1"/>
          <p:nvPr/>
        </p:nvSpPr>
        <p:spPr>
          <a:xfrm>
            <a:off x="5572125" y="5429250"/>
            <a:ext cx="3214688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2000" dirty="0" err="1">
                <a:latin typeface="+mn-lt"/>
              </a:rPr>
              <a:t>The</a:t>
            </a:r>
            <a:r>
              <a:rPr lang="es-ES" sz="2000" dirty="0">
                <a:latin typeface="+mn-lt"/>
              </a:rPr>
              <a:t> </a:t>
            </a:r>
            <a:r>
              <a:rPr lang="es-ES" sz="2000" dirty="0" err="1">
                <a:latin typeface="+mn-lt"/>
              </a:rPr>
              <a:t>comparison</a:t>
            </a:r>
            <a:r>
              <a:rPr lang="es-ES" sz="2000" dirty="0">
                <a:latin typeface="+mn-lt"/>
              </a:rPr>
              <a:t> </a:t>
            </a:r>
            <a:r>
              <a:rPr lang="es-ES" sz="2000" dirty="0" err="1">
                <a:latin typeface="+mn-lt"/>
              </a:rPr>
              <a:t>may</a:t>
            </a:r>
            <a:r>
              <a:rPr lang="es-ES" sz="2000" dirty="0">
                <a:latin typeface="+mn-lt"/>
              </a:rPr>
              <a:t> </a:t>
            </a:r>
            <a:r>
              <a:rPr lang="es-ES" sz="2000" dirty="0" err="1">
                <a:latin typeface="+mn-lt"/>
              </a:rPr>
              <a:t>involve</a:t>
            </a:r>
            <a:r>
              <a:rPr lang="es-ES" sz="2000" dirty="0">
                <a:latin typeface="+mn-lt"/>
              </a:rPr>
              <a:t> variables </a:t>
            </a:r>
            <a:r>
              <a:rPr lang="es-ES" sz="2000" dirty="0" err="1">
                <a:latin typeface="+mn-lt"/>
              </a:rPr>
              <a:t>or</a:t>
            </a:r>
            <a:r>
              <a:rPr lang="es-ES" sz="2000" dirty="0">
                <a:latin typeface="+mn-lt"/>
              </a:rPr>
              <a:t> </a:t>
            </a:r>
            <a:r>
              <a:rPr lang="es-ES" sz="2000" dirty="0" err="1">
                <a:latin typeface="+mn-lt"/>
              </a:rPr>
              <a:t>numbers</a:t>
            </a:r>
            <a:r>
              <a:rPr lang="es-ES" sz="2000" dirty="0">
                <a:latin typeface="+mn-lt"/>
              </a:rPr>
              <a:t> (</a:t>
            </a:r>
            <a:r>
              <a:rPr lang="es-ES" sz="2000" dirty="0" err="1">
                <a:latin typeface="+mn-lt"/>
              </a:rPr>
              <a:t>for</a:t>
            </a:r>
            <a:r>
              <a:rPr lang="es-ES" sz="2000" dirty="0">
                <a:latin typeface="+mn-lt"/>
              </a:rPr>
              <a:t> </a:t>
            </a:r>
            <a:r>
              <a:rPr lang="es-ES" sz="2000" dirty="0" err="1">
                <a:latin typeface="+mn-lt"/>
              </a:rPr>
              <a:t>example</a:t>
            </a:r>
            <a:r>
              <a:rPr lang="es-ES" sz="2000" dirty="0">
                <a:latin typeface="+mn-lt"/>
              </a:rPr>
              <a:t>, 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a==1</a:t>
            </a:r>
            <a:r>
              <a:rPr lang="es-ES" sz="2000" dirty="0">
                <a:latin typeface="+mn-lt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/>
      <p:bldP spid="10" grpId="0" animBg="1"/>
      <p:bldP spid="11" grpId="0"/>
      <p:bldP spid="12" grpId="0"/>
      <p:bldP spid="14" grpId="0" animBg="1"/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FCFFB73-53EE-4229-A768-2FC758FE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271463"/>
            <a:ext cx="7886700" cy="898525"/>
          </a:xfrm>
        </p:spPr>
        <p:txBody>
          <a:bodyPr>
            <a:normAutofit/>
          </a:bodyPr>
          <a:lstStyle/>
          <a:p>
            <a:r>
              <a:rPr lang="sv-SE" alt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control: </a:t>
            </a:r>
            <a:r>
              <a:rPr lang="es-ES" altLang="es-P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altLang="es-P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s-ES" altLang="es-P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s-ES" altLang="es-PE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734A5A2-C79C-4BAF-9F7E-97710C90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2614613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s-ES" altLang="es-PE" sz="11200" dirty="0" err="1"/>
              <a:t>if</a:t>
            </a:r>
            <a:r>
              <a:rPr lang="es-ES" altLang="es-PE" sz="11200" dirty="0"/>
              <a:t>    a&gt;b</a:t>
            </a:r>
          </a:p>
          <a:p>
            <a:pPr>
              <a:buFont typeface="Arial" panose="020B0604020202020204" pitchFamily="34" charset="0"/>
              <a:buNone/>
            </a:pPr>
            <a:endParaRPr lang="es-ES" altLang="es-PE" sz="11200" dirty="0"/>
          </a:p>
          <a:p>
            <a:pPr>
              <a:buFont typeface="Arial" panose="020B0604020202020204" pitchFamily="34" charset="0"/>
              <a:buNone/>
            </a:pPr>
            <a:r>
              <a:rPr lang="es-ES" altLang="es-PE" sz="11200" dirty="0"/>
              <a:t>	  </a:t>
            </a:r>
            <a:r>
              <a:rPr lang="es-ES" altLang="es-PE" sz="11200" dirty="0" err="1"/>
              <a:t>disp</a:t>
            </a:r>
            <a:r>
              <a:rPr lang="es-ES" altLang="es-PE" sz="11200" dirty="0"/>
              <a:t>('a </a:t>
            </a:r>
            <a:r>
              <a:rPr lang="es-ES" altLang="es-PE" sz="11200" dirty="0" err="1"/>
              <a:t>is</a:t>
            </a:r>
            <a:r>
              <a:rPr lang="es-ES" altLang="es-PE" sz="11200" dirty="0"/>
              <a:t> </a:t>
            </a:r>
            <a:r>
              <a:rPr lang="es-ES" altLang="es-PE" sz="11200" dirty="0" err="1"/>
              <a:t>greater</a:t>
            </a:r>
            <a:r>
              <a:rPr lang="es-ES" altLang="es-PE" sz="11200" dirty="0"/>
              <a:t> </a:t>
            </a:r>
            <a:r>
              <a:rPr lang="es-ES" altLang="es-PE" sz="11200" dirty="0" err="1"/>
              <a:t>than</a:t>
            </a:r>
            <a:r>
              <a:rPr lang="es-ES" altLang="es-PE" sz="11200" dirty="0"/>
              <a:t> b')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 sz="11200" dirty="0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 sz="11200" dirty="0" err="1"/>
              <a:t>else</a:t>
            </a:r>
            <a:endParaRPr lang="es-ES" altLang="es-PE" sz="11200" dirty="0"/>
          </a:p>
          <a:p>
            <a:pPr>
              <a:buFont typeface="Arial" panose="020B0604020202020204" pitchFamily="34" charset="0"/>
              <a:buNone/>
            </a:pPr>
            <a:r>
              <a:rPr lang="es-ES" altLang="es-PE" sz="11200" dirty="0"/>
              <a:t>  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 sz="11200" dirty="0"/>
              <a:t>	</a:t>
            </a:r>
            <a:r>
              <a:rPr lang="es-ES" altLang="es-PE" sz="11200" dirty="0" err="1"/>
              <a:t>disp</a:t>
            </a:r>
            <a:r>
              <a:rPr lang="es-ES" altLang="es-PE" sz="11200" dirty="0"/>
              <a:t>('a </a:t>
            </a:r>
            <a:r>
              <a:rPr lang="es-ES" altLang="es-PE" sz="11200" dirty="0" err="1"/>
              <a:t>is</a:t>
            </a:r>
            <a:r>
              <a:rPr lang="es-ES" altLang="es-PE" sz="11200" dirty="0"/>
              <a:t> </a:t>
            </a:r>
            <a:r>
              <a:rPr lang="es-ES" altLang="es-PE" sz="11200" dirty="0" err="1"/>
              <a:t>less</a:t>
            </a:r>
            <a:r>
              <a:rPr lang="es-ES" altLang="es-PE" sz="11200" dirty="0"/>
              <a:t> </a:t>
            </a:r>
            <a:r>
              <a:rPr lang="es-ES" altLang="es-PE" sz="11200" dirty="0" err="1"/>
              <a:t>or</a:t>
            </a:r>
            <a:r>
              <a:rPr lang="es-ES" altLang="es-PE" sz="11200" dirty="0"/>
              <a:t> </a:t>
            </a:r>
            <a:r>
              <a:rPr lang="es-ES" altLang="es-PE" sz="11200" dirty="0" err="1"/>
              <a:t>equal</a:t>
            </a:r>
            <a:r>
              <a:rPr lang="es-ES" altLang="es-PE" sz="11200" dirty="0"/>
              <a:t> </a:t>
            </a:r>
            <a:r>
              <a:rPr lang="es-ES" altLang="es-PE" sz="11200" dirty="0" err="1"/>
              <a:t>than</a:t>
            </a:r>
            <a:r>
              <a:rPr lang="es-ES" altLang="es-PE" sz="11200" dirty="0"/>
              <a:t> b')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 sz="11200" dirty="0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 sz="11200" dirty="0" err="1"/>
              <a:t>end</a:t>
            </a:r>
            <a:endParaRPr lang="es-ES" altLang="es-PE" sz="11200" dirty="0"/>
          </a:p>
          <a:p>
            <a:pPr>
              <a:buFont typeface="Arial" panose="020B0604020202020204" pitchFamily="34" charset="0"/>
              <a:buNone/>
            </a:pPr>
            <a:r>
              <a:rPr lang="es-ES" altLang="es-PE" sz="11200" dirty="0" err="1"/>
              <a:t>disp</a:t>
            </a:r>
            <a:r>
              <a:rPr lang="es-ES" altLang="es-PE" sz="11200" dirty="0"/>
              <a:t>('</a:t>
            </a:r>
            <a:r>
              <a:rPr lang="es-ES" altLang="es-PE" sz="11200" dirty="0" err="1"/>
              <a:t>Program</a:t>
            </a:r>
            <a:r>
              <a:rPr lang="es-ES" altLang="es-PE" sz="11200" dirty="0"/>
              <a:t> </a:t>
            </a:r>
            <a:r>
              <a:rPr lang="es-ES" altLang="es-PE" sz="11200" dirty="0" err="1"/>
              <a:t>continues</a:t>
            </a:r>
            <a:r>
              <a:rPr lang="es-ES" altLang="es-PE" sz="11200" dirty="0"/>
              <a:t>')</a:t>
            </a:r>
          </a:p>
          <a:p>
            <a:pPr>
              <a:buFont typeface="Arial" panose="020B0604020202020204" pitchFamily="34" charset="0"/>
              <a:buNone/>
            </a:pPr>
            <a:endParaRPr lang="es-ES" altLang="es-PE" sz="2800" dirty="0"/>
          </a:p>
        </p:txBody>
      </p:sp>
      <p:sp>
        <p:nvSpPr>
          <p:cNvPr id="15364" name="15 CuadroTexto">
            <a:extLst>
              <a:ext uri="{FF2B5EF4-FFF2-40B4-BE49-F238E27FC236}">
                <a16:creationId xmlns:a16="http://schemas.microsoft.com/office/drawing/2014/main" id="{3D3FD4DB-9EC2-4A23-83AE-A0E1ED1A8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143000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if</a:t>
            </a:r>
          </a:p>
        </p:txBody>
      </p:sp>
      <p:cxnSp>
        <p:nvCxnSpPr>
          <p:cNvPr id="5" name="49 Conector curvado">
            <a:extLst>
              <a:ext uri="{FF2B5EF4-FFF2-40B4-BE49-F238E27FC236}">
                <a16:creationId xmlns:a16="http://schemas.microsoft.com/office/drawing/2014/main" id="{EE21BF69-9A4E-4ED8-8DB1-279A918DA391}"/>
              </a:ext>
            </a:extLst>
          </p:cNvPr>
          <p:cNvCxnSpPr/>
          <p:nvPr/>
        </p:nvCxnSpPr>
        <p:spPr>
          <a:xfrm>
            <a:off x="428625" y="1500188"/>
            <a:ext cx="700088" cy="342900"/>
          </a:xfrm>
          <a:prstGeom prst="curvedConnector3">
            <a:avLst>
              <a:gd name="adj1" fmla="val 1265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7 Rectángulo redondeado">
            <a:extLst>
              <a:ext uri="{FF2B5EF4-FFF2-40B4-BE49-F238E27FC236}">
                <a16:creationId xmlns:a16="http://schemas.microsoft.com/office/drawing/2014/main" id="{EE9D8CCB-C0A5-4778-A904-125E65E485F8}"/>
              </a:ext>
            </a:extLst>
          </p:cNvPr>
          <p:cNvSpPr/>
          <p:nvPr/>
        </p:nvSpPr>
        <p:spPr>
          <a:xfrm>
            <a:off x="1535284" y="1536527"/>
            <a:ext cx="857250" cy="4095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7" name="28 Conector recto de flecha">
            <a:extLst>
              <a:ext uri="{FF2B5EF4-FFF2-40B4-BE49-F238E27FC236}">
                <a16:creationId xmlns:a16="http://schemas.microsoft.com/office/drawing/2014/main" id="{CD4C4E18-A858-4610-AFFF-FF0355009137}"/>
              </a:ext>
            </a:extLst>
          </p:cNvPr>
          <p:cNvCxnSpPr/>
          <p:nvPr/>
        </p:nvCxnSpPr>
        <p:spPr>
          <a:xfrm rot="10800000" flipV="1">
            <a:off x="2428875" y="1571625"/>
            <a:ext cx="857250" cy="2143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15 CuadroTexto">
            <a:extLst>
              <a:ext uri="{FF2B5EF4-FFF2-40B4-BE49-F238E27FC236}">
                <a16:creationId xmlns:a16="http://schemas.microsoft.com/office/drawing/2014/main" id="{4C150F81-3058-4801-B7D4-28D5B2E2D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1357313"/>
            <a:ext cx="1100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Condition</a:t>
            </a:r>
          </a:p>
        </p:txBody>
      </p:sp>
      <p:sp>
        <p:nvSpPr>
          <p:cNvPr id="10" name="17 Rectángulo redondeado">
            <a:extLst>
              <a:ext uri="{FF2B5EF4-FFF2-40B4-BE49-F238E27FC236}">
                <a16:creationId xmlns:a16="http://schemas.microsoft.com/office/drawing/2014/main" id="{E2846DAB-EEC5-45E0-9029-0A4F30FA388E}"/>
              </a:ext>
            </a:extLst>
          </p:cNvPr>
          <p:cNvSpPr/>
          <p:nvPr/>
        </p:nvSpPr>
        <p:spPr>
          <a:xfrm>
            <a:off x="1500188" y="2143125"/>
            <a:ext cx="3786187" cy="928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5370" name="15 CuadroTexto">
            <a:extLst>
              <a:ext uri="{FF2B5EF4-FFF2-40B4-BE49-F238E27FC236}">
                <a16:creationId xmlns:a16="http://schemas.microsoft.com/office/drawing/2014/main" id="{DDC4E540-B605-4EB4-955E-6B33212A1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2286000"/>
            <a:ext cx="2500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Code executed if the condition is true</a:t>
            </a:r>
          </a:p>
        </p:txBody>
      </p:sp>
      <p:sp>
        <p:nvSpPr>
          <p:cNvPr id="12" name="15 CuadroTexto">
            <a:extLst>
              <a:ext uri="{FF2B5EF4-FFF2-40B4-BE49-F238E27FC236}">
                <a16:creationId xmlns:a16="http://schemas.microsoft.com/office/drawing/2014/main" id="{C237BD69-ED12-40C0-96A7-1513636F8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2714625"/>
            <a:ext cx="55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else</a:t>
            </a:r>
          </a:p>
        </p:txBody>
      </p:sp>
      <p:cxnSp>
        <p:nvCxnSpPr>
          <p:cNvPr id="13" name="49 Conector curvado">
            <a:extLst>
              <a:ext uri="{FF2B5EF4-FFF2-40B4-BE49-F238E27FC236}">
                <a16:creationId xmlns:a16="http://schemas.microsoft.com/office/drawing/2014/main" id="{808CAEE8-7D81-4888-80D5-70D177867137}"/>
              </a:ext>
            </a:extLst>
          </p:cNvPr>
          <p:cNvCxnSpPr/>
          <p:nvPr/>
        </p:nvCxnSpPr>
        <p:spPr>
          <a:xfrm>
            <a:off x="428625" y="3071813"/>
            <a:ext cx="700088" cy="342900"/>
          </a:xfrm>
          <a:prstGeom prst="curvedConnector3">
            <a:avLst>
              <a:gd name="adj1" fmla="val 1265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7 Rectángulo redondeado">
            <a:extLst>
              <a:ext uri="{FF2B5EF4-FFF2-40B4-BE49-F238E27FC236}">
                <a16:creationId xmlns:a16="http://schemas.microsoft.com/office/drawing/2014/main" id="{91B61864-6114-4065-A611-7819C1585597}"/>
              </a:ext>
            </a:extLst>
          </p:cNvPr>
          <p:cNvSpPr/>
          <p:nvPr/>
        </p:nvSpPr>
        <p:spPr>
          <a:xfrm>
            <a:off x="1085148" y="5424118"/>
            <a:ext cx="5143500" cy="4095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5374" name="15 CuadroTexto">
            <a:extLst>
              <a:ext uri="{FF2B5EF4-FFF2-40B4-BE49-F238E27FC236}">
                <a16:creationId xmlns:a16="http://schemas.microsoft.com/office/drawing/2014/main" id="{B1485C14-94CB-4AC1-BD0F-A8F46A0E1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5214938"/>
            <a:ext cx="2500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Afterwards, the program continues</a:t>
            </a:r>
          </a:p>
        </p:txBody>
      </p:sp>
      <p:sp>
        <p:nvSpPr>
          <p:cNvPr id="15375" name="15 CuadroTexto">
            <a:extLst>
              <a:ext uri="{FF2B5EF4-FFF2-40B4-BE49-F238E27FC236}">
                <a16:creationId xmlns:a16="http://schemas.microsoft.com/office/drawing/2014/main" id="{EC448C24-04CE-43A0-81F7-129409B5F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4286250"/>
            <a:ext cx="544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end</a:t>
            </a:r>
          </a:p>
        </p:txBody>
      </p:sp>
      <p:cxnSp>
        <p:nvCxnSpPr>
          <p:cNvPr id="19" name="49 Conector curvado">
            <a:extLst>
              <a:ext uri="{FF2B5EF4-FFF2-40B4-BE49-F238E27FC236}">
                <a16:creationId xmlns:a16="http://schemas.microsoft.com/office/drawing/2014/main" id="{B0FB235B-2EC5-437F-8317-B6B85BFF0BB5}"/>
              </a:ext>
            </a:extLst>
          </p:cNvPr>
          <p:cNvCxnSpPr/>
          <p:nvPr/>
        </p:nvCxnSpPr>
        <p:spPr>
          <a:xfrm>
            <a:off x="428625" y="4643438"/>
            <a:ext cx="700088" cy="342900"/>
          </a:xfrm>
          <a:prstGeom prst="curvedConnector3">
            <a:avLst>
              <a:gd name="adj1" fmla="val 1265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7 Rectángulo redondeado">
            <a:extLst>
              <a:ext uri="{FF2B5EF4-FFF2-40B4-BE49-F238E27FC236}">
                <a16:creationId xmlns:a16="http://schemas.microsoft.com/office/drawing/2014/main" id="{2FBF6F6F-0539-4056-B87F-D1B3CEDDFB91}"/>
              </a:ext>
            </a:extLst>
          </p:cNvPr>
          <p:cNvSpPr/>
          <p:nvPr/>
        </p:nvSpPr>
        <p:spPr>
          <a:xfrm>
            <a:off x="1406617" y="3821906"/>
            <a:ext cx="4500562" cy="928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1" name="15 CuadroTexto">
            <a:extLst>
              <a:ext uri="{FF2B5EF4-FFF2-40B4-BE49-F238E27FC236}">
                <a16:creationId xmlns:a16="http://schemas.microsoft.com/office/drawing/2014/main" id="{19BC4217-7501-4FCE-A8CA-E31699B5D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3857625"/>
            <a:ext cx="2714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Code executed if the condition is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nimBg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54D17B6-E4A5-41E2-B6F5-F18992E4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3840"/>
            <a:ext cx="7886700" cy="876298"/>
          </a:xfrm>
        </p:spPr>
        <p:txBody>
          <a:bodyPr>
            <a:normAutofit/>
          </a:bodyPr>
          <a:lstStyle/>
          <a:p>
            <a:r>
              <a:rPr lang="sv-SE" alt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control: </a:t>
            </a:r>
            <a:r>
              <a:rPr lang="es-ES" altLang="es-P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altLang="es-P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s-ES" altLang="es-P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es-ES" altLang="es-P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s-ES" altLang="es-P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s-ES" altLang="es-PE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608E6831-F01B-4286-A067-36F098FA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2614613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s-ES" altLang="es-PE" sz="11200" dirty="0" err="1"/>
              <a:t>if</a:t>
            </a:r>
            <a:r>
              <a:rPr lang="es-ES" altLang="es-PE" sz="11200" dirty="0"/>
              <a:t>  a&gt;b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 sz="11200" dirty="0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 sz="11200" dirty="0"/>
              <a:t>    </a:t>
            </a:r>
            <a:r>
              <a:rPr lang="es-ES" altLang="es-PE" sz="11200" dirty="0" err="1"/>
              <a:t>disp</a:t>
            </a:r>
            <a:r>
              <a:rPr lang="es-ES" altLang="es-PE" sz="11200" dirty="0"/>
              <a:t>('a </a:t>
            </a:r>
            <a:r>
              <a:rPr lang="es-ES" altLang="es-PE" sz="11200" dirty="0" err="1"/>
              <a:t>is</a:t>
            </a:r>
            <a:r>
              <a:rPr lang="es-ES" altLang="es-PE" sz="11200" dirty="0"/>
              <a:t> </a:t>
            </a:r>
            <a:r>
              <a:rPr lang="es-ES" altLang="es-PE" sz="11200" dirty="0" err="1"/>
              <a:t>greater</a:t>
            </a:r>
            <a:r>
              <a:rPr lang="es-ES" altLang="es-PE" sz="11200" dirty="0"/>
              <a:t> </a:t>
            </a:r>
            <a:r>
              <a:rPr lang="es-ES" altLang="es-PE" sz="11200" dirty="0" err="1"/>
              <a:t>than</a:t>
            </a:r>
            <a:r>
              <a:rPr lang="es-ES" altLang="es-PE" sz="11200" dirty="0"/>
              <a:t> b')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 sz="11200" dirty="0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 sz="11200" dirty="0" err="1"/>
              <a:t>elseif</a:t>
            </a:r>
            <a:r>
              <a:rPr lang="es-ES" altLang="es-PE" sz="11200" dirty="0"/>
              <a:t> a&lt;b</a:t>
            </a:r>
          </a:p>
          <a:p>
            <a:pPr>
              <a:buFont typeface="Arial" panose="020B0604020202020204" pitchFamily="34" charset="0"/>
              <a:buNone/>
            </a:pPr>
            <a:endParaRPr lang="es-ES" altLang="es-PE" sz="11200" dirty="0"/>
          </a:p>
          <a:p>
            <a:pPr>
              <a:buFont typeface="Arial" panose="020B0604020202020204" pitchFamily="34" charset="0"/>
              <a:buNone/>
            </a:pPr>
            <a:r>
              <a:rPr lang="es-ES" altLang="es-PE" sz="11200" dirty="0"/>
              <a:t>    </a:t>
            </a:r>
            <a:r>
              <a:rPr lang="es-ES" altLang="es-PE" sz="11200" dirty="0" err="1"/>
              <a:t>disp</a:t>
            </a:r>
            <a:r>
              <a:rPr lang="es-ES" altLang="es-PE" sz="11200" dirty="0"/>
              <a:t>('a </a:t>
            </a:r>
            <a:r>
              <a:rPr lang="es-ES" altLang="es-PE" sz="11200" dirty="0" err="1"/>
              <a:t>is</a:t>
            </a:r>
            <a:r>
              <a:rPr lang="es-ES" altLang="es-PE" sz="11200" dirty="0"/>
              <a:t> </a:t>
            </a:r>
            <a:r>
              <a:rPr lang="es-ES" altLang="es-PE" sz="11200" dirty="0" err="1"/>
              <a:t>smaller</a:t>
            </a:r>
            <a:r>
              <a:rPr lang="es-ES" altLang="es-PE" sz="11200" dirty="0"/>
              <a:t> </a:t>
            </a:r>
            <a:r>
              <a:rPr lang="es-ES" altLang="es-PE" sz="11200" dirty="0" err="1"/>
              <a:t>than</a:t>
            </a:r>
            <a:r>
              <a:rPr lang="es-ES" altLang="es-PE" sz="11200" dirty="0"/>
              <a:t> b')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 sz="11200" dirty="0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 sz="11200" dirty="0" err="1"/>
              <a:t>else</a:t>
            </a:r>
            <a:endParaRPr lang="es-ES" altLang="es-PE" sz="11200" dirty="0"/>
          </a:p>
          <a:p>
            <a:pPr>
              <a:buFont typeface="Arial" panose="020B0604020202020204" pitchFamily="34" charset="0"/>
              <a:buNone/>
            </a:pPr>
            <a:r>
              <a:rPr lang="es-ES" altLang="es-PE" sz="11200" dirty="0"/>
              <a:t>	</a:t>
            </a:r>
            <a:r>
              <a:rPr lang="es-ES" altLang="es-PE" sz="11200" dirty="0" err="1"/>
              <a:t>disp</a:t>
            </a:r>
            <a:r>
              <a:rPr lang="es-ES" altLang="es-PE" sz="11200" dirty="0"/>
              <a:t>('a </a:t>
            </a:r>
            <a:r>
              <a:rPr lang="es-ES" altLang="es-PE" sz="11200" dirty="0" err="1"/>
              <a:t>is</a:t>
            </a:r>
            <a:r>
              <a:rPr lang="es-ES" altLang="es-PE" sz="11200" dirty="0"/>
              <a:t> </a:t>
            </a:r>
            <a:r>
              <a:rPr lang="es-ES" altLang="es-PE" sz="11200" dirty="0" err="1"/>
              <a:t>equal</a:t>
            </a:r>
            <a:r>
              <a:rPr lang="es-ES" altLang="es-PE" sz="11200" dirty="0"/>
              <a:t> as b')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 sz="11200" dirty="0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 sz="11200" dirty="0" err="1"/>
              <a:t>end</a:t>
            </a:r>
            <a:endParaRPr lang="es-ES" altLang="es-PE" sz="11200" dirty="0"/>
          </a:p>
          <a:p>
            <a:pPr>
              <a:buFont typeface="Arial" panose="020B0604020202020204" pitchFamily="34" charset="0"/>
              <a:buNone/>
            </a:pPr>
            <a:endParaRPr lang="es-ES" altLang="es-PE" sz="2800" dirty="0"/>
          </a:p>
        </p:txBody>
      </p:sp>
      <p:sp>
        <p:nvSpPr>
          <p:cNvPr id="16388" name="15 CuadroTexto">
            <a:extLst>
              <a:ext uri="{FF2B5EF4-FFF2-40B4-BE49-F238E27FC236}">
                <a16:creationId xmlns:a16="http://schemas.microsoft.com/office/drawing/2014/main" id="{0CEE9350-B223-43A3-8B83-F47AD3B6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143000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if</a:t>
            </a:r>
          </a:p>
        </p:txBody>
      </p:sp>
      <p:cxnSp>
        <p:nvCxnSpPr>
          <p:cNvPr id="5" name="49 Conector curvado">
            <a:extLst>
              <a:ext uri="{FF2B5EF4-FFF2-40B4-BE49-F238E27FC236}">
                <a16:creationId xmlns:a16="http://schemas.microsoft.com/office/drawing/2014/main" id="{78E2DA70-0C64-4FA7-A2F6-280E00748EAC}"/>
              </a:ext>
            </a:extLst>
          </p:cNvPr>
          <p:cNvCxnSpPr/>
          <p:nvPr/>
        </p:nvCxnSpPr>
        <p:spPr>
          <a:xfrm>
            <a:off x="428625" y="1500188"/>
            <a:ext cx="700088" cy="342900"/>
          </a:xfrm>
          <a:prstGeom prst="curvedConnector3">
            <a:avLst>
              <a:gd name="adj1" fmla="val 1265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7 Rectángulo redondeado">
            <a:extLst>
              <a:ext uri="{FF2B5EF4-FFF2-40B4-BE49-F238E27FC236}">
                <a16:creationId xmlns:a16="http://schemas.microsoft.com/office/drawing/2014/main" id="{589E02FA-5075-4140-9E05-2B951F9AF68C}"/>
              </a:ext>
            </a:extLst>
          </p:cNvPr>
          <p:cNvSpPr/>
          <p:nvPr/>
        </p:nvSpPr>
        <p:spPr>
          <a:xfrm>
            <a:off x="1455384" y="1580917"/>
            <a:ext cx="857250" cy="4095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7" name="28 Conector recto de flecha">
            <a:extLst>
              <a:ext uri="{FF2B5EF4-FFF2-40B4-BE49-F238E27FC236}">
                <a16:creationId xmlns:a16="http://schemas.microsoft.com/office/drawing/2014/main" id="{09FF0750-416B-4CB8-B752-90CB0DC67D7D}"/>
              </a:ext>
            </a:extLst>
          </p:cNvPr>
          <p:cNvCxnSpPr/>
          <p:nvPr/>
        </p:nvCxnSpPr>
        <p:spPr>
          <a:xfrm rot="10800000" flipV="1">
            <a:off x="2428875" y="1571625"/>
            <a:ext cx="857250" cy="2143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2" name="15 CuadroTexto">
            <a:extLst>
              <a:ext uri="{FF2B5EF4-FFF2-40B4-BE49-F238E27FC236}">
                <a16:creationId xmlns:a16="http://schemas.microsoft.com/office/drawing/2014/main" id="{B67FC823-E57C-458B-8EB7-D1EDCB592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1357313"/>
            <a:ext cx="1100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Condition</a:t>
            </a:r>
          </a:p>
        </p:txBody>
      </p:sp>
      <p:sp>
        <p:nvSpPr>
          <p:cNvPr id="10" name="17 Rectángulo redondeado">
            <a:extLst>
              <a:ext uri="{FF2B5EF4-FFF2-40B4-BE49-F238E27FC236}">
                <a16:creationId xmlns:a16="http://schemas.microsoft.com/office/drawing/2014/main" id="{E8C9F1E5-ADD5-4CD3-877E-9DAC7BB4FAFC}"/>
              </a:ext>
            </a:extLst>
          </p:cNvPr>
          <p:cNvSpPr/>
          <p:nvPr/>
        </p:nvSpPr>
        <p:spPr>
          <a:xfrm>
            <a:off x="1500188" y="2143125"/>
            <a:ext cx="3714750" cy="928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6394" name="15 CuadroTexto">
            <a:extLst>
              <a:ext uri="{FF2B5EF4-FFF2-40B4-BE49-F238E27FC236}">
                <a16:creationId xmlns:a16="http://schemas.microsoft.com/office/drawing/2014/main" id="{0E5864D7-5C26-4B48-9C59-17A2B1592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2286000"/>
            <a:ext cx="25003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Code executed if the condition is true</a:t>
            </a:r>
          </a:p>
        </p:txBody>
      </p:sp>
      <p:sp>
        <p:nvSpPr>
          <p:cNvPr id="16395" name="15 CuadroTexto">
            <a:extLst>
              <a:ext uri="{FF2B5EF4-FFF2-40B4-BE49-F238E27FC236}">
                <a16:creationId xmlns:a16="http://schemas.microsoft.com/office/drawing/2014/main" id="{F3F0A8D0-B35F-4636-861D-4CB55DC49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4214813"/>
            <a:ext cx="558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else</a:t>
            </a:r>
          </a:p>
        </p:txBody>
      </p:sp>
      <p:cxnSp>
        <p:nvCxnSpPr>
          <p:cNvPr id="13" name="49 Conector curvado">
            <a:extLst>
              <a:ext uri="{FF2B5EF4-FFF2-40B4-BE49-F238E27FC236}">
                <a16:creationId xmlns:a16="http://schemas.microsoft.com/office/drawing/2014/main" id="{5A0C05A1-DE2F-4847-82B1-DD519B69BCAF}"/>
              </a:ext>
            </a:extLst>
          </p:cNvPr>
          <p:cNvCxnSpPr/>
          <p:nvPr/>
        </p:nvCxnSpPr>
        <p:spPr>
          <a:xfrm>
            <a:off x="428625" y="4572000"/>
            <a:ext cx="700088" cy="342900"/>
          </a:xfrm>
          <a:prstGeom prst="curvedConnector3">
            <a:avLst>
              <a:gd name="adj1" fmla="val 1265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7" name="15 CuadroTexto">
            <a:extLst>
              <a:ext uri="{FF2B5EF4-FFF2-40B4-BE49-F238E27FC236}">
                <a16:creationId xmlns:a16="http://schemas.microsoft.com/office/drawing/2014/main" id="{A593A47C-BE59-4056-BB40-285698171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5786438"/>
            <a:ext cx="544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end</a:t>
            </a:r>
          </a:p>
        </p:txBody>
      </p:sp>
      <p:cxnSp>
        <p:nvCxnSpPr>
          <p:cNvPr id="19" name="49 Conector curvado">
            <a:extLst>
              <a:ext uri="{FF2B5EF4-FFF2-40B4-BE49-F238E27FC236}">
                <a16:creationId xmlns:a16="http://schemas.microsoft.com/office/drawing/2014/main" id="{7C74F9FC-E620-4219-9E52-B0EBE70F34B7}"/>
              </a:ext>
            </a:extLst>
          </p:cNvPr>
          <p:cNvCxnSpPr/>
          <p:nvPr/>
        </p:nvCxnSpPr>
        <p:spPr>
          <a:xfrm>
            <a:off x="428625" y="6143625"/>
            <a:ext cx="700088" cy="342900"/>
          </a:xfrm>
          <a:prstGeom prst="curvedConnector3">
            <a:avLst>
              <a:gd name="adj1" fmla="val 1265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7 Rectángulo redondeado">
            <a:extLst>
              <a:ext uri="{FF2B5EF4-FFF2-40B4-BE49-F238E27FC236}">
                <a16:creationId xmlns:a16="http://schemas.microsoft.com/office/drawing/2014/main" id="{A90E54D7-29C9-4F0F-9562-E58793C2899A}"/>
              </a:ext>
            </a:extLst>
          </p:cNvPr>
          <p:cNvSpPr/>
          <p:nvPr/>
        </p:nvSpPr>
        <p:spPr>
          <a:xfrm>
            <a:off x="1420286" y="5277084"/>
            <a:ext cx="3571875" cy="9286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6400" name="15 CuadroTexto">
            <a:extLst>
              <a:ext uri="{FF2B5EF4-FFF2-40B4-BE49-F238E27FC236}">
                <a16:creationId xmlns:a16="http://schemas.microsoft.com/office/drawing/2014/main" id="{665A80F5-29C9-4159-839C-38500EEAA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5357813"/>
            <a:ext cx="3500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Code executed if both the first and the second conditions are false</a:t>
            </a:r>
          </a:p>
        </p:txBody>
      </p:sp>
      <p:sp>
        <p:nvSpPr>
          <p:cNvPr id="22" name="15 CuadroTexto">
            <a:extLst>
              <a:ext uri="{FF2B5EF4-FFF2-40B4-BE49-F238E27FC236}">
                <a16:creationId xmlns:a16="http://schemas.microsoft.com/office/drawing/2014/main" id="{FB4B3F9E-BEB4-429F-A3AC-9C743AAE4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714625"/>
            <a:ext cx="68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elseif</a:t>
            </a:r>
          </a:p>
        </p:txBody>
      </p:sp>
      <p:cxnSp>
        <p:nvCxnSpPr>
          <p:cNvPr id="23" name="49 Conector curvado">
            <a:extLst>
              <a:ext uri="{FF2B5EF4-FFF2-40B4-BE49-F238E27FC236}">
                <a16:creationId xmlns:a16="http://schemas.microsoft.com/office/drawing/2014/main" id="{9625F737-2C26-4443-96C4-233A366B589F}"/>
              </a:ext>
            </a:extLst>
          </p:cNvPr>
          <p:cNvCxnSpPr/>
          <p:nvPr/>
        </p:nvCxnSpPr>
        <p:spPr>
          <a:xfrm>
            <a:off x="400050" y="3071813"/>
            <a:ext cx="700088" cy="342900"/>
          </a:xfrm>
          <a:prstGeom prst="curvedConnector3">
            <a:avLst>
              <a:gd name="adj1" fmla="val 1265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7 Rectángulo redondeado">
            <a:extLst>
              <a:ext uri="{FF2B5EF4-FFF2-40B4-BE49-F238E27FC236}">
                <a16:creationId xmlns:a16="http://schemas.microsoft.com/office/drawing/2014/main" id="{568C881B-0D9D-4037-BB5D-5D3EA7C0924A}"/>
              </a:ext>
            </a:extLst>
          </p:cNvPr>
          <p:cNvSpPr/>
          <p:nvPr/>
        </p:nvSpPr>
        <p:spPr>
          <a:xfrm>
            <a:off x="1500188" y="3821286"/>
            <a:ext cx="3714750" cy="928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5" name="15 CuadroTexto">
            <a:extLst>
              <a:ext uri="{FF2B5EF4-FFF2-40B4-BE49-F238E27FC236}">
                <a16:creationId xmlns:a16="http://schemas.microsoft.com/office/drawing/2014/main" id="{91894CE4-DC67-44E5-91C3-36390FCCE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3857625"/>
            <a:ext cx="33575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Code executed if the first condition is false and the second condition is true</a:t>
            </a:r>
          </a:p>
        </p:txBody>
      </p:sp>
      <p:cxnSp>
        <p:nvCxnSpPr>
          <p:cNvPr id="26" name="28 Conector recto de flecha">
            <a:extLst>
              <a:ext uri="{FF2B5EF4-FFF2-40B4-BE49-F238E27FC236}">
                <a16:creationId xmlns:a16="http://schemas.microsoft.com/office/drawing/2014/main" id="{F79418D0-994A-4776-AA94-B8D25429F799}"/>
              </a:ext>
            </a:extLst>
          </p:cNvPr>
          <p:cNvCxnSpPr/>
          <p:nvPr/>
        </p:nvCxnSpPr>
        <p:spPr>
          <a:xfrm rot="10800000">
            <a:off x="2643188" y="3429000"/>
            <a:ext cx="1143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5 CuadroTexto">
            <a:extLst>
              <a:ext uri="{FF2B5EF4-FFF2-40B4-BE49-F238E27FC236}">
                <a16:creationId xmlns:a16="http://schemas.microsoft.com/office/drawing/2014/main" id="{EBCACAED-5F06-4F73-8F4E-202FAA7C9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3071813"/>
            <a:ext cx="4000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The second condition is tested ONLY if the first condition is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5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A691242-794A-4324-A4D9-5A01A2F4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8" y="160338"/>
            <a:ext cx="7886700" cy="923925"/>
          </a:xfrm>
        </p:spPr>
        <p:txBody>
          <a:bodyPr/>
          <a:lstStyle/>
          <a:p>
            <a:r>
              <a:rPr lang="es-ES" alt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s-ES" alt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F2E1E4E6-3D2D-48CE-A9E8-90F74CF46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3012979"/>
            <a:ext cx="6900863" cy="23828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s-ES" altLang="es-PE" sz="3200" dirty="0" err="1"/>
              <a:t>for</a:t>
            </a:r>
            <a:r>
              <a:rPr lang="es-ES" altLang="es-PE" sz="3200" dirty="0"/>
              <a:t> c = 1:1:10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 sz="3200" dirty="0"/>
              <a:t>	</a:t>
            </a:r>
            <a:r>
              <a:rPr lang="es-ES" altLang="es-PE" sz="3200" dirty="0" err="1"/>
              <a:t>disp</a:t>
            </a:r>
            <a:r>
              <a:rPr lang="es-ES" altLang="es-PE" sz="3200" dirty="0"/>
              <a:t>('</a:t>
            </a:r>
            <a:r>
              <a:rPr lang="es-ES" altLang="es-PE" sz="3200" dirty="0" err="1"/>
              <a:t>This</a:t>
            </a:r>
            <a:r>
              <a:rPr lang="es-ES" altLang="es-PE" sz="3200" dirty="0"/>
              <a:t> </a:t>
            </a:r>
            <a:r>
              <a:rPr lang="es-ES" altLang="es-PE" sz="3200" dirty="0" err="1"/>
              <a:t>will</a:t>
            </a:r>
            <a:r>
              <a:rPr lang="es-ES" altLang="es-PE" sz="3200" dirty="0"/>
              <a:t> be </a:t>
            </a:r>
            <a:r>
              <a:rPr lang="es-ES" altLang="es-PE" sz="3200" dirty="0" err="1"/>
              <a:t>shown</a:t>
            </a:r>
            <a:r>
              <a:rPr lang="es-ES" altLang="es-PE" sz="3200" dirty="0"/>
              <a:t> 10 times')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 sz="3200" dirty="0"/>
              <a:t>	vector(c)=c+7;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 sz="3200" dirty="0" err="1"/>
              <a:t>end</a:t>
            </a:r>
            <a:endParaRPr lang="es-ES" altLang="es-PE" sz="3200" dirty="0"/>
          </a:p>
        </p:txBody>
      </p:sp>
      <p:sp>
        <p:nvSpPr>
          <p:cNvPr id="4" name="15 CuadroTexto">
            <a:extLst>
              <a:ext uri="{FF2B5EF4-FFF2-40B4-BE49-F238E27FC236}">
                <a16:creationId xmlns:a16="http://schemas.microsoft.com/office/drawing/2014/main" id="{F28D238B-01B0-4EA7-BCDB-35D77A2A2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584354"/>
            <a:ext cx="452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for</a:t>
            </a:r>
          </a:p>
        </p:txBody>
      </p:sp>
      <p:cxnSp>
        <p:nvCxnSpPr>
          <p:cNvPr id="5" name="49 Conector curvado">
            <a:extLst>
              <a:ext uri="{FF2B5EF4-FFF2-40B4-BE49-F238E27FC236}">
                <a16:creationId xmlns:a16="http://schemas.microsoft.com/office/drawing/2014/main" id="{FA3FCA75-4F11-4A77-A806-5C9B657D2107}"/>
              </a:ext>
            </a:extLst>
          </p:cNvPr>
          <p:cNvCxnSpPr/>
          <p:nvPr/>
        </p:nvCxnSpPr>
        <p:spPr>
          <a:xfrm>
            <a:off x="428625" y="2941542"/>
            <a:ext cx="700088" cy="342900"/>
          </a:xfrm>
          <a:prstGeom prst="curvedConnector3">
            <a:avLst>
              <a:gd name="adj1" fmla="val 1265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5 CuadroTexto">
            <a:extLst>
              <a:ext uri="{FF2B5EF4-FFF2-40B4-BE49-F238E27FC236}">
                <a16:creationId xmlns:a16="http://schemas.microsoft.com/office/drawing/2014/main" id="{BE4BB68D-B41E-4044-A8FB-B1BD0D392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4409979"/>
            <a:ext cx="544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end</a:t>
            </a:r>
          </a:p>
        </p:txBody>
      </p:sp>
      <p:cxnSp>
        <p:nvCxnSpPr>
          <p:cNvPr id="7" name="49 Conector curvado">
            <a:extLst>
              <a:ext uri="{FF2B5EF4-FFF2-40B4-BE49-F238E27FC236}">
                <a16:creationId xmlns:a16="http://schemas.microsoft.com/office/drawing/2014/main" id="{F793314D-6D34-4E22-A12E-13817EE58BA6}"/>
              </a:ext>
            </a:extLst>
          </p:cNvPr>
          <p:cNvCxnSpPr/>
          <p:nvPr/>
        </p:nvCxnSpPr>
        <p:spPr>
          <a:xfrm>
            <a:off x="428625" y="4767167"/>
            <a:ext cx="700088" cy="342900"/>
          </a:xfrm>
          <a:prstGeom prst="curvedConnector3">
            <a:avLst>
              <a:gd name="adj1" fmla="val 1265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28 Conector recto de flecha">
            <a:extLst>
              <a:ext uri="{FF2B5EF4-FFF2-40B4-BE49-F238E27FC236}">
                <a16:creationId xmlns:a16="http://schemas.microsoft.com/office/drawing/2014/main" id="{A2AB4778-A530-4F68-BBE9-63887C52234C}"/>
              </a:ext>
            </a:extLst>
          </p:cNvPr>
          <p:cNvCxnSpPr/>
          <p:nvPr/>
        </p:nvCxnSpPr>
        <p:spPr>
          <a:xfrm rot="16200000" flipH="1">
            <a:off x="1464470" y="2716910"/>
            <a:ext cx="785812" cy="142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5 CuadroTexto">
            <a:extLst>
              <a:ext uri="{FF2B5EF4-FFF2-40B4-BE49-F238E27FC236}">
                <a16:creationId xmlns:a16="http://schemas.microsoft.com/office/drawing/2014/main" id="{C1A069F0-C15D-435C-ADE3-CE04430CA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1966817"/>
            <a:ext cx="591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Counter variable, which goes from one to ten, in steps of one</a:t>
            </a:r>
          </a:p>
        </p:txBody>
      </p:sp>
      <p:cxnSp>
        <p:nvCxnSpPr>
          <p:cNvPr id="12" name="28 Conector recto de flecha">
            <a:extLst>
              <a:ext uri="{FF2B5EF4-FFF2-40B4-BE49-F238E27FC236}">
                <a16:creationId xmlns:a16="http://schemas.microsoft.com/office/drawing/2014/main" id="{CF34BAE7-453A-45CF-BF55-43D34DEC7964}"/>
              </a:ext>
            </a:extLst>
          </p:cNvPr>
          <p:cNvCxnSpPr/>
          <p:nvPr/>
        </p:nvCxnSpPr>
        <p:spPr>
          <a:xfrm rot="10800000" flipV="1">
            <a:off x="2500313" y="2324004"/>
            <a:ext cx="2286000" cy="7858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28 Conector recto de flecha">
            <a:extLst>
              <a:ext uri="{FF2B5EF4-FFF2-40B4-BE49-F238E27FC236}">
                <a16:creationId xmlns:a16="http://schemas.microsoft.com/office/drawing/2014/main" id="{9543D81B-4D35-4E1B-8777-1D99B2CEB7F0}"/>
              </a:ext>
            </a:extLst>
          </p:cNvPr>
          <p:cNvCxnSpPr/>
          <p:nvPr/>
        </p:nvCxnSpPr>
        <p:spPr>
          <a:xfrm rot="10800000" flipV="1">
            <a:off x="3429000" y="2324004"/>
            <a:ext cx="2071688" cy="8572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1BA7B81C-3958-4A9B-B270-76A7986CD654}"/>
              </a:ext>
            </a:extLst>
          </p:cNvPr>
          <p:cNvSpPr/>
          <p:nvPr/>
        </p:nvSpPr>
        <p:spPr>
          <a:xfrm>
            <a:off x="2798763" y="2324004"/>
            <a:ext cx="4130675" cy="1508125"/>
          </a:xfrm>
          <a:custGeom>
            <a:avLst/>
            <a:gdLst>
              <a:gd name="connsiteX0" fmla="*/ 4259766 w 4259766"/>
              <a:gd name="connsiteY0" fmla="*/ 0 h 1510990"/>
              <a:gd name="connsiteX1" fmla="*/ 724829 w 4259766"/>
              <a:gd name="connsiteY1" fmla="*/ 1315844 h 1510990"/>
              <a:gd name="connsiteX2" fmla="*/ 0 w 4259766"/>
              <a:gd name="connsiteY2" fmla="*/ 1170878 h 1510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9766" h="1510990">
                <a:moveTo>
                  <a:pt x="4259766" y="0"/>
                </a:moveTo>
                <a:cubicBezTo>
                  <a:pt x="2847278" y="560349"/>
                  <a:pt x="1434790" y="1120698"/>
                  <a:pt x="724829" y="1315844"/>
                </a:cubicBezTo>
                <a:cubicBezTo>
                  <a:pt x="14868" y="1510990"/>
                  <a:pt x="7434" y="1340934"/>
                  <a:pt x="0" y="117087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17421" name="TextBox 16">
            <a:extLst>
              <a:ext uri="{FF2B5EF4-FFF2-40B4-BE49-F238E27FC236}">
                <a16:creationId xmlns:a16="http://schemas.microsoft.com/office/drawing/2014/main" id="{B964AF2E-DA7A-41D9-A5A4-A12BEC86D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75239"/>
            <a:ext cx="71593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s-ES" altLang="es-P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times.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194DE9D-499D-4B53-A9AF-C73E40EE507C}"/>
              </a:ext>
            </a:extLst>
          </p:cNvPr>
          <p:cNvSpPr/>
          <p:nvPr/>
        </p:nvSpPr>
        <p:spPr>
          <a:xfrm>
            <a:off x="7072313" y="3538442"/>
            <a:ext cx="357187" cy="121443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19" name="15 CuadroTexto">
            <a:extLst>
              <a:ext uri="{FF2B5EF4-FFF2-40B4-BE49-F238E27FC236}">
                <a16:creationId xmlns:a16="http://schemas.microsoft.com/office/drawing/2014/main" id="{2C3AAB93-B2A1-4015-9DEA-4DFD977A4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3681317"/>
            <a:ext cx="16430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Portion of the code that is repeated</a:t>
            </a:r>
          </a:p>
        </p:txBody>
      </p:sp>
      <p:sp>
        <p:nvSpPr>
          <p:cNvPr id="20" name="17 Rectángulo redondeado">
            <a:extLst>
              <a:ext uri="{FF2B5EF4-FFF2-40B4-BE49-F238E27FC236}">
                <a16:creationId xmlns:a16="http://schemas.microsoft.com/office/drawing/2014/main" id="{7F84B273-12C6-411D-B391-7E79AA4357B2}"/>
              </a:ext>
            </a:extLst>
          </p:cNvPr>
          <p:cNvSpPr/>
          <p:nvPr/>
        </p:nvSpPr>
        <p:spPr>
          <a:xfrm>
            <a:off x="2656362" y="4240530"/>
            <a:ext cx="203200" cy="4095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21" name="28 Conector recto de flecha">
            <a:extLst>
              <a:ext uri="{FF2B5EF4-FFF2-40B4-BE49-F238E27FC236}">
                <a16:creationId xmlns:a16="http://schemas.microsoft.com/office/drawing/2014/main" id="{C5926EBD-8E7E-45FC-BE48-8C57C685C5BC}"/>
              </a:ext>
            </a:extLst>
          </p:cNvPr>
          <p:cNvCxnSpPr/>
          <p:nvPr/>
        </p:nvCxnSpPr>
        <p:spPr>
          <a:xfrm rot="16200000" flipV="1">
            <a:off x="2950369" y="4845748"/>
            <a:ext cx="633413" cy="4667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15 CuadroTexto">
            <a:extLst>
              <a:ext uri="{FF2B5EF4-FFF2-40B4-BE49-F238E27FC236}">
                <a16:creationId xmlns:a16="http://schemas.microsoft.com/office/drawing/2014/main" id="{55697049-1CF8-4190-ACCE-AA877ED32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5324379"/>
            <a:ext cx="56435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</a:rPr>
              <a:t>The counter variable may be used inside the loop. This variable is different each iteration (in this case, its value is 1 the first iteration, 2 the second iteration,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8" grpId="0" animBg="1"/>
      <p:bldP spid="19" grpId="0"/>
      <p:bldP spid="20" grpId="0" animBg="1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A5BEB36-AE79-4ECD-A132-FA492EEA0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17950"/>
          </a:xfrm>
        </p:spPr>
        <p:txBody>
          <a:bodyPr>
            <a:normAutofit/>
          </a:bodyPr>
          <a:lstStyle/>
          <a:p>
            <a:pPr eaLnBrk="1" hangingPunct="1"/>
            <a:r>
              <a:rPr lang="sv-SE" altLang="es-P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 – conditional repetition</a:t>
            </a:r>
          </a:p>
        </p:txBody>
      </p:sp>
      <p:sp>
        <p:nvSpPr>
          <p:cNvPr id="57347" name="Rectangle 4">
            <a:extLst>
              <a:ext uri="{FF2B5EF4-FFF2-40B4-BE49-F238E27FC236}">
                <a16:creationId xmlns:a16="http://schemas.microsoft.com/office/drawing/2014/main" id="{2B0F7A1D-7807-4EAF-9AA7-5574CF456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25118"/>
            <a:ext cx="7886700" cy="2778711"/>
          </a:xfrm>
          <a:noFill/>
        </p:spPr>
        <p:txBody>
          <a:bodyPr vert="horz" lIns="83527" tIns="41031" rIns="83527" bIns="41031" rtlCol="0">
            <a:normAutofit/>
          </a:bodyPr>
          <a:lstStyle/>
          <a:p>
            <a:pPr eaLnBrk="1" hangingPunct="1"/>
            <a:r>
              <a:rPr lang="sv-SE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while-loops</a:t>
            </a:r>
          </a:p>
        </p:txBody>
      </p:sp>
      <p:sp>
        <p:nvSpPr>
          <p:cNvPr id="57348" name="Text Box 7">
            <a:extLst>
              <a:ext uri="{FF2B5EF4-FFF2-40B4-BE49-F238E27FC236}">
                <a16:creationId xmlns:a16="http://schemas.microsoft.com/office/drawing/2014/main" id="{EC105087-7D80-4C0C-A237-BB17305D0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594" y="3301032"/>
            <a:ext cx="7162800" cy="702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7B031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sv-SE" altLang="es-PE" sz="2000" dirty="0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&lt;statements&gt; are executed repeatedly as long as the &lt;logical expression&gt; evaluates to true</a:t>
            </a:r>
          </a:p>
        </p:txBody>
      </p:sp>
      <p:sp>
        <p:nvSpPr>
          <p:cNvPr id="57349" name="Rectangle 8">
            <a:extLst>
              <a:ext uri="{FF2B5EF4-FFF2-40B4-BE49-F238E27FC236}">
                <a16:creationId xmlns:a16="http://schemas.microsoft.com/office/drawing/2014/main" id="{E47B1314-C9E9-490D-9163-F4DC1116E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594" y="1985174"/>
            <a:ext cx="4572000" cy="122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7B031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90000"/>
              </a:lnSpc>
              <a:spcBef>
                <a:spcPct val="50000"/>
              </a:spcBef>
            </a:pPr>
            <a:r>
              <a:rPr lang="sv-SE" altLang="es-PE" sz="2000" dirty="0">
                <a:solidFill>
                  <a:srgbClr val="5F5F5F"/>
                </a:solidFill>
                <a:latin typeface="Lucida Console" panose="020B0609040504020204" pitchFamily="49" charset="0"/>
              </a:rPr>
              <a:t>while &lt;logical expression&gt;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</a:pPr>
            <a:r>
              <a:rPr lang="sv-SE" altLang="es-PE" sz="2000" dirty="0">
                <a:solidFill>
                  <a:srgbClr val="5F5F5F"/>
                </a:solidFill>
                <a:latin typeface="Lucida Console" panose="020B0609040504020204" pitchFamily="49" charset="0"/>
              </a:rPr>
              <a:t>   &lt;statements&gt;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</a:pPr>
            <a:r>
              <a:rPr lang="sv-SE" altLang="es-PE" sz="2000" dirty="0">
                <a:solidFill>
                  <a:srgbClr val="5F5F5F"/>
                </a:solidFill>
                <a:latin typeface="Lucida Console" panose="020B0609040504020204" pitchFamily="49" charset="0"/>
              </a:rPr>
              <a:t>end</a:t>
            </a:r>
          </a:p>
        </p:txBody>
      </p:sp>
      <p:sp>
        <p:nvSpPr>
          <p:cNvPr id="139273" name="Text Box 9">
            <a:extLst>
              <a:ext uri="{FF2B5EF4-FFF2-40B4-BE49-F238E27FC236}">
                <a16:creationId xmlns:a16="http://schemas.microsoft.com/office/drawing/2014/main" id="{CF0F76C9-C56C-4268-859D-9BB1C0E4A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13" y="4145870"/>
            <a:ext cx="8305800" cy="20877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83077" tIns="43200" rIns="83077" bIns="43200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90000"/>
              </a:lnSpc>
              <a:spcBef>
                <a:spcPct val="50000"/>
              </a:spcBef>
            </a:pPr>
            <a:r>
              <a:rPr lang="en-US" altLang="es-PE" sz="2000" dirty="0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k=1;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</a:pPr>
            <a:r>
              <a:rPr lang="sv-SE" altLang="es-PE" sz="2000" dirty="0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lang="en-US" altLang="es-PE" sz="2000" dirty="0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prod(1:k)~=Inf,</a:t>
            </a:r>
            <a:r>
              <a:rPr lang="sv-SE" altLang="es-PE" sz="2000" dirty="0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</a:pPr>
            <a:r>
              <a:rPr lang="sv-SE" altLang="es-PE" sz="2000" dirty="0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es-PE" sz="2000" dirty="0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k=k+1; 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</a:pPr>
            <a:r>
              <a:rPr lang="en-US" altLang="es-PE" sz="2000" dirty="0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sv-SE" altLang="es-PE" sz="2000" dirty="0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nd</a:t>
            </a:r>
            <a:endParaRPr lang="en-US" altLang="es-PE" sz="2000" dirty="0">
              <a:solidFill>
                <a:srgbClr val="5F5F5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rtl="0">
              <a:lnSpc>
                <a:spcPct val="90000"/>
              </a:lnSpc>
              <a:spcBef>
                <a:spcPct val="50000"/>
              </a:spcBef>
            </a:pPr>
            <a:r>
              <a:rPr lang="en-US" altLang="es-PE" sz="2000" dirty="0" err="1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disp</a:t>
            </a:r>
            <a:r>
              <a:rPr lang="en-US" altLang="es-PE" sz="2000" dirty="0">
                <a:solidFill>
                  <a:srgbClr val="5F5F5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([‘Largest factorial in Matlab:’,num2str(k-1)]);</a:t>
            </a:r>
            <a:endParaRPr lang="sv-SE" altLang="es-PE" sz="2000" dirty="0">
              <a:solidFill>
                <a:srgbClr val="5F5F5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6A56B58-0B93-4DA2-8C0D-D4402BF1E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127" y="328041"/>
            <a:ext cx="7886700" cy="806726"/>
          </a:xfrm>
        </p:spPr>
        <p:txBody>
          <a:bodyPr/>
          <a:lstStyle/>
          <a:p>
            <a:pPr eaLnBrk="1" hangingPunct="1"/>
            <a:r>
              <a:rPr lang="sv-SE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tips and tricks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A4FBAFE-0D57-4381-9A6B-FFA390442F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740" y="1192728"/>
            <a:ext cx="8001000" cy="531934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sv-SE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style has huge influence on program speed!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v-SE" altLang="es-PE" dirty="0"/>
          </a:p>
          <a:p>
            <a:pPr eaLnBrk="1" hangingPunct="1"/>
            <a:endParaRPr lang="sv-SE" altLang="es-PE" dirty="0"/>
          </a:p>
          <a:p>
            <a:pPr eaLnBrk="1" hangingPunct="1"/>
            <a:endParaRPr lang="sv-SE" altLang="es-PE" dirty="0"/>
          </a:p>
          <a:p>
            <a:pPr eaLnBrk="1" hangingPunct="1"/>
            <a:endParaRPr lang="sv-SE" altLang="es-PE" dirty="0"/>
          </a:p>
          <a:p>
            <a:pPr eaLnBrk="1" hangingPunct="1"/>
            <a:endParaRPr lang="sv-SE" altLang="es-PE" dirty="0"/>
          </a:p>
          <a:p>
            <a:pPr eaLnBrk="1" hangingPunct="1"/>
            <a:endParaRPr lang="sv-SE" altLang="es-PE" dirty="0"/>
          </a:p>
          <a:p>
            <a:pPr eaLnBrk="1" hangingPunct="1"/>
            <a:endParaRPr lang="sv-SE" altLang="es-PE" dirty="0"/>
          </a:p>
          <a:p>
            <a:pPr eaLnBrk="1" hangingPunct="1"/>
            <a:endParaRPr lang="sv-SE" altLang="es-PE" dirty="0"/>
          </a:p>
          <a:p>
            <a:pPr eaLnBrk="1" hangingPunct="1"/>
            <a:endParaRPr lang="sv-SE" altLang="es-PE" dirty="0"/>
          </a:p>
          <a:p>
            <a:pPr eaLnBrk="1" hangingPunct="1"/>
            <a:endParaRPr lang="sv-SE" altLang="es-PE" dirty="0"/>
          </a:p>
        </p:txBody>
      </p:sp>
      <p:sp>
        <p:nvSpPr>
          <p:cNvPr id="134152" name="Text Box 8">
            <a:extLst>
              <a:ext uri="{FF2B5EF4-FFF2-40B4-BE49-F238E27FC236}">
                <a16:creationId xmlns:a16="http://schemas.microsoft.com/office/drawing/2014/main" id="{2CBF7E23-25FA-4017-B1B7-557096979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477" y="2165839"/>
            <a:ext cx="3810000" cy="28572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83077" tIns="43200" rIns="83077" bIns="43200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sv-SE" altLang="es-PE" dirty="0">
                <a:solidFill>
                  <a:srgbClr val="5F5F5F"/>
                </a:solidFill>
                <a:latin typeface="Lucida Console" panose="020B0609040504020204" pitchFamily="49" charset="0"/>
              </a:rPr>
              <a:t>tic; </a:t>
            </a:r>
          </a:p>
          <a:p>
            <a:pPr algn="l" rtl="0"/>
            <a:r>
              <a:rPr lang="sv-SE" altLang="es-PE" dirty="0">
                <a:solidFill>
                  <a:srgbClr val="5F5F5F"/>
                </a:solidFill>
                <a:latin typeface="Lucida Console" panose="020B0609040504020204" pitchFamily="49" charset="0"/>
              </a:rPr>
              <a:t>X=-250:0.1:250;</a:t>
            </a:r>
          </a:p>
          <a:p>
            <a:pPr algn="l" rtl="0"/>
            <a:r>
              <a:rPr lang="sv-SE" altLang="es-PE" dirty="0">
                <a:solidFill>
                  <a:srgbClr val="5F5F5F"/>
                </a:solidFill>
                <a:latin typeface="Lucida Console" panose="020B0609040504020204" pitchFamily="49" charset="0"/>
              </a:rPr>
              <a:t>for ii=1:length(x)</a:t>
            </a:r>
          </a:p>
          <a:p>
            <a:pPr algn="l" rtl="0"/>
            <a:r>
              <a:rPr lang="sv-SE" altLang="es-PE" dirty="0">
                <a:solidFill>
                  <a:srgbClr val="5F5F5F"/>
                </a:solidFill>
                <a:latin typeface="Lucida Console" panose="020B0609040504020204" pitchFamily="49" charset="0"/>
              </a:rPr>
              <a:t>  if x(ii)&gt;=0,</a:t>
            </a:r>
          </a:p>
          <a:p>
            <a:pPr algn="l" rtl="0"/>
            <a:r>
              <a:rPr lang="sv-SE" altLang="es-PE" dirty="0">
                <a:solidFill>
                  <a:srgbClr val="5F5F5F"/>
                </a:solidFill>
                <a:latin typeface="Lucida Console" panose="020B0609040504020204" pitchFamily="49" charset="0"/>
              </a:rPr>
              <a:t>    s(ii)=sqrt(x(ii));</a:t>
            </a:r>
          </a:p>
          <a:p>
            <a:pPr algn="l" rtl="0"/>
            <a:r>
              <a:rPr lang="sv-SE" altLang="es-PE" dirty="0">
                <a:solidFill>
                  <a:srgbClr val="5F5F5F"/>
                </a:solidFill>
                <a:latin typeface="Lucida Console" panose="020B0609040504020204" pitchFamily="49" charset="0"/>
              </a:rPr>
              <a:t>  else</a:t>
            </a:r>
          </a:p>
          <a:p>
            <a:pPr algn="l" rtl="0"/>
            <a:r>
              <a:rPr lang="sv-SE" altLang="es-PE" dirty="0">
                <a:solidFill>
                  <a:srgbClr val="5F5F5F"/>
                </a:solidFill>
                <a:latin typeface="Lucida Console" panose="020B0609040504020204" pitchFamily="49" charset="0"/>
              </a:rPr>
              <a:t>    s(ii)=0;</a:t>
            </a:r>
          </a:p>
          <a:p>
            <a:pPr algn="l" rtl="0"/>
            <a:r>
              <a:rPr lang="sv-SE" altLang="es-PE" dirty="0">
                <a:solidFill>
                  <a:srgbClr val="5F5F5F"/>
                </a:solidFill>
                <a:latin typeface="Lucida Console" panose="020B0609040504020204" pitchFamily="49" charset="0"/>
              </a:rPr>
              <a:t>  end;</a:t>
            </a:r>
          </a:p>
          <a:p>
            <a:pPr algn="l" rtl="0"/>
            <a:r>
              <a:rPr lang="sv-SE" altLang="es-PE" dirty="0">
                <a:solidFill>
                  <a:srgbClr val="5F5F5F"/>
                </a:solidFill>
                <a:latin typeface="Lucida Console" panose="020B0609040504020204" pitchFamily="49" charset="0"/>
              </a:rPr>
              <a:t>end;</a:t>
            </a:r>
          </a:p>
          <a:p>
            <a:pPr algn="l" rtl="0"/>
            <a:r>
              <a:rPr lang="sv-SE" altLang="es-PE" dirty="0">
                <a:solidFill>
                  <a:srgbClr val="5F5F5F"/>
                </a:solidFill>
                <a:latin typeface="Lucida Console" panose="020B0609040504020204" pitchFamily="49" charset="0"/>
              </a:rPr>
              <a:t>toc</a:t>
            </a:r>
          </a:p>
        </p:txBody>
      </p:sp>
      <p:sp>
        <p:nvSpPr>
          <p:cNvPr id="134153" name="Text Box 9">
            <a:extLst>
              <a:ext uri="{FF2B5EF4-FFF2-40B4-BE49-F238E27FC236}">
                <a16:creationId xmlns:a16="http://schemas.microsoft.com/office/drawing/2014/main" id="{7F311D0E-B33B-462E-BBC7-F342B3BC0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969" y="2430122"/>
            <a:ext cx="3276600" cy="1472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83077" tIns="43200" rIns="83077" bIns="43200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sv-SE" altLang="es-PE" dirty="0">
                <a:solidFill>
                  <a:srgbClr val="5F5F5F"/>
                </a:solidFill>
                <a:latin typeface="Lucida Console" panose="020B0609040504020204" pitchFamily="49" charset="0"/>
              </a:rPr>
              <a:t>tic</a:t>
            </a:r>
          </a:p>
          <a:p>
            <a:pPr algn="l" rtl="0"/>
            <a:r>
              <a:rPr lang="sv-SE" altLang="es-PE" dirty="0">
                <a:solidFill>
                  <a:srgbClr val="5F5F5F"/>
                </a:solidFill>
                <a:latin typeface="Lucida Console" panose="020B0609040504020204" pitchFamily="49" charset="0"/>
              </a:rPr>
              <a:t>x=-250:0.1:250;</a:t>
            </a:r>
          </a:p>
          <a:p>
            <a:pPr algn="l" rtl="0"/>
            <a:r>
              <a:rPr lang="sv-SE" altLang="es-PE" dirty="0">
                <a:solidFill>
                  <a:srgbClr val="5F5F5F"/>
                </a:solidFill>
                <a:latin typeface="Lucida Console" panose="020B0609040504020204" pitchFamily="49" charset="0"/>
              </a:rPr>
              <a:t>s=sqrt(x); </a:t>
            </a:r>
          </a:p>
          <a:p>
            <a:pPr algn="l" rtl="0"/>
            <a:r>
              <a:rPr lang="sv-SE" altLang="es-PE" dirty="0">
                <a:solidFill>
                  <a:srgbClr val="5F5F5F"/>
                </a:solidFill>
                <a:latin typeface="Lucida Console" panose="020B0609040504020204" pitchFamily="49" charset="0"/>
              </a:rPr>
              <a:t>s(x&lt;0)=0;</a:t>
            </a:r>
          </a:p>
          <a:p>
            <a:pPr algn="l" rtl="0"/>
            <a:r>
              <a:rPr lang="sv-SE" altLang="es-PE" dirty="0">
                <a:solidFill>
                  <a:srgbClr val="5F5F5F"/>
                </a:solidFill>
                <a:latin typeface="Lucida Console" panose="020B0609040504020204" pitchFamily="49" charset="0"/>
              </a:rPr>
              <a:t>toc; </a:t>
            </a:r>
          </a:p>
        </p:txBody>
      </p:sp>
      <p:sp>
        <p:nvSpPr>
          <p:cNvPr id="134154" name="Text Box 10">
            <a:extLst>
              <a:ext uri="{FF2B5EF4-FFF2-40B4-BE49-F238E27FC236}">
                <a16:creationId xmlns:a16="http://schemas.microsoft.com/office/drawing/2014/main" id="{A475078F-7FDE-41BC-9687-F28DD1DA9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677" y="1954824"/>
            <a:ext cx="1371600" cy="42810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83077" tIns="43200" rIns="83077" bIns="43200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sv-SE" altLang="es-PE" sz="2215" b="1">
                <a:solidFill>
                  <a:srgbClr val="5F5F5F"/>
                </a:solidFill>
                <a:latin typeface="Lucida Console" panose="020B0609040504020204" pitchFamily="49" charset="0"/>
              </a:rPr>
              <a:t>slow.m</a:t>
            </a:r>
          </a:p>
        </p:txBody>
      </p:sp>
      <p:sp>
        <p:nvSpPr>
          <p:cNvPr id="134155" name="Text Box 11">
            <a:extLst>
              <a:ext uri="{FF2B5EF4-FFF2-40B4-BE49-F238E27FC236}">
                <a16:creationId xmlns:a16="http://schemas.microsoft.com/office/drawing/2014/main" id="{5CFCEB62-0260-4831-918C-31292B64F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769" y="2049123"/>
            <a:ext cx="1371600" cy="42810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83077" tIns="43200" rIns="83077" bIns="43200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sv-SE" altLang="es-PE" sz="2215" b="1">
                <a:solidFill>
                  <a:srgbClr val="5F5F5F"/>
                </a:solidFill>
                <a:latin typeface="Lucida Console" panose="020B0609040504020204" pitchFamily="49" charset="0"/>
              </a:rPr>
              <a:t>fast.m</a:t>
            </a:r>
          </a:p>
        </p:txBody>
      </p:sp>
      <p:sp>
        <p:nvSpPr>
          <p:cNvPr id="134156" name="Text Box 12">
            <a:extLst>
              <a:ext uri="{FF2B5EF4-FFF2-40B4-BE49-F238E27FC236}">
                <a16:creationId xmlns:a16="http://schemas.microsoft.com/office/drawing/2014/main" id="{4A5FA179-57F2-40BC-9DE6-B34ACE61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27" y="5404071"/>
            <a:ext cx="7924800" cy="949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7B031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0">
              <a:lnSpc>
                <a:spcPct val="77000"/>
              </a:lnSpc>
              <a:spcBef>
                <a:spcPct val="30000"/>
              </a:spcBef>
              <a:spcAft>
                <a:spcPct val="10000"/>
              </a:spcAft>
              <a:buSzPct val="100000"/>
              <a:buFont typeface="Wingdings" panose="05000000000000000000" pitchFamily="2" charset="2"/>
              <a:buNone/>
            </a:pPr>
            <a:r>
              <a:rPr lang="sv-SE" altLang="es-PE" dirty="0">
                <a:solidFill>
                  <a:srgbClr val="5F5F5F"/>
                </a:solidFill>
                <a:cs typeface="Times New Roman" panose="02020603050405020304" pitchFamily="18" charset="0"/>
              </a:rPr>
              <a:t>Loops are slow:  Replace loops by vector operations!</a:t>
            </a:r>
          </a:p>
          <a:p>
            <a:pPr algn="ctr" rtl="0">
              <a:lnSpc>
                <a:spcPct val="77000"/>
              </a:lnSpc>
              <a:spcBef>
                <a:spcPct val="30000"/>
              </a:spcBef>
              <a:spcAft>
                <a:spcPct val="10000"/>
              </a:spcAft>
              <a:buSzPct val="100000"/>
              <a:buFont typeface="Wingdings" panose="05000000000000000000" pitchFamily="2" charset="2"/>
              <a:buNone/>
            </a:pPr>
            <a:r>
              <a:rPr lang="sv-SE" altLang="es-PE" dirty="0">
                <a:solidFill>
                  <a:srgbClr val="5F5F5F"/>
                </a:solidFill>
                <a:cs typeface="Times New Roman" panose="02020603050405020304" pitchFamily="18" charset="0"/>
              </a:rPr>
              <a:t>Memory allocation takes a lot of time: Pre-allocate memory!</a:t>
            </a:r>
          </a:p>
          <a:p>
            <a:pPr algn="ctr" rtl="0">
              <a:lnSpc>
                <a:spcPct val="77000"/>
              </a:lnSpc>
              <a:spcBef>
                <a:spcPct val="30000"/>
              </a:spcBef>
              <a:spcAft>
                <a:spcPct val="10000"/>
              </a:spcAft>
              <a:buSzPct val="100000"/>
              <a:buFont typeface="Wingdings" panose="05000000000000000000" pitchFamily="2" charset="2"/>
              <a:buNone/>
            </a:pPr>
            <a:r>
              <a:rPr lang="sv-SE" altLang="es-PE" dirty="0">
                <a:solidFill>
                  <a:srgbClr val="5F5F5F"/>
                </a:solidFill>
                <a:cs typeface="Times New Roman" panose="02020603050405020304" pitchFamily="18" charset="0"/>
              </a:rPr>
              <a:t>Use profile to find code bottlenecks!</a:t>
            </a:r>
            <a:endParaRPr lang="en-GB" altLang="es-PE" b="1" dirty="0">
              <a:solidFill>
                <a:srgbClr val="5F5F5F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2" grpId="0" animBg="1" autoUpdateAnimBg="0"/>
      <p:bldP spid="134153" grpId="0" animBg="1" autoUpdateAnimBg="0"/>
      <p:bldP spid="134154" grpId="0" animBg="1" autoUpdateAnimBg="0"/>
      <p:bldP spid="134155" grpId="0" animBg="1" autoUpdateAnimBg="0"/>
      <p:bldP spid="13415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A7D306-7721-4E0F-A8B8-34003021F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30" y="1129024"/>
            <a:ext cx="8633339" cy="4599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CEDA62-C0A7-4978-ADEE-F5D3DF513EC4}"/>
              </a:ext>
            </a:extLst>
          </p:cNvPr>
          <p:cNvSpPr txBox="1"/>
          <p:nvPr/>
        </p:nvSpPr>
        <p:spPr>
          <a:xfrm>
            <a:off x="239697" y="337351"/>
            <a:ext cx="2334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s-PE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</a:t>
            </a:r>
            <a:endParaRPr lang="es-P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6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C254-9F5E-4F4C-A2C3-26C73D1B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4482"/>
          </a:xfrm>
        </p:spPr>
        <p:txBody>
          <a:bodyPr/>
          <a:lstStyle/>
          <a:p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Basics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FA8B5-54C1-4781-88FE-DC7396D1F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4905"/>
            <a:ext cx="7886700" cy="4797117"/>
          </a:xfrm>
        </p:spPr>
        <p:txBody>
          <a:bodyPr>
            <a:normAutofit fontScale="85000" lnSpcReduction="20000"/>
          </a:bodyPr>
          <a:lstStyle/>
          <a:p>
            <a: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can be input</a:t>
            </a:r>
          </a:p>
          <a:p>
            <a:pPr lvl="1"/>
            <a: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by command using the command line (lines starting with “</a:t>
            </a:r>
            <a:r>
              <a:rPr lang="en-US" altLang="es-PE" sz="3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on the MATLAB desktop)</a:t>
            </a:r>
          </a:p>
          <a:p>
            <a:pPr lvl="1"/>
            <a: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series of commands using a file</a:t>
            </a:r>
            <a:b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special file called </a:t>
            </a:r>
            <a:r>
              <a:rPr lang="en-US" altLang="es-PE" sz="3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M-file</a:t>
            </a:r>
            <a: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.mlx (Live script)</a:t>
            </a:r>
          </a:p>
          <a:p>
            <a: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command is followed by a semicolon (</a:t>
            </a:r>
            <a:r>
              <a:rPr lang="en-US" altLang="es-PE" sz="3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result of the computation is not shown on the command window</a:t>
            </a:r>
          </a:p>
          <a:p>
            <a:pPr>
              <a:defRPr/>
            </a:pPr>
            <a: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numbers are double precision</a:t>
            </a:r>
          </a:p>
          <a:p>
            <a:pPr>
              <a:defRPr/>
            </a:pPr>
            <a: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is stored as arrays of characters</a:t>
            </a:r>
          </a:p>
          <a:p>
            <a:pPr>
              <a:defRPr/>
            </a:pPr>
            <a:r>
              <a:rPr lang="en-US" altLang="es-P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don’t have to declare the type of data (defined when running)</a:t>
            </a:r>
          </a:p>
          <a:p>
            <a:pPr>
              <a:defRPr/>
            </a:pPr>
            <a:r>
              <a:rPr lang="en-US" altLang="es-PE" sz="3000" dirty="0">
                <a:solidFill>
                  <a:srgbClr val="E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 is case-sensitive!!!</a:t>
            </a:r>
            <a:endParaRPr lang="en-US" altLang="es-PE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044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>
            <a:extLst>
              <a:ext uri="{FF2B5EF4-FFF2-40B4-BE49-F238E27FC236}">
                <a16:creationId xmlns:a16="http://schemas.microsoft.com/office/drawing/2014/main" id="{EEB482CB-5810-4D37-9ADA-85BDB5CF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227808"/>
            <a:ext cx="7414519" cy="1250949"/>
          </a:xfrm>
        </p:spPr>
        <p:txBody>
          <a:bodyPr/>
          <a:lstStyle/>
          <a:p>
            <a:r>
              <a:rPr lang="es-E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Operaciones Básicas</a:t>
            </a:r>
          </a:p>
        </p:txBody>
      </p:sp>
      <p:grpSp>
        <p:nvGrpSpPr>
          <p:cNvPr id="4099" name="5 Grupo">
            <a:extLst>
              <a:ext uri="{FF2B5EF4-FFF2-40B4-BE49-F238E27FC236}">
                <a16:creationId xmlns:a16="http://schemas.microsoft.com/office/drawing/2014/main" id="{03A935B7-47A5-4B6E-8868-715BD391B2BC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1760538"/>
            <a:ext cx="3967163" cy="4616450"/>
            <a:chOff x="428625" y="1928813"/>
            <a:chExt cx="3965822" cy="4617204"/>
          </a:xfrm>
        </p:grpSpPr>
        <p:sp>
          <p:nvSpPr>
            <p:cNvPr id="4102" name="3 CuadroTexto">
              <a:extLst>
                <a:ext uri="{FF2B5EF4-FFF2-40B4-BE49-F238E27FC236}">
                  <a16:creationId xmlns:a16="http://schemas.microsoft.com/office/drawing/2014/main" id="{43637826-0DC5-4641-8E8C-4CE306081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5" y="2298700"/>
              <a:ext cx="3965822" cy="42473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PE" sz="1800">
                <a:latin typeface="Courier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es-PE" sz="1800">
                  <a:latin typeface="Courier" pitchFamily="49" charset="0"/>
                </a:rPr>
                <a:t>&gt;&gt; 2+2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es-PE" sz="1800">
                  <a:latin typeface="Courier" pitchFamily="49" charset="0"/>
                </a:rPr>
                <a:t>ans 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es-PE" sz="1800">
                <a:latin typeface="Courier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es-PE" sz="1800">
                  <a:latin typeface="Courier" pitchFamily="49" charset="0"/>
                </a:rPr>
                <a:t>     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es-PE" sz="1800">
                <a:latin typeface="Courier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es-PE" sz="1800">
                  <a:latin typeface="Courier" pitchFamily="49" charset="0"/>
                </a:rPr>
                <a:t>&gt;&gt; 2^3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es-PE" sz="1800">
                  <a:latin typeface="Courier" pitchFamily="49" charset="0"/>
                </a:rPr>
                <a:t>ans 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es-PE" sz="1800">
                <a:latin typeface="Courier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es-PE" sz="1800">
                  <a:latin typeface="Courier" pitchFamily="49" charset="0"/>
                </a:rPr>
                <a:t>     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es-PE" sz="1800">
                <a:latin typeface="Courier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es-PE" sz="1800">
                  <a:latin typeface="Courier" pitchFamily="49" charset="0"/>
                </a:rPr>
                <a:t>&gt;&gt; sqrt(2)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es-PE" sz="1800">
                  <a:latin typeface="Courier" pitchFamily="49" charset="0"/>
                </a:rPr>
                <a:t>ans 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es-PE" sz="1800">
                <a:latin typeface="Courier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es-PE" sz="1800">
                  <a:latin typeface="Courier" pitchFamily="49" charset="0"/>
                </a:rPr>
                <a:t>    1.4142</a:t>
              </a:r>
              <a:endParaRPr lang="es-ES" altLang="es-PE" sz="1800"/>
            </a:p>
          </p:txBody>
        </p:sp>
        <p:sp>
          <p:nvSpPr>
            <p:cNvPr id="5" name="4 CuadroTexto">
              <a:extLst>
                <a:ext uri="{FF2B5EF4-FFF2-40B4-BE49-F238E27FC236}">
                  <a16:creationId xmlns:a16="http://schemas.microsoft.com/office/drawing/2014/main" id="{A4140049-8839-4141-B364-52CC87348FCD}"/>
                </a:ext>
              </a:extLst>
            </p:cNvPr>
            <p:cNvSpPr txBox="1"/>
            <p:nvPr/>
          </p:nvSpPr>
          <p:spPr>
            <a:xfrm>
              <a:off x="428625" y="1928813"/>
              <a:ext cx="1993226" cy="36994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dirty="0" err="1">
                  <a:latin typeface="+mn-lt"/>
                </a:rPr>
                <a:t>Command</a:t>
              </a:r>
              <a:r>
                <a:rPr lang="es-ES" dirty="0">
                  <a:latin typeface="+mn-lt"/>
                </a:rPr>
                <a:t> </a:t>
              </a:r>
              <a:r>
                <a:rPr lang="es-ES" dirty="0" err="1">
                  <a:latin typeface="+mn-lt"/>
                </a:rPr>
                <a:t>Window</a:t>
              </a:r>
              <a:endParaRPr lang="es-ES" dirty="0">
                <a:latin typeface="+mn-lt"/>
              </a:endParaRPr>
            </a:p>
          </p:txBody>
        </p:sp>
      </p:grpSp>
      <p:sp>
        <p:nvSpPr>
          <p:cNvPr id="4100" name="6 CuadroTexto">
            <a:extLst>
              <a:ext uri="{FF2B5EF4-FFF2-40B4-BE49-F238E27FC236}">
                <a16:creationId xmlns:a16="http://schemas.microsoft.com/office/drawing/2014/main" id="{57F7D901-A1FA-4155-9860-584A021E3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576" y="1243786"/>
            <a:ext cx="3079689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Sum: +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-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*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/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^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Square </a:t>
            </a:r>
            <a:r>
              <a:rPr lang="es-ES" altLang="es-P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altLang="es-P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altLang="es-P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Logarithm</a:t>
            </a: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log()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PE" sz="2600" dirty="0">
                <a:latin typeface="Arial" panose="020B0604020202020204" pitchFamily="34" charset="0"/>
              </a:rPr>
              <a:t> …</a:t>
            </a:r>
          </a:p>
        </p:txBody>
      </p:sp>
      <p:sp>
        <p:nvSpPr>
          <p:cNvPr id="4101" name="7 CuadroTexto">
            <a:extLst>
              <a:ext uri="{FF2B5EF4-FFF2-40B4-BE49-F238E27FC236}">
                <a16:creationId xmlns:a16="http://schemas.microsoft.com/office/drawing/2014/main" id="{C181B704-4C70-47A8-A6E4-79CF9B342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795" y="6008688"/>
            <a:ext cx="42242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2000" b="1" dirty="0" err="1">
                <a:latin typeface="Arial" panose="020B0604020202020204" pitchFamily="34" charset="0"/>
              </a:rPr>
              <a:t>Useful</a:t>
            </a:r>
            <a:r>
              <a:rPr lang="es-ES" altLang="es-PE" sz="2000" b="1" dirty="0">
                <a:latin typeface="Arial" panose="020B0604020202020204" pitchFamily="34" charset="0"/>
              </a:rPr>
              <a:t>: </a:t>
            </a:r>
            <a:r>
              <a:rPr lang="es-ES" altLang="es-PE" sz="2000" dirty="0">
                <a:latin typeface="Arial" panose="020B0604020202020204" pitchFamily="34" charset="0"/>
              </a:rPr>
              <a:t>Key </a:t>
            </a:r>
            <a:r>
              <a:rPr lang="es-ES" altLang="es-PE" sz="2000" dirty="0">
                <a:latin typeface="Arial" panose="020B0604020202020204" pitchFamily="34" charset="0"/>
                <a:sym typeface="Symbol" panose="05050102010706020507" pitchFamily="18" charset="2"/>
              </a:rPr>
              <a:t> </a:t>
            </a:r>
            <a:r>
              <a:rPr lang="es-ES" altLang="es-PE" sz="2000" dirty="0" err="1">
                <a:latin typeface="Arial" panose="020B0604020202020204" pitchFamily="34" charset="0"/>
                <a:sym typeface="Symbol" panose="05050102010706020507" pitchFamily="18" charset="2"/>
              </a:rPr>
              <a:t>brings</a:t>
            </a:r>
            <a:r>
              <a:rPr lang="es-ES" altLang="es-PE" sz="2000" dirty="0">
                <a:latin typeface="Arial" panose="020B0604020202020204" pitchFamily="34" charset="0"/>
                <a:sym typeface="Symbol" panose="05050102010706020507" pitchFamily="18" charset="2"/>
              </a:rPr>
              <a:t> back </a:t>
            </a:r>
            <a:r>
              <a:rPr lang="es-ES" altLang="es-PE" sz="2000" dirty="0" err="1">
                <a:latin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es-ES" altLang="es-PE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altLang="es-PE" sz="2000" dirty="0" err="1">
                <a:latin typeface="Arial" panose="020B0604020202020204" pitchFamily="34" charset="0"/>
                <a:sym typeface="Symbol" panose="05050102010706020507" pitchFamily="18" charset="2"/>
              </a:rPr>
              <a:t>past</a:t>
            </a:r>
            <a:r>
              <a:rPr lang="es-ES" altLang="es-PE" sz="20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s-ES" altLang="es-PE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766671A3-F0C1-4EC6-A2C3-31B39680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231037"/>
            <a:ext cx="7886700" cy="919902"/>
          </a:xfrm>
        </p:spPr>
        <p:txBody>
          <a:bodyPr/>
          <a:lstStyle/>
          <a:p>
            <a:r>
              <a:rPr lang="es-E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5123" name="2 Marcador de contenido">
            <a:extLst>
              <a:ext uri="{FF2B5EF4-FFF2-40B4-BE49-F238E27FC236}">
                <a16:creationId xmlns:a16="http://schemas.microsoft.com/office/drawing/2014/main" id="{94E78BF5-6B67-4658-9A0C-1D26C5823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960" y="934244"/>
            <a:ext cx="3348053" cy="1502569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s-ES" altLang="es-P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Variable: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s-ES" alt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5124" name="3 Grupo">
            <a:extLst>
              <a:ext uri="{FF2B5EF4-FFF2-40B4-BE49-F238E27FC236}">
                <a16:creationId xmlns:a16="http://schemas.microsoft.com/office/drawing/2014/main" id="{64E7C9D0-0967-4FBA-B618-B3F156E637BB}"/>
              </a:ext>
            </a:extLst>
          </p:cNvPr>
          <p:cNvGrpSpPr>
            <a:grpSpLocks/>
          </p:cNvGrpSpPr>
          <p:nvPr/>
        </p:nvGrpSpPr>
        <p:grpSpPr bwMode="auto">
          <a:xfrm>
            <a:off x="455613" y="1377950"/>
            <a:ext cx="2455862" cy="5386388"/>
            <a:chOff x="428624" y="1928813"/>
            <a:chExt cx="2456619" cy="5386645"/>
          </a:xfrm>
        </p:grpSpPr>
        <p:sp>
          <p:nvSpPr>
            <p:cNvPr id="5136" name="4 CuadroTexto">
              <a:extLst>
                <a:ext uri="{FF2B5EF4-FFF2-40B4-BE49-F238E27FC236}">
                  <a16:creationId xmlns:a16="http://schemas.microsoft.com/office/drawing/2014/main" id="{54533B53-826F-4AD5-8E7E-71518AD4E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4" y="2298700"/>
              <a:ext cx="2456619" cy="50167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>
                  <a:latin typeface="Courier" pitchFamily="49" charset="0"/>
                </a:rPr>
                <a:t>&gt;&gt; a=2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>
                  <a:latin typeface="Courier" pitchFamily="49" charset="0"/>
                </a:rPr>
                <a:t>a 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PE" sz="1600" dirty="0">
                <a:latin typeface="Courier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>
                  <a:latin typeface="Courier" pitchFamily="49" charset="0"/>
                </a:rPr>
                <a:t>    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PE" sz="1600" dirty="0">
                <a:latin typeface="Courier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>
                  <a:latin typeface="Courier" pitchFamily="49" charset="0"/>
                </a:rPr>
                <a:t>&gt;&gt; b=3;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>
                  <a:latin typeface="Courier" pitchFamily="49" charset="0"/>
                </a:rPr>
                <a:t>&gt;&gt; </a:t>
              </a:r>
              <a:r>
                <a:rPr lang="es-ES" altLang="es-PE" sz="1600" dirty="0" err="1">
                  <a:latin typeface="Courier" pitchFamily="49" charset="0"/>
                </a:rPr>
                <a:t>a+b</a:t>
              </a:r>
              <a:endParaRPr lang="es-ES" altLang="es-PE" sz="1600" dirty="0">
                <a:latin typeface="Courier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 err="1">
                  <a:latin typeface="Courier" pitchFamily="49" charset="0"/>
                </a:rPr>
                <a:t>ans</a:t>
              </a:r>
              <a:r>
                <a:rPr lang="es-ES" altLang="es-PE" sz="1600" dirty="0">
                  <a:latin typeface="Courier" pitchFamily="49" charset="0"/>
                </a:rPr>
                <a:t> 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PE" sz="1600" dirty="0">
                <a:latin typeface="Courier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>
                  <a:latin typeface="Courier" pitchFamily="49" charset="0"/>
                </a:rPr>
                <a:t>     5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PE" sz="1600" dirty="0">
                <a:latin typeface="Courier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>
                  <a:latin typeface="Courier" pitchFamily="49" charset="0"/>
                </a:rPr>
                <a:t>&gt;&gt; a*(b+2)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 err="1">
                  <a:latin typeface="Courier" pitchFamily="49" charset="0"/>
                </a:rPr>
                <a:t>ans</a:t>
              </a:r>
              <a:r>
                <a:rPr lang="es-ES" altLang="es-PE" sz="1600" dirty="0">
                  <a:latin typeface="Courier" pitchFamily="49" charset="0"/>
                </a:rPr>
                <a:t> 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PE" sz="1600" dirty="0">
                <a:latin typeface="Courier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>
                  <a:latin typeface="Courier" pitchFamily="49" charset="0"/>
                </a:rPr>
                <a:t>     10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>
                  <a:latin typeface="Courier" pitchFamily="49" charset="0"/>
                </a:rPr>
                <a:t>&gt;&gt; resultado=b+a^2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PE" sz="1600" dirty="0">
                <a:latin typeface="Courier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>
                  <a:latin typeface="Courier" pitchFamily="49" charset="0"/>
                </a:rPr>
                <a:t>resultado 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PE" sz="1600" dirty="0">
                <a:latin typeface="Courier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>
                  <a:latin typeface="Courier" pitchFamily="49" charset="0"/>
                </a:rPr>
                <a:t>     7</a:t>
              </a:r>
            </a:p>
          </p:txBody>
        </p:sp>
        <p:sp>
          <p:nvSpPr>
            <p:cNvPr id="6" name="5 CuadroTexto">
              <a:extLst>
                <a:ext uri="{FF2B5EF4-FFF2-40B4-BE49-F238E27FC236}">
                  <a16:creationId xmlns:a16="http://schemas.microsoft.com/office/drawing/2014/main" id="{34994DFA-652E-4ED0-9AEB-99979A1EA5F4}"/>
                </a:ext>
              </a:extLst>
            </p:cNvPr>
            <p:cNvSpPr txBox="1"/>
            <p:nvPr/>
          </p:nvSpPr>
          <p:spPr>
            <a:xfrm>
              <a:off x="428624" y="1928813"/>
              <a:ext cx="1994515" cy="36990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dirty="0" err="1">
                  <a:latin typeface="+mn-lt"/>
                </a:rPr>
                <a:t>Command</a:t>
              </a:r>
              <a:r>
                <a:rPr lang="es-ES" dirty="0">
                  <a:latin typeface="+mn-lt"/>
                </a:rPr>
                <a:t> </a:t>
              </a:r>
              <a:r>
                <a:rPr lang="es-ES" dirty="0" err="1">
                  <a:latin typeface="+mn-lt"/>
                </a:rPr>
                <a:t>Window</a:t>
              </a:r>
              <a:endParaRPr lang="es-ES" dirty="0">
                <a:latin typeface="+mn-lt"/>
              </a:endParaRPr>
            </a:p>
          </p:txBody>
        </p:sp>
      </p:grpSp>
      <p:grpSp>
        <p:nvGrpSpPr>
          <p:cNvPr id="5125" name="6 Grupo">
            <a:extLst>
              <a:ext uri="{FF2B5EF4-FFF2-40B4-BE49-F238E27FC236}">
                <a16:creationId xmlns:a16="http://schemas.microsoft.com/office/drawing/2014/main" id="{67DFB312-D9CE-41F6-838A-E0D838D796D4}"/>
              </a:ext>
            </a:extLst>
          </p:cNvPr>
          <p:cNvGrpSpPr>
            <a:grpSpLocks/>
          </p:cNvGrpSpPr>
          <p:nvPr/>
        </p:nvGrpSpPr>
        <p:grpSpPr bwMode="auto">
          <a:xfrm>
            <a:off x="3138488" y="1352550"/>
            <a:ext cx="2347912" cy="1570038"/>
            <a:chOff x="428624" y="1928813"/>
            <a:chExt cx="2348731" cy="1569140"/>
          </a:xfrm>
        </p:grpSpPr>
        <p:sp>
          <p:nvSpPr>
            <p:cNvPr id="5134" name="7 CuadroTexto">
              <a:extLst>
                <a:ext uri="{FF2B5EF4-FFF2-40B4-BE49-F238E27FC236}">
                  <a16:creationId xmlns:a16="http://schemas.microsoft.com/office/drawing/2014/main" id="{66B051F0-0275-4ADA-AB4A-AF8BD75D9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4" y="2298700"/>
              <a:ext cx="2348731" cy="11992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800">
                  <a:latin typeface="Courier" pitchFamily="49" charset="0"/>
                </a:rPr>
                <a:t>a		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800">
                  <a:latin typeface="Courier" pitchFamily="49" charset="0"/>
                </a:rPr>
                <a:t>ans		10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800">
                  <a:latin typeface="Courier" pitchFamily="49" charset="0"/>
                </a:rPr>
                <a:t>b		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800">
                  <a:latin typeface="Courier" pitchFamily="49" charset="0"/>
                </a:rPr>
                <a:t>resultado	7</a:t>
              </a:r>
            </a:p>
          </p:txBody>
        </p:sp>
        <p:sp>
          <p:nvSpPr>
            <p:cNvPr id="9" name="8 CuadroTexto">
              <a:extLst>
                <a:ext uri="{FF2B5EF4-FFF2-40B4-BE49-F238E27FC236}">
                  <a16:creationId xmlns:a16="http://schemas.microsoft.com/office/drawing/2014/main" id="{0757C293-F844-42BF-8915-3D0803AA6626}"/>
                </a:ext>
              </a:extLst>
            </p:cNvPr>
            <p:cNvSpPr txBox="1"/>
            <p:nvPr/>
          </p:nvSpPr>
          <p:spPr>
            <a:xfrm>
              <a:off x="428624" y="1928813"/>
              <a:ext cx="1219625" cy="36967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dirty="0" err="1">
                  <a:latin typeface="+mn-lt"/>
                </a:rPr>
                <a:t>Workspace</a:t>
              </a:r>
              <a:endParaRPr lang="es-ES" dirty="0">
                <a:latin typeface="+mn-lt"/>
              </a:endParaRPr>
            </a:p>
          </p:txBody>
        </p:sp>
      </p:grpSp>
      <p:cxnSp>
        <p:nvCxnSpPr>
          <p:cNvPr id="11" name="10 Conector angular">
            <a:extLst>
              <a:ext uri="{FF2B5EF4-FFF2-40B4-BE49-F238E27FC236}">
                <a16:creationId xmlns:a16="http://schemas.microsoft.com/office/drawing/2014/main" id="{C76F0E14-9AFA-4423-B6D4-A26F398B8B49}"/>
              </a:ext>
            </a:extLst>
          </p:cNvPr>
          <p:cNvCxnSpPr/>
          <p:nvPr/>
        </p:nvCxnSpPr>
        <p:spPr>
          <a:xfrm>
            <a:off x="1403350" y="1846263"/>
            <a:ext cx="1898650" cy="128746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11 CuadroTexto">
            <a:extLst>
              <a:ext uri="{FF2B5EF4-FFF2-40B4-BE49-F238E27FC236}">
                <a16:creationId xmlns:a16="http://schemas.microsoft.com/office/drawing/2014/main" id="{F47AE7DB-E909-481D-93C4-B6637206B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3000375"/>
            <a:ext cx="399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  <a:latin typeface="Arial" panose="020B0604020202020204" pitchFamily="34" charset="0"/>
              </a:rPr>
              <a:t>Create variable </a:t>
            </a:r>
            <a:r>
              <a:rPr lang="es-ES" altLang="es-PE" sz="1800" b="1">
                <a:solidFill>
                  <a:srgbClr val="FF0000"/>
                </a:solidFill>
                <a:latin typeface="Courier" pitchFamily="49" charset="0"/>
              </a:rPr>
              <a:t>a</a:t>
            </a:r>
            <a:r>
              <a:rPr lang="es-ES" altLang="es-PE" sz="1800">
                <a:solidFill>
                  <a:srgbClr val="FF0000"/>
                </a:solidFill>
                <a:latin typeface="Arial" panose="020B0604020202020204" pitchFamily="34" charset="0"/>
              </a:rPr>
              <a:t> and assign value 2.</a:t>
            </a:r>
          </a:p>
        </p:txBody>
      </p:sp>
      <p:sp>
        <p:nvSpPr>
          <p:cNvPr id="5128" name="14 CuadroTexto">
            <a:extLst>
              <a:ext uri="{FF2B5EF4-FFF2-40B4-BE49-F238E27FC236}">
                <a16:creationId xmlns:a16="http://schemas.microsoft.com/office/drawing/2014/main" id="{43700641-2913-4BC0-B211-BCF02E219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3446463"/>
            <a:ext cx="3851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  <a:latin typeface="Arial" panose="020B0604020202020204" pitchFamily="34" charset="0"/>
              </a:rPr>
              <a:t>Semicolon (</a:t>
            </a:r>
            <a:r>
              <a:rPr lang="es-ES" altLang="es-PE" sz="1800" b="1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  <a:r>
              <a:rPr lang="es-ES" altLang="es-PE" sz="1800">
                <a:solidFill>
                  <a:srgbClr val="FF0000"/>
                </a:solidFill>
                <a:latin typeface="Arial" panose="020B0604020202020204" pitchFamily="34" charset="0"/>
              </a:rPr>
              <a:t>) prevents visual output</a:t>
            </a:r>
          </a:p>
        </p:txBody>
      </p:sp>
      <p:cxnSp>
        <p:nvCxnSpPr>
          <p:cNvPr id="17" name="16 Conector angular">
            <a:extLst>
              <a:ext uri="{FF2B5EF4-FFF2-40B4-BE49-F238E27FC236}">
                <a16:creationId xmlns:a16="http://schemas.microsoft.com/office/drawing/2014/main" id="{409FDE97-85D8-4D49-96C6-C163F95E814A}"/>
              </a:ext>
            </a:extLst>
          </p:cNvPr>
          <p:cNvCxnSpPr>
            <a:endCxn id="5130" idx="1"/>
          </p:cNvCxnSpPr>
          <p:nvPr/>
        </p:nvCxnSpPr>
        <p:spPr>
          <a:xfrm flipV="1">
            <a:off x="1863725" y="4119563"/>
            <a:ext cx="1457325" cy="46196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0" name="18 CuadroTexto">
            <a:extLst>
              <a:ext uri="{FF2B5EF4-FFF2-40B4-BE49-F238E27FC236}">
                <a16:creationId xmlns:a16="http://schemas.microsoft.com/office/drawing/2014/main" id="{29836204-BE1B-49B8-B300-4443B3F2B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050" y="3933825"/>
            <a:ext cx="353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  <a:latin typeface="Arial" panose="020B0604020202020204" pitchFamily="34" charset="0"/>
              </a:rPr>
              <a:t>Parentheses to group operations</a:t>
            </a:r>
          </a:p>
        </p:txBody>
      </p:sp>
      <p:cxnSp>
        <p:nvCxnSpPr>
          <p:cNvPr id="24" name="23 Conector angular">
            <a:extLst>
              <a:ext uri="{FF2B5EF4-FFF2-40B4-BE49-F238E27FC236}">
                <a16:creationId xmlns:a16="http://schemas.microsoft.com/office/drawing/2014/main" id="{07B99D4A-4C49-4D18-B661-DA5049AF5D02}"/>
              </a:ext>
            </a:extLst>
          </p:cNvPr>
          <p:cNvCxnSpPr/>
          <p:nvPr/>
        </p:nvCxnSpPr>
        <p:spPr>
          <a:xfrm>
            <a:off x="1457325" y="3081338"/>
            <a:ext cx="1854200" cy="558800"/>
          </a:xfrm>
          <a:prstGeom prst="bentConnector3">
            <a:avLst>
              <a:gd name="adj1" fmla="val 33719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>
            <a:extLst>
              <a:ext uri="{FF2B5EF4-FFF2-40B4-BE49-F238E27FC236}">
                <a16:creationId xmlns:a16="http://schemas.microsoft.com/office/drawing/2014/main" id="{1CCB32DF-ED85-4F1B-88A2-7767BC8C3B3D}"/>
              </a:ext>
            </a:extLst>
          </p:cNvPr>
          <p:cNvCxnSpPr/>
          <p:nvPr/>
        </p:nvCxnSpPr>
        <p:spPr>
          <a:xfrm flipV="1">
            <a:off x="2789238" y="4695825"/>
            <a:ext cx="877887" cy="81915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3" name="33 CuadroTexto">
            <a:extLst>
              <a:ext uri="{FF2B5EF4-FFF2-40B4-BE49-F238E27FC236}">
                <a16:creationId xmlns:a16="http://schemas.microsoft.com/office/drawing/2014/main" id="{58472660-E633-4736-8204-84597EAE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775" y="4476750"/>
            <a:ext cx="4568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Usually</a:t>
            </a:r>
            <a:r>
              <a:rPr lang="es-ES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altLang="es-P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we</a:t>
            </a:r>
            <a:r>
              <a:rPr lang="es-ES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altLang="es-P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assign</a:t>
            </a:r>
            <a:r>
              <a:rPr lang="es-ES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altLang="es-P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the</a:t>
            </a:r>
            <a:r>
              <a:rPr lang="es-ES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altLang="es-P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  <a:r>
              <a:rPr lang="es-ES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altLang="es-P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of</a:t>
            </a:r>
            <a:r>
              <a:rPr lang="es-ES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altLang="es-P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an</a:t>
            </a:r>
            <a:r>
              <a:rPr lang="es-ES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altLang="es-P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operation</a:t>
            </a:r>
            <a:r>
              <a:rPr lang="es-ES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altLang="es-P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to</a:t>
            </a:r>
            <a:r>
              <a:rPr lang="es-ES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altLang="es-P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another</a:t>
            </a:r>
            <a:r>
              <a:rPr lang="es-ES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 variable (</a:t>
            </a:r>
            <a:r>
              <a:rPr lang="es-ES" altLang="es-P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otherwise</a:t>
            </a:r>
            <a:r>
              <a:rPr lang="es-ES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s-ES" altLang="es-P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it</a:t>
            </a:r>
            <a:r>
              <a:rPr lang="es-ES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altLang="es-P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goes</a:t>
            </a:r>
            <a:r>
              <a:rPr lang="es-ES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altLang="es-P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to</a:t>
            </a:r>
            <a:r>
              <a:rPr lang="es-ES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altLang="es-P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ans</a:t>
            </a:r>
            <a:r>
              <a:rPr lang="es-ES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519051F-9E32-4933-83E5-EB87E58D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09" y="27772"/>
            <a:ext cx="7886700" cy="1010913"/>
          </a:xfrm>
        </p:spPr>
        <p:txBody>
          <a:bodyPr/>
          <a:lstStyle/>
          <a:p>
            <a:pPr eaLnBrk="1" hangingPunct="1"/>
            <a:r>
              <a:rPr lang="es-E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F3BE-98CF-46FB-B8D7-F5310BA54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45" y="763481"/>
            <a:ext cx="8229600" cy="6004602"/>
          </a:xfrm>
        </p:spPr>
        <p:txBody>
          <a:bodyPr rtlCol="0"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beginning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strange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ñ,ó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,?,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reserved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(+,-,*,/,^,  etc.)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especially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dangerous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Matlab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error,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whose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deleted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chopo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Gr17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a7jD28r14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1gatito (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“+”,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reserved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summation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recommended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2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??? Undefined function or variable '</a:t>
            </a:r>
            <a:r>
              <a:rPr lang="en-US" sz="7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pPr marL="74295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you can use it.</a:t>
            </a:r>
            <a:endParaRPr lang="es-E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distinguishes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-case and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-case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endParaRPr lang="es-E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gatito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variable Gatito.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454D3D0-8F41-4FF4-8104-7D16FC1D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23" y="141179"/>
            <a:ext cx="7886700" cy="851115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DAA06DE6-7150-428B-8D40-400083207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75" y="953327"/>
            <a:ext cx="8515350" cy="5540742"/>
          </a:xfrm>
        </p:spPr>
        <p:txBody>
          <a:bodyPr/>
          <a:lstStyle/>
          <a:p>
            <a:pPr algn="just" eaLnBrk="1" hangingPunct="1"/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s-ES" alt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(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goes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apostrophes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‘Hola’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Hola (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apostrophes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understood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Matlab as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variable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s-ES" alt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overwritten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s-ES" alt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s-ES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		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s-ES" altLang="es-PE" sz="1400" dirty="0"/>
          </a:p>
          <a:p>
            <a:pPr lvl="1" eaLnBrk="1" hangingPunct="1">
              <a:buFont typeface="Arial" panose="020B0604020202020204" pitchFamily="34" charset="0"/>
              <a:buNone/>
            </a:pPr>
            <a:endParaRPr lang="es-ES" altLang="es-PE" sz="1400" dirty="0"/>
          </a:p>
          <a:p>
            <a:pPr lvl="1" eaLnBrk="1" hangingPunct="1">
              <a:buFont typeface="Arial" panose="020B0604020202020204" pitchFamily="34" charset="0"/>
              <a:buNone/>
            </a:pPr>
            <a:endParaRPr lang="es-ES" altLang="es-PE" sz="1400" dirty="0"/>
          </a:p>
          <a:p>
            <a:pPr lvl="1" eaLnBrk="1" hangingPunct="1">
              <a:buFont typeface="Arial" panose="020B0604020202020204" pitchFamily="34" charset="0"/>
              <a:buNone/>
            </a:pPr>
            <a:endParaRPr lang="es-ES" altLang="es-PE" sz="1400" dirty="0"/>
          </a:p>
          <a:p>
            <a:pPr lvl="1" eaLnBrk="1" hangingPunct="1">
              <a:buFont typeface="Arial" panose="020B0604020202020204" pitchFamily="34" charset="0"/>
              <a:buNone/>
            </a:pPr>
            <a:endParaRPr lang="es-ES" altLang="es-PE" sz="1400" dirty="0"/>
          </a:p>
          <a:p>
            <a:pPr lvl="1" eaLnBrk="1" hangingPunct="1">
              <a:buFont typeface="Arial" panose="020B0604020202020204" pitchFamily="34" charset="0"/>
              <a:buNone/>
            </a:pPr>
            <a:endParaRPr lang="es-ES" altLang="es-PE" sz="1400" dirty="0"/>
          </a:p>
        </p:txBody>
      </p:sp>
      <p:sp>
        <p:nvSpPr>
          <p:cNvPr id="7173" name="TextBox 4">
            <a:extLst>
              <a:ext uri="{FF2B5EF4-FFF2-40B4-BE49-F238E27FC236}">
                <a16:creationId xmlns:a16="http://schemas.microsoft.com/office/drawing/2014/main" id="{E40C9378-DCAE-4EAA-830B-F6D988E84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5" y="4556125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2B5CB-A066-4456-80AB-8D7242FE35ED}"/>
              </a:ext>
            </a:extLst>
          </p:cNvPr>
          <p:cNvSpPr txBox="1"/>
          <p:nvPr/>
        </p:nvSpPr>
        <p:spPr>
          <a:xfrm>
            <a:off x="2541588" y="3537267"/>
            <a:ext cx="3302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0"/>
              </a:spcBef>
            </a:pPr>
            <a:r>
              <a:rPr lang="es-ES" altLang="es-PE" dirty="0">
                <a:latin typeface="Arial" panose="020B0604020202020204" pitchFamily="34" charset="0"/>
              </a:rPr>
              <a:t>&gt;&gt; a = 17</a:t>
            </a:r>
          </a:p>
          <a:p>
            <a:pPr lvl="1">
              <a:spcBef>
                <a:spcPct val="0"/>
              </a:spcBef>
            </a:pPr>
            <a:r>
              <a:rPr lang="es-ES" altLang="es-PE" dirty="0">
                <a:latin typeface="Arial" panose="020B0604020202020204" pitchFamily="34" charset="0"/>
              </a:rPr>
              <a:t>a = </a:t>
            </a:r>
          </a:p>
          <a:p>
            <a:pPr lvl="1">
              <a:spcBef>
                <a:spcPct val="0"/>
              </a:spcBef>
            </a:pPr>
            <a:r>
              <a:rPr lang="es-ES" altLang="es-PE" dirty="0">
                <a:latin typeface="Arial" panose="020B0604020202020204" pitchFamily="34" charset="0"/>
              </a:rPr>
              <a:t>          17</a:t>
            </a:r>
          </a:p>
          <a:p>
            <a:pPr lvl="1">
              <a:spcBef>
                <a:spcPct val="0"/>
              </a:spcBef>
            </a:pPr>
            <a:r>
              <a:rPr lang="es-ES" altLang="es-PE" dirty="0">
                <a:latin typeface="Arial" panose="020B0604020202020204" pitchFamily="34" charset="0"/>
              </a:rPr>
              <a:t>&gt;&gt; b = ‘Hola’</a:t>
            </a:r>
          </a:p>
          <a:p>
            <a:pPr lvl="1">
              <a:spcBef>
                <a:spcPct val="0"/>
              </a:spcBef>
            </a:pPr>
            <a:r>
              <a:rPr lang="es-ES" altLang="es-PE" dirty="0">
                <a:latin typeface="Arial" panose="020B0604020202020204" pitchFamily="34" charset="0"/>
              </a:rPr>
              <a:t>b = </a:t>
            </a:r>
          </a:p>
          <a:p>
            <a:pPr lvl="1">
              <a:spcBef>
                <a:spcPct val="0"/>
              </a:spcBef>
            </a:pPr>
            <a:r>
              <a:rPr lang="es-ES" altLang="es-PE" dirty="0">
                <a:latin typeface="Arial" panose="020B0604020202020204" pitchFamily="34" charset="0"/>
              </a:rPr>
              <a:t>Hola	</a:t>
            </a:r>
          </a:p>
          <a:p>
            <a:pPr lvl="1">
              <a:spcBef>
                <a:spcPct val="0"/>
              </a:spcBef>
            </a:pPr>
            <a:r>
              <a:rPr lang="es-ES" altLang="es-PE" dirty="0">
                <a:latin typeface="Arial" panose="020B0604020202020204" pitchFamily="34" charset="0"/>
              </a:rPr>
              <a:t>&gt;&gt; c = a</a:t>
            </a:r>
          </a:p>
          <a:p>
            <a:pPr lvl="1">
              <a:spcBef>
                <a:spcPct val="0"/>
              </a:spcBef>
            </a:pPr>
            <a:r>
              <a:rPr lang="es-ES" altLang="es-PE" dirty="0">
                <a:latin typeface="Arial" panose="020B0604020202020204" pitchFamily="34" charset="0"/>
              </a:rPr>
              <a:t>c = </a:t>
            </a:r>
          </a:p>
          <a:p>
            <a:pPr lvl="1">
              <a:spcBef>
                <a:spcPct val="0"/>
              </a:spcBef>
            </a:pPr>
            <a:r>
              <a:rPr lang="es-ES" altLang="es-PE" dirty="0">
                <a:latin typeface="Arial" panose="020B0604020202020204" pitchFamily="34" charset="0"/>
              </a:rPr>
              <a:t>          17</a:t>
            </a:r>
          </a:p>
          <a:p>
            <a:pPr lvl="1">
              <a:spcBef>
                <a:spcPct val="0"/>
              </a:spcBef>
            </a:pPr>
            <a:r>
              <a:rPr lang="es-ES" altLang="es-PE" dirty="0">
                <a:latin typeface="Arial" panose="020B0604020202020204" pitchFamily="34" charset="0"/>
              </a:rPr>
              <a:t>&gt;&gt; b=14</a:t>
            </a:r>
          </a:p>
          <a:p>
            <a:pPr lvl="1">
              <a:spcBef>
                <a:spcPct val="0"/>
              </a:spcBef>
            </a:pPr>
            <a:r>
              <a:rPr lang="es-ES" altLang="es-PE" dirty="0">
                <a:latin typeface="Arial" panose="020B0604020202020204" pitchFamily="34" charset="0"/>
              </a:rPr>
              <a:t>b =</a:t>
            </a:r>
          </a:p>
          <a:p>
            <a:pPr lvl="1">
              <a:spcBef>
                <a:spcPct val="0"/>
              </a:spcBef>
            </a:pPr>
            <a:r>
              <a:rPr lang="es-ES" altLang="es-PE" dirty="0">
                <a:latin typeface="Arial" panose="020B0604020202020204" pitchFamily="34" charset="0"/>
              </a:rPr>
              <a:t>	14</a:t>
            </a:r>
            <a:endParaRPr lang="es-P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>
            <a:extLst>
              <a:ext uri="{FF2B5EF4-FFF2-40B4-BE49-F238E27FC236}">
                <a16:creationId xmlns:a16="http://schemas.microsoft.com/office/drawing/2014/main" id="{4679CB01-9E21-420A-A38F-EA8B4B85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>
                <a:latin typeface="Times New Roman" panose="02020603050405020304" pitchFamily="18" charset="0"/>
                <a:cs typeface="Times New Roman" panose="02020603050405020304" pitchFamily="18" charset="0"/>
              </a:rPr>
              <a:t>Self-referent variable operations</a:t>
            </a:r>
          </a:p>
        </p:txBody>
      </p:sp>
      <p:sp>
        <p:nvSpPr>
          <p:cNvPr id="8195" name="2 Marcador de contenido">
            <a:extLst>
              <a:ext uri="{FF2B5EF4-FFF2-40B4-BE49-F238E27FC236}">
                <a16:creationId xmlns:a16="http://schemas.microsoft.com/office/drawing/2014/main" id="{0E9FC54B-46C9-4192-AFB8-98782660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s-ES" altLang="es-PE">
                <a:latin typeface="Times New Roman" panose="02020603050405020304" pitchFamily="18" charset="0"/>
                <a:cs typeface="Times New Roman" panose="02020603050405020304" pitchFamily="18" charset="0"/>
              </a:rPr>
              <a:t>&gt;&gt; b = 1;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>
                <a:latin typeface="Times New Roman" panose="02020603050405020304" pitchFamily="18" charset="0"/>
                <a:cs typeface="Times New Roman" panose="02020603050405020304" pitchFamily="18" charset="0"/>
              </a:rPr>
              <a:t>&gt;&gt; b = b + 1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>
                <a:latin typeface="Times New Roman" panose="02020603050405020304" pitchFamily="18" charset="0"/>
                <a:cs typeface="Times New Roman" panose="02020603050405020304" pitchFamily="18" charset="0"/>
              </a:rPr>
              <a:t>b =</a:t>
            </a:r>
          </a:p>
          <a:p>
            <a:pPr>
              <a:buFont typeface="Arial" panose="020B0604020202020204" pitchFamily="34" charset="0"/>
              <a:buNone/>
            </a:pPr>
            <a:r>
              <a:rPr lang="es-ES" altLang="es-PE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</a:p>
        </p:txBody>
      </p:sp>
      <p:cxnSp>
        <p:nvCxnSpPr>
          <p:cNvPr id="4" name="49 Conector curvado">
            <a:extLst>
              <a:ext uri="{FF2B5EF4-FFF2-40B4-BE49-F238E27FC236}">
                <a16:creationId xmlns:a16="http://schemas.microsoft.com/office/drawing/2014/main" id="{693DDFCA-0B0A-4569-81B9-50D6D24A7122}"/>
              </a:ext>
            </a:extLst>
          </p:cNvPr>
          <p:cNvCxnSpPr/>
          <p:nvPr/>
        </p:nvCxnSpPr>
        <p:spPr>
          <a:xfrm>
            <a:off x="1744663" y="2713038"/>
            <a:ext cx="700087" cy="342900"/>
          </a:xfrm>
          <a:prstGeom prst="curvedConnector3">
            <a:avLst>
              <a:gd name="adj1" fmla="val 1265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>
            <a:extLst>
              <a:ext uri="{FF2B5EF4-FFF2-40B4-BE49-F238E27FC236}">
                <a16:creationId xmlns:a16="http://schemas.microsoft.com/office/drawing/2014/main" id="{0586D456-8C99-4FC3-8D8C-0CFA10D09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63" y="2697163"/>
            <a:ext cx="20764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old value of variable b (in this case,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</TotalTime>
  <Words>2117</Words>
  <Application>Microsoft Office PowerPoint</Application>
  <PresentationFormat>Presentación en pantalla (4:3)</PresentationFormat>
  <Paragraphs>365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Courier New</vt:lpstr>
      <vt:lpstr>Lucida Console</vt:lpstr>
      <vt:lpstr>Tahoma</vt:lpstr>
      <vt:lpstr>Times New Roman</vt:lpstr>
      <vt:lpstr>Wingdings</vt:lpstr>
      <vt:lpstr>Office Theme</vt:lpstr>
      <vt:lpstr>Introducción a la programación en Matlab</vt:lpstr>
      <vt:lpstr>Presentación de PowerPoint</vt:lpstr>
      <vt:lpstr>Presentación de PowerPoint</vt:lpstr>
      <vt:lpstr>MATLAB Basics</vt:lpstr>
      <vt:lpstr>Matlab Operaciones Básicas</vt:lpstr>
      <vt:lpstr>Variables</vt:lpstr>
      <vt:lpstr>Variables</vt:lpstr>
      <vt:lpstr>Variables</vt:lpstr>
      <vt:lpstr>Self-referent variable operations</vt:lpstr>
      <vt:lpstr>Variables</vt:lpstr>
      <vt:lpstr>Matrices</vt:lpstr>
      <vt:lpstr>Matrices</vt:lpstr>
      <vt:lpstr>Displaying Data</vt:lpstr>
      <vt:lpstr>Displaying Data</vt:lpstr>
      <vt:lpstr>save, load, clear</vt:lpstr>
      <vt:lpstr>The first program of any programmer</vt:lpstr>
      <vt:lpstr>Scripts</vt:lpstr>
      <vt:lpstr>Execution of scripts</vt:lpstr>
      <vt:lpstr>Functions</vt:lpstr>
      <vt:lpstr>Scripts or function: when use what?</vt:lpstr>
      <vt:lpstr>Flow control:  if</vt:lpstr>
      <vt:lpstr>Flow control: if...else</vt:lpstr>
      <vt:lpstr>Flow control: if...elseif...else</vt:lpstr>
      <vt:lpstr>The for loop</vt:lpstr>
      <vt:lpstr>Flow control – conditional repetition</vt:lpstr>
      <vt:lpstr>Programming tips and tricks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Matlab</dc:title>
  <dc:creator>Luis Alberto Sanchez Rodas</dc:creator>
  <cp:lastModifiedBy>Luis Alberto Sanchez Rodas</cp:lastModifiedBy>
  <cp:revision>7</cp:revision>
  <dcterms:created xsi:type="dcterms:W3CDTF">2020-05-16T02:54:49Z</dcterms:created>
  <dcterms:modified xsi:type="dcterms:W3CDTF">2021-09-10T16:35:51Z</dcterms:modified>
</cp:coreProperties>
</file>