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4"/>
  </p:sldMasterIdLst>
  <p:notesMasterIdLst>
    <p:notesMasterId r:id="rId15"/>
  </p:notesMasterIdLst>
  <p:handoutMasterIdLst>
    <p:handoutMasterId r:id="rId16"/>
  </p:handoutMasterIdLst>
  <p:sldIdLst>
    <p:sldId id="289" r:id="rId5"/>
    <p:sldId id="300" r:id="rId6"/>
    <p:sldId id="306" r:id="rId7"/>
    <p:sldId id="304" r:id="rId8"/>
    <p:sldId id="308" r:id="rId9"/>
    <p:sldId id="299" r:id="rId10"/>
    <p:sldId id="307" r:id="rId11"/>
    <p:sldId id="301" r:id="rId12"/>
    <p:sldId id="309"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947312"/>
    <a:srgbClr val="E3C11E"/>
    <a:srgbClr val="FFD580"/>
    <a:srgbClr val="EC154E"/>
    <a:srgbClr val="FBD0DC"/>
    <a:srgbClr val="FBE7E9"/>
    <a:srgbClr val="9C8F9D"/>
    <a:srgbClr val="812957"/>
    <a:srgbClr val="A398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ED3BAA-3DD7-39DB-B691-1E689AB2896B}" v="22" dt="2025-08-28T09:48:09.812"/>
    <p1510:client id="{23CDC171-0076-6436-4671-26F5B1746125}" v="54" dt="2025-08-27T12:40:29.739"/>
    <p1510:client id="{3BAC7F6F-5052-B31B-0847-B050FEBBEA99}" v="404" dt="2025-08-28T10:30:18.571"/>
    <p1510:client id="{76611809-30B3-D3F0-2CA8-9476B64DF521}" v="615" dt="2025-08-27T12:21:25.589"/>
    <p1510:client id="{DBBDFB73-3F85-4D66-BE3E-FDE201C1853F}" v="785" dt="2025-08-27T12:49:50.656"/>
    <p1510:client id="{E38E51E7-ECB8-4164-A511-BBA50B7F2A2D}" v="119" dt="2025-08-28T10:11:25.6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96" autoAdjust="0"/>
  </p:normalViewPr>
  <p:slideViewPr>
    <p:cSldViewPr snapToGrid="0">
      <p:cViewPr varScale="1">
        <p:scale>
          <a:sx n="74" d="100"/>
          <a:sy n="74" d="100"/>
        </p:scale>
        <p:origin x="1013" y="101"/>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C29979-A914-4ECE-947E-75A69914556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PK"/>
        </a:p>
      </dgm:t>
    </dgm:pt>
    <dgm:pt modelId="{A51AB0EF-766C-482C-BA0F-D71AF6669060}">
      <dgm:prSet/>
      <dgm:spPr/>
      <dgm:t>
        <a:bodyPr/>
        <a:lstStyle/>
        <a:p>
          <a:r>
            <a:rPr lang="en-US" b="1"/>
            <a:t>Packet Generation</a:t>
          </a:r>
          <a:endParaRPr lang="en-PK"/>
        </a:p>
      </dgm:t>
    </dgm:pt>
    <dgm:pt modelId="{EB3113C0-742E-4284-9890-3DD1F596CF5A}" type="parTrans" cxnId="{590B3EEA-9B04-4643-B65C-34F967F621FC}">
      <dgm:prSet/>
      <dgm:spPr/>
      <dgm:t>
        <a:bodyPr/>
        <a:lstStyle/>
        <a:p>
          <a:endParaRPr lang="en-PK"/>
        </a:p>
      </dgm:t>
    </dgm:pt>
    <dgm:pt modelId="{F0DA938F-1C03-41C0-83BA-C0141AD09366}" type="sibTrans" cxnId="{590B3EEA-9B04-4643-B65C-34F967F621FC}">
      <dgm:prSet/>
      <dgm:spPr/>
      <dgm:t>
        <a:bodyPr/>
        <a:lstStyle/>
        <a:p>
          <a:endParaRPr lang="en-PK"/>
        </a:p>
      </dgm:t>
    </dgm:pt>
    <dgm:pt modelId="{D177093C-9144-43F0-8EE2-935AC8EC1824}">
      <dgm:prSet/>
      <dgm:spPr/>
      <dgm:t>
        <a:bodyPr/>
        <a:lstStyle/>
        <a:p>
          <a:pPr>
            <a:buFont typeface="Arial" panose="020B0604020202020204" pitchFamily="34" charset="0"/>
            <a:buChar char="•"/>
          </a:pPr>
          <a:r>
            <a:rPr lang="en-US"/>
            <a:t>Create Ethernet /IP /UDP /ARP packets</a:t>
          </a:r>
        </a:p>
      </dgm:t>
    </dgm:pt>
    <dgm:pt modelId="{4FF5FEE3-D629-4A13-8831-5CC97C18E2D9}" type="parTrans" cxnId="{A3EAF324-D30C-41F8-A228-A9E8C59D0145}">
      <dgm:prSet/>
      <dgm:spPr/>
      <dgm:t>
        <a:bodyPr/>
        <a:lstStyle/>
        <a:p>
          <a:endParaRPr lang="en-PK"/>
        </a:p>
      </dgm:t>
    </dgm:pt>
    <dgm:pt modelId="{71BD5D1A-3406-4908-A752-403210563557}" type="sibTrans" cxnId="{A3EAF324-D30C-41F8-A228-A9E8C59D0145}">
      <dgm:prSet/>
      <dgm:spPr/>
      <dgm:t>
        <a:bodyPr/>
        <a:lstStyle/>
        <a:p>
          <a:endParaRPr lang="en-PK"/>
        </a:p>
      </dgm:t>
    </dgm:pt>
    <dgm:pt modelId="{16C6B20B-3B65-4671-9901-1AD92BABB330}">
      <dgm:prSet/>
      <dgm:spPr/>
      <dgm:t>
        <a:bodyPr/>
        <a:lstStyle/>
        <a:p>
          <a:pPr>
            <a:buNone/>
          </a:pPr>
          <a:r>
            <a:rPr lang="en-US" b="1"/>
            <a:t>TX IP/UDP/ARP Handling</a:t>
          </a:r>
          <a:endParaRPr lang="en-US"/>
        </a:p>
      </dgm:t>
    </dgm:pt>
    <dgm:pt modelId="{FB6556DC-B4B9-455D-9E2C-BFC7D1B9F50D}" type="parTrans" cxnId="{05177614-3AA3-42FD-B4ED-AFA20C39DF41}">
      <dgm:prSet/>
      <dgm:spPr/>
      <dgm:t>
        <a:bodyPr/>
        <a:lstStyle/>
        <a:p>
          <a:endParaRPr lang="en-PK"/>
        </a:p>
      </dgm:t>
    </dgm:pt>
    <dgm:pt modelId="{4E1910E8-C8F1-42A5-8AB5-CCF584D61DCE}" type="sibTrans" cxnId="{05177614-3AA3-42FD-B4ED-AFA20C39DF41}">
      <dgm:prSet/>
      <dgm:spPr/>
      <dgm:t>
        <a:bodyPr/>
        <a:lstStyle/>
        <a:p>
          <a:endParaRPr lang="en-PK"/>
        </a:p>
      </dgm:t>
    </dgm:pt>
    <dgm:pt modelId="{8C1CD271-A82D-462B-A38B-4B6E4C5A266A}">
      <dgm:prSet/>
      <dgm:spPr/>
      <dgm:t>
        <a:bodyPr/>
        <a:lstStyle/>
        <a:p>
          <a:pPr>
            <a:buFont typeface="Arial" panose="020B0604020202020204" pitchFamily="34" charset="0"/>
            <a:buChar char="•"/>
          </a:pPr>
          <a:r>
            <a:rPr lang="en-US"/>
            <a:t>Inserts IP/UDP headers, ARP resolution if required.</a:t>
          </a:r>
        </a:p>
      </dgm:t>
    </dgm:pt>
    <dgm:pt modelId="{C905960C-87EC-444C-9BD6-4884FC2D07A3}" type="parTrans" cxnId="{6B837FE9-C9C7-4E16-B516-1C1438502B67}">
      <dgm:prSet/>
      <dgm:spPr/>
      <dgm:t>
        <a:bodyPr/>
        <a:lstStyle/>
        <a:p>
          <a:endParaRPr lang="en-PK"/>
        </a:p>
      </dgm:t>
    </dgm:pt>
    <dgm:pt modelId="{0A005387-B58F-4D3C-8A39-74965F8179C4}" type="sibTrans" cxnId="{6B837FE9-C9C7-4E16-B516-1C1438502B67}">
      <dgm:prSet/>
      <dgm:spPr/>
      <dgm:t>
        <a:bodyPr/>
        <a:lstStyle/>
        <a:p>
          <a:endParaRPr lang="en-PK"/>
        </a:p>
      </dgm:t>
    </dgm:pt>
    <dgm:pt modelId="{CFB05E02-34B2-4B02-8F78-BC2666107CD6}">
      <dgm:prSet/>
      <dgm:spPr/>
      <dgm:t>
        <a:bodyPr/>
        <a:lstStyle/>
        <a:p>
          <a:pPr>
            <a:buFont typeface="Arial" panose="020B0604020202020204" pitchFamily="34" charset="0"/>
            <a:buChar char="•"/>
          </a:pPr>
          <a:r>
            <a:rPr lang="en-US"/>
            <a:t>Computes checksums and validates payload length.</a:t>
          </a:r>
        </a:p>
      </dgm:t>
    </dgm:pt>
    <dgm:pt modelId="{A5FAEF12-8026-451E-A42E-A73168C9D4DF}" type="parTrans" cxnId="{39141A0E-3996-4F1B-B427-32BD6A6B3D28}">
      <dgm:prSet/>
      <dgm:spPr/>
      <dgm:t>
        <a:bodyPr/>
        <a:lstStyle/>
        <a:p>
          <a:endParaRPr lang="en-PK"/>
        </a:p>
      </dgm:t>
    </dgm:pt>
    <dgm:pt modelId="{DCB809ED-6069-418F-96C7-7726FEE2CEFC}" type="sibTrans" cxnId="{39141A0E-3996-4F1B-B427-32BD6A6B3D28}">
      <dgm:prSet/>
      <dgm:spPr/>
      <dgm:t>
        <a:bodyPr/>
        <a:lstStyle/>
        <a:p>
          <a:endParaRPr lang="en-PK"/>
        </a:p>
      </dgm:t>
    </dgm:pt>
    <dgm:pt modelId="{9D0C5D88-8FC3-4253-8DC9-CA4C16BCC5B3}">
      <dgm:prSet/>
      <dgm:spPr/>
      <dgm:t>
        <a:bodyPr/>
        <a:lstStyle/>
        <a:p>
          <a:pPr>
            <a:buNone/>
          </a:pPr>
          <a:r>
            <a:rPr lang="en-US" b="1"/>
            <a:t>TX MAC Layer</a:t>
          </a:r>
          <a:endParaRPr lang="en-US"/>
        </a:p>
      </dgm:t>
    </dgm:pt>
    <dgm:pt modelId="{607912F6-2353-4A1D-9B7D-DBA728EB2D83}" type="parTrans" cxnId="{7DF95C27-08DE-4629-920A-06E11B3A2AE5}">
      <dgm:prSet/>
      <dgm:spPr/>
      <dgm:t>
        <a:bodyPr/>
        <a:lstStyle/>
        <a:p>
          <a:endParaRPr lang="en-PK"/>
        </a:p>
      </dgm:t>
    </dgm:pt>
    <dgm:pt modelId="{E2A6150E-561F-4AAD-A11D-5F48393EE259}" type="sibTrans" cxnId="{7DF95C27-08DE-4629-920A-06E11B3A2AE5}">
      <dgm:prSet/>
      <dgm:spPr/>
      <dgm:t>
        <a:bodyPr/>
        <a:lstStyle/>
        <a:p>
          <a:endParaRPr lang="en-PK"/>
        </a:p>
      </dgm:t>
    </dgm:pt>
    <dgm:pt modelId="{5A65CB17-5C65-4951-A96F-6F120BCEB3DC}">
      <dgm:prSet/>
      <dgm:spPr/>
      <dgm:t>
        <a:bodyPr/>
        <a:lstStyle/>
        <a:p>
          <a:pPr>
            <a:buFont typeface="Arial" panose="020B0604020202020204" pitchFamily="34" charset="0"/>
            <a:buChar char="•"/>
          </a:pPr>
          <a:r>
            <a:rPr lang="en-US"/>
            <a:t>Adds Ethernet headers (Dest/MAC, Src/MAC, EtherType).</a:t>
          </a:r>
        </a:p>
      </dgm:t>
    </dgm:pt>
    <dgm:pt modelId="{3950608E-7689-419D-A9CE-FA7765840D3E}" type="parTrans" cxnId="{2386B029-E5E1-458F-A88B-903E116D6C94}">
      <dgm:prSet/>
      <dgm:spPr/>
      <dgm:t>
        <a:bodyPr/>
        <a:lstStyle/>
        <a:p>
          <a:endParaRPr lang="en-PK"/>
        </a:p>
      </dgm:t>
    </dgm:pt>
    <dgm:pt modelId="{79B32B67-9B2C-4C4D-9DE9-2A94284EBBC7}" type="sibTrans" cxnId="{2386B029-E5E1-458F-A88B-903E116D6C94}">
      <dgm:prSet/>
      <dgm:spPr/>
      <dgm:t>
        <a:bodyPr/>
        <a:lstStyle/>
        <a:p>
          <a:endParaRPr lang="en-PK"/>
        </a:p>
      </dgm:t>
    </dgm:pt>
    <dgm:pt modelId="{36808676-768F-4512-8B7D-5B34BD0480CC}">
      <dgm:prSet/>
      <dgm:spPr/>
      <dgm:t>
        <a:bodyPr/>
        <a:lstStyle/>
        <a:p>
          <a:pPr>
            <a:buFont typeface="Arial" panose="020B0604020202020204" pitchFamily="34" charset="0"/>
            <a:buChar char="•"/>
          </a:pPr>
          <a:r>
            <a:rPr lang="en-US"/>
            <a:t>Handles flow control, CRC generation, and frame encapsulation.</a:t>
          </a:r>
        </a:p>
      </dgm:t>
    </dgm:pt>
    <dgm:pt modelId="{0A12701A-A16F-43AC-B845-9592E7BEE970}" type="parTrans" cxnId="{98C2C30E-8418-4470-BB3B-92DFFD40B2D7}">
      <dgm:prSet/>
      <dgm:spPr/>
      <dgm:t>
        <a:bodyPr/>
        <a:lstStyle/>
        <a:p>
          <a:endParaRPr lang="en-PK"/>
        </a:p>
      </dgm:t>
    </dgm:pt>
    <dgm:pt modelId="{0862D861-E52E-43FC-A810-3F4672343C08}" type="sibTrans" cxnId="{98C2C30E-8418-4470-BB3B-92DFFD40B2D7}">
      <dgm:prSet/>
      <dgm:spPr/>
      <dgm:t>
        <a:bodyPr/>
        <a:lstStyle/>
        <a:p>
          <a:endParaRPr lang="en-PK"/>
        </a:p>
      </dgm:t>
    </dgm:pt>
    <dgm:pt modelId="{804EBA0A-81AC-4BAC-AE8F-5C4C7F045157}">
      <dgm:prSet/>
      <dgm:spPr/>
      <dgm:t>
        <a:bodyPr/>
        <a:lstStyle/>
        <a:p>
          <a:pPr>
            <a:buNone/>
          </a:pPr>
          <a:r>
            <a:rPr lang="en-US" b="1"/>
            <a:t>TX PHY (PCS/PMA)</a:t>
          </a:r>
          <a:endParaRPr lang="en-US"/>
        </a:p>
      </dgm:t>
    </dgm:pt>
    <dgm:pt modelId="{A9B83180-FDFC-4744-85BE-F7D8C6EB5ADC}" type="parTrans" cxnId="{09C79802-CD34-4D60-A6BF-3EDAC22D2D8E}">
      <dgm:prSet/>
      <dgm:spPr/>
      <dgm:t>
        <a:bodyPr/>
        <a:lstStyle/>
        <a:p>
          <a:endParaRPr lang="en-PK"/>
        </a:p>
      </dgm:t>
    </dgm:pt>
    <dgm:pt modelId="{6F95CF93-56A8-4E54-8150-0AE1342D3285}" type="sibTrans" cxnId="{09C79802-CD34-4D60-A6BF-3EDAC22D2D8E}">
      <dgm:prSet/>
      <dgm:spPr/>
      <dgm:t>
        <a:bodyPr/>
        <a:lstStyle/>
        <a:p>
          <a:endParaRPr lang="en-PK"/>
        </a:p>
      </dgm:t>
    </dgm:pt>
    <dgm:pt modelId="{EC141FF3-2AD9-4475-B283-F6C2F1E2A5CB}">
      <dgm:prSet/>
      <dgm:spPr/>
      <dgm:t>
        <a:bodyPr/>
        <a:lstStyle/>
        <a:p>
          <a:pPr>
            <a:buFont typeface="Arial" panose="020B0604020202020204" pitchFamily="34" charset="0"/>
            <a:buChar char="•"/>
          </a:pPr>
          <a:r>
            <a:rPr lang="en-US"/>
            <a:t>Serializes frames and sends over 25G link.</a:t>
          </a:r>
        </a:p>
      </dgm:t>
    </dgm:pt>
    <dgm:pt modelId="{D5D23343-AAF9-41E6-88B8-E530D5E3759A}" type="parTrans" cxnId="{B4E17EFF-161C-496F-A5D8-CA24B123C88D}">
      <dgm:prSet/>
      <dgm:spPr/>
      <dgm:t>
        <a:bodyPr/>
        <a:lstStyle/>
        <a:p>
          <a:endParaRPr lang="en-PK"/>
        </a:p>
      </dgm:t>
    </dgm:pt>
    <dgm:pt modelId="{31392ED7-A91D-4163-A39B-E437F582C51C}" type="sibTrans" cxnId="{B4E17EFF-161C-496F-A5D8-CA24B123C88D}">
      <dgm:prSet/>
      <dgm:spPr/>
      <dgm:t>
        <a:bodyPr/>
        <a:lstStyle/>
        <a:p>
          <a:endParaRPr lang="en-PK"/>
        </a:p>
      </dgm:t>
    </dgm:pt>
    <dgm:pt modelId="{6944B965-1C3E-4703-9591-2C53E1FA4D6E}" type="pres">
      <dgm:prSet presAssocID="{F6C29979-A914-4ECE-947E-75A699145561}" presName="Name0" presStyleCnt="0">
        <dgm:presLayoutVars>
          <dgm:dir/>
          <dgm:animLvl val="lvl"/>
          <dgm:resizeHandles val="exact"/>
        </dgm:presLayoutVars>
      </dgm:prSet>
      <dgm:spPr/>
    </dgm:pt>
    <dgm:pt modelId="{48D75069-3326-4095-8C5C-E955AA637608}" type="pres">
      <dgm:prSet presAssocID="{A51AB0EF-766C-482C-BA0F-D71AF6669060}" presName="composite" presStyleCnt="0"/>
      <dgm:spPr/>
    </dgm:pt>
    <dgm:pt modelId="{31C6B19C-FA1E-4E44-857C-D06DAEB70B57}" type="pres">
      <dgm:prSet presAssocID="{A51AB0EF-766C-482C-BA0F-D71AF6669060}" presName="parTx" presStyleLbl="alignNode1" presStyleIdx="0" presStyleCnt="4">
        <dgm:presLayoutVars>
          <dgm:chMax val="0"/>
          <dgm:chPref val="0"/>
          <dgm:bulletEnabled val="1"/>
        </dgm:presLayoutVars>
      </dgm:prSet>
      <dgm:spPr/>
    </dgm:pt>
    <dgm:pt modelId="{A4C8D457-6C60-4AA8-835D-8CAA98DFF047}" type="pres">
      <dgm:prSet presAssocID="{A51AB0EF-766C-482C-BA0F-D71AF6669060}" presName="desTx" presStyleLbl="alignAccFollowNode1" presStyleIdx="0" presStyleCnt="4">
        <dgm:presLayoutVars>
          <dgm:bulletEnabled val="1"/>
        </dgm:presLayoutVars>
      </dgm:prSet>
      <dgm:spPr/>
    </dgm:pt>
    <dgm:pt modelId="{B23B14DA-F374-4422-A5B0-540CB3D40D56}" type="pres">
      <dgm:prSet presAssocID="{F0DA938F-1C03-41C0-83BA-C0141AD09366}" presName="space" presStyleCnt="0"/>
      <dgm:spPr/>
    </dgm:pt>
    <dgm:pt modelId="{00CC9961-BCE4-4F88-B7D0-4865655E90BA}" type="pres">
      <dgm:prSet presAssocID="{16C6B20B-3B65-4671-9901-1AD92BABB330}" presName="composite" presStyleCnt="0"/>
      <dgm:spPr/>
    </dgm:pt>
    <dgm:pt modelId="{5875D129-4616-46E1-83F7-D74FFEBC33FD}" type="pres">
      <dgm:prSet presAssocID="{16C6B20B-3B65-4671-9901-1AD92BABB330}" presName="parTx" presStyleLbl="alignNode1" presStyleIdx="1" presStyleCnt="4">
        <dgm:presLayoutVars>
          <dgm:chMax val="0"/>
          <dgm:chPref val="0"/>
          <dgm:bulletEnabled val="1"/>
        </dgm:presLayoutVars>
      </dgm:prSet>
      <dgm:spPr/>
    </dgm:pt>
    <dgm:pt modelId="{DF7FF40F-F86F-4D15-84B0-1A1EC0CEA0E2}" type="pres">
      <dgm:prSet presAssocID="{16C6B20B-3B65-4671-9901-1AD92BABB330}" presName="desTx" presStyleLbl="alignAccFollowNode1" presStyleIdx="1" presStyleCnt="4">
        <dgm:presLayoutVars>
          <dgm:bulletEnabled val="1"/>
        </dgm:presLayoutVars>
      </dgm:prSet>
      <dgm:spPr/>
    </dgm:pt>
    <dgm:pt modelId="{3B25312E-B005-4BDB-BFA6-492F1C7C29E1}" type="pres">
      <dgm:prSet presAssocID="{4E1910E8-C8F1-42A5-8AB5-CCF584D61DCE}" presName="space" presStyleCnt="0"/>
      <dgm:spPr/>
    </dgm:pt>
    <dgm:pt modelId="{7436F6E5-7D74-4923-AB7F-923469E34AB0}" type="pres">
      <dgm:prSet presAssocID="{9D0C5D88-8FC3-4253-8DC9-CA4C16BCC5B3}" presName="composite" presStyleCnt="0"/>
      <dgm:spPr/>
    </dgm:pt>
    <dgm:pt modelId="{0B7A7996-F44C-48AD-9A8F-7319CDA16C15}" type="pres">
      <dgm:prSet presAssocID="{9D0C5D88-8FC3-4253-8DC9-CA4C16BCC5B3}" presName="parTx" presStyleLbl="alignNode1" presStyleIdx="2" presStyleCnt="4">
        <dgm:presLayoutVars>
          <dgm:chMax val="0"/>
          <dgm:chPref val="0"/>
          <dgm:bulletEnabled val="1"/>
        </dgm:presLayoutVars>
      </dgm:prSet>
      <dgm:spPr/>
    </dgm:pt>
    <dgm:pt modelId="{20D7C352-CCE2-4657-AF36-E5A60AF7C8D6}" type="pres">
      <dgm:prSet presAssocID="{9D0C5D88-8FC3-4253-8DC9-CA4C16BCC5B3}" presName="desTx" presStyleLbl="alignAccFollowNode1" presStyleIdx="2" presStyleCnt="4">
        <dgm:presLayoutVars>
          <dgm:bulletEnabled val="1"/>
        </dgm:presLayoutVars>
      </dgm:prSet>
      <dgm:spPr/>
    </dgm:pt>
    <dgm:pt modelId="{0D08CCBE-33E6-4E08-914C-B9E40465CAE3}" type="pres">
      <dgm:prSet presAssocID="{E2A6150E-561F-4AAD-A11D-5F48393EE259}" presName="space" presStyleCnt="0"/>
      <dgm:spPr/>
    </dgm:pt>
    <dgm:pt modelId="{2796A954-1506-4ABD-BB27-042E88B4B6A7}" type="pres">
      <dgm:prSet presAssocID="{804EBA0A-81AC-4BAC-AE8F-5C4C7F045157}" presName="composite" presStyleCnt="0"/>
      <dgm:spPr/>
    </dgm:pt>
    <dgm:pt modelId="{1B84FDB8-CA73-4009-BCD5-421F3243162A}" type="pres">
      <dgm:prSet presAssocID="{804EBA0A-81AC-4BAC-AE8F-5C4C7F045157}" presName="parTx" presStyleLbl="alignNode1" presStyleIdx="3" presStyleCnt="4">
        <dgm:presLayoutVars>
          <dgm:chMax val="0"/>
          <dgm:chPref val="0"/>
          <dgm:bulletEnabled val="1"/>
        </dgm:presLayoutVars>
      </dgm:prSet>
      <dgm:spPr/>
    </dgm:pt>
    <dgm:pt modelId="{A0E1ED69-D3D7-44CD-9599-35D828B176B1}" type="pres">
      <dgm:prSet presAssocID="{804EBA0A-81AC-4BAC-AE8F-5C4C7F045157}" presName="desTx" presStyleLbl="alignAccFollowNode1" presStyleIdx="3" presStyleCnt="4">
        <dgm:presLayoutVars>
          <dgm:bulletEnabled val="1"/>
        </dgm:presLayoutVars>
      </dgm:prSet>
      <dgm:spPr/>
    </dgm:pt>
  </dgm:ptLst>
  <dgm:cxnLst>
    <dgm:cxn modelId="{09C79802-CD34-4D60-A6BF-3EDAC22D2D8E}" srcId="{F6C29979-A914-4ECE-947E-75A699145561}" destId="{804EBA0A-81AC-4BAC-AE8F-5C4C7F045157}" srcOrd="3" destOrd="0" parTransId="{A9B83180-FDFC-4744-85BE-F7D8C6EB5ADC}" sibTransId="{6F95CF93-56A8-4E54-8150-0AE1342D3285}"/>
    <dgm:cxn modelId="{39141A0E-3996-4F1B-B427-32BD6A6B3D28}" srcId="{16C6B20B-3B65-4671-9901-1AD92BABB330}" destId="{CFB05E02-34B2-4B02-8F78-BC2666107CD6}" srcOrd="1" destOrd="0" parTransId="{A5FAEF12-8026-451E-A42E-A73168C9D4DF}" sibTransId="{DCB809ED-6069-418F-96C7-7726FEE2CEFC}"/>
    <dgm:cxn modelId="{98C2C30E-8418-4470-BB3B-92DFFD40B2D7}" srcId="{9D0C5D88-8FC3-4253-8DC9-CA4C16BCC5B3}" destId="{36808676-768F-4512-8B7D-5B34BD0480CC}" srcOrd="1" destOrd="0" parTransId="{0A12701A-A16F-43AC-B845-9592E7BEE970}" sibTransId="{0862D861-E52E-43FC-A810-3F4672343C08}"/>
    <dgm:cxn modelId="{05177614-3AA3-42FD-B4ED-AFA20C39DF41}" srcId="{F6C29979-A914-4ECE-947E-75A699145561}" destId="{16C6B20B-3B65-4671-9901-1AD92BABB330}" srcOrd="1" destOrd="0" parTransId="{FB6556DC-B4B9-455D-9E2C-BFC7D1B9F50D}" sibTransId="{4E1910E8-C8F1-42A5-8AB5-CCF584D61DCE}"/>
    <dgm:cxn modelId="{834DF922-A071-4464-959E-02EFCB415A2D}" type="presOf" srcId="{EC141FF3-2AD9-4475-B283-F6C2F1E2A5CB}" destId="{A0E1ED69-D3D7-44CD-9599-35D828B176B1}" srcOrd="0" destOrd="0" presId="urn:microsoft.com/office/officeart/2005/8/layout/hList1"/>
    <dgm:cxn modelId="{A3EAF324-D30C-41F8-A228-A9E8C59D0145}" srcId="{A51AB0EF-766C-482C-BA0F-D71AF6669060}" destId="{D177093C-9144-43F0-8EE2-935AC8EC1824}" srcOrd="0" destOrd="0" parTransId="{4FF5FEE3-D629-4A13-8831-5CC97C18E2D9}" sibTransId="{71BD5D1A-3406-4908-A752-403210563557}"/>
    <dgm:cxn modelId="{7DF95C27-08DE-4629-920A-06E11B3A2AE5}" srcId="{F6C29979-A914-4ECE-947E-75A699145561}" destId="{9D0C5D88-8FC3-4253-8DC9-CA4C16BCC5B3}" srcOrd="2" destOrd="0" parTransId="{607912F6-2353-4A1D-9B7D-DBA728EB2D83}" sibTransId="{E2A6150E-561F-4AAD-A11D-5F48393EE259}"/>
    <dgm:cxn modelId="{2386B029-E5E1-458F-A88B-903E116D6C94}" srcId="{9D0C5D88-8FC3-4253-8DC9-CA4C16BCC5B3}" destId="{5A65CB17-5C65-4951-A96F-6F120BCEB3DC}" srcOrd="0" destOrd="0" parTransId="{3950608E-7689-419D-A9CE-FA7765840D3E}" sibTransId="{79B32B67-9B2C-4C4D-9DE9-2A94284EBBC7}"/>
    <dgm:cxn modelId="{B72F6A33-C3F5-47CC-B824-2811287CA8D1}" type="presOf" srcId="{D177093C-9144-43F0-8EE2-935AC8EC1824}" destId="{A4C8D457-6C60-4AA8-835D-8CAA98DFF047}" srcOrd="0" destOrd="0" presId="urn:microsoft.com/office/officeart/2005/8/layout/hList1"/>
    <dgm:cxn modelId="{C9CE3238-845F-4916-810D-92F36B03C933}" type="presOf" srcId="{A51AB0EF-766C-482C-BA0F-D71AF6669060}" destId="{31C6B19C-FA1E-4E44-857C-D06DAEB70B57}" srcOrd="0" destOrd="0" presId="urn:microsoft.com/office/officeart/2005/8/layout/hList1"/>
    <dgm:cxn modelId="{612C6656-DE3E-49A1-B77A-2719E478A6BE}" type="presOf" srcId="{9D0C5D88-8FC3-4253-8DC9-CA4C16BCC5B3}" destId="{0B7A7996-F44C-48AD-9A8F-7319CDA16C15}" srcOrd="0" destOrd="0" presId="urn:microsoft.com/office/officeart/2005/8/layout/hList1"/>
    <dgm:cxn modelId="{43905A8F-BC1F-4163-8F83-C692BBF6E16B}" type="presOf" srcId="{804EBA0A-81AC-4BAC-AE8F-5C4C7F045157}" destId="{1B84FDB8-CA73-4009-BCD5-421F3243162A}" srcOrd="0" destOrd="0" presId="urn:microsoft.com/office/officeart/2005/8/layout/hList1"/>
    <dgm:cxn modelId="{C148F491-B3A0-4EC1-8D2E-28B654D49A9C}" type="presOf" srcId="{F6C29979-A914-4ECE-947E-75A699145561}" destId="{6944B965-1C3E-4703-9591-2C53E1FA4D6E}" srcOrd="0" destOrd="0" presId="urn:microsoft.com/office/officeart/2005/8/layout/hList1"/>
    <dgm:cxn modelId="{5F3AA0A1-ECA8-4B3B-B385-D9451334FE1F}" type="presOf" srcId="{8C1CD271-A82D-462B-A38B-4B6E4C5A266A}" destId="{DF7FF40F-F86F-4D15-84B0-1A1EC0CEA0E2}" srcOrd="0" destOrd="0" presId="urn:microsoft.com/office/officeart/2005/8/layout/hList1"/>
    <dgm:cxn modelId="{11D8D1AB-B729-45FC-887A-DDE39EDA49D1}" type="presOf" srcId="{36808676-768F-4512-8B7D-5B34BD0480CC}" destId="{20D7C352-CCE2-4657-AF36-E5A60AF7C8D6}" srcOrd="0" destOrd="1" presId="urn:microsoft.com/office/officeart/2005/8/layout/hList1"/>
    <dgm:cxn modelId="{64CAFFB6-7654-4196-BDC9-AC9B07BCF0A1}" type="presOf" srcId="{CFB05E02-34B2-4B02-8F78-BC2666107CD6}" destId="{DF7FF40F-F86F-4D15-84B0-1A1EC0CEA0E2}" srcOrd="0" destOrd="1" presId="urn:microsoft.com/office/officeart/2005/8/layout/hList1"/>
    <dgm:cxn modelId="{0865EABB-78B3-4A6C-97E2-D6B3F971508C}" type="presOf" srcId="{16C6B20B-3B65-4671-9901-1AD92BABB330}" destId="{5875D129-4616-46E1-83F7-D74FFEBC33FD}" srcOrd="0" destOrd="0" presId="urn:microsoft.com/office/officeart/2005/8/layout/hList1"/>
    <dgm:cxn modelId="{F6E4C6E3-3455-452A-884E-1EAE95FE6F4D}" type="presOf" srcId="{5A65CB17-5C65-4951-A96F-6F120BCEB3DC}" destId="{20D7C352-CCE2-4657-AF36-E5A60AF7C8D6}" srcOrd="0" destOrd="0" presId="urn:microsoft.com/office/officeart/2005/8/layout/hList1"/>
    <dgm:cxn modelId="{6B837FE9-C9C7-4E16-B516-1C1438502B67}" srcId="{16C6B20B-3B65-4671-9901-1AD92BABB330}" destId="{8C1CD271-A82D-462B-A38B-4B6E4C5A266A}" srcOrd="0" destOrd="0" parTransId="{C905960C-87EC-444C-9BD6-4884FC2D07A3}" sibTransId="{0A005387-B58F-4D3C-8A39-74965F8179C4}"/>
    <dgm:cxn modelId="{590B3EEA-9B04-4643-B65C-34F967F621FC}" srcId="{F6C29979-A914-4ECE-947E-75A699145561}" destId="{A51AB0EF-766C-482C-BA0F-D71AF6669060}" srcOrd="0" destOrd="0" parTransId="{EB3113C0-742E-4284-9890-3DD1F596CF5A}" sibTransId="{F0DA938F-1C03-41C0-83BA-C0141AD09366}"/>
    <dgm:cxn modelId="{B4E17EFF-161C-496F-A5D8-CA24B123C88D}" srcId="{804EBA0A-81AC-4BAC-AE8F-5C4C7F045157}" destId="{EC141FF3-2AD9-4475-B283-F6C2F1E2A5CB}" srcOrd="0" destOrd="0" parTransId="{D5D23343-AAF9-41E6-88B8-E530D5E3759A}" sibTransId="{31392ED7-A91D-4163-A39B-E437F582C51C}"/>
    <dgm:cxn modelId="{AF942990-22FE-41AF-AB6E-B94DF24E59BD}" type="presParOf" srcId="{6944B965-1C3E-4703-9591-2C53E1FA4D6E}" destId="{48D75069-3326-4095-8C5C-E955AA637608}" srcOrd="0" destOrd="0" presId="urn:microsoft.com/office/officeart/2005/8/layout/hList1"/>
    <dgm:cxn modelId="{49049E22-36C0-4AC3-A829-5FC8ED8D9A48}" type="presParOf" srcId="{48D75069-3326-4095-8C5C-E955AA637608}" destId="{31C6B19C-FA1E-4E44-857C-D06DAEB70B57}" srcOrd="0" destOrd="0" presId="urn:microsoft.com/office/officeart/2005/8/layout/hList1"/>
    <dgm:cxn modelId="{6A1FF8FC-A6AD-4D09-96D8-C6DCC4E8C99F}" type="presParOf" srcId="{48D75069-3326-4095-8C5C-E955AA637608}" destId="{A4C8D457-6C60-4AA8-835D-8CAA98DFF047}" srcOrd="1" destOrd="0" presId="urn:microsoft.com/office/officeart/2005/8/layout/hList1"/>
    <dgm:cxn modelId="{C3BDFF40-A0C5-4055-83E4-D162B743402D}" type="presParOf" srcId="{6944B965-1C3E-4703-9591-2C53E1FA4D6E}" destId="{B23B14DA-F374-4422-A5B0-540CB3D40D56}" srcOrd="1" destOrd="0" presId="urn:microsoft.com/office/officeart/2005/8/layout/hList1"/>
    <dgm:cxn modelId="{61609805-D5C3-466F-A1B1-327555D10B27}" type="presParOf" srcId="{6944B965-1C3E-4703-9591-2C53E1FA4D6E}" destId="{00CC9961-BCE4-4F88-B7D0-4865655E90BA}" srcOrd="2" destOrd="0" presId="urn:microsoft.com/office/officeart/2005/8/layout/hList1"/>
    <dgm:cxn modelId="{4C215ED9-252A-4C6C-AC8F-B8D774B910D8}" type="presParOf" srcId="{00CC9961-BCE4-4F88-B7D0-4865655E90BA}" destId="{5875D129-4616-46E1-83F7-D74FFEBC33FD}" srcOrd="0" destOrd="0" presId="urn:microsoft.com/office/officeart/2005/8/layout/hList1"/>
    <dgm:cxn modelId="{CCDBB36C-88C8-4DD7-A33C-6D500FDCF4C3}" type="presParOf" srcId="{00CC9961-BCE4-4F88-B7D0-4865655E90BA}" destId="{DF7FF40F-F86F-4D15-84B0-1A1EC0CEA0E2}" srcOrd="1" destOrd="0" presId="urn:microsoft.com/office/officeart/2005/8/layout/hList1"/>
    <dgm:cxn modelId="{ABD5C3DC-F0CE-4DF2-A392-422E640FE14D}" type="presParOf" srcId="{6944B965-1C3E-4703-9591-2C53E1FA4D6E}" destId="{3B25312E-B005-4BDB-BFA6-492F1C7C29E1}" srcOrd="3" destOrd="0" presId="urn:microsoft.com/office/officeart/2005/8/layout/hList1"/>
    <dgm:cxn modelId="{A817C2CF-A5A2-463C-A18A-12B32BE9E20C}" type="presParOf" srcId="{6944B965-1C3E-4703-9591-2C53E1FA4D6E}" destId="{7436F6E5-7D74-4923-AB7F-923469E34AB0}" srcOrd="4" destOrd="0" presId="urn:microsoft.com/office/officeart/2005/8/layout/hList1"/>
    <dgm:cxn modelId="{90D9D2C4-B403-4003-AC50-4FF13CEF58A8}" type="presParOf" srcId="{7436F6E5-7D74-4923-AB7F-923469E34AB0}" destId="{0B7A7996-F44C-48AD-9A8F-7319CDA16C15}" srcOrd="0" destOrd="0" presId="urn:microsoft.com/office/officeart/2005/8/layout/hList1"/>
    <dgm:cxn modelId="{7F5D742D-08FA-4ACB-A633-70BFF49BA4CD}" type="presParOf" srcId="{7436F6E5-7D74-4923-AB7F-923469E34AB0}" destId="{20D7C352-CCE2-4657-AF36-E5A60AF7C8D6}" srcOrd="1" destOrd="0" presId="urn:microsoft.com/office/officeart/2005/8/layout/hList1"/>
    <dgm:cxn modelId="{76CDA9FE-D2CC-4EEC-964E-640B48C1A080}" type="presParOf" srcId="{6944B965-1C3E-4703-9591-2C53E1FA4D6E}" destId="{0D08CCBE-33E6-4E08-914C-B9E40465CAE3}" srcOrd="5" destOrd="0" presId="urn:microsoft.com/office/officeart/2005/8/layout/hList1"/>
    <dgm:cxn modelId="{8A2DCFE6-DE89-4E02-A876-5E5F69EBC833}" type="presParOf" srcId="{6944B965-1C3E-4703-9591-2C53E1FA4D6E}" destId="{2796A954-1506-4ABD-BB27-042E88B4B6A7}" srcOrd="6" destOrd="0" presId="urn:microsoft.com/office/officeart/2005/8/layout/hList1"/>
    <dgm:cxn modelId="{405535B8-7015-4F10-BE1D-BEDBA42D8840}" type="presParOf" srcId="{2796A954-1506-4ABD-BB27-042E88B4B6A7}" destId="{1B84FDB8-CA73-4009-BCD5-421F3243162A}" srcOrd="0" destOrd="0" presId="urn:microsoft.com/office/officeart/2005/8/layout/hList1"/>
    <dgm:cxn modelId="{443D1FD1-1903-4A80-86F2-4B1BFEF83707}" type="presParOf" srcId="{2796A954-1506-4ABD-BB27-042E88B4B6A7}" destId="{A0E1ED69-D3D7-44CD-9599-35D828B176B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2E6642-56FE-4972-AA6E-8FDCA44CA440}"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PK"/>
        </a:p>
      </dgm:t>
    </dgm:pt>
    <dgm:pt modelId="{26189E5E-A987-45B7-933F-FBC51F67B2AB}">
      <dgm:prSet/>
      <dgm:spPr/>
      <dgm:t>
        <a:bodyPr/>
        <a:lstStyle/>
        <a:p>
          <a:r>
            <a:rPr lang="en-PK" b="1" i="0"/>
            <a:t>RX PHY (PCS/PMA)</a:t>
          </a:r>
          <a:endParaRPr lang="en-PK"/>
        </a:p>
      </dgm:t>
    </dgm:pt>
    <dgm:pt modelId="{D058965E-5318-4992-ADB4-F1C2392AF5FF}" type="parTrans" cxnId="{AE6145F1-4B1F-45FC-A74E-FEC4EE2423D3}">
      <dgm:prSet/>
      <dgm:spPr/>
      <dgm:t>
        <a:bodyPr/>
        <a:lstStyle/>
        <a:p>
          <a:endParaRPr lang="en-PK"/>
        </a:p>
      </dgm:t>
    </dgm:pt>
    <dgm:pt modelId="{9913704C-A6DC-4E70-8BD0-6D7F21619BDC}" type="sibTrans" cxnId="{AE6145F1-4B1F-45FC-A74E-FEC4EE2423D3}">
      <dgm:prSet/>
      <dgm:spPr/>
      <dgm:t>
        <a:bodyPr/>
        <a:lstStyle/>
        <a:p>
          <a:endParaRPr lang="en-PK"/>
        </a:p>
      </dgm:t>
    </dgm:pt>
    <dgm:pt modelId="{36723589-0F9A-467B-869C-27E1774BC80B}">
      <dgm:prSet/>
      <dgm:spPr/>
      <dgm:t>
        <a:bodyPr/>
        <a:lstStyle/>
        <a:p>
          <a:r>
            <a:rPr lang="en-PK" b="0"/>
            <a:t>Deserializes incoming 25G data.</a:t>
          </a:r>
          <a:endParaRPr lang="en-PK"/>
        </a:p>
      </dgm:t>
    </dgm:pt>
    <dgm:pt modelId="{BBBA8DF2-E80E-40BC-91C0-52A112810EF5}" type="parTrans" cxnId="{FBC9B792-4587-43F6-A4AB-43842BFFD25C}">
      <dgm:prSet/>
      <dgm:spPr/>
      <dgm:t>
        <a:bodyPr/>
        <a:lstStyle/>
        <a:p>
          <a:endParaRPr lang="en-PK"/>
        </a:p>
      </dgm:t>
    </dgm:pt>
    <dgm:pt modelId="{14DEDA6E-3656-4B98-8312-76EF7C777B45}" type="sibTrans" cxnId="{FBC9B792-4587-43F6-A4AB-43842BFFD25C}">
      <dgm:prSet/>
      <dgm:spPr/>
      <dgm:t>
        <a:bodyPr/>
        <a:lstStyle/>
        <a:p>
          <a:endParaRPr lang="en-PK"/>
        </a:p>
      </dgm:t>
    </dgm:pt>
    <dgm:pt modelId="{1B480E94-F2B2-49CC-BB67-8A1F78199125}">
      <dgm:prSet/>
      <dgm:spPr/>
      <dgm:t>
        <a:bodyPr/>
        <a:lstStyle/>
        <a:p>
          <a:r>
            <a:rPr lang="en-PK" b="0"/>
            <a:t>Performs clock and data recovery.</a:t>
          </a:r>
          <a:endParaRPr lang="en-PK"/>
        </a:p>
      </dgm:t>
    </dgm:pt>
    <dgm:pt modelId="{8A1FB71F-D0AC-4583-867C-8190BFA4A34D}" type="parTrans" cxnId="{549B0F1D-4345-47F1-9E77-9689A24AF1A6}">
      <dgm:prSet/>
      <dgm:spPr/>
      <dgm:t>
        <a:bodyPr/>
        <a:lstStyle/>
        <a:p>
          <a:endParaRPr lang="en-PK"/>
        </a:p>
      </dgm:t>
    </dgm:pt>
    <dgm:pt modelId="{0F8FC2EA-9B57-4924-884B-05E184F97231}" type="sibTrans" cxnId="{549B0F1D-4345-47F1-9E77-9689A24AF1A6}">
      <dgm:prSet/>
      <dgm:spPr/>
      <dgm:t>
        <a:bodyPr/>
        <a:lstStyle/>
        <a:p>
          <a:endParaRPr lang="en-PK"/>
        </a:p>
      </dgm:t>
    </dgm:pt>
    <dgm:pt modelId="{C160C998-B162-4D62-A4EA-99AB7A121967}">
      <dgm:prSet/>
      <dgm:spPr/>
      <dgm:t>
        <a:bodyPr/>
        <a:lstStyle/>
        <a:p>
          <a:r>
            <a:rPr lang="en-PK" b="1" i="0"/>
            <a:t>RX MAC Layer</a:t>
          </a:r>
          <a:endParaRPr lang="en-PK"/>
        </a:p>
      </dgm:t>
    </dgm:pt>
    <dgm:pt modelId="{FD1BECCB-886D-4379-815E-6B46195DA77C}" type="parTrans" cxnId="{D56565E2-9E7C-4DB9-9C96-AED22CD2B1EE}">
      <dgm:prSet/>
      <dgm:spPr/>
      <dgm:t>
        <a:bodyPr/>
        <a:lstStyle/>
        <a:p>
          <a:endParaRPr lang="en-PK"/>
        </a:p>
      </dgm:t>
    </dgm:pt>
    <dgm:pt modelId="{3BBBAFE0-2646-4F9A-B3E8-4516E8139B62}" type="sibTrans" cxnId="{D56565E2-9E7C-4DB9-9C96-AED22CD2B1EE}">
      <dgm:prSet/>
      <dgm:spPr/>
      <dgm:t>
        <a:bodyPr/>
        <a:lstStyle/>
        <a:p>
          <a:endParaRPr lang="en-PK"/>
        </a:p>
      </dgm:t>
    </dgm:pt>
    <dgm:pt modelId="{5A1E7B66-CC88-44D9-B18A-60AACF8156A7}">
      <dgm:prSet/>
      <dgm:spPr/>
      <dgm:t>
        <a:bodyPr/>
        <a:lstStyle/>
        <a:p>
          <a:r>
            <a:rPr lang="en-PK" b="0"/>
            <a:t>Checks CRC, extracts Ethernet headers, handles flow control.</a:t>
          </a:r>
          <a:r>
            <a:rPr lang="en-US" b="0"/>
            <a:t>	</a:t>
          </a:r>
          <a:endParaRPr lang="en-PK"/>
        </a:p>
      </dgm:t>
    </dgm:pt>
    <dgm:pt modelId="{FA997BAF-A037-4FCB-9BEA-27978FB1A74C}" type="parTrans" cxnId="{2E2256B6-E5BD-4B8B-B895-7D60E874B88F}">
      <dgm:prSet/>
      <dgm:spPr/>
      <dgm:t>
        <a:bodyPr/>
        <a:lstStyle/>
        <a:p>
          <a:endParaRPr lang="en-PK"/>
        </a:p>
      </dgm:t>
    </dgm:pt>
    <dgm:pt modelId="{BA3B7BC4-FEC0-41A2-B889-E6C064D48B88}" type="sibTrans" cxnId="{2E2256B6-E5BD-4B8B-B895-7D60E874B88F}">
      <dgm:prSet/>
      <dgm:spPr/>
      <dgm:t>
        <a:bodyPr/>
        <a:lstStyle/>
        <a:p>
          <a:endParaRPr lang="en-PK"/>
        </a:p>
      </dgm:t>
    </dgm:pt>
    <dgm:pt modelId="{A4B52AB5-6410-4D38-B964-1BAD5E07598A}">
      <dgm:prSet/>
      <dgm:spPr/>
      <dgm:t>
        <a:bodyPr/>
        <a:lstStyle/>
        <a:p>
          <a:r>
            <a:rPr lang="en-PK" b="1" i="0"/>
            <a:t>RX IP/UDP/ARP Handling</a:t>
          </a:r>
          <a:endParaRPr lang="en-PK"/>
        </a:p>
      </dgm:t>
    </dgm:pt>
    <dgm:pt modelId="{5EC2EEC4-BE80-4979-B99F-5DA2F63573DF}" type="parTrans" cxnId="{BDFD957D-309E-4406-8C20-63B9FC1882C2}">
      <dgm:prSet/>
      <dgm:spPr/>
      <dgm:t>
        <a:bodyPr/>
        <a:lstStyle/>
        <a:p>
          <a:endParaRPr lang="en-PK"/>
        </a:p>
      </dgm:t>
    </dgm:pt>
    <dgm:pt modelId="{5AE95FE9-8AEB-4943-ACC8-157981123CB0}" type="sibTrans" cxnId="{BDFD957D-309E-4406-8C20-63B9FC1882C2}">
      <dgm:prSet/>
      <dgm:spPr/>
      <dgm:t>
        <a:bodyPr/>
        <a:lstStyle/>
        <a:p>
          <a:endParaRPr lang="en-PK"/>
        </a:p>
      </dgm:t>
    </dgm:pt>
    <dgm:pt modelId="{30BF6ADA-C978-4F02-BF3E-51CCECD6AE8F}">
      <dgm:prSet/>
      <dgm:spPr/>
      <dgm:t>
        <a:bodyPr/>
        <a:lstStyle/>
        <a:p>
          <a:r>
            <a:rPr lang="en-PK" b="0"/>
            <a:t>Parses IP/UDP headers, verifies checksums.</a:t>
          </a:r>
          <a:endParaRPr lang="en-PK"/>
        </a:p>
      </dgm:t>
    </dgm:pt>
    <dgm:pt modelId="{B1EF2582-D9A7-43C3-81B6-5C0279791E8C}" type="parTrans" cxnId="{58C2947F-3A39-4ABA-B3BF-3DCAED432929}">
      <dgm:prSet/>
      <dgm:spPr/>
      <dgm:t>
        <a:bodyPr/>
        <a:lstStyle/>
        <a:p>
          <a:endParaRPr lang="en-PK"/>
        </a:p>
      </dgm:t>
    </dgm:pt>
    <dgm:pt modelId="{4EE98CFC-AC77-4C32-87FB-4149C5AB21E6}" type="sibTrans" cxnId="{58C2947F-3A39-4ABA-B3BF-3DCAED432929}">
      <dgm:prSet/>
      <dgm:spPr/>
      <dgm:t>
        <a:bodyPr/>
        <a:lstStyle/>
        <a:p>
          <a:endParaRPr lang="en-PK"/>
        </a:p>
      </dgm:t>
    </dgm:pt>
    <dgm:pt modelId="{76707A76-3F4B-4439-A526-8BC4B38FC0A9}">
      <dgm:prSet/>
      <dgm:spPr/>
      <dgm:t>
        <a:bodyPr/>
        <a:lstStyle/>
        <a:p>
          <a:r>
            <a:rPr lang="en-PK" b="0"/>
            <a:t>Resolves ARP requests/replies if present.</a:t>
          </a:r>
          <a:endParaRPr lang="en-PK"/>
        </a:p>
      </dgm:t>
    </dgm:pt>
    <dgm:pt modelId="{B594F002-DFE8-41BE-9E8A-72E65BD2BB97}" type="parTrans" cxnId="{8D0886D6-A79F-4A47-8513-5C1DE2F3BD86}">
      <dgm:prSet/>
      <dgm:spPr/>
      <dgm:t>
        <a:bodyPr/>
        <a:lstStyle/>
        <a:p>
          <a:endParaRPr lang="en-PK"/>
        </a:p>
      </dgm:t>
    </dgm:pt>
    <dgm:pt modelId="{552EC90D-6DAF-4AFE-A393-10CC2BC926BC}" type="sibTrans" cxnId="{8D0886D6-A79F-4A47-8513-5C1DE2F3BD86}">
      <dgm:prSet/>
      <dgm:spPr/>
      <dgm:t>
        <a:bodyPr/>
        <a:lstStyle/>
        <a:p>
          <a:endParaRPr lang="en-PK"/>
        </a:p>
      </dgm:t>
    </dgm:pt>
    <dgm:pt modelId="{2CED02CE-DD1C-4B61-91D0-6F6B97EB3DF2}">
      <dgm:prSet/>
      <dgm:spPr/>
      <dgm:t>
        <a:bodyPr/>
        <a:lstStyle/>
        <a:p>
          <a:r>
            <a:rPr lang="en-PK" b="1" i="0"/>
            <a:t>Packet Forwarding</a:t>
          </a:r>
          <a:endParaRPr lang="en-PK"/>
        </a:p>
      </dgm:t>
    </dgm:pt>
    <dgm:pt modelId="{CD730BEC-BCD7-40AE-AFD7-0B2281B27E92}" type="parTrans" cxnId="{1225D9EF-4A23-4380-9911-3D5957CCF455}">
      <dgm:prSet/>
      <dgm:spPr/>
      <dgm:t>
        <a:bodyPr/>
        <a:lstStyle/>
        <a:p>
          <a:endParaRPr lang="en-PK"/>
        </a:p>
      </dgm:t>
    </dgm:pt>
    <dgm:pt modelId="{50924B44-3A77-46CB-A7C9-3E0AD0329A9A}" type="sibTrans" cxnId="{1225D9EF-4A23-4380-9911-3D5957CCF455}">
      <dgm:prSet/>
      <dgm:spPr/>
      <dgm:t>
        <a:bodyPr/>
        <a:lstStyle/>
        <a:p>
          <a:endParaRPr lang="en-PK"/>
        </a:p>
      </dgm:t>
    </dgm:pt>
    <dgm:pt modelId="{BD75F4F5-4FE8-42D5-B8EA-B2850DFAAE12}">
      <dgm:prSet/>
      <dgm:spPr/>
      <dgm:t>
        <a:bodyPr/>
        <a:lstStyle/>
        <a:p>
          <a:r>
            <a:rPr lang="en-PK" b="0"/>
            <a:t>Provides structured packet to testbench, </a:t>
          </a:r>
          <a:r>
            <a:rPr lang="en-PK" b="0" err="1"/>
            <a:t>Scapy</a:t>
          </a:r>
          <a:r>
            <a:rPr lang="en-PK" b="0"/>
            <a:t>, or application logic.</a:t>
          </a:r>
          <a:endParaRPr lang="en-PK"/>
        </a:p>
      </dgm:t>
    </dgm:pt>
    <dgm:pt modelId="{73000A58-783F-4E94-B9D6-A307B12C4BE7}" type="parTrans" cxnId="{9929A71C-DFD0-4546-8AC4-D7E80AEA048A}">
      <dgm:prSet/>
      <dgm:spPr/>
      <dgm:t>
        <a:bodyPr/>
        <a:lstStyle/>
        <a:p>
          <a:endParaRPr lang="en-PK"/>
        </a:p>
      </dgm:t>
    </dgm:pt>
    <dgm:pt modelId="{ADD817B3-399D-4AC3-84C8-EEF96E7EC8E5}" type="sibTrans" cxnId="{9929A71C-DFD0-4546-8AC4-D7E80AEA048A}">
      <dgm:prSet/>
      <dgm:spPr/>
      <dgm:t>
        <a:bodyPr/>
        <a:lstStyle/>
        <a:p>
          <a:endParaRPr lang="en-PK"/>
        </a:p>
      </dgm:t>
    </dgm:pt>
    <dgm:pt modelId="{F12A2A0F-CDE4-470A-AFE2-27F302D56B56}" type="pres">
      <dgm:prSet presAssocID="{C02E6642-56FE-4972-AA6E-8FDCA44CA440}" presName="Name0" presStyleCnt="0">
        <dgm:presLayoutVars>
          <dgm:dir/>
          <dgm:animLvl val="lvl"/>
          <dgm:resizeHandles val="exact"/>
        </dgm:presLayoutVars>
      </dgm:prSet>
      <dgm:spPr/>
    </dgm:pt>
    <dgm:pt modelId="{C5910B39-438B-44B8-BFED-DF552CAE7A1C}" type="pres">
      <dgm:prSet presAssocID="{26189E5E-A987-45B7-933F-FBC51F67B2AB}" presName="composite" presStyleCnt="0"/>
      <dgm:spPr/>
    </dgm:pt>
    <dgm:pt modelId="{D4859743-C861-4EC3-8D51-23368110F71E}" type="pres">
      <dgm:prSet presAssocID="{26189E5E-A987-45B7-933F-FBC51F67B2AB}" presName="parTx" presStyleLbl="alignNode1" presStyleIdx="0" presStyleCnt="4">
        <dgm:presLayoutVars>
          <dgm:chMax val="0"/>
          <dgm:chPref val="0"/>
          <dgm:bulletEnabled val="1"/>
        </dgm:presLayoutVars>
      </dgm:prSet>
      <dgm:spPr/>
    </dgm:pt>
    <dgm:pt modelId="{F3BC085E-DFAA-4044-B2FB-CE18547FBCE4}" type="pres">
      <dgm:prSet presAssocID="{26189E5E-A987-45B7-933F-FBC51F67B2AB}" presName="desTx" presStyleLbl="alignAccFollowNode1" presStyleIdx="0" presStyleCnt="4">
        <dgm:presLayoutVars>
          <dgm:bulletEnabled val="1"/>
        </dgm:presLayoutVars>
      </dgm:prSet>
      <dgm:spPr/>
    </dgm:pt>
    <dgm:pt modelId="{CFD9C3B0-A2FC-4A61-86E1-8D8A641BE414}" type="pres">
      <dgm:prSet presAssocID="{9913704C-A6DC-4E70-8BD0-6D7F21619BDC}" presName="space" presStyleCnt="0"/>
      <dgm:spPr/>
    </dgm:pt>
    <dgm:pt modelId="{0BC17951-D679-47FA-94D7-4E510AA32707}" type="pres">
      <dgm:prSet presAssocID="{C160C998-B162-4D62-A4EA-99AB7A121967}" presName="composite" presStyleCnt="0"/>
      <dgm:spPr/>
    </dgm:pt>
    <dgm:pt modelId="{E3987A41-5388-4C15-B728-F3B0AD9DB052}" type="pres">
      <dgm:prSet presAssocID="{C160C998-B162-4D62-A4EA-99AB7A121967}" presName="parTx" presStyleLbl="alignNode1" presStyleIdx="1" presStyleCnt="4">
        <dgm:presLayoutVars>
          <dgm:chMax val="0"/>
          <dgm:chPref val="0"/>
          <dgm:bulletEnabled val="1"/>
        </dgm:presLayoutVars>
      </dgm:prSet>
      <dgm:spPr/>
    </dgm:pt>
    <dgm:pt modelId="{CC35D57C-6032-4233-B01E-33E4A7D22431}" type="pres">
      <dgm:prSet presAssocID="{C160C998-B162-4D62-A4EA-99AB7A121967}" presName="desTx" presStyleLbl="alignAccFollowNode1" presStyleIdx="1" presStyleCnt="4">
        <dgm:presLayoutVars>
          <dgm:bulletEnabled val="1"/>
        </dgm:presLayoutVars>
      </dgm:prSet>
      <dgm:spPr/>
    </dgm:pt>
    <dgm:pt modelId="{9B63473D-2296-4835-905C-1D7882953871}" type="pres">
      <dgm:prSet presAssocID="{3BBBAFE0-2646-4F9A-B3E8-4516E8139B62}" presName="space" presStyleCnt="0"/>
      <dgm:spPr/>
    </dgm:pt>
    <dgm:pt modelId="{3D49AAE4-DB60-45E2-971D-E109A8EE2F22}" type="pres">
      <dgm:prSet presAssocID="{A4B52AB5-6410-4D38-B964-1BAD5E07598A}" presName="composite" presStyleCnt="0"/>
      <dgm:spPr/>
    </dgm:pt>
    <dgm:pt modelId="{3250E21A-325D-4EFA-829F-973AE4E5EC2C}" type="pres">
      <dgm:prSet presAssocID="{A4B52AB5-6410-4D38-B964-1BAD5E07598A}" presName="parTx" presStyleLbl="alignNode1" presStyleIdx="2" presStyleCnt="4">
        <dgm:presLayoutVars>
          <dgm:chMax val="0"/>
          <dgm:chPref val="0"/>
          <dgm:bulletEnabled val="1"/>
        </dgm:presLayoutVars>
      </dgm:prSet>
      <dgm:spPr/>
    </dgm:pt>
    <dgm:pt modelId="{1B440D75-6D33-4C86-89AF-967FCFAC38FE}" type="pres">
      <dgm:prSet presAssocID="{A4B52AB5-6410-4D38-B964-1BAD5E07598A}" presName="desTx" presStyleLbl="alignAccFollowNode1" presStyleIdx="2" presStyleCnt="4">
        <dgm:presLayoutVars>
          <dgm:bulletEnabled val="1"/>
        </dgm:presLayoutVars>
      </dgm:prSet>
      <dgm:spPr/>
    </dgm:pt>
    <dgm:pt modelId="{9261C559-A438-4957-9AAD-E0E53A9612E5}" type="pres">
      <dgm:prSet presAssocID="{5AE95FE9-8AEB-4943-ACC8-157981123CB0}" presName="space" presStyleCnt="0"/>
      <dgm:spPr/>
    </dgm:pt>
    <dgm:pt modelId="{CA35984B-CF25-400D-87B5-062D022DF059}" type="pres">
      <dgm:prSet presAssocID="{2CED02CE-DD1C-4B61-91D0-6F6B97EB3DF2}" presName="composite" presStyleCnt="0"/>
      <dgm:spPr/>
    </dgm:pt>
    <dgm:pt modelId="{9871F7AE-3C8E-4296-AD24-C8B6EB542C21}" type="pres">
      <dgm:prSet presAssocID="{2CED02CE-DD1C-4B61-91D0-6F6B97EB3DF2}" presName="parTx" presStyleLbl="alignNode1" presStyleIdx="3" presStyleCnt="4">
        <dgm:presLayoutVars>
          <dgm:chMax val="0"/>
          <dgm:chPref val="0"/>
          <dgm:bulletEnabled val="1"/>
        </dgm:presLayoutVars>
      </dgm:prSet>
      <dgm:spPr/>
    </dgm:pt>
    <dgm:pt modelId="{38486D48-AB03-4AD1-A205-8E6061064A2F}" type="pres">
      <dgm:prSet presAssocID="{2CED02CE-DD1C-4B61-91D0-6F6B97EB3DF2}" presName="desTx" presStyleLbl="alignAccFollowNode1" presStyleIdx="3" presStyleCnt="4">
        <dgm:presLayoutVars>
          <dgm:bulletEnabled val="1"/>
        </dgm:presLayoutVars>
      </dgm:prSet>
      <dgm:spPr/>
    </dgm:pt>
  </dgm:ptLst>
  <dgm:cxnLst>
    <dgm:cxn modelId="{29026214-5475-4C97-81E6-013EF19396C1}" type="presOf" srcId="{26189E5E-A987-45B7-933F-FBC51F67B2AB}" destId="{D4859743-C861-4EC3-8D51-23368110F71E}" srcOrd="0" destOrd="0" presId="urn:microsoft.com/office/officeart/2005/8/layout/hList1"/>
    <dgm:cxn modelId="{9929A71C-DFD0-4546-8AC4-D7E80AEA048A}" srcId="{2CED02CE-DD1C-4B61-91D0-6F6B97EB3DF2}" destId="{BD75F4F5-4FE8-42D5-B8EA-B2850DFAAE12}" srcOrd="0" destOrd="0" parTransId="{73000A58-783F-4E94-B9D6-A307B12C4BE7}" sibTransId="{ADD817B3-399D-4AC3-84C8-EEF96E7EC8E5}"/>
    <dgm:cxn modelId="{549B0F1D-4345-47F1-9E77-9689A24AF1A6}" srcId="{26189E5E-A987-45B7-933F-FBC51F67B2AB}" destId="{1B480E94-F2B2-49CC-BB67-8A1F78199125}" srcOrd="1" destOrd="0" parTransId="{8A1FB71F-D0AC-4583-867C-8190BFA4A34D}" sibTransId="{0F8FC2EA-9B57-4924-884B-05E184F97231}"/>
    <dgm:cxn modelId="{70566B6D-CBE9-4F3F-BA8D-8F3727E2D0B5}" type="presOf" srcId="{C160C998-B162-4D62-A4EA-99AB7A121967}" destId="{E3987A41-5388-4C15-B728-F3B0AD9DB052}" srcOrd="0" destOrd="0" presId="urn:microsoft.com/office/officeart/2005/8/layout/hList1"/>
    <dgm:cxn modelId="{B774034F-6767-465B-8A8A-9E82466C94E5}" type="presOf" srcId="{5A1E7B66-CC88-44D9-B18A-60AACF8156A7}" destId="{CC35D57C-6032-4233-B01E-33E4A7D22431}" srcOrd="0" destOrd="0" presId="urn:microsoft.com/office/officeart/2005/8/layout/hList1"/>
    <dgm:cxn modelId="{68D3DB75-ADF0-4CF9-98E1-3DA1ECC91695}" type="presOf" srcId="{36723589-0F9A-467B-869C-27E1774BC80B}" destId="{F3BC085E-DFAA-4044-B2FB-CE18547FBCE4}" srcOrd="0" destOrd="0" presId="urn:microsoft.com/office/officeart/2005/8/layout/hList1"/>
    <dgm:cxn modelId="{E5E8485A-C9F7-4A6B-A5AD-C8ED0107E911}" type="presOf" srcId="{A4B52AB5-6410-4D38-B964-1BAD5E07598A}" destId="{3250E21A-325D-4EFA-829F-973AE4E5EC2C}" srcOrd="0" destOrd="0" presId="urn:microsoft.com/office/officeart/2005/8/layout/hList1"/>
    <dgm:cxn modelId="{BDFD957D-309E-4406-8C20-63B9FC1882C2}" srcId="{C02E6642-56FE-4972-AA6E-8FDCA44CA440}" destId="{A4B52AB5-6410-4D38-B964-1BAD5E07598A}" srcOrd="2" destOrd="0" parTransId="{5EC2EEC4-BE80-4979-B99F-5DA2F63573DF}" sibTransId="{5AE95FE9-8AEB-4943-ACC8-157981123CB0}"/>
    <dgm:cxn modelId="{58C2947F-3A39-4ABA-B3BF-3DCAED432929}" srcId="{A4B52AB5-6410-4D38-B964-1BAD5E07598A}" destId="{30BF6ADA-C978-4F02-BF3E-51CCECD6AE8F}" srcOrd="0" destOrd="0" parTransId="{B1EF2582-D9A7-43C3-81B6-5C0279791E8C}" sibTransId="{4EE98CFC-AC77-4C32-87FB-4149C5AB21E6}"/>
    <dgm:cxn modelId="{FBC9B792-4587-43F6-A4AB-43842BFFD25C}" srcId="{26189E5E-A987-45B7-933F-FBC51F67B2AB}" destId="{36723589-0F9A-467B-869C-27E1774BC80B}" srcOrd="0" destOrd="0" parTransId="{BBBA8DF2-E80E-40BC-91C0-52A112810EF5}" sibTransId="{14DEDA6E-3656-4B98-8312-76EF7C777B45}"/>
    <dgm:cxn modelId="{E4D746A4-220D-4209-BCE5-C19C35E49DC4}" type="presOf" srcId="{2CED02CE-DD1C-4B61-91D0-6F6B97EB3DF2}" destId="{9871F7AE-3C8E-4296-AD24-C8B6EB542C21}" srcOrd="0" destOrd="0" presId="urn:microsoft.com/office/officeart/2005/8/layout/hList1"/>
    <dgm:cxn modelId="{9E287FAC-9E47-4C59-8937-0D4B1FBAE2A1}" type="presOf" srcId="{30BF6ADA-C978-4F02-BF3E-51CCECD6AE8F}" destId="{1B440D75-6D33-4C86-89AF-967FCFAC38FE}" srcOrd="0" destOrd="0" presId="urn:microsoft.com/office/officeart/2005/8/layout/hList1"/>
    <dgm:cxn modelId="{2E2256B6-E5BD-4B8B-B895-7D60E874B88F}" srcId="{C160C998-B162-4D62-A4EA-99AB7A121967}" destId="{5A1E7B66-CC88-44D9-B18A-60AACF8156A7}" srcOrd="0" destOrd="0" parTransId="{FA997BAF-A037-4FCB-9BEA-27978FB1A74C}" sibTransId="{BA3B7BC4-FEC0-41A2-B889-E6C064D48B88}"/>
    <dgm:cxn modelId="{9D4E89BE-512B-48AD-A0BF-70BDDEC5F51E}" type="presOf" srcId="{BD75F4F5-4FE8-42D5-B8EA-B2850DFAAE12}" destId="{38486D48-AB03-4AD1-A205-8E6061064A2F}" srcOrd="0" destOrd="0" presId="urn:microsoft.com/office/officeart/2005/8/layout/hList1"/>
    <dgm:cxn modelId="{94FDEEC1-5B51-4341-B1E7-26F65FF2EA1B}" type="presOf" srcId="{1B480E94-F2B2-49CC-BB67-8A1F78199125}" destId="{F3BC085E-DFAA-4044-B2FB-CE18547FBCE4}" srcOrd="0" destOrd="1" presId="urn:microsoft.com/office/officeart/2005/8/layout/hList1"/>
    <dgm:cxn modelId="{4A0C77CA-0D8F-4C03-A030-367487F9EC52}" type="presOf" srcId="{76707A76-3F4B-4439-A526-8BC4B38FC0A9}" destId="{1B440D75-6D33-4C86-89AF-967FCFAC38FE}" srcOrd="0" destOrd="1" presId="urn:microsoft.com/office/officeart/2005/8/layout/hList1"/>
    <dgm:cxn modelId="{8D0886D6-A79F-4A47-8513-5C1DE2F3BD86}" srcId="{A4B52AB5-6410-4D38-B964-1BAD5E07598A}" destId="{76707A76-3F4B-4439-A526-8BC4B38FC0A9}" srcOrd="1" destOrd="0" parTransId="{B594F002-DFE8-41BE-9E8A-72E65BD2BB97}" sibTransId="{552EC90D-6DAF-4AFE-A393-10CC2BC926BC}"/>
    <dgm:cxn modelId="{D56565E2-9E7C-4DB9-9C96-AED22CD2B1EE}" srcId="{C02E6642-56FE-4972-AA6E-8FDCA44CA440}" destId="{C160C998-B162-4D62-A4EA-99AB7A121967}" srcOrd="1" destOrd="0" parTransId="{FD1BECCB-886D-4379-815E-6B46195DA77C}" sibTransId="{3BBBAFE0-2646-4F9A-B3E8-4516E8139B62}"/>
    <dgm:cxn modelId="{38197AE6-4D39-4ADC-94CC-0740E502DDC6}" type="presOf" srcId="{C02E6642-56FE-4972-AA6E-8FDCA44CA440}" destId="{F12A2A0F-CDE4-470A-AFE2-27F302D56B56}" srcOrd="0" destOrd="0" presId="urn:microsoft.com/office/officeart/2005/8/layout/hList1"/>
    <dgm:cxn modelId="{1225D9EF-4A23-4380-9911-3D5957CCF455}" srcId="{C02E6642-56FE-4972-AA6E-8FDCA44CA440}" destId="{2CED02CE-DD1C-4B61-91D0-6F6B97EB3DF2}" srcOrd="3" destOrd="0" parTransId="{CD730BEC-BCD7-40AE-AFD7-0B2281B27E92}" sibTransId="{50924B44-3A77-46CB-A7C9-3E0AD0329A9A}"/>
    <dgm:cxn modelId="{AE6145F1-4B1F-45FC-A74E-FEC4EE2423D3}" srcId="{C02E6642-56FE-4972-AA6E-8FDCA44CA440}" destId="{26189E5E-A987-45B7-933F-FBC51F67B2AB}" srcOrd="0" destOrd="0" parTransId="{D058965E-5318-4992-ADB4-F1C2392AF5FF}" sibTransId="{9913704C-A6DC-4E70-8BD0-6D7F21619BDC}"/>
    <dgm:cxn modelId="{3BBE3AC0-D332-44E8-B9E8-64F992EE78E8}" type="presParOf" srcId="{F12A2A0F-CDE4-470A-AFE2-27F302D56B56}" destId="{C5910B39-438B-44B8-BFED-DF552CAE7A1C}" srcOrd="0" destOrd="0" presId="urn:microsoft.com/office/officeart/2005/8/layout/hList1"/>
    <dgm:cxn modelId="{A0A9D676-4FF8-4C68-9C17-029242C5D87F}" type="presParOf" srcId="{C5910B39-438B-44B8-BFED-DF552CAE7A1C}" destId="{D4859743-C861-4EC3-8D51-23368110F71E}" srcOrd="0" destOrd="0" presId="urn:microsoft.com/office/officeart/2005/8/layout/hList1"/>
    <dgm:cxn modelId="{1234D172-F27A-4171-9C6C-775A2C40AB4B}" type="presParOf" srcId="{C5910B39-438B-44B8-BFED-DF552CAE7A1C}" destId="{F3BC085E-DFAA-4044-B2FB-CE18547FBCE4}" srcOrd="1" destOrd="0" presId="urn:microsoft.com/office/officeart/2005/8/layout/hList1"/>
    <dgm:cxn modelId="{AA385D34-7E92-4D11-BBF7-A221C7BFB47E}" type="presParOf" srcId="{F12A2A0F-CDE4-470A-AFE2-27F302D56B56}" destId="{CFD9C3B0-A2FC-4A61-86E1-8D8A641BE414}" srcOrd="1" destOrd="0" presId="urn:microsoft.com/office/officeart/2005/8/layout/hList1"/>
    <dgm:cxn modelId="{E82A5F2A-6BBC-4B69-9F1A-14F9752205CE}" type="presParOf" srcId="{F12A2A0F-CDE4-470A-AFE2-27F302D56B56}" destId="{0BC17951-D679-47FA-94D7-4E510AA32707}" srcOrd="2" destOrd="0" presId="urn:microsoft.com/office/officeart/2005/8/layout/hList1"/>
    <dgm:cxn modelId="{F4869AA4-2786-4726-B24C-13FEF15E93DA}" type="presParOf" srcId="{0BC17951-D679-47FA-94D7-4E510AA32707}" destId="{E3987A41-5388-4C15-B728-F3B0AD9DB052}" srcOrd="0" destOrd="0" presId="urn:microsoft.com/office/officeart/2005/8/layout/hList1"/>
    <dgm:cxn modelId="{454554FF-73FC-4F6F-94CB-C204A593EE07}" type="presParOf" srcId="{0BC17951-D679-47FA-94D7-4E510AA32707}" destId="{CC35D57C-6032-4233-B01E-33E4A7D22431}" srcOrd="1" destOrd="0" presId="urn:microsoft.com/office/officeart/2005/8/layout/hList1"/>
    <dgm:cxn modelId="{844A00C1-1FE1-4F63-A59E-CCEF423ADC80}" type="presParOf" srcId="{F12A2A0F-CDE4-470A-AFE2-27F302D56B56}" destId="{9B63473D-2296-4835-905C-1D7882953871}" srcOrd="3" destOrd="0" presId="urn:microsoft.com/office/officeart/2005/8/layout/hList1"/>
    <dgm:cxn modelId="{AE028D54-26B2-4A0C-9B28-7F6994754BED}" type="presParOf" srcId="{F12A2A0F-CDE4-470A-AFE2-27F302D56B56}" destId="{3D49AAE4-DB60-45E2-971D-E109A8EE2F22}" srcOrd="4" destOrd="0" presId="urn:microsoft.com/office/officeart/2005/8/layout/hList1"/>
    <dgm:cxn modelId="{792CD0C6-0BA0-490E-B9B3-292F2217FBC9}" type="presParOf" srcId="{3D49AAE4-DB60-45E2-971D-E109A8EE2F22}" destId="{3250E21A-325D-4EFA-829F-973AE4E5EC2C}" srcOrd="0" destOrd="0" presId="urn:microsoft.com/office/officeart/2005/8/layout/hList1"/>
    <dgm:cxn modelId="{4705A7BB-4D5D-4862-A6FF-94753A0C0805}" type="presParOf" srcId="{3D49AAE4-DB60-45E2-971D-E109A8EE2F22}" destId="{1B440D75-6D33-4C86-89AF-967FCFAC38FE}" srcOrd="1" destOrd="0" presId="urn:microsoft.com/office/officeart/2005/8/layout/hList1"/>
    <dgm:cxn modelId="{8003E503-B6CD-48F6-B359-3A6B9D0B2F42}" type="presParOf" srcId="{F12A2A0F-CDE4-470A-AFE2-27F302D56B56}" destId="{9261C559-A438-4957-9AAD-E0E53A9612E5}" srcOrd="5" destOrd="0" presId="urn:microsoft.com/office/officeart/2005/8/layout/hList1"/>
    <dgm:cxn modelId="{2CFADB5B-EEA5-4B18-A2E6-BA4CCFFA72AC}" type="presParOf" srcId="{F12A2A0F-CDE4-470A-AFE2-27F302D56B56}" destId="{CA35984B-CF25-400D-87B5-062D022DF059}" srcOrd="6" destOrd="0" presId="urn:microsoft.com/office/officeart/2005/8/layout/hList1"/>
    <dgm:cxn modelId="{7C365714-C5BE-4E33-8120-5F1B57A2E7A9}" type="presParOf" srcId="{CA35984B-CF25-400D-87B5-062D022DF059}" destId="{9871F7AE-3C8E-4296-AD24-C8B6EB542C21}" srcOrd="0" destOrd="0" presId="urn:microsoft.com/office/officeart/2005/8/layout/hList1"/>
    <dgm:cxn modelId="{475AAED7-FBB3-4198-90BE-61C9A87334DC}" type="presParOf" srcId="{CA35984B-CF25-400D-87B5-062D022DF059}" destId="{38486D48-AB03-4AD1-A205-8E6061064A2F}"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2F56F0-425A-4C83-A6BF-C9DBE836D1F5}" type="doc">
      <dgm:prSet loTypeId="urn:microsoft.com/office/officeart/2005/8/layout/pyramid2" loCatId="pyramid" qsTypeId="urn:microsoft.com/office/officeart/2005/8/quickstyle/3d4" qsCatId="3D" csTypeId="urn:microsoft.com/office/officeart/2005/8/colors/accent3_5" csCatId="accent3" phldr="1"/>
      <dgm:spPr/>
      <dgm:t>
        <a:bodyPr/>
        <a:lstStyle/>
        <a:p>
          <a:endParaRPr lang="en-PK"/>
        </a:p>
      </dgm:t>
    </dgm:pt>
    <dgm:pt modelId="{0E51F9D2-0121-4D63-9F02-116A646D7B21}">
      <dgm:prSet custT="1"/>
      <dgm:spPr/>
      <dgm:t>
        <a:bodyPr/>
        <a:lstStyle/>
        <a:p>
          <a:pPr algn="l"/>
          <a:r>
            <a:rPr lang="en-US" sz="1400" b="1" err="1"/>
            <a:t>Scapy</a:t>
          </a:r>
          <a:r>
            <a:rPr lang="en-US" sz="1400" b="1"/>
            <a:t>:</a:t>
          </a:r>
          <a:r>
            <a:rPr lang="en-US" sz="1400"/>
            <a:t> A Python library for generating, parsing &amp; analyzing network packets (Ethernet, IP, UDP, ARP, etc.), with built-in support for checksums, fuzzing, and automated protocol testing</a:t>
          </a:r>
          <a:r>
            <a:rPr lang="en-US" sz="1100"/>
            <a:t>.</a:t>
          </a:r>
          <a:endParaRPr lang="en-PK" sz="1100"/>
        </a:p>
      </dgm:t>
    </dgm:pt>
    <dgm:pt modelId="{AFA04A86-3C90-4A69-9FB6-BFC78284474A}" type="parTrans" cxnId="{89C51640-9589-47B8-97A3-BBEB84E266D1}">
      <dgm:prSet/>
      <dgm:spPr/>
      <dgm:t>
        <a:bodyPr/>
        <a:lstStyle/>
        <a:p>
          <a:endParaRPr lang="en-PK"/>
        </a:p>
      </dgm:t>
    </dgm:pt>
    <dgm:pt modelId="{6A221478-AEA9-4A1B-81E5-604BD05B11BF}" type="sibTrans" cxnId="{89C51640-9589-47B8-97A3-BBEB84E266D1}">
      <dgm:prSet/>
      <dgm:spPr/>
      <dgm:t>
        <a:bodyPr/>
        <a:lstStyle/>
        <a:p>
          <a:endParaRPr lang="en-PK"/>
        </a:p>
      </dgm:t>
    </dgm:pt>
    <dgm:pt modelId="{F42DD8C2-983D-4484-82C0-FD669E079A21}">
      <dgm:prSet custT="1"/>
      <dgm:spPr/>
      <dgm:t>
        <a:bodyPr/>
        <a:lstStyle/>
        <a:p>
          <a:pPr algn="l"/>
          <a:r>
            <a:rPr lang="en-US" sz="1400" b="1"/>
            <a:t>C Wrapper:</a:t>
          </a:r>
          <a:r>
            <a:rPr lang="en-US" sz="1400"/>
            <a:t> A lightweight C layer built using the Python/C API, acting as a translator between Python and SV. It invokes </a:t>
          </a:r>
          <a:r>
            <a:rPr lang="en-US" sz="1400" err="1"/>
            <a:t>Scapy</a:t>
          </a:r>
          <a:r>
            <a:rPr lang="en-US" sz="1400"/>
            <a:t> functions, manages data type conversions, and exposes packet data to the simulator.</a:t>
          </a:r>
          <a:endParaRPr lang="en-PK" sz="1400"/>
        </a:p>
      </dgm:t>
    </dgm:pt>
    <dgm:pt modelId="{3323C9CE-5179-449A-BB44-BBB62854FA48}" type="parTrans" cxnId="{4758C240-CA8B-4372-810F-C25151144556}">
      <dgm:prSet/>
      <dgm:spPr/>
      <dgm:t>
        <a:bodyPr/>
        <a:lstStyle/>
        <a:p>
          <a:endParaRPr lang="en-PK"/>
        </a:p>
      </dgm:t>
    </dgm:pt>
    <dgm:pt modelId="{3973D6B0-7C50-4638-BC67-91E46FF22768}" type="sibTrans" cxnId="{4758C240-CA8B-4372-810F-C25151144556}">
      <dgm:prSet/>
      <dgm:spPr/>
      <dgm:t>
        <a:bodyPr/>
        <a:lstStyle/>
        <a:p>
          <a:endParaRPr lang="en-PK"/>
        </a:p>
      </dgm:t>
    </dgm:pt>
    <dgm:pt modelId="{46805310-F43A-45EA-9D51-22F80CED4340}">
      <dgm:prSet custT="1"/>
      <dgm:spPr/>
      <dgm:t>
        <a:bodyPr/>
        <a:lstStyle/>
        <a:p>
          <a:pPr algn="l"/>
          <a:r>
            <a:rPr lang="en-US" sz="1400" b="1"/>
            <a:t>DPI-C:</a:t>
          </a:r>
          <a:r>
            <a:rPr lang="en-US" sz="1400"/>
            <a:t> A standardized interface that enables direct communication between </a:t>
          </a:r>
          <a:r>
            <a:rPr lang="en-US" sz="1400" err="1"/>
            <a:t>SystemVerilog</a:t>
          </a:r>
          <a:r>
            <a:rPr lang="en-US" sz="1400"/>
            <a:t> and C. It allows importing C functions into the HDL environment.</a:t>
          </a:r>
          <a:endParaRPr lang="en-PK" sz="1400"/>
        </a:p>
      </dgm:t>
    </dgm:pt>
    <dgm:pt modelId="{12A34E44-756C-49DA-8A0B-AE0F3A80A28E}" type="parTrans" cxnId="{FD44E041-5421-448D-87BF-56CD4106FB7F}">
      <dgm:prSet/>
      <dgm:spPr/>
      <dgm:t>
        <a:bodyPr/>
        <a:lstStyle/>
        <a:p>
          <a:endParaRPr lang="en-PK"/>
        </a:p>
      </dgm:t>
    </dgm:pt>
    <dgm:pt modelId="{8D6C56E6-3406-43CB-BD71-53A221C4B2DD}" type="sibTrans" cxnId="{FD44E041-5421-448D-87BF-56CD4106FB7F}">
      <dgm:prSet/>
      <dgm:spPr/>
      <dgm:t>
        <a:bodyPr/>
        <a:lstStyle/>
        <a:p>
          <a:endParaRPr lang="en-PK"/>
        </a:p>
      </dgm:t>
    </dgm:pt>
    <dgm:pt modelId="{B4746725-1381-4FDC-BD60-80CFBACC602B}">
      <dgm:prSet custT="1"/>
      <dgm:spPr/>
      <dgm:t>
        <a:bodyPr/>
        <a:lstStyle/>
        <a:p>
          <a:pPr algn="l"/>
          <a:r>
            <a:rPr lang="en-US" sz="1400" b="1" err="1"/>
            <a:t>SystemVerilog</a:t>
          </a:r>
          <a:r>
            <a:rPr lang="en-US" sz="1400" b="1"/>
            <a:t>/UVM:</a:t>
          </a:r>
          <a:r>
            <a:rPr lang="en-US" sz="1400"/>
            <a:t> The main verification environment, responsible for stimulus generation, monitoring, scoreboard checking, and functional coverage. It integrates with DPI-C to use </a:t>
          </a:r>
          <a:r>
            <a:rPr lang="en-US" sz="1400" err="1"/>
            <a:t>Scapy</a:t>
          </a:r>
          <a:r>
            <a:rPr lang="en-US" sz="1400"/>
            <a:t> for packet-level testing of Ethernet/IP/UDP stacks.</a:t>
          </a:r>
          <a:endParaRPr lang="en-PK" sz="1400"/>
        </a:p>
      </dgm:t>
    </dgm:pt>
    <dgm:pt modelId="{6F3B5072-2CDD-4B40-809C-C5BB92329084}" type="parTrans" cxnId="{E67FC4EC-101D-452B-BF80-B6A5F4FB66B1}">
      <dgm:prSet/>
      <dgm:spPr/>
      <dgm:t>
        <a:bodyPr/>
        <a:lstStyle/>
        <a:p>
          <a:endParaRPr lang="en-PK"/>
        </a:p>
      </dgm:t>
    </dgm:pt>
    <dgm:pt modelId="{A6DF3F69-B6F2-405D-A86F-7DBEA1B3AF09}" type="sibTrans" cxnId="{E67FC4EC-101D-452B-BF80-B6A5F4FB66B1}">
      <dgm:prSet/>
      <dgm:spPr/>
      <dgm:t>
        <a:bodyPr/>
        <a:lstStyle/>
        <a:p>
          <a:endParaRPr lang="en-PK"/>
        </a:p>
      </dgm:t>
    </dgm:pt>
    <dgm:pt modelId="{2300BF2D-F7FC-4C36-9E90-6638C8D830E5}" type="pres">
      <dgm:prSet presAssocID="{912F56F0-425A-4C83-A6BF-C9DBE836D1F5}" presName="compositeShape" presStyleCnt="0">
        <dgm:presLayoutVars>
          <dgm:dir/>
          <dgm:resizeHandles/>
        </dgm:presLayoutVars>
      </dgm:prSet>
      <dgm:spPr/>
    </dgm:pt>
    <dgm:pt modelId="{8CBBACA6-0ED3-4169-8E71-98107520B996}" type="pres">
      <dgm:prSet presAssocID="{912F56F0-425A-4C83-A6BF-C9DBE836D1F5}" presName="pyramid" presStyleLbl="node1" presStyleIdx="0" presStyleCnt="1" custScaleX="80686" custLinFactNeighborX="1" custLinFactNeighborY="4697"/>
      <dgm:spPr/>
    </dgm:pt>
    <dgm:pt modelId="{229544A1-C009-4E36-A95F-DEEB05D2F465}" type="pres">
      <dgm:prSet presAssocID="{912F56F0-425A-4C83-A6BF-C9DBE836D1F5}" presName="theList" presStyleCnt="0"/>
      <dgm:spPr/>
    </dgm:pt>
    <dgm:pt modelId="{B865C05A-916E-4E74-8DF0-EB2DE8788EF1}" type="pres">
      <dgm:prSet presAssocID="{0E51F9D2-0121-4D63-9F02-116A646D7B21}" presName="aNode" presStyleLbl="fgAcc1" presStyleIdx="0" presStyleCnt="4" custScaleX="100360" custScaleY="122408" custLinFactNeighborX="4066" custLinFactNeighborY="-37688">
        <dgm:presLayoutVars>
          <dgm:bulletEnabled val="1"/>
        </dgm:presLayoutVars>
      </dgm:prSet>
      <dgm:spPr/>
    </dgm:pt>
    <dgm:pt modelId="{26620811-4B58-4538-99B7-5BE5C3E77349}" type="pres">
      <dgm:prSet presAssocID="{0E51F9D2-0121-4D63-9F02-116A646D7B21}" presName="aSpace" presStyleCnt="0"/>
      <dgm:spPr/>
    </dgm:pt>
    <dgm:pt modelId="{6E452CF0-4B55-4CF6-9C31-DD077C83E4F4}" type="pres">
      <dgm:prSet presAssocID="{F42DD8C2-983D-4484-82C0-FD669E079A21}" presName="aNode" presStyleLbl="fgAcc1" presStyleIdx="1" presStyleCnt="4" custScaleY="120439" custLinFactNeighborX="4066" custLinFactNeighborY="89360">
        <dgm:presLayoutVars>
          <dgm:bulletEnabled val="1"/>
        </dgm:presLayoutVars>
      </dgm:prSet>
      <dgm:spPr/>
    </dgm:pt>
    <dgm:pt modelId="{CC7402C0-43FB-459A-9EFF-D8AB1120C4E1}" type="pres">
      <dgm:prSet presAssocID="{F42DD8C2-983D-4484-82C0-FD669E079A21}" presName="aSpace" presStyleCnt="0"/>
      <dgm:spPr/>
    </dgm:pt>
    <dgm:pt modelId="{A5457AEC-8A56-4BE4-8B6A-041958648AD0}" type="pres">
      <dgm:prSet presAssocID="{46805310-F43A-45EA-9D51-22F80CED4340}" presName="aNode" presStyleLbl="fgAcc1" presStyleIdx="2" presStyleCnt="4" custLinFactY="19878" custLinFactNeighborX="4066" custLinFactNeighborY="100000">
        <dgm:presLayoutVars>
          <dgm:bulletEnabled val="1"/>
        </dgm:presLayoutVars>
      </dgm:prSet>
      <dgm:spPr/>
    </dgm:pt>
    <dgm:pt modelId="{DDE6EFDD-350B-439F-9564-B44EC5F9BF9A}" type="pres">
      <dgm:prSet presAssocID="{46805310-F43A-45EA-9D51-22F80CED4340}" presName="aSpace" presStyleCnt="0"/>
      <dgm:spPr/>
    </dgm:pt>
    <dgm:pt modelId="{35574F2C-C17A-4B55-9BC6-3539AAC4991E}" type="pres">
      <dgm:prSet presAssocID="{B4746725-1381-4FDC-BD60-80CFBACC602B}" presName="aNode" presStyleLbl="fgAcc1" presStyleIdx="3" presStyleCnt="4" custScaleY="141637" custLinFactY="34410" custLinFactNeighborX="4066" custLinFactNeighborY="100000">
        <dgm:presLayoutVars>
          <dgm:bulletEnabled val="1"/>
        </dgm:presLayoutVars>
      </dgm:prSet>
      <dgm:spPr/>
    </dgm:pt>
    <dgm:pt modelId="{A8F2FD69-506F-4550-8F3C-76CE53531B27}" type="pres">
      <dgm:prSet presAssocID="{B4746725-1381-4FDC-BD60-80CFBACC602B}" presName="aSpace" presStyleCnt="0"/>
      <dgm:spPr/>
    </dgm:pt>
  </dgm:ptLst>
  <dgm:cxnLst>
    <dgm:cxn modelId="{B48BF819-B3A9-43E9-85FF-BE099E4E6477}" type="presOf" srcId="{912F56F0-425A-4C83-A6BF-C9DBE836D1F5}" destId="{2300BF2D-F7FC-4C36-9E90-6638C8D830E5}" srcOrd="0" destOrd="0" presId="urn:microsoft.com/office/officeart/2005/8/layout/pyramid2"/>
    <dgm:cxn modelId="{89C51640-9589-47B8-97A3-BBEB84E266D1}" srcId="{912F56F0-425A-4C83-A6BF-C9DBE836D1F5}" destId="{0E51F9D2-0121-4D63-9F02-116A646D7B21}" srcOrd="0" destOrd="0" parTransId="{AFA04A86-3C90-4A69-9FB6-BFC78284474A}" sibTransId="{6A221478-AEA9-4A1B-81E5-604BD05B11BF}"/>
    <dgm:cxn modelId="{4758C240-CA8B-4372-810F-C25151144556}" srcId="{912F56F0-425A-4C83-A6BF-C9DBE836D1F5}" destId="{F42DD8C2-983D-4484-82C0-FD669E079A21}" srcOrd="1" destOrd="0" parTransId="{3323C9CE-5179-449A-BB44-BBB62854FA48}" sibTransId="{3973D6B0-7C50-4638-BC67-91E46FF22768}"/>
    <dgm:cxn modelId="{FD44E041-5421-448D-87BF-56CD4106FB7F}" srcId="{912F56F0-425A-4C83-A6BF-C9DBE836D1F5}" destId="{46805310-F43A-45EA-9D51-22F80CED4340}" srcOrd="2" destOrd="0" parTransId="{12A34E44-756C-49DA-8A0B-AE0F3A80A28E}" sibTransId="{8D6C56E6-3406-43CB-BD71-53A221C4B2DD}"/>
    <dgm:cxn modelId="{22B9F786-5A34-4C9D-869D-C941BBA8A698}" type="presOf" srcId="{46805310-F43A-45EA-9D51-22F80CED4340}" destId="{A5457AEC-8A56-4BE4-8B6A-041958648AD0}" srcOrd="0" destOrd="0" presId="urn:microsoft.com/office/officeart/2005/8/layout/pyramid2"/>
    <dgm:cxn modelId="{1C32A9AB-D03A-4B31-8562-C55B8F3D5409}" type="presOf" srcId="{B4746725-1381-4FDC-BD60-80CFBACC602B}" destId="{35574F2C-C17A-4B55-9BC6-3539AAC4991E}" srcOrd="0" destOrd="0" presId="urn:microsoft.com/office/officeart/2005/8/layout/pyramid2"/>
    <dgm:cxn modelId="{B9ABC5C8-C488-4B0D-9240-E1A62DB73763}" type="presOf" srcId="{0E51F9D2-0121-4D63-9F02-116A646D7B21}" destId="{B865C05A-916E-4E74-8DF0-EB2DE8788EF1}" srcOrd="0" destOrd="0" presId="urn:microsoft.com/office/officeart/2005/8/layout/pyramid2"/>
    <dgm:cxn modelId="{E67FC4EC-101D-452B-BF80-B6A5F4FB66B1}" srcId="{912F56F0-425A-4C83-A6BF-C9DBE836D1F5}" destId="{B4746725-1381-4FDC-BD60-80CFBACC602B}" srcOrd="3" destOrd="0" parTransId="{6F3B5072-2CDD-4B40-809C-C5BB92329084}" sibTransId="{A6DF3F69-B6F2-405D-A86F-7DBEA1B3AF09}"/>
    <dgm:cxn modelId="{60D70CFF-65A9-4401-A58D-7D0DB496644F}" type="presOf" srcId="{F42DD8C2-983D-4484-82C0-FD669E079A21}" destId="{6E452CF0-4B55-4CF6-9C31-DD077C83E4F4}" srcOrd="0" destOrd="0" presId="urn:microsoft.com/office/officeart/2005/8/layout/pyramid2"/>
    <dgm:cxn modelId="{BCF77DE9-7E21-4705-9484-81038F7807A6}" type="presParOf" srcId="{2300BF2D-F7FC-4C36-9E90-6638C8D830E5}" destId="{8CBBACA6-0ED3-4169-8E71-98107520B996}" srcOrd="0" destOrd="0" presId="urn:microsoft.com/office/officeart/2005/8/layout/pyramid2"/>
    <dgm:cxn modelId="{4A78E069-F127-4AB2-8A38-1CC46F0BFF4B}" type="presParOf" srcId="{2300BF2D-F7FC-4C36-9E90-6638C8D830E5}" destId="{229544A1-C009-4E36-A95F-DEEB05D2F465}" srcOrd="1" destOrd="0" presId="urn:microsoft.com/office/officeart/2005/8/layout/pyramid2"/>
    <dgm:cxn modelId="{27152ECC-0E06-4B47-AC11-FCD35BC20395}" type="presParOf" srcId="{229544A1-C009-4E36-A95F-DEEB05D2F465}" destId="{B865C05A-916E-4E74-8DF0-EB2DE8788EF1}" srcOrd="0" destOrd="0" presId="urn:microsoft.com/office/officeart/2005/8/layout/pyramid2"/>
    <dgm:cxn modelId="{C8229D4F-9DD1-4BC1-8768-D03A91A48CD3}" type="presParOf" srcId="{229544A1-C009-4E36-A95F-DEEB05D2F465}" destId="{26620811-4B58-4538-99B7-5BE5C3E77349}" srcOrd="1" destOrd="0" presId="urn:microsoft.com/office/officeart/2005/8/layout/pyramid2"/>
    <dgm:cxn modelId="{7349E70D-D799-4CAB-A561-7123A9134F9C}" type="presParOf" srcId="{229544A1-C009-4E36-A95F-DEEB05D2F465}" destId="{6E452CF0-4B55-4CF6-9C31-DD077C83E4F4}" srcOrd="2" destOrd="0" presId="urn:microsoft.com/office/officeart/2005/8/layout/pyramid2"/>
    <dgm:cxn modelId="{E46C086B-FC77-4428-8137-E757BB36335E}" type="presParOf" srcId="{229544A1-C009-4E36-A95F-DEEB05D2F465}" destId="{CC7402C0-43FB-459A-9EFF-D8AB1120C4E1}" srcOrd="3" destOrd="0" presId="urn:microsoft.com/office/officeart/2005/8/layout/pyramid2"/>
    <dgm:cxn modelId="{4419F32B-A750-44A5-9995-B656097820B5}" type="presParOf" srcId="{229544A1-C009-4E36-A95F-DEEB05D2F465}" destId="{A5457AEC-8A56-4BE4-8B6A-041958648AD0}" srcOrd="4" destOrd="0" presId="urn:microsoft.com/office/officeart/2005/8/layout/pyramid2"/>
    <dgm:cxn modelId="{F4FBA1D2-8BC0-4FD7-865D-426894DF2B87}" type="presParOf" srcId="{229544A1-C009-4E36-A95F-DEEB05D2F465}" destId="{DDE6EFDD-350B-439F-9564-B44EC5F9BF9A}" srcOrd="5" destOrd="0" presId="urn:microsoft.com/office/officeart/2005/8/layout/pyramid2"/>
    <dgm:cxn modelId="{B1BF27B2-CA81-4FCB-AB60-3FAE84111573}" type="presParOf" srcId="{229544A1-C009-4E36-A95F-DEEB05D2F465}" destId="{35574F2C-C17A-4B55-9BC6-3539AAC4991E}" srcOrd="6" destOrd="0" presId="urn:microsoft.com/office/officeart/2005/8/layout/pyramid2"/>
    <dgm:cxn modelId="{9CDFE4F7-68C8-4A06-9619-308B167742C9}" type="presParOf" srcId="{229544A1-C009-4E36-A95F-DEEB05D2F465}" destId="{A8F2FD69-506F-4550-8F3C-76CE53531B27}" srcOrd="7"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6B19C-FA1E-4E44-857C-D06DAEB70B57}">
      <dsp:nvSpPr>
        <dsp:cNvPr id="0" name=""/>
        <dsp:cNvSpPr/>
      </dsp:nvSpPr>
      <dsp:spPr>
        <a:xfrm>
          <a:off x="3709" y="35785"/>
          <a:ext cx="2230303"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t>Packet Generation</a:t>
          </a:r>
          <a:endParaRPr lang="en-PK" sz="1500" kern="1200"/>
        </a:p>
      </dsp:txBody>
      <dsp:txXfrm>
        <a:off x="3709" y="35785"/>
        <a:ext cx="2230303" cy="432000"/>
      </dsp:txXfrm>
    </dsp:sp>
    <dsp:sp modelId="{A4C8D457-6C60-4AA8-835D-8CAA98DFF047}">
      <dsp:nvSpPr>
        <dsp:cNvPr id="0" name=""/>
        <dsp:cNvSpPr/>
      </dsp:nvSpPr>
      <dsp:spPr>
        <a:xfrm>
          <a:off x="3709" y="467785"/>
          <a:ext cx="2230303" cy="15234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US" sz="1500" kern="1200"/>
            <a:t>Create Ethernet /IP /UDP /ARP packets</a:t>
          </a:r>
        </a:p>
      </dsp:txBody>
      <dsp:txXfrm>
        <a:off x="3709" y="467785"/>
        <a:ext cx="2230303" cy="1523475"/>
      </dsp:txXfrm>
    </dsp:sp>
    <dsp:sp modelId="{5875D129-4616-46E1-83F7-D74FFEBC33FD}">
      <dsp:nvSpPr>
        <dsp:cNvPr id="0" name=""/>
        <dsp:cNvSpPr/>
      </dsp:nvSpPr>
      <dsp:spPr>
        <a:xfrm>
          <a:off x="2546255" y="35785"/>
          <a:ext cx="2230303"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t>TX IP/UDP/ARP Handling</a:t>
          </a:r>
          <a:endParaRPr lang="en-US" sz="1500" kern="1200"/>
        </a:p>
      </dsp:txBody>
      <dsp:txXfrm>
        <a:off x="2546255" y="35785"/>
        <a:ext cx="2230303" cy="432000"/>
      </dsp:txXfrm>
    </dsp:sp>
    <dsp:sp modelId="{DF7FF40F-F86F-4D15-84B0-1A1EC0CEA0E2}">
      <dsp:nvSpPr>
        <dsp:cNvPr id="0" name=""/>
        <dsp:cNvSpPr/>
      </dsp:nvSpPr>
      <dsp:spPr>
        <a:xfrm>
          <a:off x="2546255" y="467785"/>
          <a:ext cx="2230303" cy="15234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US" sz="1500" kern="1200"/>
            <a:t>Inserts IP/UDP headers, ARP resolution if required.</a:t>
          </a:r>
        </a:p>
        <a:p>
          <a:pPr marL="114300" lvl="1" indent="-114300" algn="l" defTabSz="666750">
            <a:lnSpc>
              <a:spcPct val="90000"/>
            </a:lnSpc>
            <a:spcBef>
              <a:spcPct val="0"/>
            </a:spcBef>
            <a:spcAft>
              <a:spcPct val="15000"/>
            </a:spcAft>
            <a:buFont typeface="Arial" panose="020B0604020202020204" pitchFamily="34" charset="0"/>
            <a:buChar char="•"/>
          </a:pPr>
          <a:r>
            <a:rPr lang="en-US" sz="1500" kern="1200"/>
            <a:t>Computes checksums and validates payload length.</a:t>
          </a:r>
        </a:p>
      </dsp:txBody>
      <dsp:txXfrm>
        <a:off x="2546255" y="467785"/>
        <a:ext cx="2230303" cy="1523475"/>
      </dsp:txXfrm>
    </dsp:sp>
    <dsp:sp modelId="{0B7A7996-F44C-48AD-9A8F-7319CDA16C15}">
      <dsp:nvSpPr>
        <dsp:cNvPr id="0" name=""/>
        <dsp:cNvSpPr/>
      </dsp:nvSpPr>
      <dsp:spPr>
        <a:xfrm>
          <a:off x="5088801" y="35785"/>
          <a:ext cx="2230303"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t>TX MAC Layer</a:t>
          </a:r>
          <a:endParaRPr lang="en-US" sz="1500" kern="1200"/>
        </a:p>
      </dsp:txBody>
      <dsp:txXfrm>
        <a:off x="5088801" y="35785"/>
        <a:ext cx="2230303" cy="432000"/>
      </dsp:txXfrm>
    </dsp:sp>
    <dsp:sp modelId="{20D7C352-CCE2-4657-AF36-E5A60AF7C8D6}">
      <dsp:nvSpPr>
        <dsp:cNvPr id="0" name=""/>
        <dsp:cNvSpPr/>
      </dsp:nvSpPr>
      <dsp:spPr>
        <a:xfrm>
          <a:off x="5088801" y="467785"/>
          <a:ext cx="2230303" cy="15234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US" sz="1500" kern="1200"/>
            <a:t>Adds Ethernet headers (Dest/MAC, Src/MAC, EtherType).</a:t>
          </a:r>
        </a:p>
        <a:p>
          <a:pPr marL="114300" lvl="1" indent="-114300" algn="l" defTabSz="666750">
            <a:lnSpc>
              <a:spcPct val="90000"/>
            </a:lnSpc>
            <a:spcBef>
              <a:spcPct val="0"/>
            </a:spcBef>
            <a:spcAft>
              <a:spcPct val="15000"/>
            </a:spcAft>
            <a:buFont typeface="Arial" panose="020B0604020202020204" pitchFamily="34" charset="0"/>
            <a:buChar char="•"/>
          </a:pPr>
          <a:r>
            <a:rPr lang="en-US" sz="1500" kern="1200"/>
            <a:t>Handles flow control, CRC generation, and frame encapsulation.</a:t>
          </a:r>
        </a:p>
      </dsp:txBody>
      <dsp:txXfrm>
        <a:off x="5088801" y="467785"/>
        <a:ext cx="2230303" cy="1523475"/>
      </dsp:txXfrm>
    </dsp:sp>
    <dsp:sp modelId="{1B84FDB8-CA73-4009-BCD5-421F3243162A}">
      <dsp:nvSpPr>
        <dsp:cNvPr id="0" name=""/>
        <dsp:cNvSpPr/>
      </dsp:nvSpPr>
      <dsp:spPr>
        <a:xfrm>
          <a:off x="7631347" y="35785"/>
          <a:ext cx="2230303"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1" kern="1200"/>
            <a:t>TX PHY (PCS/PMA)</a:t>
          </a:r>
          <a:endParaRPr lang="en-US" sz="1500" kern="1200"/>
        </a:p>
      </dsp:txBody>
      <dsp:txXfrm>
        <a:off x="7631347" y="35785"/>
        <a:ext cx="2230303" cy="432000"/>
      </dsp:txXfrm>
    </dsp:sp>
    <dsp:sp modelId="{A0E1ED69-D3D7-44CD-9599-35D828B176B1}">
      <dsp:nvSpPr>
        <dsp:cNvPr id="0" name=""/>
        <dsp:cNvSpPr/>
      </dsp:nvSpPr>
      <dsp:spPr>
        <a:xfrm>
          <a:off x="7631347" y="467785"/>
          <a:ext cx="2230303" cy="152347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n-US" sz="1500" kern="1200"/>
            <a:t>Serializes frames and sends over 25G link.</a:t>
          </a:r>
        </a:p>
      </dsp:txBody>
      <dsp:txXfrm>
        <a:off x="7631347" y="467785"/>
        <a:ext cx="2230303" cy="1523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59743-C861-4EC3-8D51-23368110F71E}">
      <dsp:nvSpPr>
        <dsp:cNvPr id="0" name=""/>
        <dsp:cNvSpPr/>
      </dsp:nvSpPr>
      <dsp:spPr>
        <a:xfrm>
          <a:off x="3709" y="43737"/>
          <a:ext cx="2230303" cy="6153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PK" sz="1700" b="1" i="0" kern="1200"/>
            <a:t>RX PHY (PCS/PMA)</a:t>
          </a:r>
          <a:endParaRPr lang="en-PK" sz="1700" kern="1200"/>
        </a:p>
      </dsp:txBody>
      <dsp:txXfrm>
        <a:off x="3709" y="43737"/>
        <a:ext cx="2230303" cy="615387"/>
      </dsp:txXfrm>
    </dsp:sp>
    <dsp:sp modelId="{F3BC085E-DFAA-4044-B2FB-CE18547FBCE4}">
      <dsp:nvSpPr>
        <dsp:cNvPr id="0" name=""/>
        <dsp:cNvSpPr/>
      </dsp:nvSpPr>
      <dsp:spPr>
        <a:xfrm>
          <a:off x="3709" y="659125"/>
          <a:ext cx="2230303" cy="170035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PK" sz="1700" b="0" kern="1200"/>
            <a:t>Deserializes incoming 25G data.</a:t>
          </a:r>
          <a:endParaRPr lang="en-PK" sz="1700" kern="1200"/>
        </a:p>
        <a:p>
          <a:pPr marL="171450" lvl="1" indent="-171450" algn="l" defTabSz="755650">
            <a:lnSpc>
              <a:spcPct val="90000"/>
            </a:lnSpc>
            <a:spcBef>
              <a:spcPct val="0"/>
            </a:spcBef>
            <a:spcAft>
              <a:spcPct val="15000"/>
            </a:spcAft>
            <a:buChar char="•"/>
          </a:pPr>
          <a:r>
            <a:rPr lang="en-PK" sz="1700" b="0" kern="1200"/>
            <a:t>Performs clock and data recovery.</a:t>
          </a:r>
          <a:endParaRPr lang="en-PK" sz="1700" kern="1200"/>
        </a:p>
      </dsp:txBody>
      <dsp:txXfrm>
        <a:off x="3709" y="659125"/>
        <a:ext cx="2230303" cy="1700355"/>
      </dsp:txXfrm>
    </dsp:sp>
    <dsp:sp modelId="{E3987A41-5388-4C15-B728-F3B0AD9DB052}">
      <dsp:nvSpPr>
        <dsp:cNvPr id="0" name=""/>
        <dsp:cNvSpPr/>
      </dsp:nvSpPr>
      <dsp:spPr>
        <a:xfrm>
          <a:off x="2546255" y="43737"/>
          <a:ext cx="2230303" cy="6153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PK" sz="1700" b="1" i="0" kern="1200"/>
            <a:t>RX MAC Layer</a:t>
          </a:r>
          <a:endParaRPr lang="en-PK" sz="1700" kern="1200"/>
        </a:p>
      </dsp:txBody>
      <dsp:txXfrm>
        <a:off x="2546255" y="43737"/>
        <a:ext cx="2230303" cy="615387"/>
      </dsp:txXfrm>
    </dsp:sp>
    <dsp:sp modelId="{CC35D57C-6032-4233-B01E-33E4A7D22431}">
      <dsp:nvSpPr>
        <dsp:cNvPr id="0" name=""/>
        <dsp:cNvSpPr/>
      </dsp:nvSpPr>
      <dsp:spPr>
        <a:xfrm>
          <a:off x="2546255" y="659125"/>
          <a:ext cx="2230303" cy="170035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PK" sz="1700" b="0" kern="1200"/>
            <a:t>Checks CRC, extracts Ethernet headers, handles flow control.</a:t>
          </a:r>
          <a:r>
            <a:rPr lang="en-US" sz="1700" b="0" kern="1200"/>
            <a:t>	</a:t>
          </a:r>
          <a:endParaRPr lang="en-PK" sz="1700" kern="1200"/>
        </a:p>
      </dsp:txBody>
      <dsp:txXfrm>
        <a:off x="2546255" y="659125"/>
        <a:ext cx="2230303" cy="1700355"/>
      </dsp:txXfrm>
    </dsp:sp>
    <dsp:sp modelId="{3250E21A-325D-4EFA-829F-973AE4E5EC2C}">
      <dsp:nvSpPr>
        <dsp:cNvPr id="0" name=""/>
        <dsp:cNvSpPr/>
      </dsp:nvSpPr>
      <dsp:spPr>
        <a:xfrm>
          <a:off x="5088801" y="43737"/>
          <a:ext cx="2230303" cy="6153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PK" sz="1700" b="1" i="0" kern="1200"/>
            <a:t>RX IP/UDP/ARP Handling</a:t>
          </a:r>
          <a:endParaRPr lang="en-PK" sz="1700" kern="1200"/>
        </a:p>
      </dsp:txBody>
      <dsp:txXfrm>
        <a:off x="5088801" y="43737"/>
        <a:ext cx="2230303" cy="615387"/>
      </dsp:txXfrm>
    </dsp:sp>
    <dsp:sp modelId="{1B440D75-6D33-4C86-89AF-967FCFAC38FE}">
      <dsp:nvSpPr>
        <dsp:cNvPr id="0" name=""/>
        <dsp:cNvSpPr/>
      </dsp:nvSpPr>
      <dsp:spPr>
        <a:xfrm>
          <a:off x="5088801" y="659125"/>
          <a:ext cx="2230303" cy="170035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PK" sz="1700" b="0" kern="1200"/>
            <a:t>Parses IP/UDP headers, verifies checksums.</a:t>
          </a:r>
          <a:endParaRPr lang="en-PK" sz="1700" kern="1200"/>
        </a:p>
        <a:p>
          <a:pPr marL="171450" lvl="1" indent="-171450" algn="l" defTabSz="755650">
            <a:lnSpc>
              <a:spcPct val="90000"/>
            </a:lnSpc>
            <a:spcBef>
              <a:spcPct val="0"/>
            </a:spcBef>
            <a:spcAft>
              <a:spcPct val="15000"/>
            </a:spcAft>
            <a:buChar char="•"/>
          </a:pPr>
          <a:r>
            <a:rPr lang="en-PK" sz="1700" b="0" kern="1200"/>
            <a:t>Resolves ARP requests/replies if present.</a:t>
          </a:r>
          <a:endParaRPr lang="en-PK" sz="1700" kern="1200"/>
        </a:p>
      </dsp:txBody>
      <dsp:txXfrm>
        <a:off x="5088801" y="659125"/>
        <a:ext cx="2230303" cy="1700355"/>
      </dsp:txXfrm>
    </dsp:sp>
    <dsp:sp modelId="{9871F7AE-3C8E-4296-AD24-C8B6EB542C21}">
      <dsp:nvSpPr>
        <dsp:cNvPr id="0" name=""/>
        <dsp:cNvSpPr/>
      </dsp:nvSpPr>
      <dsp:spPr>
        <a:xfrm>
          <a:off x="7631347" y="43737"/>
          <a:ext cx="2230303" cy="61538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PK" sz="1700" b="1" i="0" kern="1200"/>
            <a:t>Packet Forwarding</a:t>
          </a:r>
          <a:endParaRPr lang="en-PK" sz="1700" kern="1200"/>
        </a:p>
      </dsp:txBody>
      <dsp:txXfrm>
        <a:off x="7631347" y="43737"/>
        <a:ext cx="2230303" cy="615387"/>
      </dsp:txXfrm>
    </dsp:sp>
    <dsp:sp modelId="{38486D48-AB03-4AD1-A205-8E6061064A2F}">
      <dsp:nvSpPr>
        <dsp:cNvPr id="0" name=""/>
        <dsp:cNvSpPr/>
      </dsp:nvSpPr>
      <dsp:spPr>
        <a:xfrm>
          <a:off x="7631347" y="659125"/>
          <a:ext cx="2230303" cy="170035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PK" sz="1700" b="0" kern="1200"/>
            <a:t>Provides structured packet to testbench, </a:t>
          </a:r>
          <a:r>
            <a:rPr lang="en-PK" sz="1700" b="0" kern="1200" err="1"/>
            <a:t>Scapy</a:t>
          </a:r>
          <a:r>
            <a:rPr lang="en-PK" sz="1700" b="0" kern="1200"/>
            <a:t>, or application logic.</a:t>
          </a:r>
          <a:endParaRPr lang="en-PK" sz="1700" kern="1200"/>
        </a:p>
      </dsp:txBody>
      <dsp:txXfrm>
        <a:off x="7631347" y="659125"/>
        <a:ext cx="2230303" cy="17003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BBACA6-0ED3-4169-8E71-98107520B996}">
      <dsp:nvSpPr>
        <dsp:cNvPr id="0" name=""/>
        <dsp:cNvSpPr/>
      </dsp:nvSpPr>
      <dsp:spPr>
        <a:xfrm>
          <a:off x="593160" y="0"/>
          <a:ext cx="4392067" cy="5443407"/>
        </a:xfrm>
        <a:prstGeom prst="triangle">
          <a:avLst/>
        </a:prstGeom>
        <a:solidFill>
          <a:schemeClr val="accent3">
            <a:alpha val="90000"/>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B865C05A-916E-4E74-8DF0-EB2DE8788EF1}">
      <dsp:nvSpPr>
        <dsp:cNvPr id="0" name=""/>
        <dsp:cNvSpPr/>
      </dsp:nvSpPr>
      <dsp:spPr>
        <a:xfrm>
          <a:off x="2926635" y="506959"/>
          <a:ext cx="3550952" cy="996872"/>
        </a:xfrm>
        <a:prstGeom prst="roundRect">
          <a:avLst/>
        </a:prstGeom>
        <a:solidFill>
          <a:schemeClr val="lt1">
            <a:alpha val="90000"/>
            <a:hueOff val="0"/>
            <a:satOff val="0"/>
            <a:lumOff val="0"/>
            <a:alphaOff val="0"/>
          </a:schemeClr>
        </a:solidFill>
        <a:ln w="6350" cap="flat" cmpd="sng" algn="ctr">
          <a:solidFill>
            <a:schemeClr val="accent3">
              <a:alpha val="90000"/>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err="1"/>
            <a:t>Scapy</a:t>
          </a:r>
          <a:r>
            <a:rPr lang="en-US" sz="1400" b="1" kern="1200"/>
            <a:t>:</a:t>
          </a:r>
          <a:r>
            <a:rPr lang="en-US" sz="1400" kern="1200"/>
            <a:t> A Python library for generating, parsing &amp; analyzing network packets (Ethernet, IP, UDP, ARP, etc.), with built-in support for checksums, fuzzing, and automated protocol testing</a:t>
          </a:r>
          <a:r>
            <a:rPr lang="en-US" sz="1100" kern="1200"/>
            <a:t>.</a:t>
          </a:r>
          <a:endParaRPr lang="en-PK" sz="1100" kern="1200"/>
        </a:p>
      </dsp:txBody>
      <dsp:txXfrm>
        <a:off x="2975298" y="555622"/>
        <a:ext cx="3453626" cy="899546"/>
      </dsp:txXfrm>
    </dsp:sp>
    <dsp:sp modelId="{6E452CF0-4B55-4CF6-9C31-DD077C83E4F4}">
      <dsp:nvSpPr>
        <dsp:cNvPr id="0" name=""/>
        <dsp:cNvSpPr/>
      </dsp:nvSpPr>
      <dsp:spPr>
        <a:xfrm>
          <a:off x="2933003" y="1734962"/>
          <a:ext cx="3538214" cy="980836"/>
        </a:xfrm>
        <a:prstGeom prst="roundRect">
          <a:avLst/>
        </a:prstGeom>
        <a:solidFill>
          <a:schemeClr val="lt1">
            <a:alpha val="90000"/>
            <a:hueOff val="0"/>
            <a:satOff val="0"/>
            <a:lumOff val="0"/>
            <a:alphaOff val="0"/>
          </a:schemeClr>
        </a:solidFill>
        <a:ln w="6350" cap="flat" cmpd="sng" algn="ctr">
          <a:solidFill>
            <a:schemeClr val="accent3">
              <a:alpha val="90000"/>
              <a:hueOff val="0"/>
              <a:satOff val="0"/>
              <a:lumOff val="0"/>
              <a:alphaOff val="-13333"/>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C Wrapper:</a:t>
          </a:r>
          <a:r>
            <a:rPr lang="en-US" sz="1400" kern="1200"/>
            <a:t> A lightweight C layer built using the Python/C API, acting as a translator between Python and SV. It invokes </a:t>
          </a:r>
          <a:r>
            <a:rPr lang="en-US" sz="1400" kern="1200" err="1"/>
            <a:t>Scapy</a:t>
          </a:r>
          <a:r>
            <a:rPr lang="en-US" sz="1400" kern="1200"/>
            <a:t> functions, manages data type conversions, and exposes packet data to the simulator.</a:t>
          </a:r>
          <a:endParaRPr lang="en-PK" sz="1400" kern="1200"/>
        </a:p>
      </dsp:txBody>
      <dsp:txXfrm>
        <a:off x="2980883" y="1782842"/>
        <a:ext cx="3442454" cy="885076"/>
      </dsp:txXfrm>
    </dsp:sp>
    <dsp:sp modelId="{A5457AEC-8A56-4BE4-8B6A-041958648AD0}">
      <dsp:nvSpPr>
        <dsp:cNvPr id="0" name=""/>
        <dsp:cNvSpPr/>
      </dsp:nvSpPr>
      <dsp:spPr>
        <a:xfrm>
          <a:off x="2933003" y="2990312"/>
          <a:ext cx="3538214" cy="814384"/>
        </a:xfrm>
        <a:prstGeom prst="roundRect">
          <a:avLst/>
        </a:prstGeom>
        <a:solidFill>
          <a:schemeClr val="lt1">
            <a:alpha val="90000"/>
            <a:hueOff val="0"/>
            <a:satOff val="0"/>
            <a:lumOff val="0"/>
            <a:alphaOff val="0"/>
          </a:schemeClr>
        </a:solidFill>
        <a:ln w="6350" cap="flat" cmpd="sng" algn="ctr">
          <a:solidFill>
            <a:schemeClr val="accent3">
              <a:alpha val="90000"/>
              <a:hueOff val="0"/>
              <a:satOff val="0"/>
              <a:lumOff val="0"/>
              <a:alphaOff val="-26667"/>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t>DPI-C:</a:t>
          </a:r>
          <a:r>
            <a:rPr lang="en-US" sz="1400" kern="1200"/>
            <a:t> A standardized interface that enables direct communication between </a:t>
          </a:r>
          <a:r>
            <a:rPr lang="en-US" sz="1400" kern="1200" err="1"/>
            <a:t>SystemVerilog</a:t>
          </a:r>
          <a:r>
            <a:rPr lang="en-US" sz="1400" kern="1200"/>
            <a:t> and C. It allows importing C functions into the HDL environment.</a:t>
          </a:r>
          <a:endParaRPr lang="en-PK" sz="1400" kern="1200"/>
        </a:p>
      </dsp:txBody>
      <dsp:txXfrm>
        <a:off x="2972758" y="3030067"/>
        <a:ext cx="3458704" cy="734874"/>
      </dsp:txXfrm>
    </dsp:sp>
    <dsp:sp modelId="{35574F2C-C17A-4B55-9BC6-3539AAC4991E}">
      <dsp:nvSpPr>
        <dsp:cNvPr id="0" name=""/>
        <dsp:cNvSpPr/>
      </dsp:nvSpPr>
      <dsp:spPr>
        <a:xfrm>
          <a:off x="2933003" y="4024841"/>
          <a:ext cx="3538214" cy="1153470"/>
        </a:xfrm>
        <a:prstGeom prst="roundRect">
          <a:avLst/>
        </a:prstGeom>
        <a:solidFill>
          <a:schemeClr val="lt1">
            <a:alpha val="90000"/>
            <a:hueOff val="0"/>
            <a:satOff val="0"/>
            <a:lumOff val="0"/>
            <a:alphaOff val="0"/>
          </a:schemeClr>
        </a:solidFill>
        <a:ln w="6350" cap="flat" cmpd="sng" algn="ctr">
          <a:solidFill>
            <a:schemeClr val="accent3">
              <a:alpha val="90000"/>
              <a:hueOff val="0"/>
              <a:satOff val="0"/>
              <a:lumOff val="0"/>
              <a:alphaOff val="-4000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err="1"/>
            <a:t>SystemVerilog</a:t>
          </a:r>
          <a:r>
            <a:rPr lang="en-US" sz="1400" b="1" kern="1200"/>
            <a:t>/UVM:</a:t>
          </a:r>
          <a:r>
            <a:rPr lang="en-US" sz="1400" kern="1200"/>
            <a:t> The main verification environment, responsible for stimulus generation, monitoring, scoreboard checking, and functional coverage. It integrates with DPI-C to use </a:t>
          </a:r>
          <a:r>
            <a:rPr lang="en-US" sz="1400" kern="1200" err="1"/>
            <a:t>Scapy</a:t>
          </a:r>
          <a:r>
            <a:rPr lang="en-US" sz="1400" kern="1200"/>
            <a:t> for packet-level testing of Ethernet/IP/UDP stacks.</a:t>
          </a:r>
          <a:endParaRPr lang="en-PK" sz="1400" kern="1200"/>
        </a:p>
      </dsp:txBody>
      <dsp:txXfrm>
        <a:off x="2989311" y="4081149"/>
        <a:ext cx="3425598" cy="104085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93C5AA-D72C-3544-8C5D-83F32D34B1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E49083B1-20A0-7F44-BD80-6375745566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3F0309-1EF6-9F43-BAC3-F176725E519A}" type="datetimeFigureOut">
              <a:rPr lang="en-GB" smtClean="0"/>
              <a:t>28/08/2025</a:t>
            </a:fld>
            <a:endParaRPr lang="en-GB"/>
          </a:p>
        </p:txBody>
      </p:sp>
      <p:sp>
        <p:nvSpPr>
          <p:cNvPr id="4" name="Footer Placeholder 3">
            <a:extLst>
              <a:ext uri="{FF2B5EF4-FFF2-40B4-BE49-F238E27FC236}">
                <a16:creationId xmlns:a16="http://schemas.microsoft.com/office/drawing/2014/main" id="{12E4DD85-0CEE-5141-B8B0-8DAF62E24A1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C3851DA8-AB4D-3D41-B38D-F81B9C4B8E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46701B-F031-D74F-9864-01F6530918C1}" type="slidenum">
              <a:rPr lang="en-GB" smtClean="0"/>
              <a:t>‹#›</a:t>
            </a:fld>
            <a:endParaRPr lang="en-GB"/>
          </a:p>
        </p:txBody>
      </p:sp>
    </p:spTree>
    <p:extLst>
      <p:ext uri="{BB962C8B-B14F-4D97-AF65-F5344CB8AC3E}">
        <p14:creationId xmlns:p14="http://schemas.microsoft.com/office/powerpoint/2010/main" val="31434258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416D5-FAA3-BE40-B783-E1484A3933B6}" type="datetimeFigureOut">
              <a:rPr lang="en-US" smtClean="0"/>
              <a:t>8/28/2025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5C5F7-B6B7-B541-AD6F-071DEE448BFB}" type="slidenum">
              <a:rPr lang="en-US" smtClean="0"/>
              <a:t>‹#›</a:t>
            </a:fld>
            <a:endParaRPr lang="en-US"/>
          </a:p>
        </p:txBody>
      </p:sp>
    </p:spTree>
    <p:extLst>
      <p:ext uri="{BB962C8B-B14F-4D97-AF65-F5344CB8AC3E}">
        <p14:creationId xmlns:p14="http://schemas.microsoft.com/office/powerpoint/2010/main" val="2700359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This project focuses on creating a robust and flexible verification environment to ensure the correctness of our high-speed Ethernet designs.</a:t>
            </a:r>
            <a:endParaRPr lang="en-GB"/>
          </a:p>
        </p:txBody>
      </p:sp>
      <p:sp>
        <p:nvSpPr>
          <p:cNvPr id="4" name="Slide Number Placeholder 3"/>
          <p:cNvSpPr>
            <a:spLocks noGrp="1"/>
          </p:cNvSpPr>
          <p:nvPr>
            <p:ph type="sldNum" sz="quarter" idx="5"/>
          </p:nvPr>
        </p:nvSpPr>
        <p:spPr/>
        <p:txBody>
          <a:bodyPr/>
          <a:lstStyle/>
          <a:p>
            <a:fld id="{11D5C5F7-B6B7-B541-AD6F-071DEE448BFB}" type="slidenum">
              <a:rPr lang="en-US" smtClean="0"/>
              <a:t>0</a:t>
            </a:fld>
            <a:endParaRPr lang="en-US"/>
          </a:p>
        </p:txBody>
      </p:sp>
    </p:spTree>
    <p:extLst>
      <p:ext uri="{BB962C8B-B14F-4D97-AF65-F5344CB8AC3E}">
        <p14:creationId xmlns:p14="http://schemas.microsoft.com/office/powerpoint/2010/main" val="3593954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1D5C5F7-B6B7-B541-AD6F-071DEE448BFB}" type="slidenum">
              <a:rPr lang="en-US" smtClean="0"/>
              <a:t>9</a:t>
            </a:fld>
            <a:endParaRPr lang="en-US"/>
          </a:p>
        </p:txBody>
      </p:sp>
    </p:spTree>
    <p:extLst>
      <p:ext uri="{BB962C8B-B14F-4D97-AF65-F5344CB8AC3E}">
        <p14:creationId xmlns:p14="http://schemas.microsoft.com/office/powerpoint/2010/main" val="2451278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"To understand our approach, it's essential to start with the foundation: the OSI model. This 7-layer framework is the standard for how data is communicated across any network."</a:t>
            </a:r>
          </a:p>
          <a:p>
            <a:r>
              <a:rPr lang="en-US" sz="1200" b="0" i="0" kern="1200">
                <a:solidFill>
                  <a:schemeClr val="tx1"/>
                </a:solidFill>
                <a:effectLst/>
                <a:latin typeface="+mn-lt"/>
                <a:ea typeface="+mn-ea"/>
                <a:cs typeface="+mn-cs"/>
              </a:rPr>
              <a:t>"Our work with Ethernet and IP protocols touches 2 layer to 4 layer of this model. As you can see here:"</a:t>
            </a:r>
          </a:p>
          <a:p>
            <a:r>
              <a:rPr lang="en-US" sz="1200" b="1" i="0" kern="1200">
                <a:solidFill>
                  <a:schemeClr val="tx1"/>
                </a:solidFill>
                <a:effectLst/>
                <a:latin typeface="+mn-lt"/>
                <a:ea typeface="+mn-ea"/>
                <a:cs typeface="+mn-cs"/>
              </a:rPr>
              <a:t>"At the Physical and Data Link layers,</a:t>
            </a:r>
            <a:r>
              <a:rPr lang="en-US" sz="1200" b="0" i="0" kern="1200">
                <a:solidFill>
                  <a:schemeClr val="tx1"/>
                </a:solidFill>
                <a:effectLst/>
                <a:latin typeface="+mn-lt"/>
                <a:ea typeface="+mn-ea"/>
                <a:cs typeface="+mn-cs"/>
              </a:rPr>
              <a:t> we have the Ethernet PHY and MAC, handling the raw electrical signals and the basic framing of data packets."</a:t>
            </a:r>
          </a:p>
          <a:p>
            <a:r>
              <a:rPr lang="en-US" sz="1200" b="1" i="0" kern="1200">
                <a:solidFill>
                  <a:schemeClr val="tx1"/>
                </a:solidFill>
                <a:effectLst/>
                <a:latin typeface="+mn-lt"/>
                <a:ea typeface="+mn-ea"/>
                <a:cs typeface="+mn-cs"/>
              </a:rPr>
              <a:t>"The Network layer</a:t>
            </a:r>
            <a:r>
              <a:rPr lang="en-US" sz="1200" b="0" i="0" kern="1200">
                <a:solidFill>
                  <a:schemeClr val="tx1"/>
                </a:solidFill>
                <a:effectLst/>
                <a:latin typeface="+mn-lt"/>
                <a:ea typeface="+mn-ea"/>
                <a:cs typeface="+mn-cs"/>
              </a:rPr>
              <a:t> is where IP, or Internet Protocol, operates, responsible for addressing and routing."</a:t>
            </a:r>
          </a:p>
          <a:p>
            <a:r>
              <a:rPr lang="en-US" sz="1200" b="1" i="0" kern="1200">
                <a:solidFill>
                  <a:schemeClr val="tx1"/>
                </a:solidFill>
                <a:effectLst/>
                <a:latin typeface="+mn-lt"/>
                <a:ea typeface="+mn-ea"/>
                <a:cs typeface="+mn-cs"/>
              </a:rPr>
              <a:t>"Moving up, the Transport layer</a:t>
            </a:r>
            <a:r>
              <a:rPr lang="en-US" sz="1200" b="0" i="0" kern="1200">
                <a:solidFill>
                  <a:schemeClr val="tx1"/>
                </a:solidFill>
                <a:effectLst/>
                <a:latin typeface="+mn-lt"/>
                <a:ea typeface="+mn-ea"/>
                <a:cs typeface="+mn-cs"/>
              </a:rPr>
              <a:t> often uses UDP for connectionless, high-speed data transfer, which is common in many of our applications."</a:t>
            </a:r>
          </a:p>
          <a:p>
            <a:r>
              <a:rPr lang="en-US" sz="1200" b="1" i="0" kern="1200">
                <a:solidFill>
                  <a:schemeClr val="tx1"/>
                </a:solidFill>
                <a:effectLst/>
                <a:latin typeface="+mn-lt"/>
                <a:ea typeface="+mn-ea"/>
                <a:cs typeface="+mn-cs"/>
              </a:rPr>
              <a:t>"And finally, the higher layers</a:t>
            </a:r>
            <a:r>
              <a:rPr lang="en-US" sz="1200" b="0" i="0" kern="1200">
                <a:solidFill>
                  <a:schemeClr val="tx1"/>
                </a:solidFill>
                <a:effectLst/>
                <a:latin typeface="+mn-lt"/>
                <a:ea typeface="+mn-ea"/>
                <a:cs typeface="+mn-cs"/>
              </a:rPr>
              <a:t> are represented by protocols like those defined in </a:t>
            </a:r>
            <a:r>
              <a:rPr lang="en-US" sz="1200" b="0" i="0" kern="1200" err="1">
                <a:solidFill>
                  <a:schemeClr val="tx1"/>
                </a:solidFill>
                <a:effectLst/>
                <a:latin typeface="+mn-lt"/>
                <a:ea typeface="+mn-ea"/>
                <a:cs typeface="+mn-cs"/>
              </a:rPr>
              <a:t>EtherNet</a:t>
            </a:r>
            <a:r>
              <a:rPr lang="en-US" sz="1200" b="0" i="0" kern="1200">
                <a:solidFill>
                  <a:schemeClr val="tx1"/>
                </a:solidFill>
                <a:effectLst/>
                <a:latin typeface="+mn-lt"/>
                <a:ea typeface="+mn-ea"/>
                <a:cs typeface="+mn-cs"/>
              </a:rPr>
              <a:t>/IP for industrial automation, handling things like explicit messaging and connection management."</a:t>
            </a:r>
          </a:p>
        </p:txBody>
      </p:sp>
      <p:sp>
        <p:nvSpPr>
          <p:cNvPr id="4" name="Slide Number Placeholder 3"/>
          <p:cNvSpPr>
            <a:spLocks noGrp="1"/>
          </p:cNvSpPr>
          <p:nvPr>
            <p:ph type="sldNum" sz="quarter" idx="5"/>
          </p:nvPr>
        </p:nvSpPr>
        <p:spPr/>
        <p:txBody>
          <a:bodyPr/>
          <a:lstStyle/>
          <a:p>
            <a:fld id="{11D5C5F7-B6B7-B541-AD6F-071DEE448BFB}" type="slidenum">
              <a:rPr lang="en-US" smtClean="0"/>
              <a:t>1</a:t>
            </a:fld>
            <a:endParaRPr lang="en-US"/>
          </a:p>
        </p:txBody>
      </p:sp>
    </p:spTree>
    <p:extLst>
      <p:ext uri="{BB962C8B-B14F-4D97-AF65-F5344CB8AC3E}">
        <p14:creationId xmlns:p14="http://schemas.microsoft.com/office/powerpoint/2010/main" val="168557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What to Say:</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"Now, let's look at how this theory translates into the actual hardware data path for a high-speed interface like 25G Ethernet. We've built this using Alex </a:t>
            </a:r>
            <a:r>
              <a:rPr lang="en-US" sz="1200" b="0" i="0" kern="1200" err="1">
                <a:solidFill>
                  <a:schemeClr val="tx1"/>
                </a:solidFill>
                <a:effectLst/>
                <a:latin typeface="+mn-lt"/>
                <a:ea typeface="+mn-ea"/>
                <a:cs typeface="+mn-cs"/>
              </a:rPr>
              <a:t>Forencich's</a:t>
            </a:r>
            <a:r>
              <a:rPr lang="en-US" sz="1200" b="0" i="0" kern="1200">
                <a:solidFill>
                  <a:schemeClr val="tx1"/>
                </a:solidFill>
                <a:effectLst/>
                <a:latin typeface="+mn-lt"/>
                <a:ea typeface="+mn-ea"/>
                <a:cs typeface="+mn-cs"/>
              </a:rPr>
              <a:t> excellent open-source Verilog libraries."</a:t>
            </a:r>
          </a:p>
          <a:p>
            <a:r>
              <a:rPr lang="en-US" sz="1200" b="1" i="0" kern="1200">
                <a:solidFill>
                  <a:schemeClr val="tx1"/>
                </a:solidFill>
                <a:effectLst/>
                <a:latin typeface="+mn-lt"/>
                <a:ea typeface="+mn-ea"/>
                <a:cs typeface="+mn-cs"/>
              </a:rPr>
              <a:t>"On the Transmit side:</a:t>
            </a:r>
            <a:r>
              <a:rPr lang="en-US" sz="1200" b="0" i="0" kern="1200">
                <a:solidFill>
                  <a:schemeClr val="tx1"/>
                </a:solidFill>
                <a:effectLst/>
                <a:latin typeface="+mn-lt"/>
                <a:ea typeface="+mn-ea"/>
                <a:cs typeface="+mn-cs"/>
              </a:rPr>
              <a:t>"</a:t>
            </a:r>
          </a:p>
          <a:p>
            <a:r>
              <a:rPr lang="en-US" sz="1200" b="0" i="0" kern="1200">
                <a:solidFill>
                  <a:schemeClr val="tx1"/>
                </a:solidFill>
                <a:effectLst/>
                <a:latin typeface="+mn-lt"/>
                <a:ea typeface="+mn-ea"/>
                <a:cs typeface="+mn-cs"/>
              </a:rPr>
              <a:t>"It all starts with </a:t>
            </a:r>
            <a:r>
              <a:rPr lang="en-US" sz="1200" b="1" i="0" kern="1200">
                <a:solidFill>
                  <a:schemeClr val="tx1"/>
                </a:solidFill>
                <a:effectLst/>
                <a:latin typeface="+mn-lt"/>
                <a:ea typeface="+mn-ea"/>
                <a:cs typeface="+mn-cs"/>
              </a:rPr>
              <a:t>Packet Generation</a:t>
            </a:r>
            <a:r>
              <a:rPr lang="en-US" sz="1200" b="0" i="0" kern="1200">
                <a:solidFill>
                  <a:schemeClr val="tx1"/>
                </a:solidFill>
                <a:effectLst/>
                <a:latin typeface="+mn-lt"/>
                <a:ea typeface="+mn-ea"/>
                <a:cs typeface="+mn-cs"/>
              </a:rPr>
              <a:t>, where a testbench or a Python script using </a:t>
            </a:r>
            <a:r>
              <a:rPr lang="en-US" sz="1200" b="0" i="0" kern="1200" err="1">
                <a:solidFill>
                  <a:schemeClr val="tx1"/>
                </a:solidFill>
                <a:effectLst/>
                <a:latin typeface="+mn-lt"/>
                <a:ea typeface="+mn-ea"/>
                <a:cs typeface="+mn-cs"/>
              </a:rPr>
              <a:t>Scapy</a:t>
            </a:r>
            <a:r>
              <a:rPr lang="en-US" sz="1200" b="0" i="0" kern="1200">
                <a:solidFill>
                  <a:schemeClr val="tx1"/>
                </a:solidFill>
                <a:effectLst/>
                <a:latin typeface="+mn-lt"/>
                <a:ea typeface="+mn-ea"/>
                <a:cs typeface="+mn-cs"/>
              </a:rPr>
              <a:t> creates the raw data we want to send."</a:t>
            </a:r>
          </a:p>
          <a:p>
            <a:r>
              <a:rPr lang="en-US" sz="1200" b="0" i="0" kern="1200">
                <a:solidFill>
                  <a:schemeClr val="tx1"/>
                </a:solidFill>
                <a:effectLst/>
                <a:latin typeface="+mn-lt"/>
                <a:ea typeface="+mn-ea"/>
                <a:cs typeface="+mn-cs"/>
              </a:rPr>
              <a:t>"This data is passed to the </a:t>
            </a:r>
            <a:r>
              <a:rPr lang="en-US" sz="1200" b="1" i="0" kern="1200">
                <a:solidFill>
                  <a:schemeClr val="tx1"/>
                </a:solidFill>
                <a:effectLst/>
                <a:latin typeface="+mn-lt"/>
                <a:ea typeface="+mn-ea"/>
                <a:cs typeface="+mn-cs"/>
              </a:rPr>
              <a:t>TX MAC Layer</a:t>
            </a:r>
            <a:r>
              <a:rPr lang="en-US" sz="1200" b="0" i="0" kern="1200">
                <a:solidFill>
                  <a:schemeClr val="tx1"/>
                </a:solidFill>
                <a:effectLst/>
                <a:latin typeface="+mn-lt"/>
                <a:ea typeface="+mn-ea"/>
                <a:cs typeface="+mn-cs"/>
              </a:rPr>
              <a:t>, which encapsulates it. It adds the Ethernet headers—destination and source MAC addresses, the </a:t>
            </a:r>
            <a:r>
              <a:rPr lang="en-US" sz="1200" b="0" i="0" kern="1200" err="1">
                <a:solidFill>
                  <a:schemeClr val="tx1"/>
                </a:solidFill>
                <a:effectLst/>
                <a:latin typeface="+mn-lt"/>
                <a:ea typeface="+mn-ea"/>
                <a:cs typeface="+mn-cs"/>
              </a:rPr>
              <a:t>EtherType</a:t>
            </a:r>
            <a:r>
              <a:rPr lang="en-US" sz="1200" b="0" i="0" kern="1200">
                <a:solidFill>
                  <a:schemeClr val="tx1"/>
                </a:solidFill>
                <a:effectLst/>
                <a:latin typeface="+mn-lt"/>
                <a:ea typeface="+mn-ea"/>
                <a:cs typeface="+mn-cs"/>
              </a:rPr>
              <a:t>—and also handles critical functions like flow control and generating the CRC checksum."</a:t>
            </a: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IP/UDP/ARP Handling</a:t>
            </a:r>
            <a:r>
              <a:rPr lang="en-US" sz="1200" b="0" i="0" kern="1200">
                <a:solidFill>
                  <a:schemeClr val="tx1"/>
                </a:solidFill>
                <a:effectLst/>
                <a:latin typeface="+mn-lt"/>
                <a:ea typeface="+mn-ea"/>
                <a:cs typeface="+mn-cs"/>
              </a:rPr>
              <a:t> block then inserts the appropriate network and transport layer headers, performing tasks like ARP resolution to find MAC addresses and computing IP checksums."</a:t>
            </a:r>
          </a:p>
          <a:p>
            <a:r>
              <a:rPr lang="en-US" sz="1200" b="0" i="0" kern="1200">
                <a:solidFill>
                  <a:schemeClr val="tx1"/>
                </a:solidFill>
                <a:effectLst/>
                <a:latin typeface="+mn-lt"/>
                <a:ea typeface="+mn-ea"/>
                <a:cs typeface="+mn-cs"/>
              </a:rPr>
              <a:t>"Finally, the </a:t>
            </a:r>
            <a:r>
              <a:rPr lang="en-US" sz="1200" b="1" i="0" kern="1200">
                <a:solidFill>
                  <a:schemeClr val="tx1"/>
                </a:solidFill>
                <a:effectLst/>
                <a:latin typeface="+mn-lt"/>
                <a:ea typeface="+mn-ea"/>
                <a:cs typeface="+mn-cs"/>
              </a:rPr>
              <a:t>TX PHY</a:t>
            </a:r>
            <a:r>
              <a:rPr lang="en-US" sz="1200" b="0" i="0" kern="1200">
                <a:solidFill>
                  <a:schemeClr val="tx1"/>
                </a:solidFill>
                <a:effectLst/>
                <a:latin typeface="+mn-lt"/>
                <a:ea typeface="+mn-ea"/>
                <a:cs typeface="+mn-cs"/>
              </a:rPr>
              <a:t> takes this structured frame, serializes it, and drives it out onto the physical 100G link."</a:t>
            </a:r>
          </a:p>
          <a:p>
            <a:r>
              <a:rPr lang="en-US" sz="1200" b="1" i="0" kern="1200">
                <a:solidFill>
                  <a:schemeClr val="tx1"/>
                </a:solidFill>
                <a:effectLst/>
                <a:latin typeface="+mn-lt"/>
                <a:ea typeface="+mn-ea"/>
                <a:cs typeface="+mn-cs"/>
              </a:rPr>
              <a:t>"On the Receive side, the process is reversed:</a:t>
            </a:r>
            <a:r>
              <a:rPr lang="en-US" sz="1200" b="0" i="0" kern="1200">
                <a:solidFill>
                  <a:schemeClr val="tx1"/>
                </a:solidFill>
                <a:effectLst/>
                <a:latin typeface="+mn-lt"/>
                <a:ea typeface="+mn-ea"/>
                <a:cs typeface="+mn-cs"/>
              </a:rPr>
              <a:t>"</a:t>
            </a: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RX PHY</a:t>
            </a:r>
            <a:r>
              <a:rPr lang="en-US" sz="1200" b="0" i="0" kern="1200">
                <a:solidFill>
                  <a:schemeClr val="tx1"/>
                </a:solidFill>
                <a:effectLst/>
                <a:latin typeface="+mn-lt"/>
                <a:ea typeface="+mn-ea"/>
                <a:cs typeface="+mn-cs"/>
              </a:rPr>
              <a:t> receives the serial bitstream, recovers the clock and data, and deserializes it back into a parallel data word."</a:t>
            </a: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RX MAC</a:t>
            </a:r>
            <a:r>
              <a:rPr lang="en-US" sz="1200" b="0" i="0" kern="1200">
                <a:solidFill>
                  <a:schemeClr val="tx1"/>
                </a:solidFill>
                <a:effectLst/>
                <a:latin typeface="+mn-lt"/>
                <a:ea typeface="+mn-ea"/>
                <a:cs typeface="+mn-cs"/>
              </a:rPr>
              <a:t> checks the frame's integrity by verifying the CRC, strips off the Ethernet headers, and manages flow control."</a:t>
            </a: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IP/UDP/ARP Handling</a:t>
            </a:r>
            <a:r>
              <a:rPr lang="en-US" sz="1200" b="0" i="0" kern="1200">
                <a:solidFill>
                  <a:schemeClr val="tx1"/>
                </a:solidFill>
                <a:effectLst/>
                <a:latin typeface="+mn-lt"/>
                <a:ea typeface="+mn-ea"/>
                <a:cs typeface="+mn-cs"/>
              </a:rPr>
              <a:t> logic now parses the inner packets, verifying checksums and processing any ARP messages."</a:t>
            </a:r>
          </a:p>
          <a:p>
            <a:r>
              <a:rPr lang="en-US" sz="1200" b="0" i="0" kern="1200">
                <a:solidFill>
                  <a:schemeClr val="tx1"/>
                </a:solidFill>
                <a:effectLst/>
                <a:latin typeface="+mn-lt"/>
                <a:ea typeface="+mn-ea"/>
                <a:cs typeface="+mn-cs"/>
              </a:rPr>
              <a:t>"And finally, the extracted </a:t>
            </a:r>
            <a:r>
              <a:rPr lang="en-US" sz="1200" b="1" i="0" kern="1200">
                <a:solidFill>
                  <a:schemeClr val="tx1"/>
                </a:solidFill>
                <a:effectLst/>
                <a:latin typeface="+mn-lt"/>
                <a:ea typeface="+mn-ea"/>
                <a:cs typeface="+mn-cs"/>
              </a:rPr>
              <a:t>payload</a:t>
            </a:r>
            <a:r>
              <a:rPr lang="en-US" sz="1200" b="0" i="0" kern="1200">
                <a:solidFill>
                  <a:schemeClr val="tx1"/>
                </a:solidFill>
                <a:effectLst/>
                <a:latin typeface="+mn-lt"/>
                <a:ea typeface="+mn-ea"/>
                <a:cs typeface="+mn-cs"/>
              </a:rPr>
              <a:t> is forwarded up to the testbench or application for verification."</a:t>
            </a:r>
          </a:p>
          <a:p>
            <a:r>
              <a:rPr lang="en-US" sz="1200" b="0" i="0" kern="1200">
                <a:solidFill>
                  <a:schemeClr val="tx1"/>
                </a:solidFill>
                <a:effectLst/>
                <a:latin typeface="+mn-lt"/>
                <a:ea typeface="+mn-ea"/>
                <a:cs typeface="+mn-cs"/>
              </a:rPr>
              <a:t>"This diagram gives you a complete picture of the data flow we are responsible for verifying."</a:t>
            </a:r>
          </a:p>
          <a:p>
            <a:endParaRPr lang="en-GB"/>
          </a:p>
        </p:txBody>
      </p:sp>
      <p:sp>
        <p:nvSpPr>
          <p:cNvPr id="4" name="Slide Number Placeholder 3"/>
          <p:cNvSpPr>
            <a:spLocks noGrp="1"/>
          </p:cNvSpPr>
          <p:nvPr>
            <p:ph type="sldNum" sz="quarter" idx="5"/>
          </p:nvPr>
        </p:nvSpPr>
        <p:spPr/>
        <p:txBody>
          <a:bodyPr/>
          <a:lstStyle/>
          <a:p>
            <a:fld id="{11D5C5F7-B6B7-B541-AD6F-071DEE448BFB}" type="slidenum">
              <a:rPr lang="en-US" smtClean="0"/>
              <a:t>2</a:t>
            </a:fld>
            <a:endParaRPr lang="en-US"/>
          </a:p>
        </p:txBody>
      </p:sp>
    </p:spTree>
    <p:extLst>
      <p:ext uri="{BB962C8B-B14F-4D97-AF65-F5344CB8AC3E}">
        <p14:creationId xmlns:p14="http://schemas.microsoft.com/office/powerpoint/2010/main" val="2139305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What to Say:</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"Let's zoom in even further on a single packet to see exactly what bits and bytes we're dealing with. This slide breaks down the encapsulation process, showing the header added at each layer of the protocol stack."</a:t>
            </a:r>
          </a:p>
          <a:p>
            <a:r>
              <a:rPr lang="en-US" sz="1200" b="0" i="0" kern="1200">
                <a:solidFill>
                  <a:schemeClr val="tx1"/>
                </a:solidFill>
                <a:effectLst/>
                <a:latin typeface="+mn-lt"/>
                <a:ea typeface="+mn-ea"/>
                <a:cs typeface="+mn-cs"/>
              </a:rPr>
              <a:t>"You can think of this as the anatomy of a typical UDP-over-IP-over-Ethernet packet."</a:t>
            </a:r>
          </a:p>
          <a:p>
            <a:r>
              <a:rPr lang="en-US" sz="1200" b="0" i="0" kern="1200">
                <a:solidFill>
                  <a:schemeClr val="tx1"/>
                </a:solidFill>
                <a:effectLst/>
                <a:latin typeface="+mn-lt"/>
                <a:ea typeface="+mn-ea"/>
                <a:cs typeface="+mn-cs"/>
              </a:rPr>
              <a:t>"The </a:t>
            </a:r>
            <a:r>
              <a:rPr lang="en-US" sz="1200" b="1" i="0" kern="1200">
                <a:solidFill>
                  <a:schemeClr val="tx1"/>
                </a:solidFill>
                <a:effectLst/>
                <a:latin typeface="+mn-lt"/>
                <a:ea typeface="+mn-ea"/>
                <a:cs typeface="+mn-cs"/>
              </a:rPr>
              <a:t>Ethernet Frame</a:t>
            </a:r>
            <a:r>
              <a:rPr lang="en-US" sz="1200" b="0" i="0" kern="1200">
                <a:solidFill>
                  <a:schemeClr val="tx1"/>
                </a:solidFill>
                <a:effectLst/>
                <a:latin typeface="+mn-lt"/>
                <a:ea typeface="+mn-ea"/>
                <a:cs typeface="+mn-cs"/>
              </a:rPr>
              <a:t>, built by the MAC, starts with a preamble for synchronization and the Start Frame Delimiter. Then comes the all-important Destination and Source MAC addresses, followed by the </a:t>
            </a:r>
            <a:r>
              <a:rPr lang="en-US" sz="1200" b="0" i="0" kern="1200" err="1">
                <a:solidFill>
                  <a:schemeClr val="tx1"/>
                </a:solidFill>
                <a:effectLst/>
                <a:latin typeface="+mn-lt"/>
                <a:ea typeface="+mn-ea"/>
                <a:cs typeface="+mn-cs"/>
              </a:rPr>
              <a:t>EtherType</a:t>
            </a:r>
            <a:r>
              <a:rPr lang="en-US" sz="1200" b="0" i="0" kern="1200">
                <a:solidFill>
                  <a:schemeClr val="tx1"/>
                </a:solidFill>
                <a:effectLst/>
                <a:latin typeface="+mn-lt"/>
                <a:ea typeface="+mn-ea"/>
                <a:cs typeface="+mn-cs"/>
              </a:rPr>
              <a:t> field which tells the receiver what's inside—for example, 0x800 for IP. The frame ends with a CRC for error checking."</a:t>
            </a:r>
          </a:p>
          <a:p>
            <a:r>
              <a:rPr lang="en-US" sz="1200" b="0" i="0" kern="1200">
                <a:solidFill>
                  <a:schemeClr val="tx1"/>
                </a:solidFill>
                <a:effectLst/>
                <a:latin typeface="+mn-lt"/>
                <a:ea typeface="+mn-ea"/>
                <a:cs typeface="+mn-cs"/>
              </a:rPr>
              <a:t>"Inside that Ethernet frame is the </a:t>
            </a:r>
            <a:r>
              <a:rPr lang="en-US" sz="1200" b="1" i="0" kern="1200">
                <a:solidFill>
                  <a:schemeClr val="tx1"/>
                </a:solidFill>
                <a:effectLst/>
                <a:latin typeface="+mn-lt"/>
                <a:ea typeface="+mn-ea"/>
                <a:cs typeface="+mn-cs"/>
              </a:rPr>
              <a:t>IP Packet</a:t>
            </a:r>
            <a:r>
              <a:rPr lang="en-US" sz="1200" b="0" i="0" kern="1200">
                <a:solidFill>
                  <a:schemeClr val="tx1"/>
                </a:solidFill>
                <a:effectLst/>
                <a:latin typeface="+mn-lt"/>
                <a:ea typeface="+mn-ea"/>
                <a:cs typeface="+mn-cs"/>
              </a:rPr>
              <a:t>. Its header contains version information, Time-To-Live to prevent loops, the protocol type—17 for UDP—and the source and destination IP addresses."</a:t>
            </a:r>
          </a:p>
          <a:p>
            <a:r>
              <a:rPr lang="en-US" sz="1200" b="0" i="0" kern="1200">
                <a:solidFill>
                  <a:schemeClr val="tx1"/>
                </a:solidFill>
                <a:effectLst/>
                <a:latin typeface="+mn-lt"/>
                <a:ea typeface="+mn-ea"/>
                <a:cs typeface="+mn-cs"/>
              </a:rPr>
              <a:t>"Inside </a:t>
            </a:r>
            <a:r>
              <a:rPr lang="en-US" sz="1200" b="0" i="1" kern="1200">
                <a:solidFill>
                  <a:schemeClr val="tx1"/>
                </a:solidFill>
                <a:effectLst/>
                <a:latin typeface="+mn-lt"/>
                <a:ea typeface="+mn-ea"/>
                <a:cs typeface="+mn-cs"/>
              </a:rPr>
              <a:t>that</a:t>
            </a:r>
            <a:r>
              <a:rPr lang="en-US" sz="1200" b="0" i="0" kern="1200">
                <a:solidFill>
                  <a:schemeClr val="tx1"/>
                </a:solidFill>
                <a:effectLst/>
                <a:latin typeface="+mn-lt"/>
                <a:ea typeface="+mn-ea"/>
                <a:cs typeface="+mn-cs"/>
              </a:rPr>
              <a:t>, we have the </a:t>
            </a:r>
            <a:r>
              <a:rPr lang="en-US" sz="1200" b="1" i="0" kern="1200">
                <a:solidFill>
                  <a:schemeClr val="tx1"/>
                </a:solidFill>
                <a:effectLst/>
                <a:latin typeface="+mn-lt"/>
                <a:ea typeface="+mn-ea"/>
                <a:cs typeface="+mn-cs"/>
              </a:rPr>
              <a:t>UDP Datagram</a:t>
            </a:r>
            <a:r>
              <a:rPr lang="en-US" sz="1200" b="0" i="0" kern="1200">
                <a:solidFill>
                  <a:schemeClr val="tx1"/>
                </a:solidFill>
                <a:effectLst/>
                <a:latin typeface="+mn-lt"/>
                <a:ea typeface="+mn-ea"/>
                <a:cs typeface="+mn-cs"/>
              </a:rPr>
              <a:t>. It's a very simple header with just source and destination port numbers, the length, and its own checksum."</a:t>
            </a:r>
          </a:p>
          <a:p>
            <a:r>
              <a:rPr lang="en-US" sz="1200" b="0" i="0" kern="1200">
                <a:solidFill>
                  <a:schemeClr val="tx1"/>
                </a:solidFill>
                <a:effectLst/>
                <a:latin typeface="+mn-lt"/>
                <a:ea typeface="+mn-ea"/>
                <a:cs typeface="+mn-cs"/>
              </a:rPr>
              <a:t>"And finally, the payload is the actual </a:t>
            </a:r>
            <a:r>
              <a:rPr lang="en-US" sz="1200" b="1" i="0" kern="1200">
                <a:solidFill>
                  <a:schemeClr val="tx1"/>
                </a:solidFill>
                <a:effectLst/>
                <a:latin typeface="+mn-lt"/>
                <a:ea typeface="+mn-ea"/>
                <a:cs typeface="+mn-cs"/>
              </a:rPr>
              <a:t>Application Data</a:t>
            </a:r>
            <a:r>
              <a:rPr lang="en-US" sz="1200" b="0" i="0" kern="1200">
                <a:solidFill>
                  <a:schemeClr val="tx1"/>
                </a:solidFill>
                <a:effectLst/>
                <a:latin typeface="+mn-lt"/>
                <a:ea typeface="+mn-ea"/>
                <a:cs typeface="+mn-cs"/>
              </a:rPr>
              <a:t>, which could be anything from a DNS query to custom sensor data."</a:t>
            </a:r>
          </a:p>
          <a:p>
            <a:r>
              <a:rPr lang="en-US" sz="1200" b="0" i="0" kern="1200">
                <a:solidFill>
                  <a:schemeClr val="tx1"/>
                </a:solidFill>
                <a:effectLst/>
                <a:latin typeface="+mn-lt"/>
                <a:ea typeface="+mn-ea"/>
                <a:cs typeface="+mn-cs"/>
              </a:rPr>
              <a:t>"Understanding this structure is fundamental because our verification IP must be able to construct and deconstruct these packets with 100% accuracy."</a:t>
            </a:r>
          </a:p>
          <a:p>
            <a:endParaRPr lang="en-GB"/>
          </a:p>
        </p:txBody>
      </p:sp>
      <p:sp>
        <p:nvSpPr>
          <p:cNvPr id="4" name="Slide Number Placeholder 3"/>
          <p:cNvSpPr>
            <a:spLocks noGrp="1"/>
          </p:cNvSpPr>
          <p:nvPr>
            <p:ph type="sldNum" sz="quarter" idx="5"/>
          </p:nvPr>
        </p:nvSpPr>
        <p:spPr/>
        <p:txBody>
          <a:bodyPr/>
          <a:lstStyle/>
          <a:p>
            <a:fld id="{11D5C5F7-B6B7-B541-AD6F-071DEE448BFB}" type="slidenum">
              <a:rPr lang="en-US" smtClean="0"/>
              <a:t>3</a:t>
            </a:fld>
            <a:endParaRPr lang="en-US"/>
          </a:p>
        </p:txBody>
      </p:sp>
    </p:spTree>
    <p:extLst>
      <p:ext uri="{BB962C8B-B14F-4D97-AF65-F5344CB8AC3E}">
        <p14:creationId xmlns:p14="http://schemas.microsoft.com/office/powerpoint/2010/main" val="890517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a:solidFill>
                  <a:schemeClr val="tx1"/>
                </a:solidFill>
                <a:effectLst/>
                <a:latin typeface="+mn-lt"/>
                <a:ea typeface="+mn-ea"/>
                <a:cs typeface="+mn-cs"/>
              </a:rPr>
              <a:t>What to Say:</a:t>
            </a:r>
            <a:br>
              <a:rPr lang="en-US" sz="1200" b="0" i="0" kern="1200">
                <a:solidFill>
                  <a:schemeClr val="tx1"/>
                </a:solidFill>
                <a:effectLst/>
                <a:latin typeface="+mn-lt"/>
                <a:ea typeface="+mn-ea"/>
                <a:cs typeface="+mn-cs"/>
              </a:rPr>
            </a:br>
            <a:r>
              <a:rPr lang="en-US" sz="1200" b="0" i="0" kern="1200">
                <a:solidFill>
                  <a:schemeClr val="tx1"/>
                </a:solidFill>
                <a:effectLst/>
                <a:latin typeface="+mn-lt"/>
                <a:ea typeface="+mn-ea"/>
                <a:cs typeface="+mn-cs"/>
              </a:rPr>
              <a:t>"To move this data between the different hardware blocks—like between the MAC and the PHY—we use standard interfaces. This slide compares the two key interfaces involved in our design."</a:t>
            </a:r>
          </a:p>
          <a:p>
            <a:r>
              <a:rPr lang="en-US" sz="1200" b="1" i="0" kern="1200">
                <a:solidFill>
                  <a:schemeClr val="tx1"/>
                </a:solidFill>
                <a:effectLst/>
                <a:latin typeface="+mn-lt"/>
                <a:ea typeface="+mn-ea"/>
                <a:cs typeface="+mn-cs"/>
              </a:rPr>
              <a:t>"First, XGMII and its variants:</a:t>
            </a:r>
            <a:r>
              <a:rPr lang="en-US" sz="1200" b="0" i="0" kern="1200">
                <a:solidFill>
                  <a:schemeClr val="tx1"/>
                </a:solidFill>
                <a:effectLst/>
                <a:latin typeface="+mn-lt"/>
                <a:ea typeface="+mn-ea"/>
                <a:cs typeface="+mn-cs"/>
              </a:rPr>
              <a:t>"</a:t>
            </a:r>
          </a:p>
          <a:p>
            <a:r>
              <a:rPr lang="en-US" sz="1200" b="0" i="0" kern="1200">
                <a:solidFill>
                  <a:schemeClr val="tx1"/>
                </a:solidFill>
                <a:effectLst/>
                <a:latin typeface="+mn-lt"/>
                <a:ea typeface="+mn-ea"/>
                <a:cs typeface="+mn-cs"/>
              </a:rPr>
              <a:t>"This is the </a:t>
            </a:r>
            <a:r>
              <a:rPr lang="en-US" sz="1200" b="1" i="0" kern="1200">
                <a:solidFill>
                  <a:schemeClr val="tx1"/>
                </a:solidFill>
                <a:effectLst/>
                <a:latin typeface="+mn-lt"/>
                <a:ea typeface="+mn-ea"/>
                <a:cs typeface="+mn-cs"/>
              </a:rPr>
              <a:t>standardized IEEE-defined interface</a:t>
            </a:r>
            <a:r>
              <a:rPr lang="en-US" sz="1200" b="0" i="0" kern="1200">
                <a:solidFill>
                  <a:schemeClr val="tx1"/>
                </a:solidFill>
                <a:effectLst/>
                <a:latin typeface="+mn-lt"/>
                <a:ea typeface="+mn-ea"/>
                <a:cs typeface="+mn-cs"/>
              </a:rPr>
              <a:t> that connects the Ethernet MAC to the Physical layer. It's very purpose-built for Ethernet."</a:t>
            </a:r>
          </a:p>
          <a:p>
            <a:r>
              <a:rPr lang="en-US" sz="1200" b="0" i="0" kern="1200">
                <a:solidFill>
                  <a:schemeClr val="tx1"/>
                </a:solidFill>
                <a:effectLst/>
                <a:latin typeface="+mn-lt"/>
                <a:ea typeface="+mn-ea"/>
                <a:cs typeface="+mn-cs"/>
              </a:rPr>
              <a:t>"It has a </a:t>
            </a:r>
            <a:r>
              <a:rPr lang="en-US" sz="1200" b="1" i="0" kern="1200">
                <a:solidFill>
                  <a:schemeClr val="tx1"/>
                </a:solidFill>
                <a:effectLst/>
                <a:latin typeface="+mn-lt"/>
                <a:ea typeface="+mn-ea"/>
                <a:cs typeface="+mn-cs"/>
              </a:rPr>
              <a:t>fixed 64-bit data path</a:t>
            </a:r>
            <a:r>
              <a:rPr lang="en-US" sz="1200" b="0" i="0" kern="1200">
                <a:solidFill>
                  <a:schemeClr val="tx1"/>
                </a:solidFill>
                <a:effectLst/>
                <a:latin typeface="+mn-lt"/>
                <a:ea typeface="+mn-ea"/>
                <a:cs typeface="+mn-cs"/>
              </a:rPr>
              <a:t> and uses separate </a:t>
            </a:r>
            <a:r>
              <a:rPr lang="en-US" sz="1200" b="1" i="0" kern="1200">
                <a:solidFill>
                  <a:schemeClr val="tx1"/>
                </a:solidFill>
                <a:effectLst/>
                <a:latin typeface="+mn-lt"/>
                <a:ea typeface="+mn-ea"/>
                <a:cs typeface="+mn-cs"/>
              </a:rPr>
              <a:t>control bits</a:t>
            </a:r>
            <a:r>
              <a:rPr lang="en-US" sz="1200" b="0" i="0" kern="1200">
                <a:solidFill>
                  <a:schemeClr val="tx1"/>
                </a:solidFill>
                <a:effectLst/>
                <a:latin typeface="+mn-lt"/>
                <a:ea typeface="+mn-ea"/>
                <a:cs typeface="+mn-cs"/>
              </a:rPr>
              <a:t> to distinguish between data bytes and control characters that indicate idle periods or start/end of frame."</a:t>
            </a:r>
          </a:p>
          <a:p>
            <a:r>
              <a:rPr lang="en-US" sz="1200" b="0" i="0" kern="1200">
                <a:solidFill>
                  <a:schemeClr val="tx1"/>
                </a:solidFill>
                <a:effectLst/>
                <a:latin typeface="+mn-lt"/>
                <a:ea typeface="+mn-ea"/>
                <a:cs typeface="+mn-cs"/>
              </a:rPr>
              <a:t>"Its flow control is handled through Ethernet-specific </a:t>
            </a:r>
            <a:r>
              <a:rPr lang="en-US" sz="1200" b="1" i="0" kern="1200">
                <a:solidFill>
                  <a:schemeClr val="tx1"/>
                </a:solidFill>
                <a:effectLst/>
                <a:latin typeface="+mn-lt"/>
                <a:ea typeface="+mn-ea"/>
                <a:cs typeface="+mn-cs"/>
              </a:rPr>
              <a:t>pause frames</a:t>
            </a:r>
            <a:r>
              <a:rPr lang="en-US" sz="1200" b="0" i="0" kern="1200">
                <a:solidFill>
                  <a:schemeClr val="tx1"/>
                </a:solidFill>
                <a:effectLst/>
                <a:latin typeface="+mn-lt"/>
                <a:ea typeface="+mn-ea"/>
                <a:cs typeface="+mn-cs"/>
              </a:rPr>
              <a:t>."</a:t>
            </a:r>
          </a:p>
          <a:p>
            <a:r>
              <a:rPr lang="en-US" sz="1200" b="1" i="0" kern="1200">
                <a:solidFill>
                  <a:schemeClr val="tx1"/>
                </a:solidFill>
                <a:effectLst/>
                <a:latin typeface="+mn-lt"/>
                <a:ea typeface="+mn-ea"/>
                <a:cs typeface="+mn-cs"/>
              </a:rPr>
              <a:t>"Second, AXI4-Stream:</a:t>
            </a:r>
            <a:r>
              <a:rPr lang="en-US" sz="1200" b="0" i="0" kern="1200">
                <a:solidFill>
                  <a:schemeClr val="tx1"/>
                </a:solidFill>
                <a:effectLst/>
                <a:latin typeface="+mn-lt"/>
                <a:ea typeface="+mn-ea"/>
                <a:cs typeface="+mn-cs"/>
              </a:rPr>
              <a:t>"</a:t>
            </a:r>
          </a:p>
          <a:p>
            <a:r>
              <a:rPr lang="en-US" sz="1200" b="0" i="0" kern="1200">
                <a:solidFill>
                  <a:schemeClr val="tx1"/>
                </a:solidFill>
                <a:effectLst/>
                <a:latin typeface="+mn-lt"/>
                <a:ea typeface="+mn-ea"/>
                <a:cs typeface="+mn-cs"/>
              </a:rPr>
              <a:t>"This is a </a:t>
            </a:r>
            <a:r>
              <a:rPr lang="en-US" sz="1200" b="1" i="0" kern="1200">
                <a:solidFill>
                  <a:schemeClr val="tx1"/>
                </a:solidFill>
                <a:effectLst/>
                <a:latin typeface="+mn-lt"/>
                <a:ea typeface="+mn-ea"/>
                <a:cs typeface="+mn-cs"/>
              </a:rPr>
              <a:t>generic, high-performance streaming interface</a:t>
            </a:r>
            <a:r>
              <a:rPr lang="en-US" sz="1200" b="0" i="0" kern="1200">
                <a:solidFill>
                  <a:schemeClr val="tx1"/>
                </a:solidFill>
                <a:effectLst/>
                <a:latin typeface="+mn-lt"/>
                <a:ea typeface="+mn-ea"/>
                <a:cs typeface="+mn-cs"/>
              </a:rPr>
              <a:t> from the ARM AMBA family. We use it extensively elsewhere in our FPGA designs for packet processing and DMA transfers."</a:t>
            </a:r>
          </a:p>
          <a:p>
            <a:r>
              <a:rPr lang="en-US" sz="1200" b="0" i="0" kern="1200">
                <a:solidFill>
                  <a:schemeClr val="tx1"/>
                </a:solidFill>
                <a:effectLst/>
                <a:latin typeface="+mn-lt"/>
                <a:ea typeface="+mn-ea"/>
                <a:cs typeface="+mn-cs"/>
              </a:rPr>
              <a:t>"It's much more </a:t>
            </a:r>
            <a:r>
              <a:rPr lang="en-US" sz="1200" b="1" i="0" kern="1200">
                <a:solidFill>
                  <a:schemeClr val="tx1"/>
                </a:solidFill>
                <a:effectLst/>
                <a:latin typeface="+mn-lt"/>
                <a:ea typeface="+mn-ea"/>
                <a:cs typeface="+mn-cs"/>
              </a:rPr>
              <a:t>flexible and configurable</a:t>
            </a:r>
            <a:r>
              <a:rPr lang="en-US" sz="1200" b="0" i="0" kern="1200">
                <a:solidFill>
                  <a:schemeClr val="tx1"/>
                </a:solidFill>
                <a:effectLst/>
                <a:latin typeface="+mn-lt"/>
                <a:ea typeface="+mn-ea"/>
                <a:cs typeface="+mn-cs"/>
              </a:rPr>
              <a:t> than XGMII. The data width can be tuned, and it has a rich set of signals like TREADY/TVALID for hardware flow control and TLAST to mark the end of a packet."</a:t>
            </a:r>
          </a:p>
          <a:p>
            <a:r>
              <a:rPr lang="en-US" sz="1200" b="0" i="0" kern="1200">
                <a:solidFill>
                  <a:schemeClr val="tx1"/>
                </a:solidFill>
                <a:effectLst/>
                <a:latin typeface="+mn-lt"/>
                <a:ea typeface="+mn-ea"/>
                <a:cs typeface="+mn-cs"/>
              </a:rPr>
              <a:t>"It's </a:t>
            </a:r>
            <a:r>
              <a:rPr lang="en-US" sz="1200" b="1" i="0" kern="1200">
                <a:solidFill>
                  <a:schemeClr val="tx1"/>
                </a:solidFill>
                <a:effectLst/>
                <a:latin typeface="+mn-lt"/>
                <a:ea typeface="+mn-ea"/>
                <a:cs typeface="+mn-cs"/>
              </a:rPr>
              <a:t>protocol-agnostic</a:t>
            </a:r>
            <a:r>
              <a:rPr lang="en-US" sz="1200" b="0" i="0" kern="1200">
                <a:solidFill>
                  <a:schemeClr val="tx1"/>
                </a:solidFill>
                <a:effectLst/>
                <a:latin typeface="+mn-lt"/>
                <a:ea typeface="+mn-ea"/>
                <a:cs typeface="+mn-cs"/>
              </a:rPr>
              <a:t>, meaning it can carry Ethernet packets, PCIe packets, or just raw data."</a:t>
            </a:r>
          </a:p>
          <a:p>
            <a:r>
              <a:rPr lang="en-US" sz="1200" b="1" i="0" kern="1200">
                <a:solidFill>
                  <a:schemeClr val="tx1"/>
                </a:solidFill>
                <a:effectLst/>
                <a:latin typeface="+mn-lt"/>
                <a:ea typeface="+mn-ea"/>
                <a:cs typeface="+mn-cs"/>
              </a:rPr>
              <a:t>"Why does this matter for verification?"</a:t>
            </a:r>
            <a:endParaRPr lang="en-US" sz="1200" b="0" i="0" kern="1200">
              <a:solidFill>
                <a:schemeClr val="tx1"/>
              </a:solidFill>
              <a:effectLst/>
              <a:latin typeface="+mn-lt"/>
              <a:ea typeface="+mn-ea"/>
              <a:cs typeface="+mn-cs"/>
            </a:endParaRPr>
          </a:p>
          <a:p>
            <a:r>
              <a:rPr lang="en-US" sz="1200" b="0" i="0" kern="1200">
                <a:solidFill>
                  <a:schemeClr val="tx1"/>
                </a:solidFill>
                <a:effectLst/>
                <a:latin typeface="+mn-lt"/>
                <a:ea typeface="+mn-ea"/>
                <a:cs typeface="+mn-cs"/>
              </a:rPr>
              <a:t>"Our VIP needs to interface with both. It must understand the specifics of XGMII to interact with the PHY layer correctly, while also being able to handle packets on an AXI4-Stream bus for higher-level processing and checking. This dual-interface support is a key feature of our VIP's architecture."</a:t>
            </a:r>
          </a:p>
          <a:p>
            <a:endParaRPr lang="en-PK"/>
          </a:p>
        </p:txBody>
      </p:sp>
      <p:sp>
        <p:nvSpPr>
          <p:cNvPr id="4" name="Slide Number Placeholder 3"/>
          <p:cNvSpPr>
            <a:spLocks noGrp="1"/>
          </p:cNvSpPr>
          <p:nvPr>
            <p:ph type="sldNum" sz="quarter" idx="5"/>
          </p:nvPr>
        </p:nvSpPr>
        <p:spPr/>
        <p:txBody>
          <a:bodyPr/>
          <a:lstStyle/>
          <a:p>
            <a:fld id="{11D5C5F7-B6B7-B541-AD6F-071DEE448BFB}" type="slidenum">
              <a:rPr lang="en-US" smtClean="0"/>
              <a:t>4</a:t>
            </a:fld>
            <a:endParaRPr lang="en-US"/>
          </a:p>
        </p:txBody>
      </p:sp>
    </p:spTree>
    <p:extLst>
      <p:ext uri="{BB962C8B-B14F-4D97-AF65-F5344CB8AC3E}">
        <p14:creationId xmlns:p14="http://schemas.microsoft.com/office/powerpoint/2010/main" val="1052331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Next, I’ll walk you through how we integrated </a:t>
            </a:r>
            <a:r>
              <a:rPr lang="en-GB" b="1" err="1"/>
              <a:t>Scapy</a:t>
            </a:r>
            <a:r>
              <a:rPr lang="en-GB"/>
              <a:t>, into a </a:t>
            </a:r>
            <a:r>
              <a:rPr lang="en-GB" b="1"/>
              <a:t>UVM-based Ethernet IP verification</a:t>
            </a:r>
            <a:r>
              <a:rPr lang="en-GB"/>
              <a:t> flow:</a:t>
            </a:r>
          </a:p>
          <a:p>
            <a:endParaRPr lang="en-GB">
              <a:ea typeface="Calibri"/>
              <a:cs typeface="Calibri"/>
            </a:endParaRPr>
          </a:p>
          <a:p>
            <a:r>
              <a:rPr lang="en-GB"/>
              <a:t>We begin with </a:t>
            </a:r>
            <a:r>
              <a:rPr lang="en-GB" b="1" err="1"/>
              <a:t>Scapy</a:t>
            </a:r>
            <a:r>
              <a:rPr lang="en-GB"/>
              <a:t>, a Python library that generates and </a:t>
            </a:r>
            <a:r>
              <a:rPr lang="en-GB" err="1"/>
              <a:t>analyzes</a:t>
            </a:r>
            <a:r>
              <a:rPr lang="en-GB"/>
              <a:t> packets—like Ethernet, IP, and UDP.</a:t>
            </a:r>
            <a:br>
              <a:rPr lang="en-GB">
                <a:cs typeface="+mn-lt"/>
              </a:rPr>
            </a:br>
            <a:r>
              <a:rPr lang="en-GB"/>
              <a:t> It supports </a:t>
            </a:r>
            <a:r>
              <a:rPr lang="en-GB" b="1"/>
              <a:t>checksums</a:t>
            </a:r>
            <a:r>
              <a:rPr lang="en-GB"/>
              <a:t>, </a:t>
            </a:r>
            <a:r>
              <a:rPr lang="en-GB" b="1"/>
              <a:t>fuzzing</a:t>
            </a:r>
            <a:r>
              <a:rPr lang="en-GB"/>
              <a:t>, and </a:t>
            </a:r>
            <a:r>
              <a:rPr lang="en-GB" b="1"/>
              <a:t>protocol testing</a:t>
            </a:r>
            <a:r>
              <a:rPr lang="en-GB"/>
              <a:t>, making it ideal for packet-level verification.</a:t>
            </a:r>
            <a:endParaRPr lang="en-GB">
              <a:ea typeface="Calibri"/>
              <a:cs typeface="Calibri"/>
            </a:endParaRPr>
          </a:p>
          <a:p>
            <a:endParaRPr lang="en-GB">
              <a:ea typeface="Calibri"/>
              <a:cs typeface="Calibri"/>
            </a:endParaRPr>
          </a:p>
          <a:p>
            <a:r>
              <a:rPr lang="en-GB"/>
              <a:t>To connect </a:t>
            </a:r>
            <a:r>
              <a:rPr lang="en-GB" err="1"/>
              <a:t>Scapy</a:t>
            </a:r>
            <a:r>
              <a:rPr lang="en-GB"/>
              <a:t> to our testbench, we use a </a:t>
            </a:r>
            <a:r>
              <a:rPr lang="en-GB" b="1"/>
              <a:t>C wrapper</a:t>
            </a:r>
            <a:r>
              <a:rPr lang="en-GB"/>
              <a:t>—a lightweight layer built with the Python/C API.</a:t>
            </a:r>
            <a:br>
              <a:rPr lang="en-GB">
                <a:cs typeface="+mn-lt"/>
              </a:rPr>
            </a:br>
            <a:r>
              <a:rPr lang="en-GB"/>
              <a:t> It translates between Python and </a:t>
            </a:r>
            <a:r>
              <a:rPr lang="en-GB" err="1"/>
              <a:t>SystemVerilog</a:t>
            </a:r>
            <a:r>
              <a:rPr lang="en-GB"/>
              <a:t> by invoking </a:t>
            </a:r>
            <a:r>
              <a:rPr lang="en-GB" err="1"/>
              <a:t>Scapy</a:t>
            </a:r>
            <a:r>
              <a:rPr lang="en-GB"/>
              <a:t> functions, converting data types, and passing packets to the simulator.</a:t>
            </a:r>
            <a:endParaRPr lang="en-GB">
              <a:ea typeface="Calibri"/>
              <a:cs typeface="Calibri"/>
            </a:endParaRPr>
          </a:p>
          <a:p>
            <a:endParaRPr lang="en-GB">
              <a:ea typeface="Calibri"/>
              <a:cs typeface="Calibri"/>
            </a:endParaRPr>
          </a:p>
          <a:p>
            <a:r>
              <a:rPr lang="en-GB"/>
              <a:t>This C wrapper is linked to </a:t>
            </a:r>
            <a:r>
              <a:rPr lang="en-GB" err="1"/>
              <a:t>SystemVerilog</a:t>
            </a:r>
            <a:r>
              <a:rPr lang="en-GB"/>
              <a:t> using </a:t>
            </a:r>
            <a:r>
              <a:rPr lang="en-GB" b="1"/>
              <a:t>DPI-C</a:t>
            </a:r>
            <a:r>
              <a:rPr lang="en-GB"/>
              <a:t>, a standard interface that allows direct communication between C and the HDL environment.</a:t>
            </a:r>
            <a:endParaRPr lang="en-GB">
              <a:ea typeface="Calibri"/>
              <a:cs typeface="Calibri"/>
            </a:endParaRPr>
          </a:p>
          <a:p>
            <a:endParaRPr lang="en-GB"/>
          </a:p>
          <a:p>
            <a:r>
              <a:rPr lang="en-GB"/>
              <a:t>On the testbench side, we have </a:t>
            </a:r>
            <a:r>
              <a:rPr lang="en-GB" b="1" err="1"/>
              <a:t>SystemVerilog</a:t>
            </a:r>
            <a:r>
              <a:rPr lang="en-GB" b="1"/>
              <a:t> with UVM</a:t>
            </a:r>
            <a:r>
              <a:rPr lang="en-GB"/>
              <a:t>.</a:t>
            </a:r>
            <a:br>
              <a:rPr lang="en-GB">
                <a:cs typeface="+mn-lt"/>
              </a:rPr>
            </a:br>
            <a:r>
              <a:rPr lang="en-GB"/>
              <a:t> UVM handles stimulus generation, checking, and coverage.</a:t>
            </a:r>
            <a:br>
              <a:rPr lang="en-GB">
                <a:cs typeface="+mn-lt"/>
              </a:rPr>
            </a:br>
            <a:r>
              <a:rPr lang="en-GB"/>
              <a:t> Through DPI-C, it connects with </a:t>
            </a:r>
            <a:r>
              <a:rPr lang="en-GB" err="1"/>
              <a:t>Scapy</a:t>
            </a:r>
            <a:r>
              <a:rPr lang="en-GB"/>
              <a:t> to enable </a:t>
            </a:r>
            <a:r>
              <a:rPr lang="en-GB" b="1"/>
              <a:t>real packet-level testing</a:t>
            </a:r>
            <a:r>
              <a:rPr lang="en-GB"/>
              <a:t> of Ethernet/IP/UDP stacks.</a:t>
            </a:r>
            <a:endParaRPr lang="en-GB">
              <a:ea typeface="Calibri" panose="020F0502020204030204"/>
              <a:cs typeface="Calibri" panose="020F0502020204030204"/>
            </a:endParaRPr>
          </a:p>
          <a:p>
            <a:r>
              <a:rPr lang="en-GB">
                <a:ea typeface="Calibri" panose="020F0502020204030204"/>
                <a:cs typeface="Calibri" panose="020F0502020204030204"/>
              </a:rPr>
              <a:t>-----------------------------------------------------------------------------------------------------------------------------------------</a:t>
            </a:r>
            <a:endParaRPr lang="en-GB"/>
          </a:p>
          <a:p>
            <a:r>
              <a:rPr lang="en-GB"/>
              <a:t>“Looking at the diagram on the right:</a:t>
            </a:r>
            <a:endParaRPr lang="en-GB">
              <a:ea typeface="Calibri" panose="020F0502020204030204"/>
              <a:cs typeface="Calibri" panose="020F0502020204030204"/>
            </a:endParaRPr>
          </a:p>
          <a:p>
            <a:pPr marL="171450" indent="-171450">
              <a:buFont typeface="Arial"/>
              <a:buChar char="•"/>
            </a:pPr>
            <a:r>
              <a:rPr lang="en-GB"/>
              <a:t>We see </a:t>
            </a:r>
            <a:r>
              <a:rPr lang="en-GB" b="1" err="1"/>
              <a:t>Scapy</a:t>
            </a:r>
            <a:r>
              <a:rPr lang="en-GB" b="1"/>
              <a:t> inside a Python environment</a:t>
            </a:r>
            <a:r>
              <a:rPr lang="en-GB"/>
              <a:t>,</a:t>
            </a:r>
            <a:endParaRPr lang="en-GB">
              <a:ea typeface="Calibri"/>
              <a:cs typeface="Calibri"/>
            </a:endParaRPr>
          </a:p>
          <a:p>
            <a:pPr marL="171450" indent="-171450">
              <a:buFont typeface="Arial"/>
              <a:buChar char="•"/>
            </a:pPr>
            <a:r>
              <a:rPr lang="en-GB"/>
              <a:t>Wrapped with a </a:t>
            </a:r>
            <a:r>
              <a:rPr lang="en-GB" b="1"/>
              <a:t>C layer</a:t>
            </a:r>
            <a:endParaRPr lang="en-GB"/>
          </a:p>
          <a:p>
            <a:pPr marL="171450" indent="-171450">
              <a:buFont typeface="Arial"/>
              <a:buChar char="•"/>
            </a:pPr>
            <a:r>
              <a:rPr lang="en-GB"/>
              <a:t>Connected via </a:t>
            </a:r>
            <a:r>
              <a:rPr lang="en-GB" b="1"/>
              <a:t>DPI-C</a:t>
            </a:r>
            <a:r>
              <a:rPr lang="en-GB"/>
              <a:t> to our </a:t>
            </a:r>
            <a:r>
              <a:rPr lang="en-GB" b="1" err="1"/>
              <a:t>SystemVerilog</a:t>
            </a:r>
            <a:r>
              <a:rPr lang="en-GB" b="1"/>
              <a:t> + UVM</a:t>
            </a:r>
            <a:r>
              <a:rPr lang="en-GB"/>
              <a:t> testbench.</a:t>
            </a:r>
            <a:endParaRPr lang="en-GB">
              <a:ea typeface="Calibri" panose="020F0502020204030204"/>
              <a:cs typeface="Calibri" panose="020F0502020204030204"/>
            </a:endParaRPr>
          </a:p>
          <a:p>
            <a:endParaRPr lang="en-GB">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11D5C5F7-B6B7-B541-AD6F-071DEE448BFB}" type="slidenum">
              <a:rPr lang="en-US" smtClean="0"/>
              <a:t>5</a:t>
            </a:fld>
            <a:endParaRPr lang="en-US"/>
          </a:p>
        </p:txBody>
      </p:sp>
    </p:spTree>
    <p:extLst>
      <p:ext uri="{BB962C8B-B14F-4D97-AF65-F5344CB8AC3E}">
        <p14:creationId xmlns:p14="http://schemas.microsoft.com/office/powerpoint/2010/main" val="2124689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73401-0ECB-A726-4E79-BAB19DBB5D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204FAF-A44E-08BB-6926-CC980364EF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4B96BE-96B5-D7B4-2112-5F0F5160CEBE}"/>
              </a:ext>
            </a:extLst>
          </p:cNvPr>
          <p:cNvSpPr>
            <a:spLocks noGrp="1"/>
          </p:cNvSpPr>
          <p:nvPr>
            <p:ph type="body" idx="1"/>
          </p:nvPr>
        </p:nvSpPr>
        <p:spPr/>
        <p:txBody>
          <a:bodyPr/>
          <a:lstStyle/>
          <a:p>
            <a:r>
              <a:rPr lang="en-US"/>
              <a:t>“Now let’s briefly look at </a:t>
            </a:r>
            <a:r>
              <a:rPr lang="en-US" b="1"/>
              <a:t>ARP</a:t>
            </a:r>
            <a:r>
              <a:rPr lang="en-US"/>
              <a:t>, or Address Resolution Protocol.</a:t>
            </a:r>
          </a:p>
          <a:p>
            <a:r>
              <a:rPr lang="en-US"/>
              <a:t>ARP is a </a:t>
            </a:r>
            <a:r>
              <a:rPr lang="en-US" b="1"/>
              <a:t>Layer 2 protocol</a:t>
            </a:r>
            <a:r>
              <a:rPr lang="en-US"/>
              <a:t> used to discover the </a:t>
            </a:r>
            <a:r>
              <a:rPr lang="en-US" b="1"/>
              <a:t>MAC address</a:t>
            </a:r>
            <a:r>
              <a:rPr lang="en-US"/>
              <a:t> associated with a known </a:t>
            </a:r>
            <a:r>
              <a:rPr lang="en-US" b="1"/>
              <a:t>IPv4 address</a:t>
            </a:r>
            <a:r>
              <a:rPr lang="en-US"/>
              <a:t>.</a:t>
            </a:r>
            <a:endParaRPr lang="en-US">
              <a:ea typeface="Calibri"/>
              <a:cs typeface="Calibri"/>
            </a:endParaRPr>
          </a:p>
          <a:p>
            <a:endParaRPr lang="en-US">
              <a:ea typeface="Calibri"/>
              <a:cs typeface="Calibri"/>
            </a:endParaRPr>
          </a:p>
          <a:p>
            <a:r>
              <a:rPr lang="en-US"/>
              <a:t>For IP packet transfer, the source needs to know the destination MAC address. If unknown, the source floods the network, sending packets to all the devices, causing unnecessary traffic. When the MAC address is known, the source can send the packet directly to the destination avoiding unnecessary traffic flows.</a:t>
            </a:r>
            <a:endParaRPr lang="en-US">
              <a:ea typeface="Calibri"/>
              <a:cs typeface="Calibri"/>
            </a:endParaRPr>
          </a:p>
          <a:p>
            <a:endParaRPr lang="en-US">
              <a:ea typeface="Calibri"/>
              <a:cs typeface="Calibri"/>
            </a:endParaRPr>
          </a:p>
          <a:p>
            <a:r>
              <a:rPr lang="en-US"/>
              <a:t>For Example: If a device—say </a:t>
            </a:r>
            <a:r>
              <a:rPr lang="en-US" b="1"/>
              <a:t>PC1</a:t>
            </a:r>
            <a:r>
              <a:rPr lang="en-US"/>
              <a:t>—wants to send data to another device but doesn’t have its MAC address in the </a:t>
            </a:r>
            <a:r>
              <a:rPr lang="en-US" b="1"/>
              <a:t>ARP cache</a:t>
            </a:r>
            <a:r>
              <a:rPr lang="en-US"/>
              <a:t>, it broadcasts an ARP request saying:</a:t>
            </a:r>
            <a:br>
              <a:rPr lang="en-US">
                <a:cs typeface="+mn-lt"/>
              </a:rPr>
            </a:br>
            <a:r>
              <a:rPr lang="en-US"/>
              <a:t> </a:t>
            </a:r>
            <a:r>
              <a:rPr lang="en-US" i="1"/>
              <a:t>“Who has got this IP address?”</a:t>
            </a:r>
            <a:endParaRPr lang="en-US">
              <a:ea typeface="Calibri"/>
              <a:cs typeface="Calibri"/>
            </a:endParaRPr>
          </a:p>
          <a:p>
            <a:endParaRPr lang="en-US" i="1"/>
          </a:p>
          <a:p>
            <a:r>
              <a:rPr lang="en-US"/>
              <a:t>The device with the matching IP replies with its MAC address.</a:t>
            </a:r>
            <a:br>
              <a:rPr lang="en-US">
                <a:cs typeface="+mn-lt"/>
              </a:rPr>
            </a:br>
            <a:r>
              <a:rPr lang="en-US"/>
              <a:t> PC1 then stores this in its cache to avoid repeating the request in future communications.”</a:t>
            </a:r>
            <a:endParaRPr lang="en-GB"/>
          </a:p>
        </p:txBody>
      </p:sp>
      <p:sp>
        <p:nvSpPr>
          <p:cNvPr id="4" name="Slide Number Placeholder 3">
            <a:extLst>
              <a:ext uri="{FF2B5EF4-FFF2-40B4-BE49-F238E27FC236}">
                <a16:creationId xmlns:a16="http://schemas.microsoft.com/office/drawing/2014/main" id="{F730DEC2-9C7F-42A5-BE05-BFAAD470F6DA}"/>
              </a:ext>
            </a:extLst>
          </p:cNvPr>
          <p:cNvSpPr>
            <a:spLocks noGrp="1"/>
          </p:cNvSpPr>
          <p:nvPr>
            <p:ph type="sldNum" sz="quarter" idx="5"/>
          </p:nvPr>
        </p:nvSpPr>
        <p:spPr/>
        <p:txBody>
          <a:bodyPr/>
          <a:lstStyle/>
          <a:p>
            <a:fld id="{11D5C5F7-B6B7-B541-AD6F-071DEE448BFB}" type="slidenum">
              <a:rPr lang="en-US" smtClean="0"/>
              <a:t>6</a:t>
            </a:fld>
            <a:endParaRPr lang="en-US"/>
          </a:p>
        </p:txBody>
      </p:sp>
    </p:spTree>
    <p:extLst>
      <p:ext uri="{BB962C8B-B14F-4D97-AF65-F5344CB8AC3E}">
        <p14:creationId xmlns:p14="http://schemas.microsoft.com/office/powerpoint/2010/main" val="2061271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slide shows the flow of ARP frame creation and parsing across </a:t>
            </a:r>
            <a:r>
              <a:rPr lang="en-GB" err="1"/>
              <a:t>SystemVerilog</a:t>
            </a:r>
            <a:r>
              <a:rPr lang="en-GB"/>
              <a:t>, C Wrapper, and Python.</a:t>
            </a:r>
            <a:endParaRPr lang="en-US"/>
          </a:p>
          <a:p>
            <a:br>
              <a:rPr lang="en-GB">
                <a:cs typeface="+mn-lt"/>
              </a:rPr>
            </a:br>
            <a:r>
              <a:rPr lang="en-GB"/>
              <a:t> 1. The process starts in </a:t>
            </a:r>
            <a:r>
              <a:rPr lang="en-GB" b="1" err="1"/>
              <a:t>SystemVerilog</a:t>
            </a:r>
            <a:r>
              <a:rPr lang="en-GB"/>
              <a:t>, which initiates the ARP frame creation by calling a function with inputs like source, destination MAC and IP addresses.</a:t>
            </a:r>
            <a:br>
              <a:rPr lang="en-GB">
                <a:cs typeface="+mn-lt"/>
              </a:rPr>
            </a:br>
            <a:r>
              <a:rPr lang="en-GB"/>
              <a:t> 2. The </a:t>
            </a:r>
            <a:r>
              <a:rPr lang="en-GB" b="1"/>
              <a:t>C Wrapper</a:t>
            </a:r>
            <a:r>
              <a:rPr lang="en-GB"/>
              <a:t> then converts these </a:t>
            </a:r>
            <a:r>
              <a:rPr lang="en-GB" err="1"/>
              <a:t>SystemVerilog</a:t>
            </a:r>
            <a:r>
              <a:rPr lang="en-GB"/>
              <a:t> types into Python-compatible formats - like arrays to lists.</a:t>
            </a:r>
            <a:br>
              <a:rPr lang="en-GB">
                <a:cs typeface="+mn-lt"/>
              </a:rPr>
            </a:br>
            <a:r>
              <a:rPr lang="en-GB"/>
              <a:t> </a:t>
            </a:r>
            <a:endParaRPr lang="en-US"/>
          </a:p>
          <a:p>
            <a:r>
              <a:rPr lang="en-GB"/>
              <a:t>3.Python uses this data to build the</a:t>
            </a:r>
            <a:r>
              <a:rPr lang="en-GB" b="1"/>
              <a:t> ARP frame</a:t>
            </a:r>
            <a:r>
              <a:rPr lang="en-GB"/>
              <a:t>, assembling the Ethernet and ARP headers using </a:t>
            </a:r>
            <a:r>
              <a:rPr lang="en-GB" b="1" err="1"/>
              <a:t>Scapy</a:t>
            </a:r>
            <a:r>
              <a:rPr lang="en-GB"/>
              <a:t>.</a:t>
            </a:r>
            <a:br>
              <a:rPr lang="en-GB">
                <a:cs typeface="+mn-lt"/>
              </a:rPr>
            </a:br>
            <a:r>
              <a:rPr lang="en-GB"/>
              <a:t>4.Once created, the C Wrapper copies the raw frame bytes back into </a:t>
            </a:r>
            <a:r>
              <a:rPr lang="en-GB" err="1"/>
              <a:t>SystemVerilog</a:t>
            </a:r>
            <a:r>
              <a:rPr lang="en-GB"/>
              <a:t> memory.</a:t>
            </a:r>
            <a:br>
              <a:rPr lang="en-GB">
                <a:cs typeface="+mn-lt"/>
              </a:rPr>
            </a:br>
            <a:r>
              <a:rPr lang="en-GB"/>
              <a:t> 5.Finally, </a:t>
            </a:r>
            <a:r>
              <a:rPr lang="en-GB" err="1"/>
              <a:t>SystemVerilog</a:t>
            </a:r>
            <a:r>
              <a:rPr lang="en-GB"/>
              <a:t> parses the returned ARP frame, verifying that it is correctly formed before further use.</a:t>
            </a:r>
            <a:endParaRPr lang="en-US"/>
          </a:p>
          <a:p>
            <a:br>
              <a:rPr lang="en-GB">
                <a:cs typeface="+mn-lt"/>
              </a:rPr>
            </a:br>
            <a:r>
              <a:rPr lang="en-GB"/>
              <a:t> This seamless flow ensures that packet creation and validation integrate the strengths of each language and environment.”</a:t>
            </a:r>
            <a:endParaRPr lang="en-US">
              <a:ea typeface="Calibri"/>
              <a:cs typeface="Calibri"/>
            </a:endParaRPr>
          </a:p>
        </p:txBody>
      </p:sp>
      <p:sp>
        <p:nvSpPr>
          <p:cNvPr id="4" name="Slide Number Placeholder 3"/>
          <p:cNvSpPr>
            <a:spLocks noGrp="1"/>
          </p:cNvSpPr>
          <p:nvPr>
            <p:ph type="sldNum" sz="quarter" idx="5"/>
          </p:nvPr>
        </p:nvSpPr>
        <p:spPr/>
        <p:txBody>
          <a:bodyPr/>
          <a:lstStyle/>
          <a:p>
            <a:fld id="{11D5C5F7-B6B7-B541-AD6F-071DEE448BFB}" type="slidenum">
              <a:rPr lang="en-US" smtClean="0"/>
              <a:t>7</a:t>
            </a:fld>
            <a:endParaRPr lang="en-US"/>
          </a:p>
        </p:txBody>
      </p:sp>
    </p:spTree>
    <p:extLst>
      <p:ext uri="{BB962C8B-B14F-4D97-AF65-F5344CB8AC3E}">
        <p14:creationId xmlns:p14="http://schemas.microsoft.com/office/powerpoint/2010/main" val="1101926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build SV based test cases for each networking layer and this slide shows a sample </a:t>
            </a:r>
            <a:r>
              <a:rPr lang="en-US" b="1" dirty="0"/>
              <a:t>UDP test case</a:t>
            </a:r>
            <a:r>
              <a:rPr lang="en-US" dirty="0"/>
              <a:t> where it build, send, and verify UDP packets in the testbench using </a:t>
            </a:r>
            <a:r>
              <a:rPr lang="en-US" dirty="0" err="1"/>
              <a:t>Scapy</a:t>
            </a:r>
            <a:r>
              <a:rPr lang="en-US" dirty="0"/>
              <a:t>.</a:t>
            </a:r>
          </a:p>
          <a:p>
            <a:endParaRPr lang="en-US" dirty="0">
              <a:ea typeface="Calibri"/>
              <a:cs typeface="Calibri"/>
            </a:endParaRPr>
          </a:p>
          <a:p>
            <a:pPr marL="171450" indent="-171450">
              <a:buFont typeface="Arial"/>
              <a:buChar char="•"/>
            </a:pPr>
            <a:r>
              <a:rPr lang="en-US" dirty="0"/>
              <a:t>The </a:t>
            </a:r>
            <a:r>
              <a:rPr lang="en-US" b="1" dirty="0"/>
              <a:t>test</a:t>
            </a:r>
            <a:r>
              <a:rPr lang="en-US" dirty="0"/>
              <a:t> creates a </a:t>
            </a:r>
            <a:r>
              <a:rPr lang="en-US" b="1" dirty="0"/>
              <a:t>UDP packet</a:t>
            </a:r>
            <a:r>
              <a:rPr lang="en-US" dirty="0"/>
              <a:t> with specific </a:t>
            </a:r>
            <a:r>
              <a:rPr lang="en-US" b="1" dirty="0"/>
              <a:t>source</a:t>
            </a:r>
            <a:r>
              <a:rPr lang="en-US" dirty="0"/>
              <a:t> and </a:t>
            </a:r>
            <a:r>
              <a:rPr lang="en-US" b="1" dirty="0"/>
              <a:t>destination addresses</a:t>
            </a:r>
            <a:r>
              <a:rPr lang="en-US" dirty="0"/>
              <a:t> and </a:t>
            </a:r>
            <a:r>
              <a:rPr lang="en-US" b="1" dirty="0"/>
              <a:t>ports.</a:t>
            </a:r>
            <a:endParaRPr lang="en-US" b="1" dirty="0">
              <a:ea typeface="Calibri"/>
              <a:cs typeface="Calibri"/>
            </a:endParaRPr>
          </a:p>
          <a:p>
            <a:pPr marL="171450" indent="-171450">
              <a:buFont typeface="Arial"/>
              <a:buChar char="•"/>
            </a:pPr>
            <a:r>
              <a:rPr lang="en-US" dirty="0"/>
              <a:t>It sends the packet to the DUT and waits for an</a:t>
            </a:r>
            <a:r>
              <a:rPr lang="en-US" b="1" dirty="0"/>
              <a:t> ARP request</a:t>
            </a:r>
            <a:r>
              <a:rPr lang="en-US" dirty="0"/>
              <a:t> from the </a:t>
            </a:r>
            <a:r>
              <a:rPr lang="en-US" b="1" dirty="0"/>
              <a:t>DUT</a:t>
            </a:r>
            <a:r>
              <a:rPr lang="en-US" dirty="0"/>
              <a:t>.</a:t>
            </a:r>
            <a:endParaRPr lang="en-US" dirty="0">
              <a:ea typeface="Calibri"/>
              <a:cs typeface="Calibri"/>
            </a:endParaRPr>
          </a:p>
          <a:p>
            <a:pPr marL="171450" indent="-171450">
              <a:buFont typeface="Arial"/>
              <a:buChar char="•"/>
            </a:pPr>
            <a:r>
              <a:rPr lang="en-US" dirty="0"/>
              <a:t>The testbench responds with an </a:t>
            </a:r>
            <a:r>
              <a:rPr lang="en-US" b="1" dirty="0"/>
              <a:t>ARP reply</a:t>
            </a:r>
            <a:r>
              <a:rPr lang="en-US" dirty="0"/>
              <a:t> to start communication.</a:t>
            </a:r>
            <a:endParaRPr lang="en-US" dirty="0">
              <a:ea typeface="Calibri"/>
              <a:cs typeface="Calibri"/>
            </a:endParaRPr>
          </a:p>
          <a:p>
            <a:pPr marL="171450" indent="-171450">
              <a:buFont typeface="Arial"/>
              <a:buChar char="•"/>
            </a:pPr>
            <a:r>
              <a:rPr lang="en-US" dirty="0"/>
              <a:t>Finally, it checks that the DUT correctly receives the</a:t>
            </a:r>
            <a:r>
              <a:rPr lang="en-US" b="1" dirty="0"/>
              <a:t> UDP response</a:t>
            </a:r>
            <a:r>
              <a:rPr lang="en-US" dirty="0"/>
              <a:t> with the expected port values.</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11D5C5F7-B6B7-B541-AD6F-071DEE448BFB}" type="slidenum">
              <a:rPr lang="en-US" smtClean="0"/>
              <a:t>8</a:t>
            </a:fld>
            <a:endParaRPr lang="en-US"/>
          </a:p>
        </p:txBody>
      </p:sp>
    </p:spTree>
    <p:extLst>
      <p:ext uri="{BB962C8B-B14F-4D97-AF65-F5344CB8AC3E}">
        <p14:creationId xmlns:p14="http://schemas.microsoft.com/office/powerpoint/2010/main" val="153792433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190126-0877-D645-916C-EA25CFBDBB8D}"/>
              </a:ext>
            </a:extLst>
          </p:cNvPr>
          <p:cNvSpPr>
            <a:spLocks noGrp="1"/>
          </p:cNvSpPr>
          <p:nvPr>
            <p:ph type="subTitle" idx="1"/>
          </p:nvPr>
        </p:nvSpPr>
        <p:spPr>
          <a:xfrm>
            <a:off x="1524000" y="2613447"/>
            <a:ext cx="9144000" cy="1655762"/>
          </a:xfrm>
        </p:spPr>
        <p:txBody>
          <a:bodyPr>
            <a:normAutofit/>
          </a:bodyPr>
          <a:lstStyle>
            <a:lvl1pPr marL="0" indent="0" algn="ctr">
              <a:buNone/>
              <a:defRPr sz="2800">
                <a:latin typeface="Poppins" panose="00000500000000000000" pitchFamily="2" charset="0"/>
                <a:cs typeface="Poppins"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pic>
        <p:nvPicPr>
          <p:cNvPr id="4" name="Picture 3">
            <a:extLst>
              <a:ext uri="{FF2B5EF4-FFF2-40B4-BE49-F238E27FC236}">
                <a16:creationId xmlns:a16="http://schemas.microsoft.com/office/drawing/2014/main" id="{E4566652-DEEA-EC98-F3E7-6B13F1EF6EDF}"/>
              </a:ext>
            </a:extLst>
          </p:cNvPr>
          <p:cNvPicPr>
            <a:picLocks noChangeAspect="1"/>
          </p:cNvPicPr>
          <p:nvPr userDrawn="1"/>
        </p:nvPicPr>
        <p:blipFill>
          <a:blip r:embed="rId2">
            <a:alphaModFix/>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3334960" y="1533400"/>
            <a:ext cx="5522081" cy="1223643"/>
          </a:xfrm>
          <a:prstGeom prst="rect">
            <a:avLst/>
          </a:prstGeom>
        </p:spPr>
      </p:pic>
      <p:sp>
        <p:nvSpPr>
          <p:cNvPr id="2" name="Subtitle 2">
            <a:extLst>
              <a:ext uri="{FF2B5EF4-FFF2-40B4-BE49-F238E27FC236}">
                <a16:creationId xmlns:a16="http://schemas.microsoft.com/office/drawing/2014/main" id="{E2296672-1B67-E310-9376-CEA1631E5595}"/>
              </a:ext>
            </a:extLst>
          </p:cNvPr>
          <p:cNvSpPr txBox="1">
            <a:spLocks/>
          </p:cNvSpPr>
          <p:nvPr userDrawn="1"/>
        </p:nvSpPr>
        <p:spPr>
          <a:xfrm>
            <a:off x="1524000" y="5019995"/>
            <a:ext cx="9144000" cy="978800"/>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0" i="0" kern="1200">
                <a:solidFill>
                  <a:schemeClr val="bg1"/>
                </a:solidFill>
                <a:latin typeface="Poppins" panose="00000500000000000000" pitchFamily="2" charset="0"/>
                <a:ea typeface="+mn-ea"/>
                <a:cs typeface="Poppins" panose="000005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Helvetica Light" panose="020B0403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Helvetica Light" panose="020B0403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bg1"/>
                </a:solidFill>
                <a:latin typeface="Helvetica Light" panose="020B0403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bg1"/>
                </a:solidFill>
                <a:latin typeface="Helvetica Light" panose="020B04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000" b="1"/>
              <a:t>Name</a:t>
            </a:r>
          </a:p>
          <a:p>
            <a:endParaRPr lang="en-GB" sz="2000"/>
          </a:p>
          <a:p>
            <a:r>
              <a:rPr lang="en-GB" sz="1700"/>
              <a:t>Date</a:t>
            </a:r>
            <a:r>
              <a:rPr lang="en-GB" sz="2000"/>
              <a:t> </a:t>
            </a:r>
            <a:endParaRPr lang="en-US" sz="2000"/>
          </a:p>
        </p:txBody>
      </p:sp>
    </p:spTree>
    <p:extLst>
      <p:ext uri="{BB962C8B-B14F-4D97-AF65-F5344CB8AC3E}">
        <p14:creationId xmlns:p14="http://schemas.microsoft.com/office/powerpoint/2010/main" val="1472552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Text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838200" y="9525"/>
            <a:ext cx="10515600" cy="1325563"/>
          </a:xfrm>
        </p:spPr>
        <p:txBody>
          <a:bodyPr>
            <a:normAutofit/>
          </a:bodyPr>
          <a:lstStyle>
            <a:lvl1pPr>
              <a:defRPr sz="4000">
                <a:latin typeface="Poppins" panose="00000500000000000000" pitchFamily="2" charset="0"/>
                <a:cs typeface="Poppins" panose="00000500000000000000" pitchFamily="2" charset="0"/>
              </a:defRPr>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CEEF97C-8353-8642-839E-1C58564C313B}"/>
              </a:ext>
            </a:extLst>
          </p:cNvPr>
          <p:cNvSpPr/>
          <p:nvPr userDrawn="1"/>
        </p:nvSpPr>
        <p:spPr>
          <a:xfrm>
            <a:off x="7063151" y="1780653"/>
            <a:ext cx="4284708" cy="414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13" name="Text Placeholder 4">
            <a:extLst>
              <a:ext uri="{FF2B5EF4-FFF2-40B4-BE49-F238E27FC236}">
                <a16:creationId xmlns:a16="http://schemas.microsoft.com/office/drawing/2014/main" id="{BE8716E0-7821-AF4F-9597-F89C719F7F7E}"/>
              </a:ext>
            </a:extLst>
          </p:cNvPr>
          <p:cNvSpPr>
            <a:spLocks noGrp="1"/>
          </p:cNvSpPr>
          <p:nvPr>
            <p:ph type="body" sz="quarter" idx="11" hasCustomPrompt="1"/>
          </p:nvPr>
        </p:nvSpPr>
        <p:spPr>
          <a:xfrm>
            <a:off x="838200" y="1780653"/>
            <a:ext cx="2328746" cy="1109158"/>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a:p>
            <a:pPr lvl="0"/>
            <a:r>
              <a:rPr lang="en-US"/>
              <a:t>Fourth level</a:t>
            </a:r>
          </a:p>
          <a:p>
            <a:pPr lvl="0"/>
            <a:r>
              <a:rPr lang="en-US"/>
              <a:t>Fifth level</a:t>
            </a:r>
          </a:p>
        </p:txBody>
      </p:sp>
      <p:sp>
        <p:nvSpPr>
          <p:cNvPr id="14" name="Text Placeholder 4">
            <a:extLst>
              <a:ext uri="{FF2B5EF4-FFF2-40B4-BE49-F238E27FC236}">
                <a16:creationId xmlns:a16="http://schemas.microsoft.com/office/drawing/2014/main" id="{7269E4A5-1C4B-4E49-8E8C-56E2886A828D}"/>
              </a:ext>
            </a:extLst>
          </p:cNvPr>
          <p:cNvSpPr>
            <a:spLocks noGrp="1"/>
          </p:cNvSpPr>
          <p:nvPr>
            <p:ph type="body" sz="quarter" idx="12" hasCustomPrompt="1"/>
          </p:nvPr>
        </p:nvSpPr>
        <p:spPr>
          <a:xfrm>
            <a:off x="838200" y="3300600"/>
            <a:ext cx="2328746" cy="1109158"/>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a:p>
            <a:pPr lvl="0"/>
            <a:r>
              <a:rPr lang="en-US"/>
              <a:t>Fourth level</a:t>
            </a:r>
          </a:p>
          <a:p>
            <a:pPr lvl="0"/>
            <a:r>
              <a:rPr lang="en-US"/>
              <a:t>Fifth level</a:t>
            </a:r>
          </a:p>
        </p:txBody>
      </p:sp>
      <p:sp>
        <p:nvSpPr>
          <p:cNvPr id="15" name="Text Placeholder 4">
            <a:extLst>
              <a:ext uri="{FF2B5EF4-FFF2-40B4-BE49-F238E27FC236}">
                <a16:creationId xmlns:a16="http://schemas.microsoft.com/office/drawing/2014/main" id="{8BB04CF4-0A73-7F4C-BA86-19FC88B92E47}"/>
              </a:ext>
            </a:extLst>
          </p:cNvPr>
          <p:cNvSpPr>
            <a:spLocks noGrp="1"/>
          </p:cNvSpPr>
          <p:nvPr>
            <p:ph type="body" sz="quarter" idx="13" hasCustomPrompt="1"/>
          </p:nvPr>
        </p:nvSpPr>
        <p:spPr>
          <a:xfrm>
            <a:off x="838200" y="4820547"/>
            <a:ext cx="2328746" cy="1109158"/>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a:p>
            <a:pPr lvl="0"/>
            <a:r>
              <a:rPr lang="en-US"/>
              <a:t>Fourth level</a:t>
            </a:r>
          </a:p>
          <a:p>
            <a:pPr lvl="0"/>
            <a:r>
              <a:rPr lang="en-US"/>
              <a:t>Fifth level</a:t>
            </a:r>
          </a:p>
        </p:txBody>
      </p:sp>
      <p:sp>
        <p:nvSpPr>
          <p:cNvPr id="16" name="Rectangle 15">
            <a:extLst>
              <a:ext uri="{FF2B5EF4-FFF2-40B4-BE49-F238E27FC236}">
                <a16:creationId xmlns:a16="http://schemas.microsoft.com/office/drawing/2014/main" id="{F6348957-A004-0449-9BB5-2EBAB2335D93}"/>
              </a:ext>
            </a:extLst>
          </p:cNvPr>
          <p:cNvSpPr/>
          <p:nvPr userDrawn="1"/>
        </p:nvSpPr>
        <p:spPr>
          <a:xfrm>
            <a:off x="3456573" y="1780653"/>
            <a:ext cx="3316950" cy="4149052"/>
          </a:xfrm>
          <a:prstGeom prst="rect">
            <a:avLst/>
          </a:prstGeom>
          <a:solidFill>
            <a:schemeClr val="accent1">
              <a:lumMod val="20000"/>
              <a:lumOff val="8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17" name="Text Placeholder 4">
            <a:extLst>
              <a:ext uri="{FF2B5EF4-FFF2-40B4-BE49-F238E27FC236}">
                <a16:creationId xmlns:a16="http://schemas.microsoft.com/office/drawing/2014/main" id="{76C47F67-8991-8D45-BE53-C225E173D583}"/>
              </a:ext>
            </a:extLst>
          </p:cNvPr>
          <p:cNvSpPr>
            <a:spLocks noGrp="1"/>
          </p:cNvSpPr>
          <p:nvPr>
            <p:ph type="body" sz="quarter" idx="14" hasCustomPrompt="1"/>
          </p:nvPr>
        </p:nvSpPr>
        <p:spPr>
          <a:xfrm>
            <a:off x="3731396" y="2040375"/>
            <a:ext cx="2759052" cy="3679106"/>
          </a:xfrm>
          <a:prstGeom prst="rect">
            <a:avLst/>
          </a:prstGeom>
        </p:spPr>
        <p:txBody>
          <a:bodyPr>
            <a:normAutofit/>
          </a:bodyPr>
          <a:lstStyle>
            <a:lvl1pPr marL="0" indent="0">
              <a:spcBef>
                <a:spcPts val="0"/>
              </a:spcBef>
              <a:spcAft>
                <a:spcPts val="0"/>
              </a:spcAft>
              <a:buFont typeface="Arial" panose="020B0604020202020204" pitchFamily="34" charset="0"/>
              <a:buNone/>
              <a:defRPr lang="en-US" sz="24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Content Placeholder 3">
            <a:extLst>
              <a:ext uri="{FF2B5EF4-FFF2-40B4-BE49-F238E27FC236}">
                <a16:creationId xmlns:a16="http://schemas.microsoft.com/office/drawing/2014/main" id="{8F1F475B-5230-B040-997E-5DA3E2DCD527}"/>
              </a:ext>
            </a:extLst>
          </p:cNvPr>
          <p:cNvSpPr>
            <a:spLocks noGrp="1"/>
          </p:cNvSpPr>
          <p:nvPr>
            <p:ph sz="quarter" idx="15"/>
          </p:nvPr>
        </p:nvSpPr>
        <p:spPr>
          <a:xfrm>
            <a:off x="7062788" y="1781175"/>
            <a:ext cx="4284662" cy="4148138"/>
          </a:xfrm>
        </p:spPr>
        <p:txBody>
          <a:bodyPr/>
          <a:lstStyle>
            <a:lvl1pPr>
              <a:defRPr>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4">
            <a:extLst>
              <a:ext uri="{FF2B5EF4-FFF2-40B4-BE49-F238E27FC236}">
                <a16:creationId xmlns:a16="http://schemas.microsoft.com/office/drawing/2014/main" id="{F9AA7DF5-A9EC-2F43-B95A-43D2CE85F117}"/>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3" name="Picture 2">
            <a:extLst>
              <a:ext uri="{FF2B5EF4-FFF2-40B4-BE49-F238E27FC236}">
                <a16:creationId xmlns:a16="http://schemas.microsoft.com/office/drawing/2014/main" id="{66ACFC9F-0DDD-28B5-30DC-160E6E77FEFE}"/>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961185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Text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838200" y="9525"/>
            <a:ext cx="10515600" cy="1325563"/>
          </a:xfrm>
        </p:spPr>
        <p:txBody>
          <a:bodyPr>
            <a:normAutofit/>
          </a:bodyPr>
          <a:lstStyle>
            <a:lvl1pPr>
              <a:defRPr sz="4000">
                <a:latin typeface="Poppins" panose="00000500000000000000" pitchFamily="2" charset="0"/>
                <a:cs typeface="Poppins" panose="00000500000000000000" pitchFamily="2" charset="0"/>
              </a:defRPr>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CEEF97C-8353-8642-839E-1C58564C313B}"/>
              </a:ext>
            </a:extLst>
          </p:cNvPr>
          <p:cNvSpPr/>
          <p:nvPr userDrawn="1"/>
        </p:nvSpPr>
        <p:spPr>
          <a:xfrm>
            <a:off x="7063151" y="1780653"/>
            <a:ext cx="4284708" cy="414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13" name="Text Placeholder 4">
            <a:extLst>
              <a:ext uri="{FF2B5EF4-FFF2-40B4-BE49-F238E27FC236}">
                <a16:creationId xmlns:a16="http://schemas.microsoft.com/office/drawing/2014/main" id="{BE8716E0-7821-AF4F-9597-F89C719F7F7E}"/>
              </a:ext>
            </a:extLst>
          </p:cNvPr>
          <p:cNvSpPr>
            <a:spLocks noGrp="1"/>
          </p:cNvSpPr>
          <p:nvPr>
            <p:ph type="body" sz="quarter" idx="11" hasCustomPrompt="1"/>
          </p:nvPr>
        </p:nvSpPr>
        <p:spPr>
          <a:xfrm>
            <a:off x="838200" y="1798581"/>
            <a:ext cx="2328746" cy="1856284"/>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a:p>
            <a:pPr lvl="0"/>
            <a:r>
              <a:rPr lang="en-US"/>
              <a:t>Fourth level</a:t>
            </a:r>
          </a:p>
          <a:p>
            <a:pPr lvl="0"/>
            <a:r>
              <a:rPr lang="en-US"/>
              <a:t>Fifth level</a:t>
            </a:r>
          </a:p>
        </p:txBody>
      </p:sp>
      <p:sp>
        <p:nvSpPr>
          <p:cNvPr id="14" name="Text Placeholder 4">
            <a:extLst>
              <a:ext uri="{FF2B5EF4-FFF2-40B4-BE49-F238E27FC236}">
                <a16:creationId xmlns:a16="http://schemas.microsoft.com/office/drawing/2014/main" id="{7269E4A5-1C4B-4E49-8E8C-56E2886A828D}"/>
              </a:ext>
            </a:extLst>
          </p:cNvPr>
          <p:cNvSpPr>
            <a:spLocks noGrp="1"/>
          </p:cNvSpPr>
          <p:nvPr>
            <p:ph type="body" sz="quarter" idx="12" hasCustomPrompt="1"/>
          </p:nvPr>
        </p:nvSpPr>
        <p:spPr>
          <a:xfrm>
            <a:off x="838200" y="4055641"/>
            <a:ext cx="2328746" cy="1856284"/>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a:p>
            <a:pPr lvl="0"/>
            <a:r>
              <a:rPr lang="en-US"/>
              <a:t>Fourth level</a:t>
            </a:r>
          </a:p>
          <a:p>
            <a:pPr lvl="0"/>
            <a:r>
              <a:rPr lang="en-US"/>
              <a:t>Fifth level</a:t>
            </a:r>
          </a:p>
        </p:txBody>
      </p:sp>
      <p:sp>
        <p:nvSpPr>
          <p:cNvPr id="16" name="Rectangle 15">
            <a:extLst>
              <a:ext uri="{FF2B5EF4-FFF2-40B4-BE49-F238E27FC236}">
                <a16:creationId xmlns:a16="http://schemas.microsoft.com/office/drawing/2014/main" id="{F6348957-A004-0449-9BB5-2EBAB2335D93}"/>
              </a:ext>
            </a:extLst>
          </p:cNvPr>
          <p:cNvSpPr/>
          <p:nvPr userDrawn="1"/>
        </p:nvSpPr>
        <p:spPr>
          <a:xfrm>
            <a:off x="3456573" y="1780653"/>
            <a:ext cx="3316950" cy="4149052"/>
          </a:xfrm>
          <a:prstGeom prst="rect">
            <a:avLst/>
          </a:prstGeom>
          <a:solidFill>
            <a:schemeClr val="accent1">
              <a:lumMod val="20000"/>
              <a:lumOff val="80000"/>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17" name="Text Placeholder 4">
            <a:extLst>
              <a:ext uri="{FF2B5EF4-FFF2-40B4-BE49-F238E27FC236}">
                <a16:creationId xmlns:a16="http://schemas.microsoft.com/office/drawing/2014/main" id="{76C47F67-8991-8D45-BE53-C225E173D583}"/>
              </a:ext>
            </a:extLst>
          </p:cNvPr>
          <p:cNvSpPr>
            <a:spLocks noGrp="1"/>
          </p:cNvSpPr>
          <p:nvPr>
            <p:ph type="body" sz="quarter" idx="14" hasCustomPrompt="1"/>
          </p:nvPr>
        </p:nvSpPr>
        <p:spPr>
          <a:xfrm>
            <a:off x="3731396" y="2040375"/>
            <a:ext cx="2759052" cy="3679106"/>
          </a:xfrm>
          <a:prstGeom prst="rect">
            <a:avLst/>
          </a:prstGeom>
        </p:spPr>
        <p:txBody>
          <a:bodyPr>
            <a:normAutofit/>
          </a:bodyPr>
          <a:lstStyle>
            <a:lvl1pPr marL="0" indent="0">
              <a:spcBef>
                <a:spcPts val="0"/>
              </a:spcBef>
              <a:spcAft>
                <a:spcPts val="0"/>
              </a:spcAft>
              <a:buFont typeface="Arial" panose="020B0604020202020204" pitchFamily="34" charset="0"/>
              <a:buNone/>
              <a:defRPr lang="en-US" sz="24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Content Placeholder 3">
            <a:extLst>
              <a:ext uri="{FF2B5EF4-FFF2-40B4-BE49-F238E27FC236}">
                <a16:creationId xmlns:a16="http://schemas.microsoft.com/office/drawing/2014/main" id="{8F1F475B-5230-B040-997E-5DA3E2DCD527}"/>
              </a:ext>
            </a:extLst>
          </p:cNvPr>
          <p:cNvSpPr>
            <a:spLocks noGrp="1"/>
          </p:cNvSpPr>
          <p:nvPr>
            <p:ph sz="quarter" idx="15"/>
          </p:nvPr>
        </p:nvSpPr>
        <p:spPr>
          <a:xfrm>
            <a:off x="7062788" y="1781175"/>
            <a:ext cx="4284662" cy="4148138"/>
          </a:xfrm>
        </p:spPr>
        <p:txBody>
          <a:bodyPr/>
          <a:lstStyle>
            <a:lvl1pPr>
              <a:defRPr>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4">
            <a:extLst>
              <a:ext uri="{FF2B5EF4-FFF2-40B4-BE49-F238E27FC236}">
                <a16:creationId xmlns:a16="http://schemas.microsoft.com/office/drawing/2014/main" id="{865823A0-C1BD-7848-5F85-1757352EC23D}"/>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3" name="Picture 2">
            <a:extLst>
              <a:ext uri="{FF2B5EF4-FFF2-40B4-BE49-F238E27FC236}">
                <a16:creationId xmlns:a16="http://schemas.microsoft.com/office/drawing/2014/main" id="{BB08D572-6DB7-02EC-958C-9AA01D060A5A}"/>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1650368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ext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838200" y="9525"/>
            <a:ext cx="10515600" cy="1325563"/>
          </a:xfrm>
        </p:spPr>
        <p:txBody>
          <a:bodyPr>
            <a:normAutofit/>
          </a:bodyPr>
          <a:lstStyle>
            <a:lvl1pPr>
              <a:defRPr sz="4000">
                <a:latin typeface="Poppins" panose="00000500000000000000" pitchFamily="2" charset="0"/>
                <a:cs typeface="Poppins" panose="00000500000000000000" pitchFamily="2" charset="0"/>
              </a:defRPr>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50FEE48B-D6F7-154E-8E80-B8453E89FF57}"/>
              </a:ext>
            </a:extLst>
          </p:cNvPr>
          <p:cNvSpPr>
            <a:spLocks noGrp="1"/>
          </p:cNvSpPr>
          <p:nvPr>
            <p:ph type="body" sz="quarter" idx="11"/>
          </p:nvPr>
        </p:nvSpPr>
        <p:spPr>
          <a:xfrm>
            <a:off x="838200" y="1739326"/>
            <a:ext cx="4347575" cy="4149051"/>
          </a:xfrm>
          <a:prstGeom prst="rect">
            <a:avLst/>
          </a:prstGeom>
        </p:spPr>
        <p:txBody>
          <a:bodyPr>
            <a:normAutofit/>
          </a:bodyPr>
          <a:lstStyle>
            <a:lvl1pPr marL="457200" indent="-457200">
              <a:spcAft>
                <a:spcPts val="1200"/>
              </a:spcAft>
              <a:buFont typeface="Arial" panose="020B0604020202020204" pitchFamily="34" charset="0"/>
              <a:buChar char="•"/>
              <a:defRPr sz="2400" b="0" i="0">
                <a:solidFill>
                  <a:schemeClr val="accent3">
                    <a:lumMod val="90000"/>
                  </a:schemeClr>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accent3">
                    <a:lumMod val="90000"/>
                  </a:schemeClr>
                </a:solidFill>
                <a:latin typeface="Poppins" panose="00000500000000000000" pitchFamily="2" charset="0"/>
                <a:cs typeface="Poppins" panose="00000500000000000000" pitchFamily="2" charset="0"/>
              </a:defRPr>
            </a:lvl2pPr>
            <a:lvl3pPr marL="1257300" indent="-342900">
              <a:spcAft>
                <a:spcPts val="1200"/>
              </a:spcAft>
              <a:buFont typeface="Arial" panose="020B0604020202020204" pitchFamily="34" charset="0"/>
              <a:buChar char="•"/>
              <a:defRPr sz="2000">
                <a:solidFill>
                  <a:schemeClr val="accent3">
                    <a:lumMod val="90000"/>
                  </a:schemeClr>
                </a:solidFill>
                <a:latin typeface="Poppins" panose="00000500000000000000" pitchFamily="2" charset="0"/>
                <a:cs typeface="Poppins" panose="00000500000000000000" pitchFamily="2" charset="0"/>
              </a:defRPr>
            </a:lvl3pPr>
            <a:lvl4pPr marL="1657350" indent="-285750">
              <a:spcAft>
                <a:spcPts val="1200"/>
              </a:spcAft>
              <a:buFont typeface="Arial" panose="020B0604020202020204" pitchFamily="34" charset="0"/>
              <a:buChar char="•"/>
              <a:defRPr sz="1800">
                <a:solidFill>
                  <a:schemeClr val="accent3">
                    <a:lumMod val="90000"/>
                  </a:schemeClr>
                </a:solidFill>
                <a:latin typeface="Poppins" panose="00000500000000000000" pitchFamily="2" charset="0"/>
                <a:cs typeface="Poppins" panose="00000500000000000000" pitchFamily="2" charset="0"/>
              </a:defRPr>
            </a:lvl4pPr>
            <a:lvl5pPr marL="2114550" indent="-285750">
              <a:spcAft>
                <a:spcPts val="1200"/>
              </a:spcAft>
              <a:buFont typeface="Arial" panose="020B0604020202020204" pitchFamily="34" charset="0"/>
              <a:buChar char="•"/>
              <a:defRPr sz="1800">
                <a:solidFill>
                  <a:schemeClr val="accent3">
                    <a:lumMod val="90000"/>
                  </a:schemeClr>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Rectangle 11">
            <a:extLst>
              <a:ext uri="{FF2B5EF4-FFF2-40B4-BE49-F238E27FC236}">
                <a16:creationId xmlns:a16="http://schemas.microsoft.com/office/drawing/2014/main" id="{DCEEF97C-8353-8642-839E-1C58564C313B}"/>
              </a:ext>
            </a:extLst>
          </p:cNvPr>
          <p:cNvSpPr/>
          <p:nvPr userDrawn="1"/>
        </p:nvSpPr>
        <p:spPr>
          <a:xfrm>
            <a:off x="5398718" y="1723066"/>
            <a:ext cx="5955082" cy="414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13" name="Content Placeholder 3">
            <a:extLst>
              <a:ext uri="{FF2B5EF4-FFF2-40B4-BE49-F238E27FC236}">
                <a16:creationId xmlns:a16="http://schemas.microsoft.com/office/drawing/2014/main" id="{924573CD-68BC-E74C-A626-D2D71BF91203}"/>
              </a:ext>
            </a:extLst>
          </p:cNvPr>
          <p:cNvSpPr>
            <a:spLocks noGrp="1"/>
          </p:cNvSpPr>
          <p:nvPr>
            <p:ph sz="quarter" idx="15"/>
          </p:nvPr>
        </p:nvSpPr>
        <p:spPr>
          <a:xfrm>
            <a:off x="5398718" y="1727388"/>
            <a:ext cx="5948732" cy="4148138"/>
          </a:xfrm>
        </p:spPr>
        <p:txBody>
          <a:bodyPr/>
          <a:lstStyle>
            <a:lvl1pPr>
              <a:defRPr>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a:extLst>
              <a:ext uri="{FF2B5EF4-FFF2-40B4-BE49-F238E27FC236}">
                <a16:creationId xmlns:a16="http://schemas.microsoft.com/office/drawing/2014/main" id="{12365EFA-A355-9A3C-7E63-859BB583B8BA}"/>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3" name="Picture 2">
            <a:extLst>
              <a:ext uri="{FF2B5EF4-FFF2-40B4-BE49-F238E27FC236}">
                <a16:creationId xmlns:a16="http://schemas.microsoft.com/office/drawing/2014/main" id="{0B1E7848-EE51-C921-52DC-7190A446D1AE}"/>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2890163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Text &amp;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83D48D5-D594-5840-97C9-014CE8D2D3E4}"/>
              </a:ext>
            </a:extLst>
          </p:cNvPr>
          <p:cNvSpPr>
            <a:spLocks noGrp="1"/>
          </p:cNvSpPr>
          <p:nvPr>
            <p:ph type="pic" sz="quarter" idx="12"/>
          </p:nvPr>
        </p:nvSpPr>
        <p:spPr>
          <a:xfrm>
            <a:off x="6692900" y="1"/>
            <a:ext cx="5499100" cy="6858000"/>
          </a:xfrm>
        </p:spPr>
        <p:txBody>
          <a:bodyPr anchor="ctr"/>
          <a:lstStyle>
            <a:lvl1pPr marL="0" indent="0" algn="ctr">
              <a:buNone/>
              <a:defRPr>
                <a:solidFill>
                  <a:schemeClr val="bg1"/>
                </a:solidFill>
                <a:latin typeface="Poppins" panose="00000500000000000000" pitchFamily="2" charset="0"/>
                <a:cs typeface="Poppins" panose="00000500000000000000" pitchFamily="2" charset="0"/>
              </a:defRPr>
            </a:lvl1pPr>
          </a:lstStyle>
          <a:p>
            <a:r>
              <a:rPr lang="en-GB"/>
              <a:t>Click icon to add picture</a:t>
            </a:r>
            <a:endParaRPr lang="en-US"/>
          </a:p>
        </p:txBody>
      </p:sp>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838200" y="9525"/>
            <a:ext cx="5434147" cy="1358075"/>
          </a:xfrm>
        </p:spPr>
        <p:txBody>
          <a:bodyPr>
            <a:normAutofit/>
          </a:bodyPr>
          <a:lstStyle>
            <a:lvl1pPr>
              <a:defRPr sz="3600">
                <a:latin typeface="Poppins" panose="00000500000000000000" pitchFamily="2" charset="0"/>
                <a:cs typeface="Poppins" panose="00000500000000000000" pitchFamily="2" charset="0"/>
              </a:defRPr>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50FEE48B-D6F7-154E-8E80-B8453E89FF57}"/>
              </a:ext>
            </a:extLst>
          </p:cNvPr>
          <p:cNvSpPr>
            <a:spLocks noGrp="1"/>
          </p:cNvSpPr>
          <p:nvPr>
            <p:ph type="body" sz="quarter" idx="11" hasCustomPrompt="1"/>
          </p:nvPr>
        </p:nvSpPr>
        <p:spPr>
          <a:xfrm>
            <a:off x="838200" y="1739326"/>
            <a:ext cx="5434147" cy="4149051"/>
          </a:xfrm>
          <a:prstGeom prst="rect">
            <a:avLst/>
          </a:prstGeom>
        </p:spPr>
        <p:txBody>
          <a:bodyPr>
            <a:normAutofit/>
          </a:bodyPr>
          <a:lstStyle>
            <a:lvl1pPr marL="457200" indent="-457200">
              <a:spcAft>
                <a:spcPts val="1200"/>
              </a:spcAft>
              <a:buFont typeface="Arial" panose="020B0604020202020204" pitchFamily="34" charset="0"/>
              <a:buChar char="•"/>
              <a:defRPr sz="2000" b="0" i="0">
                <a:solidFill>
                  <a:schemeClr val="accent3">
                    <a:lumMod val="90000"/>
                  </a:schemeClr>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accent3">
                    <a:lumMod val="90000"/>
                  </a:schemeClr>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endParaRPr lang="en-US"/>
          </a:p>
        </p:txBody>
      </p:sp>
      <p:sp>
        <p:nvSpPr>
          <p:cNvPr id="5" name="Rectangle 4">
            <a:extLst>
              <a:ext uri="{FF2B5EF4-FFF2-40B4-BE49-F238E27FC236}">
                <a16:creationId xmlns:a16="http://schemas.microsoft.com/office/drawing/2014/main" id="{429BEA97-25B5-805D-752C-CC7C07BCBE0E}"/>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3" name="Picture 2">
            <a:extLst>
              <a:ext uri="{FF2B5EF4-FFF2-40B4-BE49-F238E27FC236}">
                <a16:creationId xmlns:a16="http://schemas.microsoft.com/office/drawing/2014/main" id="{761B6257-D66E-E205-48B3-41BD395D3C24}"/>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51172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 Text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838200" y="9525"/>
            <a:ext cx="10515600" cy="1325563"/>
          </a:xfrm>
        </p:spPr>
        <p:txBody>
          <a:bodyPr>
            <a:normAutofit/>
          </a:bodyPr>
          <a:lstStyle>
            <a:lvl1pPr>
              <a:defRPr sz="4000"/>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Helvetica Light" panose="020B0403020202020204" pitchFamily="34" charset="0"/>
              </a:defRPr>
            </a:lvl1pPr>
          </a:lstStyle>
          <a:p>
            <a:fld id="{E840CC81-3A8F-D84B-B716-D833C75ABD44}" type="slidenum">
              <a:rPr lang="en-US" smtClean="0"/>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50FEE48B-D6F7-154E-8E80-B8453E89FF57}"/>
              </a:ext>
            </a:extLst>
          </p:cNvPr>
          <p:cNvSpPr>
            <a:spLocks noGrp="1"/>
          </p:cNvSpPr>
          <p:nvPr>
            <p:ph type="body" sz="quarter" idx="11"/>
          </p:nvPr>
        </p:nvSpPr>
        <p:spPr>
          <a:xfrm>
            <a:off x="838200" y="1689222"/>
            <a:ext cx="4347575" cy="4293033"/>
          </a:xfrm>
          <a:prstGeom prst="rect">
            <a:avLst/>
          </a:prstGeom>
        </p:spPr>
        <p:txBody>
          <a:bodyPr>
            <a:normAutofit/>
          </a:bodyPr>
          <a:lstStyle>
            <a:lvl1pPr marL="457200" indent="-457200">
              <a:spcAft>
                <a:spcPts val="1200"/>
              </a:spcAft>
              <a:buFont typeface="Arial" panose="020B0604020202020204" pitchFamily="34" charset="0"/>
              <a:buChar char="•"/>
              <a:defRPr sz="2400" b="0" i="0">
                <a:solidFill>
                  <a:schemeClr val="accent3">
                    <a:lumMod val="90000"/>
                  </a:schemeClr>
                </a:solidFill>
                <a:latin typeface="Helvetica Light" panose="020B0403020202020204" pitchFamily="34" charset="0"/>
              </a:defRPr>
            </a:lvl1pPr>
            <a:lvl2pPr marL="800100" indent="-342900">
              <a:spcAft>
                <a:spcPts val="1200"/>
              </a:spcAft>
              <a:buFont typeface="Arial" panose="020B0604020202020204" pitchFamily="34" charset="0"/>
              <a:buChar char="•"/>
              <a:defRPr sz="1400" b="0" i="0">
                <a:solidFill>
                  <a:schemeClr val="accent3">
                    <a:lumMod val="90000"/>
                  </a:schemeClr>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3">
                    <a:lumMod val="90000"/>
                  </a:schemeClr>
                </a:solidFill>
                <a:latin typeface="+mj-lt"/>
              </a:defRPr>
            </a:lvl3pPr>
            <a:lvl4pPr marL="1657350" indent="-285750">
              <a:spcAft>
                <a:spcPts val="1200"/>
              </a:spcAft>
              <a:buFont typeface="Arial" panose="020B0604020202020204" pitchFamily="34" charset="0"/>
              <a:buChar char="•"/>
              <a:defRPr sz="1800">
                <a:solidFill>
                  <a:schemeClr val="accent3">
                    <a:lumMod val="90000"/>
                  </a:schemeClr>
                </a:solidFill>
                <a:latin typeface="+mj-lt"/>
              </a:defRPr>
            </a:lvl4pPr>
            <a:lvl5pPr marL="2114550" indent="-285750">
              <a:spcAft>
                <a:spcPts val="1200"/>
              </a:spcAft>
              <a:buFont typeface="Arial" panose="020B0604020202020204" pitchFamily="34" charset="0"/>
              <a:buChar char="•"/>
              <a:defRPr sz="1800">
                <a:solidFill>
                  <a:schemeClr val="accent3">
                    <a:lumMod val="90000"/>
                  </a:schemeClr>
                </a:solidFill>
                <a:latin typeface="+mj-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grpSp>
        <p:nvGrpSpPr>
          <p:cNvPr id="3" name="Group 2">
            <a:extLst>
              <a:ext uri="{FF2B5EF4-FFF2-40B4-BE49-F238E27FC236}">
                <a16:creationId xmlns:a16="http://schemas.microsoft.com/office/drawing/2014/main" id="{BF053349-1F8D-7540-A911-229026BA1896}"/>
              </a:ext>
            </a:extLst>
          </p:cNvPr>
          <p:cNvGrpSpPr/>
          <p:nvPr userDrawn="1"/>
        </p:nvGrpSpPr>
        <p:grpSpPr>
          <a:xfrm>
            <a:off x="5398718" y="1650116"/>
            <a:ext cx="5955082" cy="2109898"/>
            <a:chOff x="5398718" y="1486880"/>
            <a:chExt cx="5574083" cy="2109898"/>
          </a:xfrm>
        </p:grpSpPr>
        <p:sp>
          <p:nvSpPr>
            <p:cNvPr id="13" name="Rectangle 12">
              <a:extLst>
                <a:ext uri="{FF2B5EF4-FFF2-40B4-BE49-F238E27FC236}">
                  <a16:creationId xmlns:a16="http://schemas.microsoft.com/office/drawing/2014/main" id="{67D08673-31FE-CB41-97D6-6131898BD677}"/>
                </a:ext>
              </a:extLst>
            </p:cNvPr>
            <p:cNvSpPr/>
            <p:nvPr userDrawn="1"/>
          </p:nvSpPr>
          <p:spPr>
            <a:xfrm>
              <a:off x="5398718" y="1486880"/>
              <a:ext cx="2680570" cy="21098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68E2229-2DC3-2644-A51D-C93380087EF4}"/>
                </a:ext>
              </a:extLst>
            </p:cNvPr>
            <p:cNvSpPr/>
            <p:nvPr userDrawn="1"/>
          </p:nvSpPr>
          <p:spPr>
            <a:xfrm>
              <a:off x="8292231" y="1486880"/>
              <a:ext cx="2680570" cy="21098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7CB52C9-A14A-D04D-85C3-875C8DC8F10F}"/>
              </a:ext>
            </a:extLst>
          </p:cNvPr>
          <p:cNvGrpSpPr/>
          <p:nvPr userDrawn="1"/>
        </p:nvGrpSpPr>
        <p:grpSpPr>
          <a:xfrm>
            <a:off x="5398718" y="3898953"/>
            <a:ext cx="5955082" cy="2109898"/>
            <a:chOff x="5398718" y="1486880"/>
            <a:chExt cx="5574083" cy="2109898"/>
          </a:xfrm>
        </p:grpSpPr>
        <p:sp>
          <p:nvSpPr>
            <p:cNvPr id="16" name="Rectangle 15">
              <a:extLst>
                <a:ext uri="{FF2B5EF4-FFF2-40B4-BE49-F238E27FC236}">
                  <a16:creationId xmlns:a16="http://schemas.microsoft.com/office/drawing/2014/main" id="{2638B10B-BEC5-684F-A0CE-6FEF90C94DFF}"/>
                </a:ext>
              </a:extLst>
            </p:cNvPr>
            <p:cNvSpPr/>
            <p:nvPr userDrawn="1"/>
          </p:nvSpPr>
          <p:spPr>
            <a:xfrm>
              <a:off x="5398718" y="1486880"/>
              <a:ext cx="2680570" cy="21098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99819AF-03AF-B84F-8AEA-6BB998825814}"/>
                </a:ext>
              </a:extLst>
            </p:cNvPr>
            <p:cNvSpPr/>
            <p:nvPr userDrawn="1"/>
          </p:nvSpPr>
          <p:spPr>
            <a:xfrm>
              <a:off x="8292231" y="1486880"/>
              <a:ext cx="2680570" cy="21098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Content Placeholder 3">
            <a:extLst>
              <a:ext uri="{FF2B5EF4-FFF2-40B4-BE49-F238E27FC236}">
                <a16:creationId xmlns:a16="http://schemas.microsoft.com/office/drawing/2014/main" id="{1BAB7981-A4B6-B140-AEDD-8CADA23B58D9}"/>
              </a:ext>
            </a:extLst>
          </p:cNvPr>
          <p:cNvSpPr>
            <a:spLocks noGrp="1"/>
          </p:cNvSpPr>
          <p:nvPr>
            <p:ph sz="quarter" idx="15"/>
          </p:nvPr>
        </p:nvSpPr>
        <p:spPr>
          <a:xfrm>
            <a:off x="5418742" y="1650116"/>
            <a:ext cx="2849237" cy="2109898"/>
          </a:xfrm>
        </p:spPr>
        <p:txBody>
          <a:bodyPr>
            <a:noAutofit/>
          </a:bodyPr>
          <a:lstStyle>
            <a:lvl1pPr>
              <a:defRPr sz="2400"/>
            </a:lvl1pPr>
            <a:lvl2pPr>
              <a:defRPr sz="2000"/>
            </a:lvl2pPr>
            <a:lvl3pPr>
              <a:defRPr sz="1800"/>
            </a:lvl3pPr>
            <a:lvl4pPr>
              <a:defRPr sz="1600"/>
            </a:lvl4pPr>
            <a:lvl5pP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9" name="Content Placeholder 3">
            <a:extLst>
              <a:ext uri="{FF2B5EF4-FFF2-40B4-BE49-F238E27FC236}">
                <a16:creationId xmlns:a16="http://schemas.microsoft.com/office/drawing/2014/main" id="{8CA43EDE-F294-D143-BD26-780DE8A66B51}"/>
              </a:ext>
            </a:extLst>
          </p:cNvPr>
          <p:cNvSpPr>
            <a:spLocks noGrp="1"/>
          </p:cNvSpPr>
          <p:nvPr>
            <p:ph sz="quarter" idx="16"/>
          </p:nvPr>
        </p:nvSpPr>
        <p:spPr>
          <a:xfrm>
            <a:off x="8496981" y="1650116"/>
            <a:ext cx="2849237" cy="2109898"/>
          </a:xfrm>
        </p:spPr>
        <p:txBody>
          <a:bodyPr>
            <a:noAutofit/>
          </a:bodyPr>
          <a:lstStyle>
            <a:lvl1pPr>
              <a:defRPr sz="2400"/>
            </a:lvl1pPr>
            <a:lvl2pPr>
              <a:defRPr sz="2000"/>
            </a:lvl2pPr>
            <a:lvl3pPr>
              <a:defRPr sz="1800"/>
            </a:lvl3pPr>
            <a:lvl4pPr>
              <a:defRPr sz="1600"/>
            </a:lvl4pPr>
            <a:lvl5pP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0" name="Content Placeholder 3">
            <a:extLst>
              <a:ext uri="{FF2B5EF4-FFF2-40B4-BE49-F238E27FC236}">
                <a16:creationId xmlns:a16="http://schemas.microsoft.com/office/drawing/2014/main" id="{FAA59641-A9FC-3C46-8FDB-59CAB62F6B02}"/>
              </a:ext>
            </a:extLst>
          </p:cNvPr>
          <p:cNvSpPr>
            <a:spLocks noGrp="1"/>
          </p:cNvSpPr>
          <p:nvPr>
            <p:ph sz="quarter" idx="17"/>
          </p:nvPr>
        </p:nvSpPr>
        <p:spPr>
          <a:xfrm>
            <a:off x="5418742" y="3898953"/>
            <a:ext cx="2849237" cy="2109898"/>
          </a:xfrm>
        </p:spPr>
        <p:txBody>
          <a:bodyPr>
            <a:noAutofit/>
          </a:bodyPr>
          <a:lstStyle>
            <a:lvl1pPr>
              <a:defRPr sz="2400"/>
            </a:lvl1pPr>
            <a:lvl2pPr>
              <a:defRPr sz="2000"/>
            </a:lvl2pPr>
            <a:lvl3pPr>
              <a:defRPr sz="1800"/>
            </a:lvl3pPr>
            <a:lvl4pPr>
              <a:defRPr sz="1600"/>
            </a:lvl4pPr>
            <a:lvl5pP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1" name="Content Placeholder 3">
            <a:extLst>
              <a:ext uri="{FF2B5EF4-FFF2-40B4-BE49-F238E27FC236}">
                <a16:creationId xmlns:a16="http://schemas.microsoft.com/office/drawing/2014/main" id="{88DB0BDB-2164-D24B-B4AF-AAB9E9CF0B2A}"/>
              </a:ext>
            </a:extLst>
          </p:cNvPr>
          <p:cNvSpPr>
            <a:spLocks noGrp="1"/>
          </p:cNvSpPr>
          <p:nvPr>
            <p:ph sz="quarter" idx="18"/>
          </p:nvPr>
        </p:nvSpPr>
        <p:spPr>
          <a:xfrm>
            <a:off x="8496981" y="3898953"/>
            <a:ext cx="2849237" cy="2109898"/>
          </a:xfrm>
        </p:spPr>
        <p:txBody>
          <a:bodyPr>
            <a:noAutofit/>
          </a:bodyPr>
          <a:lstStyle>
            <a:lvl1pPr>
              <a:defRPr sz="2400"/>
            </a:lvl1pPr>
            <a:lvl2pPr>
              <a:defRPr sz="2000"/>
            </a:lvl2pPr>
            <a:lvl3pPr>
              <a:defRPr sz="1800"/>
            </a:lvl3pPr>
            <a:lvl4pPr>
              <a:defRPr sz="1600"/>
            </a:lvl4pPr>
            <a:lvl5pP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4">
            <a:extLst>
              <a:ext uri="{FF2B5EF4-FFF2-40B4-BE49-F238E27FC236}">
                <a16:creationId xmlns:a16="http://schemas.microsoft.com/office/drawing/2014/main" id="{7EA7574A-E7D1-4EF2-6C9E-98A242D4CCA5}"/>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Helvetica Light" panose="020B0403020202020204" pitchFamily="34" charset="0"/>
                <a:cs typeface="Poppins Light" pitchFamily="2" charset="77"/>
              </a:rPr>
              <a:t>ArcanaSemi</a:t>
            </a:r>
            <a:r>
              <a:rPr lang="en-US" sz="900">
                <a:solidFill>
                  <a:schemeClr val="accent2">
                    <a:lumMod val="60000"/>
                    <a:lumOff val="40000"/>
                  </a:schemeClr>
                </a:solidFill>
                <a:latin typeface="Helvetica Light" panose="020B0403020202020204" pitchFamily="34" charset="0"/>
                <a:cs typeface="Poppins Light" pitchFamily="2" charset="77"/>
              </a:rPr>
              <a:t> 2025. All rights reserved.</a:t>
            </a:r>
          </a:p>
        </p:txBody>
      </p:sp>
      <p:pic>
        <p:nvPicPr>
          <p:cNvPr id="4" name="Picture 3">
            <a:extLst>
              <a:ext uri="{FF2B5EF4-FFF2-40B4-BE49-F238E27FC236}">
                <a16:creationId xmlns:a16="http://schemas.microsoft.com/office/drawing/2014/main" id="{F3B7C392-AB89-8F20-FEBA-BC8C38B15EBE}"/>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3562605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 Text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838200" y="9525"/>
            <a:ext cx="10515600" cy="1325563"/>
          </a:xfrm>
        </p:spPr>
        <p:txBody>
          <a:bodyPr>
            <a:normAutofit/>
          </a:bodyPr>
          <a:lstStyle>
            <a:lvl1pPr>
              <a:defRPr sz="4000">
                <a:latin typeface="Poppins" panose="00000500000000000000" pitchFamily="2" charset="0"/>
                <a:cs typeface="Poppins" panose="00000500000000000000" pitchFamily="2" charset="0"/>
              </a:defRPr>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50FEE48B-D6F7-154E-8E80-B8453E89FF57}"/>
              </a:ext>
            </a:extLst>
          </p:cNvPr>
          <p:cNvSpPr>
            <a:spLocks noGrp="1"/>
          </p:cNvSpPr>
          <p:nvPr>
            <p:ph type="body" sz="quarter" idx="11" hasCustomPrompt="1"/>
          </p:nvPr>
        </p:nvSpPr>
        <p:spPr>
          <a:xfrm>
            <a:off x="4125412" y="2172878"/>
            <a:ext cx="6301288" cy="1474829"/>
          </a:xfrm>
          <a:prstGeom prst="rect">
            <a:avLst/>
          </a:prstGeom>
        </p:spPr>
        <p:txBody>
          <a:bodyPr>
            <a:normAutofit/>
          </a:bodyPr>
          <a:lstStyle>
            <a:lvl1pPr marL="360000" indent="-457200">
              <a:spcBef>
                <a:spcPts val="0"/>
              </a:spcBef>
              <a:spcAft>
                <a:spcPts val="300"/>
              </a:spcAft>
              <a:buFont typeface="Arial" panose="020B0604020202020204" pitchFamily="34" charset="0"/>
              <a:buChar char="•"/>
              <a:defRPr sz="1400" b="0" i="0">
                <a:solidFill>
                  <a:schemeClr val="accent3">
                    <a:lumMod val="90000"/>
                  </a:schemeClr>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accent3">
                    <a:lumMod val="90000"/>
                  </a:schemeClr>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13" name="Rectangle 12">
            <a:extLst>
              <a:ext uri="{FF2B5EF4-FFF2-40B4-BE49-F238E27FC236}">
                <a16:creationId xmlns:a16="http://schemas.microsoft.com/office/drawing/2014/main" id="{67D08673-31FE-CB41-97D6-6131898BD677}"/>
              </a:ext>
            </a:extLst>
          </p:cNvPr>
          <p:cNvSpPr/>
          <p:nvPr userDrawn="1"/>
        </p:nvSpPr>
        <p:spPr>
          <a:xfrm>
            <a:off x="838200" y="1537809"/>
            <a:ext cx="2863792" cy="21098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16" name="Rectangle 15">
            <a:extLst>
              <a:ext uri="{FF2B5EF4-FFF2-40B4-BE49-F238E27FC236}">
                <a16:creationId xmlns:a16="http://schemas.microsoft.com/office/drawing/2014/main" id="{2638B10B-BEC5-684F-A0CE-6FEF90C94DFF}"/>
              </a:ext>
            </a:extLst>
          </p:cNvPr>
          <p:cNvSpPr/>
          <p:nvPr userDrawn="1"/>
        </p:nvSpPr>
        <p:spPr>
          <a:xfrm>
            <a:off x="838200" y="3898953"/>
            <a:ext cx="2863792" cy="21098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18" name="Text Placeholder 4">
            <a:extLst>
              <a:ext uri="{FF2B5EF4-FFF2-40B4-BE49-F238E27FC236}">
                <a16:creationId xmlns:a16="http://schemas.microsoft.com/office/drawing/2014/main" id="{E754104E-938A-B548-B2F4-8705B2AC1444}"/>
              </a:ext>
            </a:extLst>
          </p:cNvPr>
          <p:cNvSpPr>
            <a:spLocks noGrp="1"/>
          </p:cNvSpPr>
          <p:nvPr>
            <p:ph type="body" sz="quarter" idx="12" hasCustomPrompt="1"/>
          </p:nvPr>
        </p:nvSpPr>
        <p:spPr>
          <a:xfrm>
            <a:off x="4125412" y="1537810"/>
            <a:ext cx="6301288" cy="534284"/>
          </a:xfrm>
          <a:prstGeom prst="rect">
            <a:avLst/>
          </a:prstGeom>
        </p:spPr>
        <p:txBody>
          <a:bodyPr>
            <a:normAutofit/>
          </a:bodyPr>
          <a:lstStyle>
            <a:lvl1pPr marL="0" indent="0">
              <a:spcAft>
                <a:spcPts val="1200"/>
              </a:spcAft>
              <a:buFont typeface="Arial" panose="020B0604020202020204" pitchFamily="34" charset="0"/>
              <a:buNone/>
              <a:defRPr sz="2000" b="1"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accent3">
                    <a:lumMod val="90000"/>
                  </a:schemeClr>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19" name="Text Placeholder 4">
            <a:extLst>
              <a:ext uri="{FF2B5EF4-FFF2-40B4-BE49-F238E27FC236}">
                <a16:creationId xmlns:a16="http://schemas.microsoft.com/office/drawing/2014/main" id="{67A2B8D3-C54D-4F40-9C27-5C3EF049DB5F}"/>
              </a:ext>
            </a:extLst>
          </p:cNvPr>
          <p:cNvSpPr>
            <a:spLocks noGrp="1"/>
          </p:cNvSpPr>
          <p:nvPr>
            <p:ph type="body" sz="quarter" idx="13" hasCustomPrompt="1"/>
          </p:nvPr>
        </p:nvSpPr>
        <p:spPr>
          <a:xfrm>
            <a:off x="4125412" y="4558537"/>
            <a:ext cx="6301288" cy="1474829"/>
          </a:xfrm>
          <a:prstGeom prst="rect">
            <a:avLst/>
          </a:prstGeom>
        </p:spPr>
        <p:txBody>
          <a:bodyPr>
            <a:normAutofit/>
          </a:bodyPr>
          <a:lstStyle>
            <a:lvl1pPr marL="360000" indent="-457200">
              <a:spcBef>
                <a:spcPts val="0"/>
              </a:spcBef>
              <a:spcAft>
                <a:spcPts val="300"/>
              </a:spcAft>
              <a:buFont typeface="Arial" panose="020B0604020202020204" pitchFamily="34" charset="0"/>
              <a:buChar char="•"/>
              <a:defRPr sz="1400" b="0" i="0">
                <a:solidFill>
                  <a:schemeClr val="accent3">
                    <a:lumMod val="90000"/>
                  </a:schemeClr>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accent3">
                    <a:lumMod val="90000"/>
                  </a:schemeClr>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20" name="Text Placeholder 4">
            <a:extLst>
              <a:ext uri="{FF2B5EF4-FFF2-40B4-BE49-F238E27FC236}">
                <a16:creationId xmlns:a16="http://schemas.microsoft.com/office/drawing/2014/main" id="{6363A072-06B8-A542-8544-6C706B618DD7}"/>
              </a:ext>
            </a:extLst>
          </p:cNvPr>
          <p:cNvSpPr>
            <a:spLocks noGrp="1"/>
          </p:cNvSpPr>
          <p:nvPr>
            <p:ph type="body" sz="quarter" idx="14" hasCustomPrompt="1"/>
          </p:nvPr>
        </p:nvSpPr>
        <p:spPr>
          <a:xfrm>
            <a:off x="4125412" y="3923469"/>
            <a:ext cx="6301288" cy="534284"/>
          </a:xfrm>
          <a:prstGeom prst="rect">
            <a:avLst/>
          </a:prstGeom>
        </p:spPr>
        <p:txBody>
          <a:bodyPr>
            <a:normAutofit/>
          </a:bodyPr>
          <a:lstStyle>
            <a:lvl1pPr marL="0" indent="0">
              <a:spcAft>
                <a:spcPts val="1200"/>
              </a:spcAft>
              <a:buFont typeface="Arial" panose="020B0604020202020204" pitchFamily="34" charset="0"/>
              <a:buNone/>
              <a:defRPr sz="2000" b="1"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accent3">
                    <a:lumMod val="90000"/>
                  </a:schemeClr>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21" name="Content Placeholder 3">
            <a:extLst>
              <a:ext uri="{FF2B5EF4-FFF2-40B4-BE49-F238E27FC236}">
                <a16:creationId xmlns:a16="http://schemas.microsoft.com/office/drawing/2014/main" id="{A878AA3B-A192-5C4F-A05E-D633839E1508}"/>
              </a:ext>
            </a:extLst>
          </p:cNvPr>
          <p:cNvSpPr>
            <a:spLocks noGrp="1"/>
          </p:cNvSpPr>
          <p:nvPr>
            <p:ph sz="quarter" idx="16"/>
          </p:nvPr>
        </p:nvSpPr>
        <p:spPr>
          <a:xfrm>
            <a:off x="852755" y="1537809"/>
            <a:ext cx="2849237" cy="2109898"/>
          </a:xfrm>
        </p:spPr>
        <p:txBody>
          <a:bodyPr>
            <a:noAutofit/>
          </a:bodyPr>
          <a:lstStyle>
            <a:lvl1pPr>
              <a:defRPr sz="2400">
                <a:latin typeface="Poppins" panose="00000500000000000000" pitchFamily="2" charset="0"/>
                <a:cs typeface="Poppins" panose="00000500000000000000" pitchFamily="2" charset="0"/>
              </a:defRPr>
            </a:lvl1pPr>
            <a:lvl2pPr>
              <a:defRPr sz="2000">
                <a:latin typeface="Poppins" panose="00000500000000000000" pitchFamily="2" charset="0"/>
                <a:cs typeface="Poppins" panose="00000500000000000000" pitchFamily="2" charset="0"/>
              </a:defRPr>
            </a:lvl2pPr>
            <a:lvl3pPr>
              <a:defRPr sz="1800">
                <a:latin typeface="Poppins" panose="00000500000000000000" pitchFamily="2" charset="0"/>
                <a:cs typeface="Poppins" panose="00000500000000000000" pitchFamily="2" charset="0"/>
              </a:defRPr>
            </a:lvl3pPr>
            <a:lvl4pPr>
              <a:defRPr sz="1600">
                <a:latin typeface="Poppins" panose="00000500000000000000" pitchFamily="2" charset="0"/>
                <a:cs typeface="Poppins" panose="00000500000000000000" pitchFamily="2" charset="0"/>
              </a:defRPr>
            </a:lvl4pPr>
            <a:lvl5pPr>
              <a:defRPr sz="1600">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2" name="Content Placeholder 3">
            <a:extLst>
              <a:ext uri="{FF2B5EF4-FFF2-40B4-BE49-F238E27FC236}">
                <a16:creationId xmlns:a16="http://schemas.microsoft.com/office/drawing/2014/main" id="{A96322B4-4068-C941-B2BA-E6C5D64C6A5E}"/>
              </a:ext>
            </a:extLst>
          </p:cNvPr>
          <p:cNvSpPr>
            <a:spLocks noGrp="1"/>
          </p:cNvSpPr>
          <p:nvPr>
            <p:ph sz="quarter" idx="18"/>
          </p:nvPr>
        </p:nvSpPr>
        <p:spPr>
          <a:xfrm>
            <a:off x="852755" y="3899769"/>
            <a:ext cx="2849237" cy="2109898"/>
          </a:xfrm>
        </p:spPr>
        <p:txBody>
          <a:bodyPr>
            <a:noAutofit/>
          </a:bodyPr>
          <a:lstStyle>
            <a:lvl1pPr>
              <a:defRPr sz="2400">
                <a:latin typeface="Poppins" panose="00000500000000000000" pitchFamily="2" charset="0"/>
                <a:cs typeface="Poppins" panose="00000500000000000000" pitchFamily="2" charset="0"/>
              </a:defRPr>
            </a:lvl1pPr>
            <a:lvl2pPr>
              <a:defRPr sz="2000">
                <a:latin typeface="Poppins" panose="00000500000000000000" pitchFamily="2" charset="0"/>
                <a:cs typeface="Poppins" panose="00000500000000000000" pitchFamily="2" charset="0"/>
              </a:defRPr>
            </a:lvl2pPr>
            <a:lvl3pPr>
              <a:defRPr sz="1800">
                <a:latin typeface="Poppins" panose="00000500000000000000" pitchFamily="2" charset="0"/>
                <a:cs typeface="Poppins" panose="00000500000000000000" pitchFamily="2" charset="0"/>
              </a:defRPr>
            </a:lvl3pPr>
            <a:lvl4pPr>
              <a:defRPr sz="1600">
                <a:latin typeface="Poppins" panose="00000500000000000000" pitchFamily="2" charset="0"/>
                <a:cs typeface="Poppins" panose="00000500000000000000" pitchFamily="2" charset="0"/>
              </a:defRPr>
            </a:lvl4pPr>
            <a:lvl5pPr>
              <a:defRPr sz="1600">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a:extLst>
              <a:ext uri="{FF2B5EF4-FFF2-40B4-BE49-F238E27FC236}">
                <a16:creationId xmlns:a16="http://schemas.microsoft.com/office/drawing/2014/main" id="{C60D746C-DA05-2785-1519-16E393955FC1}"/>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3" name="Picture 2">
            <a:extLst>
              <a:ext uri="{FF2B5EF4-FFF2-40B4-BE49-F238E27FC236}">
                <a16:creationId xmlns:a16="http://schemas.microsoft.com/office/drawing/2014/main" id="{A3880386-351D-101D-5BBE-00AF6992438F}"/>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1529313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Text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1135583" y="1438268"/>
            <a:ext cx="3850289" cy="1325563"/>
          </a:xfrm>
        </p:spPr>
        <p:txBody>
          <a:bodyPr>
            <a:normAutofit/>
          </a:bodyPr>
          <a:lstStyle>
            <a:lvl1pPr>
              <a:defRPr sz="2800">
                <a:latin typeface="Poppins" panose="00000500000000000000" pitchFamily="2" charset="0"/>
                <a:cs typeface="Poppins" panose="00000500000000000000" pitchFamily="2" charset="0"/>
              </a:defRPr>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50FEE48B-D6F7-154E-8E80-B8453E89FF57}"/>
              </a:ext>
            </a:extLst>
          </p:cNvPr>
          <p:cNvSpPr>
            <a:spLocks noGrp="1"/>
          </p:cNvSpPr>
          <p:nvPr>
            <p:ph type="body" sz="quarter" idx="11" hasCustomPrompt="1"/>
          </p:nvPr>
        </p:nvSpPr>
        <p:spPr>
          <a:xfrm>
            <a:off x="1135583" y="2779957"/>
            <a:ext cx="3850288" cy="2525042"/>
          </a:xfrm>
          <a:prstGeom prst="rect">
            <a:avLst/>
          </a:prstGeom>
        </p:spPr>
        <p:txBody>
          <a:bodyPr>
            <a:normAutofit/>
          </a:bodyPr>
          <a:lstStyle>
            <a:lvl1pPr marL="360000" indent="-457200">
              <a:spcBef>
                <a:spcPts val="0"/>
              </a:spcBef>
              <a:spcAft>
                <a:spcPts val="300"/>
              </a:spcAft>
              <a:buFont typeface="Arial" panose="020B0604020202020204" pitchFamily="34" charset="0"/>
              <a:buChar char="•"/>
              <a:defRPr sz="1400" b="0" i="0">
                <a:solidFill>
                  <a:schemeClr val="accent3">
                    <a:lumMod val="90000"/>
                  </a:schemeClr>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accent3">
                    <a:lumMod val="90000"/>
                  </a:schemeClr>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13" name="Rectangle 12">
            <a:extLst>
              <a:ext uri="{FF2B5EF4-FFF2-40B4-BE49-F238E27FC236}">
                <a16:creationId xmlns:a16="http://schemas.microsoft.com/office/drawing/2014/main" id="{67D08673-31FE-CB41-97D6-6131898BD677}"/>
              </a:ext>
            </a:extLst>
          </p:cNvPr>
          <p:cNvSpPr/>
          <p:nvPr userDrawn="1"/>
        </p:nvSpPr>
        <p:spPr>
          <a:xfrm>
            <a:off x="5220880" y="1438269"/>
            <a:ext cx="2863792" cy="3866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16" name="Rectangle 15">
            <a:extLst>
              <a:ext uri="{FF2B5EF4-FFF2-40B4-BE49-F238E27FC236}">
                <a16:creationId xmlns:a16="http://schemas.microsoft.com/office/drawing/2014/main" id="{2638B10B-BEC5-684F-A0CE-6FEF90C94DFF}"/>
              </a:ext>
            </a:extLst>
          </p:cNvPr>
          <p:cNvSpPr/>
          <p:nvPr userDrawn="1"/>
        </p:nvSpPr>
        <p:spPr>
          <a:xfrm>
            <a:off x="8230780" y="1438269"/>
            <a:ext cx="2863792" cy="38667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14" name="Content Placeholder 3">
            <a:extLst>
              <a:ext uri="{FF2B5EF4-FFF2-40B4-BE49-F238E27FC236}">
                <a16:creationId xmlns:a16="http://schemas.microsoft.com/office/drawing/2014/main" id="{0FC3F3C3-6BAD-F740-84B6-FF8EE4DB6CEA}"/>
              </a:ext>
            </a:extLst>
          </p:cNvPr>
          <p:cNvSpPr>
            <a:spLocks noGrp="1"/>
          </p:cNvSpPr>
          <p:nvPr>
            <p:ph sz="quarter" idx="16"/>
          </p:nvPr>
        </p:nvSpPr>
        <p:spPr>
          <a:xfrm>
            <a:off x="5235435" y="1438267"/>
            <a:ext cx="2849237" cy="3866731"/>
          </a:xfrm>
        </p:spPr>
        <p:txBody>
          <a:bodyPr>
            <a:noAutofit/>
          </a:bodyPr>
          <a:lstStyle>
            <a:lvl1pPr>
              <a:defRPr sz="2400">
                <a:latin typeface="Poppins" panose="00000500000000000000" pitchFamily="2" charset="0"/>
                <a:cs typeface="Poppins" panose="00000500000000000000" pitchFamily="2" charset="0"/>
              </a:defRPr>
            </a:lvl1pPr>
            <a:lvl2pPr>
              <a:defRPr sz="2000">
                <a:latin typeface="Poppins" panose="00000500000000000000" pitchFamily="2" charset="0"/>
                <a:cs typeface="Poppins" panose="00000500000000000000" pitchFamily="2" charset="0"/>
              </a:defRPr>
            </a:lvl2pPr>
            <a:lvl3pPr>
              <a:defRPr sz="1800">
                <a:latin typeface="Poppins" panose="00000500000000000000" pitchFamily="2" charset="0"/>
                <a:cs typeface="Poppins" panose="00000500000000000000" pitchFamily="2" charset="0"/>
              </a:defRPr>
            </a:lvl3pPr>
            <a:lvl4pPr>
              <a:defRPr sz="1600">
                <a:latin typeface="Poppins" panose="00000500000000000000" pitchFamily="2" charset="0"/>
                <a:cs typeface="Poppins" panose="00000500000000000000" pitchFamily="2" charset="0"/>
              </a:defRPr>
            </a:lvl4pPr>
            <a:lvl5pPr>
              <a:defRPr sz="1600">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5" name="Content Placeholder 3">
            <a:extLst>
              <a:ext uri="{FF2B5EF4-FFF2-40B4-BE49-F238E27FC236}">
                <a16:creationId xmlns:a16="http://schemas.microsoft.com/office/drawing/2014/main" id="{7B566FC6-FB2D-A14D-B650-E753C30E2D7D}"/>
              </a:ext>
            </a:extLst>
          </p:cNvPr>
          <p:cNvSpPr>
            <a:spLocks noGrp="1"/>
          </p:cNvSpPr>
          <p:nvPr>
            <p:ph sz="quarter" idx="18"/>
          </p:nvPr>
        </p:nvSpPr>
        <p:spPr>
          <a:xfrm>
            <a:off x="8230780" y="1438267"/>
            <a:ext cx="2849237" cy="3866731"/>
          </a:xfrm>
        </p:spPr>
        <p:txBody>
          <a:bodyPr>
            <a:noAutofit/>
          </a:bodyPr>
          <a:lstStyle>
            <a:lvl1pPr>
              <a:defRPr sz="2400">
                <a:latin typeface="Poppins" panose="00000500000000000000" pitchFamily="2" charset="0"/>
                <a:cs typeface="Poppins" panose="00000500000000000000" pitchFamily="2" charset="0"/>
              </a:defRPr>
            </a:lvl1pPr>
            <a:lvl2pPr>
              <a:defRPr sz="2000">
                <a:latin typeface="Poppins" panose="00000500000000000000" pitchFamily="2" charset="0"/>
                <a:cs typeface="Poppins" panose="00000500000000000000" pitchFamily="2" charset="0"/>
              </a:defRPr>
            </a:lvl2pPr>
            <a:lvl3pPr>
              <a:defRPr sz="1800">
                <a:latin typeface="Poppins" panose="00000500000000000000" pitchFamily="2" charset="0"/>
                <a:cs typeface="Poppins" panose="00000500000000000000" pitchFamily="2" charset="0"/>
              </a:defRPr>
            </a:lvl3pPr>
            <a:lvl4pPr>
              <a:defRPr sz="1600">
                <a:latin typeface="Poppins" panose="00000500000000000000" pitchFamily="2" charset="0"/>
                <a:cs typeface="Poppins" panose="00000500000000000000" pitchFamily="2" charset="0"/>
              </a:defRPr>
            </a:lvl4pPr>
            <a:lvl5pPr>
              <a:defRPr sz="1600">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0" name="Rectangle 19">
            <a:extLst>
              <a:ext uri="{FF2B5EF4-FFF2-40B4-BE49-F238E27FC236}">
                <a16:creationId xmlns:a16="http://schemas.microsoft.com/office/drawing/2014/main" id="{B0FE2D0F-3029-0128-FDD3-60DE3C4952E4}"/>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3" name="Picture 2">
            <a:extLst>
              <a:ext uri="{FF2B5EF4-FFF2-40B4-BE49-F238E27FC236}">
                <a16:creationId xmlns:a16="http://schemas.microsoft.com/office/drawing/2014/main" id="{69FC9A5C-B28E-783F-D5F7-E2CE548635FD}"/>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2201057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 Text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1135583" y="1768238"/>
            <a:ext cx="3850289" cy="3536761"/>
          </a:xfrm>
        </p:spPr>
        <p:txBody>
          <a:bodyPr anchor="t">
            <a:normAutofit/>
          </a:bodyPr>
          <a:lstStyle>
            <a:lvl1pPr>
              <a:defRPr sz="2800">
                <a:latin typeface="Poppins" panose="00000500000000000000" pitchFamily="2" charset="0"/>
                <a:cs typeface="Poppins" panose="00000500000000000000" pitchFamily="2" charset="0"/>
              </a:defRPr>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7D08673-31FE-CB41-97D6-6131898BD677}"/>
              </a:ext>
            </a:extLst>
          </p:cNvPr>
          <p:cNvSpPr/>
          <p:nvPr userDrawn="1"/>
        </p:nvSpPr>
        <p:spPr>
          <a:xfrm>
            <a:off x="5220879" y="1768237"/>
            <a:ext cx="5835537" cy="3536767"/>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15" name="Content Placeholder 3">
            <a:extLst>
              <a:ext uri="{FF2B5EF4-FFF2-40B4-BE49-F238E27FC236}">
                <a16:creationId xmlns:a16="http://schemas.microsoft.com/office/drawing/2014/main" id="{65318132-C1EC-3141-B421-636E23BC4E7F}"/>
              </a:ext>
            </a:extLst>
          </p:cNvPr>
          <p:cNvSpPr>
            <a:spLocks noGrp="1"/>
          </p:cNvSpPr>
          <p:nvPr>
            <p:ph sz="quarter" idx="15"/>
          </p:nvPr>
        </p:nvSpPr>
        <p:spPr>
          <a:xfrm>
            <a:off x="5220879" y="1768225"/>
            <a:ext cx="5835537" cy="3536767"/>
          </a:xfrm>
          <a:solidFill>
            <a:schemeClr val="accent1">
              <a:lumMod val="20000"/>
              <a:lumOff val="80000"/>
              <a:alpha val="22000"/>
            </a:schemeClr>
          </a:solidFill>
        </p:spPr>
        <p:txBody>
          <a:bodyPr/>
          <a:lstStyle>
            <a:lvl1pPr>
              <a:defRPr>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14" name="Straight Connector 13">
            <a:extLst>
              <a:ext uri="{FF2B5EF4-FFF2-40B4-BE49-F238E27FC236}">
                <a16:creationId xmlns:a16="http://schemas.microsoft.com/office/drawing/2014/main" id="{DAB24B0E-2706-6741-A4E5-5FAA46427793}"/>
              </a:ext>
            </a:extLst>
          </p:cNvPr>
          <p:cNvCxnSpPr>
            <a:cxnSpLocks/>
          </p:cNvCxnSpPr>
          <p:nvPr userDrawn="1"/>
        </p:nvCxnSpPr>
        <p:spPr>
          <a:xfrm>
            <a:off x="5220879" y="1768237"/>
            <a:ext cx="5835537"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F8772A6-1F0C-C985-A8A2-2FBEF86FA9AB}"/>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3" name="Picture 2">
            <a:extLst>
              <a:ext uri="{FF2B5EF4-FFF2-40B4-BE49-F238E27FC236}">
                <a16:creationId xmlns:a16="http://schemas.microsoft.com/office/drawing/2014/main" id="{1141B5AA-872D-D963-58AE-45652247F622}"/>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31833027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Team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838200" y="9525"/>
            <a:ext cx="10515600" cy="1325563"/>
          </a:xfrm>
        </p:spPr>
        <p:txBody>
          <a:bodyPr>
            <a:normAutofit/>
          </a:bodyPr>
          <a:lstStyle>
            <a:lvl1pPr>
              <a:defRPr sz="4000">
                <a:latin typeface="Poppins" panose="00000500000000000000" pitchFamily="2" charset="0"/>
                <a:cs typeface="Poppins" panose="00000500000000000000" pitchFamily="2" charset="0"/>
              </a:defRPr>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F3A5439-BCE6-E045-AEE2-DCEECE776022}"/>
              </a:ext>
            </a:extLst>
          </p:cNvPr>
          <p:cNvSpPr/>
          <p:nvPr userDrawn="1"/>
        </p:nvSpPr>
        <p:spPr>
          <a:xfrm>
            <a:off x="817879" y="1828799"/>
            <a:ext cx="2482882" cy="4055681"/>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11" name="Text Placeholder 4">
            <a:extLst>
              <a:ext uri="{FF2B5EF4-FFF2-40B4-BE49-F238E27FC236}">
                <a16:creationId xmlns:a16="http://schemas.microsoft.com/office/drawing/2014/main" id="{50FEE48B-D6F7-154E-8E80-B8453E89FF57}"/>
              </a:ext>
            </a:extLst>
          </p:cNvPr>
          <p:cNvSpPr>
            <a:spLocks noGrp="1"/>
          </p:cNvSpPr>
          <p:nvPr>
            <p:ph type="body" sz="quarter" idx="11" hasCustomPrompt="1"/>
          </p:nvPr>
        </p:nvSpPr>
        <p:spPr>
          <a:xfrm>
            <a:off x="997489" y="3096314"/>
            <a:ext cx="2128801" cy="1085310"/>
          </a:xfrm>
          <a:prstGeom prst="rect">
            <a:avLst/>
          </a:prstGeom>
        </p:spPr>
        <p:txBody>
          <a:bodyPr>
            <a:normAutofit/>
          </a:bodyPr>
          <a:lstStyle>
            <a:lvl1pPr marL="0" indent="0">
              <a:spcAft>
                <a:spcPts val="1200"/>
              </a:spcAft>
              <a:buFont typeface="Arial" panose="020B0604020202020204" pitchFamily="34" charset="0"/>
              <a:buNone/>
              <a:defRPr sz="1200" b="0"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14" name="Text Placeholder 4">
            <a:extLst>
              <a:ext uri="{FF2B5EF4-FFF2-40B4-BE49-F238E27FC236}">
                <a16:creationId xmlns:a16="http://schemas.microsoft.com/office/drawing/2014/main" id="{7092059F-C826-2542-98CB-16CE2E08D9A0}"/>
              </a:ext>
            </a:extLst>
          </p:cNvPr>
          <p:cNvSpPr>
            <a:spLocks noGrp="1"/>
          </p:cNvSpPr>
          <p:nvPr>
            <p:ph type="body" sz="quarter" idx="13" hasCustomPrompt="1"/>
          </p:nvPr>
        </p:nvSpPr>
        <p:spPr>
          <a:xfrm>
            <a:off x="997489" y="2302490"/>
            <a:ext cx="2128801" cy="364740"/>
          </a:xfrm>
          <a:prstGeom prst="rect">
            <a:avLst/>
          </a:prstGeom>
        </p:spPr>
        <p:txBody>
          <a:bodyPr anchor="b">
            <a:noAutofit/>
          </a:bodyPr>
          <a:lstStyle>
            <a:lvl1pPr marL="0" indent="0">
              <a:spcAft>
                <a:spcPts val="1200"/>
              </a:spcAft>
              <a:buFont typeface="Arial" panose="020B0604020202020204" pitchFamily="34" charset="0"/>
              <a:buNone/>
              <a:defRPr sz="1400" b="1" i="0">
                <a:solidFill>
                  <a:schemeClr val="accent3">
                    <a:lumMod val="90000"/>
                  </a:schemeClr>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35" name="Rectangle 34">
            <a:extLst>
              <a:ext uri="{FF2B5EF4-FFF2-40B4-BE49-F238E27FC236}">
                <a16:creationId xmlns:a16="http://schemas.microsoft.com/office/drawing/2014/main" id="{4CFF8383-36F1-B643-9B8F-B062BD546EFB}"/>
              </a:ext>
            </a:extLst>
          </p:cNvPr>
          <p:cNvSpPr/>
          <p:nvPr userDrawn="1"/>
        </p:nvSpPr>
        <p:spPr>
          <a:xfrm>
            <a:off x="3480371" y="1828799"/>
            <a:ext cx="2482882" cy="4055681"/>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36" name="Text Placeholder 4">
            <a:extLst>
              <a:ext uri="{FF2B5EF4-FFF2-40B4-BE49-F238E27FC236}">
                <a16:creationId xmlns:a16="http://schemas.microsoft.com/office/drawing/2014/main" id="{3823275E-7958-C64E-AA0E-668B28ADC8CD}"/>
              </a:ext>
            </a:extLst>
          </p:cNvPr>
          <p:cNvSpPr>
            <a:spLocks noGrp="1"/>
          </p:cNvSpPr>
          <p:nvPr>
            <p:ph type="body" sz="quarter" idx="14" hasCustomPrompt="1"/>
          </p:nvPr>
        </p:nvSpPr>
        <p:spPr>
          <a:xfrm>
            <a:off x="3659981" y="3096314"/>
            <a:ext cx="2128801" cy="1085310"/>
          </a:xfrm>
          <a:prstGeom prst="rect">
            <a:avLst/>
          </a:prstGeom>
        </p:spPr>
        <p:txBody>
          <a:bodyPr>
            <a:normAutofit/>
          </a:bodyPr>
          <a:lstStyle>
            <a:lvl1pPr marL="0" indent="0">
              <a:spcAft>
                <a:spcPts val="1200"/>
              </a:spcAft>
              <a:buFont typeface="Arial" panose="020B0604020202020204" pitchFamily="34" charset="0"/>
              <a:buNone/>
              <a:defRPr sz="1200" b="0"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37" name="Text Placeholder 4">
            <a:extLst>
              <a:ext uri="{FF2B5EF4-FFF2-40B4-BE49-F238E27FC236}">
                <a16:creationId xmlns:a16="http://schemas.microsoft.com/office/drawing/2014/main" id="{AF3CFD08-7D26-AD45-B63B-DA64F9904CB0}"/>
              </a:ext>
            </a:extLst>
          </p:cNvPr>
          <p:cNvSpPr>
            <a:spLocks noGrp="1"/>
          </p:cNvSpPr>
          <p:nvPr>
            <p:ph type="body" sz="quarter" idx="15" hasCustomPrompt="1"/>
          </p:nvPr>
        </p:nvSpPr>
        <p:spPr>
          <a:xfrm>
            <a:off x="3659981" y="2302490"/>
            <a:ext cx="2128801" cy="364740"/>
          </a:xfrm>
          <a:prstGeom prst="rect">
            <a:avLst/>
          </a:prstGeom>
        </p:spPr>
        <p:txBody>
          <a:bodyPr anchor="b">
            <a:noAutofit/>
          </a:bodyPr>
          <a:lstStyle>
            <a:lvl1pPr marL="0" indent="0">
              <a:spcAft>
                <a:spcPts val="1200"/>
              </a:spcAft>
              <a:buFont typeface="Arial" panose="020B0604020202020204" pitchFamily="34" charset="0"/>
              <a:buNone/>
              <a:defRPr sz="1400" b="1" i="0">
                <a:solidFill>
                  <a:schemeClr val="accent3">
                    <a:lumMod val="90000"/>
                  </a:schemeClr>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38" name="Rectangle 37">
            <a:extLst>
              <a:ext uri="{FF2B5EF4-FFF2-40B4-BE49-F238E27FC236}">
                <a16:creationId xmlns:a16="http://schemas.microsoft.com/office/drawing/2014/main" id="{534C838B-B9BB-474A-A471-49ABC254C3D3}"/>
              </a:ext>
            </a:extLst>
          </p:cNvPr>
          <p:cNvSpPr/>
          <p:nvPr userDrawn="1"/>
        </p:nvSpPr>
        <p:spPr>
          <a:xfrm>
            <a:off x="6175644" y="1828799"/>
            <a:ext cx="2482882" cy="4055681"/>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39" name="Text Placeholder 4">
            <a:extLst>
              <a:ext uri="{FF2B5EF4-FFF2-40B4-BE49-F238E27FC236}">
                <a16:creationId xmlns:a16="http://schemas.microsoft.com/office/drawing/2014/main" id="{45C34FBD-569E-3D4C-A0ED-FB0F8F36D863}"/>
              </a:ext>
            </a:extLst>
          </p:cNvPr>
          <p:cNvSpPr>
            <a:spLocks noGrp="1"/>
          </p:cNvSpPr>
          <p:nvPr>
            <p:ph type="body" sz="quarter" idx="16" hasCustomPrompt="1"/>
          </p:nvPr>
        </p:nvSpPr>
        <p:spPr>
          <a:xfrm>
            <a:off x="6355254" y="3096314"/>
            <a:ext cx="2128801" cy="1085310"/>
          </a:xfrm>
          <a:prstGeom prst="rect">
            <a:avLst/>
          </a:prstGeom>
        </p:spPr>
        <p:txBody>
          <a:bodyPr>
            <a:normAutofit/>
          </a:bodyPr>
          <a:lstStyle>
            <a:lvl1pPr marL="0" indent="0">
              <a:spcAft>
                <a:spcPts val="1200"/>
              </a:spcAft>
              <a:buFont typeface="Arial" panose="020B0604020202020204" pitchFamily="34" charset="0"/>
              <a:buNone/>
              <a:defRPr sz="1200" b="0"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40" name="Text Placeholder 4">
            <a:extLst>
              <a:ext uri="{FF2B5EF4-FFF2-40B4-BE49-F238E27FC236}">
                <a16:creationId xmlns:a16="http://schemas.microsoft.com/office/drawing/2014/main" id="{90DA3F9D-35CB-FA47-BD81-E5F2BAC907A9}"/>
              </a:ext>
            </a:extLst>
          </p:cNvPr>
          <p:cNvSpPr>
            <a:spLocks noGrp="1"/>
          </p:cNvSpPr>
          <p:nvPr>
            <p:ph type="body" sz="quarter" idx="17" hasCustomPrompt="1"/>
          </p:nvPr>
        </p:nvSpPr>
        <p:spPr>
          <a:xfrm>
            <a:off x="6355254" y="2302490"/>
            <a:ext cx="2128801" cy="364740"/>
          </a:xfrm>
          <a:prstGeom prst="rect">
            <a:avLst/>
          </a:prstGeom>
        </p:spPr>
        <p:txBody>
          <a:bodyPr anchor="b">
            <a:noAutofit/>
          </a:bodyPr>
          <a:lstStyle>
            <a:lvl1pPr marL="0" indent="0">
              <a:spcAft>
                <a:spcPts val="1200"/>
              </a:spcAft>
              <a:buFont typeface="Arial" panose="020B0604020202020204" pitchFamily="34" charset="0"/>
              <a:buNone/>
              <a:defRPr sz="1400" b="1" i="0">
                <a:solidFill>
                  <a:schemeClr val="accent3">
                    <a:lumMod val="90000"/>
                  </a:schemeClr>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41" name="Rectangle 40">
            <a:extLst>
              <a:ext uri="{FF2B5EF4-FFF2-40B4-BE49-F238E27FC236}">
                <a16:creationId xmlns:a16="http://schemas.microsoft.com/office/drawing/2014/main" id="{D4209AE5-4C0D-8047-A4F7-A665A934A3C4}"/>
              </a:ext>
            </a:extLst>
          </p:cNvPr>
          <p:cNvSpPr/>
          <p:nvPr userDrawn="1"/>
        </p:nvSpPr>
        <p:spPr>
          <a:xfrm>
            <a:off x="8870918" y="1804382"/>
            <a:ext cx="2482882" cy="4055681"/>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42" name="Text Placeholder 4">
            <a:extLst>
              <a:ext uri="{FF2B5EF4-FFF2-40B4-BE49-F238E27FC236}">
                <a16:creationId xmlns:a16="http://schemas.microsoft.com/office/drawing/2014/main" id="{93FE117E-7704-2F4C-8E86-D0994D16638E}"/>
              </a:ext>
            </a:extLst>
          </p:cNvPr>
          <p:cNvSpPr>
            <a:spLocks noGrp="1"/>
          </p:cNvSpPr>
          <p:nvPr>
            <p:ph type="body" sz="quarter" idx="18" hasCustomPrompt="1"/>
          </p:nvPr>
        </p:nvSpPr>
        <p:spPr>
          <a:xfrm>
            <a:off x="9050528" y="3071897"/>
            <a:ext cx="2128801" cy="1085310"/>
          </a:xfrm>
          <a:prstGeom prst="rect">
            <a:avLst/>
          </a:prstGeom>
        </p:spPr>
        <p:txBody>
          <a:bodyPr>
            <a:normAutofit/>
          </a:bodyPr>
          <a:lstStyle>
            <a:lvl1pPr marL="0" indent="0">
              <a:spcAft>
                <a:spcPts val="1200"/>
              </a:spcAft>
              <a:buFont typeface="Arial" panose="020B0604020202020204" pitchFamily="34" charset="0"/>
              <a:buNone/>
              <a:defRPr sz="1200" b="0"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43" name="Text Placeholder 4">
            <a:extLst>
              <a:ext uri="{FF2B5EF4-FFF2-40B4-BE49-F238E27FC236}">
                <a16:creationId xmlns:a16="http://schemas.microsoft.com/office/drawing/2014/main" id="{47FA3902-57B9-F443-9E5C-7065BD77B4DE}"/>
              </a:ext>
            </a:extLst>
          </p:cNvPr>
          <p:cNvSpPr>
            <a:spLocks noGrp="1"/>
          </p:cNvSpPr>
          <p:nvPr>
            <p:ph type="body" sz="quarter" idx="19" hasCustomPrompt="1"/>
          </p:nvPr>
        </p:nvSpPr>
        <p:spPr>
          <a:xfrm>
            <a:off x="9050528" y="2278073"/>
            <a:ext cx="2128801" cy="364740"/>
          </a:xfrm>
          <a:prstGeom prst="rect">
            <a:avLst/>
          </a:prstGeom>
        </p:spPr>
        <p:txBody>
          <a:bodyPr anchor="b">
            <a:noAutofit/>
          </a:bodyPr>
          <a:lstStyle>
            <a:lvl1pPr marL="0" indent="0">
              <a:spcAft>
                <a:spcPts val="1200"/>
              </a:spcAft>
              <a:buFont typeface="Arial" panose="020B0604020202020204" pitchFamily="34" charset="0"/>
              <a:buNone/>
              <a:defRPr sz="1400" b="1" i="0">
                <a:solidFill>
                  <a:schemeClr val="accent3">
                    <a:lumMod val="90000"/>
                  </a:schemeClr>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5" name="Picture Placeholder 4">
            <a:extLst>
              <a:ext uri="{FF2B5EF4-FFF2-40B4-BE49-F238E27FC236}">
                <a16:creationId xmlns:a16="http://schemas.microsoft.com/office/drawing/2014/main" id="{0A8DD2F1-79C5-9D41-90E5-EAF358BA59BB}"/>
              </a:ext>
            </a:extLst>
          </p:cNvPr>
          <p:cNvSpPr>
            <a:spLocks noGrp="1"/>
          </p:cNvSpPr>
          <p:nvPr>
            <p:ph type="pic" sz="quarter" idx="20"/>
          </p:nvPr>
        </p:nvSpPr>
        <p:spPr>
          <a:xfrm>
            <a:off x="1007766" y="1313273"/>
            <a:ext cx="956414" cy="957376"/>
          </a:xfrm>
          <a:prstGeom prst="ellipse">
            <a:avLst/>
          </a:prstGeom>
          <a:noFill/>
          <a:ln w="101600">
            <a:solidFill>
              <a:schemeClr val="accent1">
                <a:lumMod val="75000"/>
              </a:schemeClr>
            </a:solidFill>
          </a:ln>
        </p:spPr>
        <p:txBody>
          <a:bodyPr anchor="ctr">
            <a:normAutofit/>
          </a:bodyPr>
          <a:lstStyle>
            <a:lvl1pPr marL="0" indent="0" algn="ctr">
              <a:buNone/>
              <a:defRPr sz="1200">
                <a:latin typeface="Poppins" panose="00000500000000000000" pitchFamily="2" charset="0"/>
                <a:cs typeface="Poppins" panose="00000500000000000000" pitchFamily="2" charset="0"/>
              </a:defRPr>
            </a:lvl1pPr>
          </a:lstStyle>
          <a:p>
            <a:r>
              <a:rPr lang="en-GB"/>
              <a:t>Click icon to add picture</a:t>
            </a:r>
            <a:endParaRPr lang="en-US"/>
          </a:p>
        </p:txBody>
      </p:sp>
      <p:sp>
        <p:nvSpPr>
          <p:cNvPr id="26" name="Text Placeholder 4">
            <a:extLst>
              <a:ext uri="{FF2B5EF4-FFF2-40B4-BE49-F238E27FC236}">
                <a16:creationId xmlns:a16="http://schemas.microsoft.com/office/drawing/2014/main" id="{A5BC8B35-54BB-164B-967E-18CEBAF8138B}"/>
              </a:ext>
            </a:extLst>
          </p:cNvPr>
          <p:cNvSpPr>
            <a:spLocks noGrp="1"/>
          </p:cNvSpPr>
          <p:nvPr>
            <p:ph type="body" sz="quarter" idx="21" hasCustomPrompt="1"/>
          </p:nvPr>
        </p:nvSpPr>
        <p:spPr>
          <a:xfrm>
            <a:off x="997489" y="2684378"/>
            <a:ext cx="2128801" cy="315683"/>
          </a:xfrm>
          <a:prstGeom prst="rect">
            <a:avLst/>
          </a:prstGeom>
        </p:spPr>
        <p:txBody>
          <a:bodyPr>
            <a:normAutofit/>
          </a:bodyPr>
          <a:lstStyle>
            <a:lvl1pPr marL="0" indent="0">
              <a:spcAft>
                <a:spcPts val="1200"/>
              </a:spcAft>
              <a:buFont typeface="Arial" panose="020B0604020202020204" pitchFamily="34" charset="0"/>
              <a:buNone/>
              <a:defRPr sz="1200" b="0" i="0">
                <a:solidFill>
                  <a:schemeClr val="accent3">
                    <a:lumMod val="90000"/>
                  </a:schemeClr>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27" name="Text Placeholder 4">
            <a:extLst>
              <a:ext uri="{FF2B5EF4-FFF2-40B4-BE49-F238E27FC236}">
                <a16:creationId xmlns:a16="http://schemas.microsoft.com/office/drawing/2014/main" id="{2F6F030A-4E78-3C4F-8F3D-FA868285E2D1}"/>
              </a:ext>
            </a:extLst>
          </p:cNvPr>
          <p:cNvSpPr>
            <a:spLocks noGrp="1"/>
          </p:cNvSpPr>
          <p:nvPr>
            <p:ph type="body" sz="quarter" idx="22" hasCustomPrompt="1"/>
          </p:nvPr>
        </p:nvSpPr>
        <p:spPr>
          <a:xfrm>
            <a:off x="3659981" y="2684378"/>
            <a:ext cx="2128801" cy="315683"/>
          </a:xfrm>
          <a:prstGeom prst="rect">
            <a:avLst/>
          </a:prstGeom>
        </p:spPr>
        <p:txBody>
          <a:bodyPr>
            <a:normAutofit/>
          </a:bodyPr>
          <a:lstStyle>
            <a:lvl1pPr marL="0" indent="0">
              <a:spcAft>
                <a:spcPts val="1200"/>
              </a:spcAft>
              <a:buFont typeface="Arial" panose="020B0604020202020204" pitchFamily="34" charset="0"/>
              <a:buNone/>
              <a:defRPr sz="1200" b="0" i="0">
                <a:solidFill>
                  <a:schemeClr val="accent3">
                    <a:lumMod val="90000"/>
                  </a:schemeClr>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28" name="Text Placeholder 4">
            <a:extLst>
              <a:ext uri="{FF2B5EF4-FFF2-40B4-BE49-F238E27FC236}">
                <a16:creationId xmlns:a16="http://schemas.microsoft.com/office/drawing/2014/main" id="{BD5E6566-1861-E441-8CC8-902548813577}"/>
              </a:ext>
            </a:extLst>
          </p:cNvPr>
          <p:cNvSpPr>
            <a:spLocks noGrp="1"/>
          </p:cNvSpPr>
          <p:nvPr>
            <p:ph type="body" sz="quarter" idx="23" hasCustomPrompt="1"/>
          </p:nvPr>
        </p:nvSpPr>
        <p:spPr>
          <a:xfrm>
            <a:off x="6355254" y="2684378"/>
            <a:ext cx="2128801" cy="315683"/>
          </a:xfrm>
          <a:prstGeom prst="rect">
            <a:avLst/>
          </a:prstGeom>
        </p:spPr>
        <p:txBody>
          <a:bodyPr>
            <a:normAutofit/>
          </a:bodyPr>
          <a:lstStyle>
            <a:lvl1pPr marL="0" indent="0">
              <a:spcAft>
                <a:spcPts val="1200"/>
              </a:spcAft>
              <a:buFont typeface="Arial" panose="020B0604020202020204" pitchFamily="34" charset="0"/>
              <a:buNone/>
              <a:defRPr sz="1200" b="0" i="0">
                <a:solidFill>
                  <a:schemeClr val="accent3">
                    <a:lumMod val="90000"/>
                  </a:schemeClr>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29" name="Text Placeholder 4">
            <a:extLst>
              <a:ext uri="{FF2B5EF4-FFF2-40B4-BE49-F238E27FC236}">
                <a16:creationId xmlns:a16="http://schemas.microsoft.com/office/drawing/2014/main" id="{37FD2724-7FF5-9E49-B1E9-E2D5E092092D}"/>
              </a:ext>
            </a:extLst>
          </p:cNvPr>
          <p:cNvSpPr>
            <a:spLocks noGrp="1"/>
          </p:cNvSpPr>
          <p:nvPr>
            <p:ph type="body" sz="quarter" idx="24" hasCustomPrompt="1"/>
          </p:nvPr>
        </p:nvSpPr>
        <p:spPr>
          <a:xfrm>
            <a:off x="9050528" y="2659961"/>
            <a:ext cx="2128801" cy="315683"/>
          </a:xfrm>
          <a:prstGeom prst="rect">
            <a:avLst/>
          </a:prstGeom>
        </p:spPr>
        <p:txBody>
          <a:bodyPr>
            <a:normAutofit/>
          </a:bodyPr>
          <a:lstStyle>
            <a:lvl1pPr marL="0" indent="0">
              <a:spcAft>
                <a:spcPts val="1200"/>
              </a:spcAft>
              <a:buFont typeface="Arial" panose="020B0604020202020204" pitchFamily="34" charset="0"/>
              <a:buNone/>
              <a:defRPr sz="1200" b="0" i="0">
                <a:solidFill>
                  <a:schemeClr val="accent3">
                    <a:lumMod val="90000"/>
                  </a:schemeClr>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30" name="Picture Placeholder 4">
            <a:extLst>
              <a:ext uri="{FF2B5EF4-FFF2-40B4-BE49-F238E27FC236}">
                <a16:creationId xmlns:a16="http://schemas.microsoft.com/office/drawing/2014/main" id="{45000973-A43C-7440-9E8A-531EB952C480}"/>
              </a:ext>
            </a:extLst>
          </p:cNvPr>
          <p:cNvSpPr>
            <a:spLocks noGrp="1"/>
          </p:cNvSpPr>
          <p:nvPr>
            <p:ph type="pic" sz="quarter" idx="25"/>
          </p:nvPr>
        </p:nvSpPr>
        <p:spPr>
          <a:xfrm>
            <a:off x="3680307" y="1313273"/>
            <a:ext cx="956414" cy="957376"/>
          </a:xfrm>
          <a:prstGeom prst="ellipse">
            <a:avLst/>
          </a:prstGeom>
          <a:noFill/>
          <a:ln w="101600">
            <a:solidFill>
              <a:schemeClr val="accent1">
                <a:lumMod val="75000"/>
              </a:schemeClr>
            </a:solidFill>
          </a:ln>
        </p:spPr>
        <p:txBody>
          <a:bodyPr anchor="ctr">
            <a:normAutofit/>
          </a:bodyPr>
          <a:lstStyle>
            <a:lvl1pPr marL="0" indent="0" algn="ctr">
              <a:buNone/>
              <a:defRPr sz="1200">
                <a:latin typeface="Poppins" panose="00000500000000000000" pitchFamily="2" charset="0"/>
                <a:cs typeface="Poppins" panose="00000500000000000000" pitchFamily="2" charset="0"/>
              </a:defRPr>
            </a:lvl1pPr>
          </a:lstStyle>
          <a:p>
            <a:r>
              <a:rPr lang="en-GB"/>
              <a:t>Click icon to add picture</a:t>
            </a:r>
            <a:endParaRPr lang="en-US"/>
          </a:p>
        </p:txBody>
      </p:sp>
      <p:sp>
        <p:nvSpPr>
          <p:cNvPr id="31" name="Picture Placeholder 4">
            <a:extLst>
              <a:ext uri="{FF2B5EF4-FFF2-40B4-BE49-F238E27FC236}">
                <a16:creationId xmlns:a16="http://schemas.microsoft.com/office/drawing/2014/main" id="{A60158EF-2FE7-AB4F-B5D5-DED2B3AEA498}"/>
              </a:ext>
            </a:extLst>
          </p:cNvPr>
          <p:cNvSpPr>
            <a:spLocks noGrp="1"/>
          </p:cNvSpPr>
          <p:nvPr>
            <p:ph type="pic" sz="quarter" idx="26"/>
          </p:nvPr>
        </p:nvSpPr>
        <p:spPr>
          <a:xfrm>
            <a:off x="6366703" y="1313273"/>
            <a:ext cx="956414" cy="957376"/>
          </a:xfrm>
          <a:prstGeom prst="ellipse">
            <a:avLst/>
          </a:prstGeom>
          <a:noFill/>
          <a:ln w="101600">
            <a:solidFill>
              <a:schemeClr val="accent1">
                <a:lumMod val="75000"/>
              </a:schemeClr>
            </a:solidFill>
          </a:ln>
        </p:spPr>
        <p:txBody>
          <a:bodyPr anchor="ctr">
            <a:normAutofit/>
          </a:bodyPr>
          <a:lstStyle>
            <a:lvl1pPr marL="0" indent="0" algn="ctr">
              <a:buNone/>
              <a:defRPr sz="1200">
                <a:latin typeface="Poppins" panose="00000500000000000000" pitchFamily="2" charset="0"/>
                <a:cs typeface="Poppins" panose="00000500000000000000" pitchFamily="2" charset="0"/>
              </a:defRPr>
            </a:lvl1pPr>
          </a:lstStyle>
          <a:p>
            <a:r>
              <a:rPr lang="en-GB"/>
              <a:t>Click icon to add picture</a:t>
            </a:r>
            <a:endParaRPr lang="en-US"/>
          </a:p>
        </p:txBody>
      </p:sp>
      <p:sp>
        <p:nvSpPr>
          <p:cNvPr id="32" name="Picture Placeholder 4">
            <a:extLst>
              <a:ext uri="{FF2B5EF4-FFF2-40B4-BE49-F238E27FC236}">
                <a16:creationId xmlns:a16="http://schemas.microsoft.com/office/drawing/2014/main" id="{C4F65BF8-7707-2341-9316-2B663C22BCFE}"/>
              </a:ext>
            </a:extLst>
          </p:cNvPr>
          <p:cNvSpPr>
            <a:spLocks noGrp="1"/>
          </p:cNvSpPr>
          <p:nvPr>
            <p:ph type="pic" sz="quarter" idx="27"/>
          </p:nvPr>
        </p:nvSpPr>
        <p:spPr>
          <a:xfrm>
            <a:off x="9080810" y="1313273"/>
            <a:ext cx="956414" cy="957376"/>
          </a:xfrm>
          <a:prstGeom prst="ellipse">
            <a:avLst/>
          </a:prstGeom>
          <a:noFill/>
          <a:ln w="101600">
            <a:solidFill>
              <a:schemeClr val="accent1">
                <a:lumMod val="75000"/>
              </a:schemeClr>
            </a:solidFill>
          </a:ln>
        </p:spPr>
        <p:txBody>
          <a:bodyPr anchor="ctr">
            <a:normAutofit/>
          </a:bodyPr>
          <a:lstStyle>
            <a:lvl1pPr marL="0" indent="0" algn="ctr">
              <a:buNone/>
              <a:defRPr sz="1200">
                <a:latin typeface="Poppins" panose="00000500000000000000" pitchFamily="2" charset="0"/>
                <a:cs typeface="Poppins" panose="00000500000000000000" pitchFamily="2" charset="0"/>
              </a:defRPr>
            </a:lvl1pPr>
          </a:lstStyle>
          <a:p>
            <a:r>
              <a:rPr lang="en-GB"/>
              <a:t>Click icon to add picture</a:t>
            </a:r>
            <a:endParaRPr lang="en-US"/>
          </a:p>
        </p:txBody>
      </p:sp>
      <p:sp>
        <p:nvSpPr>
          <p:cNvPr id="33" name="Rectangle 32">
            <a:extLst>
              <a:ext uri="{FF2B5EF4-FFF2-40B4-BE49-F238E27FC236}">
                <a16:creationId xmlns:a16="http://schemas.microsoft.com/office/drawing/2014/main" id="{93DDDA44-A736-CC40-82F8-4C12A5ECAB54}"/>
              </a:ext>
            </a:extLst>
          </p:cNvPr>
          <p:cNvSpPr/>
          <p:nvPr userDrawn="1"/>
        </p:nvSpPr>
        <p:spPr>
          <a:xfrm>
            <a:off x="817879" y="4277875"/>
            <a:ext cx="2482882" cy="1821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34" name="Rectangle 33">
            <a:extLst>
              <a:ext uri="{FF2B5EF4-FFF2-40B4-BE49-F238E27FC236}">
                <a16:creationId xmlns:a16="http://schemas.microsoft.com/office/drawing/2014/main" id="{BEDB4145-6CFC-244D-9DD4-86AAEBFF53C0}"/>
              </a:ext>
            </a:extLst>
          </p:cNvPr>
          <p:cNvSpPr/>
          <p:nvPr userDrawn="1"/>
        </p:nvSpPr>
        <p:spPr>
          <a:xfrm>
            <a:off x="3480371" y="4277875"/>
            <a:ext cx="2482882" cy="1821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44" name="Rectangle 43">
            <a:extLst>
              <a:ext uri="{FF2B5EF4-FFF2-40B4-BE49-F238E27FC236}">
                <a16:creationId xmlns:a16="http://schemas.microsoft.com/office/drawing/2014/main" id="{71EC1C44-D3B0-2A40-B226-6ED43690E4DD}"/>
              </a:ext>
            </a:extLst>
          </p:cNvPr>
          <p:cNvSpPr/>
          <p:nvPr userDrawn="1"/>
        </p:nvSpPr>
        <p:spPr>
          <a:xfrm>
            <a:off x="6175644" y="4277875"/>
            <a:ext cx="2482882" cy="1821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45" name="Rectangle 44">
            <a:extLst>
              <a:ext uri="{FF2B5EF4-FFF2-40B4-BE49-F238E27FC236}">
                <a16:creationId xmlns:a16="http://schemas.microsoft.com/office/drawing/2014/main" id="{B7B2B585-008A-704D-965E-0F338CEAA673}"/>
              </a:ext>
            </a:extLst>
          </p:cNvPr>
          <p:cNvSpPr/>
          <p:nvPr userDrawn="1"/>
        </p:nvSpPr>
        <p:spPr>
          <a:xfrm>
            <a:off x="8870918" y="4253458"/>
            <a:ext cx="2482882" cy="1821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12" name="Rectangle 11">
            <a:extLst>
              <a:ext uri="{FF2B5EF4-FFF2-40B4-BE49-F238E27FC236}">
                <a16:creationId xmlns:a16="http://schemas.microsoft.com/office/drawing/2014/main" id="{C33097E2-4F23-3C78-AD26-E0C7FF143355}"/>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4" name="Picture 3">
            <a:extLst>
              <a:ext uri="{FF2B5EF4-FFF2-40B4-BE49-F238E27FC236}">
                <a16:creationId xmlns:a16="http://schemas.microsoft.com/office/drawing/2014/main" id="{87F8919E-067B-20AF-5863-CCA9579A0C10}"/>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2942197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Team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838200" y="9525"/>
            <a:ext cx="10515600" cy="1325563"/>
          </a:xfrm>
        </p:spPr>
        <p:txBody>
          <a:bodyPr>
            <a:normAutofit/>
          </a:bodyPr>
          <a:lstStyle>
            <a:lvl1pPr>
              <a:defRPr sz="4000"/>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Helvetica Light" panose="020B0403020202020204" pitchFamily="34" charset="0"/>
              </a:defRPr>
            </a:lvl1pPr>
          </a:lstStyle>
          <a:p>
            <a:fld id="{E840CC81-3A8F-D84B-B716-D833C75ABD44}" type="slidenum">
              <a:rPr lang="en-US" smtClean="0"/>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F3A5439-BCE6-E045-AEE2-DCEECE776022}"/>
              </a:ext>
            </a:extLst>
          </p:cNvPr>
          <p:cNvSpPr/>
          <p:nvPr userDrawn="1"/>
        </p:nvSpPr>
        <p:spPr>
          <a:xfrm>
            <a:off x="817879" y="1717963"/>
            <a:ext cx="3405778" cy="4166517"/>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4">
            <a:extLst>
              <a:ext uri="{FF2B5EF4-FFF2-40B4-BE49-F238E27FC236}">
                <a16:creationId xmlns:a16="http://schemas.microsoft.com/office/drawing/2014/main" id="{E1F71E69-1ED2-9C4A-A6CD-C10117B0D2F2}"/>
              </a:ext>
            </a:extLst>
          </p:cNvPr>
          <p:cNvSpPr>
            <a:spLocks noGrp="1"/>
          </p:cNvSpPr>
          <p:nvPr>
            <p:ph type="body" sz="quarter" idx="11" hasCustomPrompt="1"/>
          </p:nvPr>
        </p:nvSpPr>
        <p:spPr>
          <a:xfrm>
            <a:off x="975718" y="3096314"/>
            <a:ext cx="3073768" cy="1085310"/>
          </a:xfrm>
          <a:prstGeom prst="rect">
            <a:avLst/>
          </a:prstGeom>
        </p:spPr>
        <p:txBody>
          <a:bodyPr>
            <a:normAutofit/>
          </a:bodyPr>
          <a:lstStyle>
            <a:lvl1pPr marL="0" indent="0">
              <a:spcAft>
                <a:spcPts val="1200"/>
              </a:spcAft>
              <a:buFont typeface="Arial" panose="020B0604020202020204" pitchFamily="34" charset="0"/>
              <a:buNone/>
              <a:defRPr sz="1200" b="0" i="0">
                <a:solidFill>
                  <a:schemeClr val="bg1"/>
                </a:solidFill>
                <a:latin typeface="Helvetica Light" panose="020B0403020202020204" pitchFamily="34"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18" name="Text Placeholder 4">
            <a:extLst>
              <a:ext uri="{FF2B5EF4-FFF2-40B4-BE49-F238E27FC236}">
                <a16:creationId xmlns:a16="http://schemas.microsoft.com/office/drawing/2014/main" id="{88139FA6-BFFF-8740-A187-A1936E49A9CB}"/>
              </a:ext>
            </a:extLst>
          </p:cNvPr>
          <p:cNvSpPr>
            <a:spLocks noGrp="1"/>
          </p:cNvSpPr>
          <p:nvPr>
            <p:ph type="body" sz="quarter" idx="13" hasCustomPrompt="1"/>
          </p:nvPr>
        </p:nvSpPr>
        <p:spPr>
          <a:xfrm>
            <a:off x="975718" y="2302490"/>
            <a:ext cx="3073768" cy="364740"/>
          </a:xfrm>
          <a:prstGeom prst="rect">
            <a:avLst/>
          </a:prstGeom>
        </p:spPr>
        <p:txBody>
          <a:bodyPr anchor="b">
            <a:noAutofit/>
          </a:bodyPr>
          <a:lstStyle>
            <a:lvl1pPr marL="0" indent="0">
              <a:spcAft>
                <a:spcPts val="1200"/>
              </a:spcAft>
              <a:buFont typeface="Arial" panose="020B0604020202020204" pitchFamily="34" charset="0"/>
              <a:buNone/>
              <a:defRPr sz="1400" b="1" i="0">
                <a:solidFill>
                  <a:schemeClr val="accent3">
                    <a:lumMod val="90000"/>
                  </a:schemeClr>
                </a:solidFill>
                <a:latin typeface="Helvetica"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19" name="Picture Placeholder 4">
            <a:extLst>
              <a:ext uri="{FF2B5EF4-FFF2-40B4-BE49-F238E27FC236}">
                <a16:creationId xmlns:a16="http://schemas.microsoft.com/office/drawing/2014/main" id="{DC065463-3AFA-6041-81B7-76B9DAD115BE}"/>
              </a:ext>
            </a:extLst>
          </p:cNvPr>
          <p:cNvSpPr>
            <a:spLocks noGrp="1"/>
          </p:cNvSpPr>
          <p:nvPr>
            <p:ph type="pic" sz="quarter" idx="20"/>
          </p:nvPr>
        </p:nvSpPr>
        <p:spPr>
          <a:xfrm>
            <a:off x="1007766" y="1313273"/>
            <a:ext cx="956414" cy="957376"/>
          </a:xfrm>
          <a:prstGeom prst="ellipse">
            <a:avLst/>
          </a:prstGeom>
          <a:noFill/>
          <a:ln w="101600">
            <a:solidFill>
              <a:schemeClr val="accent1">
                <a:lumMod val="75000"/>
              </a:schemeClr>
            </a:solidFill>
          </a:ln>
        </p:spPr>
        <p:txBody>
          <a:bodyPr anchor="ctr">
            <a:normAutofit/>
          </a:bodyPr>
          <a:lstStyle>
            <a:lvl1pPr marL="0" indent="0" algn="ctr">
              <a:buNone/>
              <a:defRPr sz="1200"/>
            </a:lvl1pPr>
          </a:lstStyle>
          <a:p>
            <a:r>
              <a:rPr lang="en-GB"/>
              <a:t>Click icon to add picture</a:t>
            </a:r>
            <a:endParaRPr lang="en-US"/>
          </a:p>
        </p:txBody>
      </p:sp>
      <p:sp>
        <p:nvSpPr>
          <p:cNvPr id="20" name="Text Placeholder 4">
            <a:extLst>
              <a:ext uri="{FF2B5EF4-FFF2-40B4-BE49-F238E27FC236}">
                <a16:creationId xmlns:a16="http://schemas.microsoft.com/office/drawing/2014/main" id="{CF1576D6-657B-B94A-B2F0-192E29C27AE7}"/>
              </a:ext>
            </a:extLst>
          </p:cNvPr>
          <p:cNvSpPr>
            <a:spLocks noGrp="1"/>
          </p:cNvSpPr>
          <p:nvPr>
            <p:ph type="body" sz="quarter" idx="21" hasCustomPrompt="1"/>
          </p:nvPr>
        </p:nvSpPr>
        <p:spPr>
          <a:xfrm>
            <a:off x="975718" y="2684378"/>
            <a:ext cx="3073768" cy="315683"/>
          </a:xfrm>
          <a:prstGeom prst="rect">
            <a:avLst/>
          </a:prstGeom>
        </p:spPr>
        <p:txBody>
          <a:bodyPr>
            <a:normAutofit/>
          </a:bodyPr>
          <a:lstStyle>
            <a:lvl1pPr marL="0" indent="0">
              <a:spcAft>
                <a:spcPts val="1200"/>
              </a:spcAft>
              <a:buFont typeface="Arial" panose="020B0604020202020204" pitchFamily="34" charset="0"/>
              <a:buNone/>
              <a:defRPr sz="1200" b="0" i="0">
                <a:solidFill>
                  <a:schemeClr val="accent3">
                    <a:lumMod val="90000"/>
                  </a:schemeClr>
                </a:solidFill>
                <a:latin typeface="Helvetica Light" panose="020B0403020202020204" pitchFamily="34"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21" name="Rectangle 20">
            <a:extLst>
              <a:ext uri="{FF2B5EF4-FFF2-40B4-BE49-F238E27FC236}">
                <a16:creationId xmlns:a16="http://schemas.microsoft.com/office/drawing/2014/main" id="{FF424C59-5629-5443-9E6D-AC0DF95483FD}"/>
              </a:ext>
            </a:extLst>
          </p:cNvPr>
          <p:cNvSpPr/>
          <p:nvPr userDrawn="1"/>
        </p:nvSpPr>
        <p:spPr>
          <a:xfrm>
            <a:off x="817879" y="4277875"/>
            <a:ext cx="3405778" cy="1821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29C7139-EA59-0942-B818-C859CE58910B}"/>
              </a:ext>
            </a:extLst>
          </p:cNvPr>
          <p:cNvSpPr/>
          <p:nvPr userDrawn="1"/>
        </p:nvSpPr>
        <p:spPr>
          <a:xfrm>
            <a:off x="4372009" y="1714766"/>
            <a:ext cx="3405778" cy="4166517"/>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 Placeholder 4">
            <a:extLst>
              <a:ext uri="{FF2B5EF4-FFF2-40B4-BE49-F238E27FC236}">
                <a16:creationId xmlns:a16="http://schemas.microsoft.com/office/drawing/2014/main" id="{F46E3E8F-BEB5-F140-960F-80E127BF77F7}"/>
              </a:ext>
            </a:extLst>
          </p:cNvPr>
          <p:cNvSpPr>
            <a:spLocks noGrp="1"/>
          </p:cNvSpPr>
          <p:nvPr>
            <p:ph type="body" sz="quarter" idx="22" hasCustomPrompt="1"/>
          </p:nvPr>
        </p:nvSpPr>
        <p:spPr>
          <a:xfrm>
            <a:off x="4529848" y="3093117"/>
            <a:ext cx="3073768" cy="1085310"/>
          </a:xfrm>
          <a:prstGeom prst="rect">
            <a:avLst/>
          </a:prstGeom>
        </p:spPr>
        <p:txBody>
          <a:bodyPr>
            <a:normAutofit/>
          </a:bodyPr>
          <a:lstStyle>
            <a:lvl1pPr marL="0" indent="0">
              <a:spcAft>
                <a:spcPts val="1200"/>
              </a:spcAft>
              <a:buFont typeface="Arial" panose="020B0604020202020204" pitchFamily="34" charset="0"/>
              <a:buNone/>
              <a:defRPr sz="1200" b="0" i="0">
                <a:solidFill>
                  <a:schemeClr val="bg1"/>
                </a:solidFill>
                <a:latin typeface="Helvetica Light" panose="020B0403020202020204" pitchFamily="34"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42" name="Text Placeholder 4">
            <a:extLst>
              <a:ext uri="{FF2B5EF4-FFF2-40B4-BE49-F238E27FC236}">
                <a16:creationId xmlns:a16="http://schemas.microsoft.com/office/drawing/2014/main" id="{298B0452-4737-484D-8513-1E9678435065}"/>
              </a:ext>
            </a:extLst>
          </p:cNvPr>
          <p:cNvSpPr>
            <a:spLocks noGrp="1"/>
          </p:cNvSpPr>
          <p:nvPr>
            <p:ph type="body" sz="quarter" idx="23" hasCustomPrompt="1"/>
          </p:nvPr>
        </p:nvSpPr>
        <p:spPr>
          <a:xfrm>
            <a:off x="4529848" y="2299293"/>
            <a:ext cx="3073768" cy="364740"/>
          </a:xfrm>
          <a:prstGeom prst="rect">
            <a:avLst/>
          </a:prstGeom>
        </p:spPr>
        <p:txBody>
          <a:bodyPr anchor="b">
            <a:noAutofit/>
          </a:bodyPr>
          <a:lstStyle>
            <a:lvl1pPr marL="0" indent="0">
              <a:spcAft>
                <a:spcPts val="1200"/>
              </a:spcAft>
              <a:buFont typeface="Arial" panose="020B0604020202020204" pitchFamily="34" charset="0"/>
              <a:buNone/>
              <a:defRPr sz="1400" b="1" i="0">
                <a:solidFill>
                  <a:schemeClr val="accent3">
                    <a:lumMod val="90000"/>
                  </a:schemeClr>
                </a:solidFill>
                <a:latin typeface="Helvetica"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43" name="Picture Placeholder 4">
            <a:extLst>
              <a:ext uri="{FF2B5EF4-FFF2-40B4-BE49-F238E27FC236}">
                <a16:creationId xmlns:a16="http://schemas.microsoft.com/office/drawing/2014/main" id="{F1F27398-D6F5-2B45-BB04-2869029431BA}"/>
              </a:ext>
            </a:extLst>
          </p:cNvPr>
          <p:cNvSpPr>
            <a:spLocks noGrp="1"/>
          </p:cNvSpPr>
          <p:nvPr>
            <p:ph type="pic" sz="quarter" idx="24"/>
          </p:nvPr>
        </p:nvSpPr>
        <p:spPr>
          <a:xfrm>
            <a:off x="4561896" y="1310076"/>
            <a:ext cx="956414" cy="957376"/>
          </a:xfrm>
          <a:prstGeom prst="ellipse">
            <a:avLst/>
          </a:prstGeom>
          <a:noFill/>
          <a:ln w="101600">
            <a:solidFill>
              <a:schemeClr val="accent1">
                <a:lumMod val="75000"/>
              </a:schemeClr>
            </a:solidFill>
          </a:ln>
        </p:spPr>
        <p:txBody>
          <a:bodyPr anchor="ctr">
            <a:normAutofit/>
          </a:bodyPr>
          <a:lstStyle>
            <a:lvl1pPr marL="0" indent="0" algn="ctr">
              <a:buNone/>
              <a:defRPr sz="1200"/>
            </a:lvl1pPr>
          </a:lstStyle>
          <a:p>
            <a:r>
              <a:rPr lang="en-GB"/>
              <a:t>Click icon to add picture</a:t>
            </a:r>
            <a:endParaRPr lang="en-US"/>
          </a:p>
        </p:txBody>
      </p:sp>
      <p:sp>
        <p:nvSpPr>
          <p:cNvPr id="44" name="Text Placeholder 4">
            <a:extLst>
              <a:ext uri="{FF2B5EF4-FFF2-40B4-BE49-F238E27FC236}">
                <a16:creationId xmlns:a16="http://schemas.microsoft.com/office/drawing/2014/main" id="{7CB9AB40-4B3C-FD4C-A6F5-F42D22797588}"/>
              </a:ext>
            </a:extLst>
          </p:cNvPr>
          <p:cNvSpPr>
            <a:spLocks noGrp="1"/>
          </p:cNvSpPr>
          <p:nvPr>
            <p:ph type="body" sz="quarter" idx="25" hasCustomPrompt="1"/>
          </p:nvPr>
        </p:nvSpPr>
        <p:spPr>
          <a:xfrm>
            <a:off x="4529848" y="2681181"/>
            <a:ext cx="3073768" cy="315683"/>
          </a:xfrm>
          <a:prstGeom prst="rect">
            <a:avLst/>
          </a:prstGeom>
        </p:spPr>
        <p:txBody>
          <a:bodyPr>
            <a:normAutofit/>
          </a:bodyPr>
          <a:lstStyle>
            <a:lvl1pPr marL="0" indent="0">
              <a:spcAft>
                <a:spcPts val="1200"/>
              </a:spcAft>
              <a:buFont typeface="Arial" panose="020B0604020202020204" pitchFamily="34" charset="0"/>
              <a:buNone/>
              <a:defRPr sz="1200" b="0" i="0">
                <a:solidFill>
                  <a:schemeClr val="accent3">
                    <a:lumMod val="90000"/>
                  </a:schemeClr>
                </a:solidFill>
                <a:latin typeface="Helvetica Light" panose="020B0403020202020204" pitchFamily="34"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45" name="Rectangle 44">
            <a:extLst>
              <a:ext uri="{FF2B5EF4-FFF2-40B4-BE49-F238E27FC236}">
                <a16:creationId xmlns:a16="http://schemas.microsoft.com/office/drawing/2014/main" id="{820FBB86-A160-8348-BAC9-D9D14E9144A3}"/>
              </a:ext>
            </a:extLst>
          </p:cNvPr>
          <p:cNvSpPr/>
          <p:nvPr userDrawn="1"/>
        </p:nvSpPr>
        <p:spPr>
          <a:xfrm>
            <a:off x="4372009" y="4274678"/>
            <a:ext cx="3405778" cy="1821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35A37C5-D99D-954F-AD03-EFE7570FEB6E}"/>
              </a:ext>
            </a:extLst>
          </p:cNvPr>
          <p:cNvSpPr/>
          <p:nvPr userDrawn="1"/>
        </p:nvSpPr>
        <p:spPr>
          <a:xfrm>
            <a:off x="7935626" y="1720140"/>
            <a:ext cx="3405778" cy="4166517"/>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 Placeholder 4">
            <a:extLst>
              <a:ext uri="{FF2B5EF4-FFF2-40B4-BE49-F238E27FC236}">
                <a16:creationId xmlns:a16="http://schemas.microsoft.com/office/drawing/2014/main" id="{6F8DEFB9-F555-EF45-B95C-5F7F802153B9}"/>
              </a:ext>
            </a:extLst>
          </p:cNvPr>
          <p:cNvSpPr>
            <a:spLocks noGrp="1"/>
          </p:cNvSpPr>
          <p:nvPr>
            <p:ph type="body" sz="quarter" idx="26" hasCustomPrompt="1"/>
          </p:nvPr>
        </p:nvSpPr>
        <p:spPr>
          <a:xfrm>
            <a:off x="8093465" y="3098491"/>
            <a:ext cx="3073768" cy="1085310"/>
          </a:xfrm>
          <a:prstGeom prst="rect">
            <a:avLst/>
          </a:prstGeom>
        </p:spPr>
        <p:txBody>
          <a:bodyPr>
            <a:normAutofit/>
          </a:bodyPr>
          <a:lstStyle>
            <a:lvl1pPr marL="0" indent="0">
              <a:spcAft>
                <a:spcPts val="1200"/>
              </a:spcAft>
              <a:buFont typeface="Arial" panose="020B0604020202020204" pitchFamily="34" charset="0"/>
              <a:buNone/>
              <a:defRPr sz="1200" b="0" i="0">
                <a:solidFill>
                  <a:schemeClr val="bg1"/>
                </a:solidFill>
                <a:latin typeface="Helvetica Light" panose="020B0403020202020204" pitchFamily="34"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48" name="Text Placeholder 4">
            <a:extLst>
              <a:ext uri="{FF2B5EF4-FFF2-40B4-BE49-F238E27FC236}">
                <a16:creationId xmlns:a16="http://schemas.microsoft.com/office/drawing/2014/main" id="{A464F05A-9BC5-1344-9E6C-2C22DEF3B812}"/>
              </a:ext>
            </a:extLst>
          </p:cNvPr>
          <p:cNvSpPr>
            <a:spLocks noGrp="1"/>
          </p:cNvSpPr>
          <p:nvPr>
            <p:ph type="body" sz="quarter" idx="27" hasCustomPrompt="1"/>
          </p:nvPr>
        </p:nvSpPr>
        <p:spPr>
          <a:xfrm>
            <a:off x="8093465" y="2304667"/>
            <a:ext cx="3073768" cy="364740"/>
          </a:xfrm>
          <a:prstGeom prst="rect">
            <a:avLst/>
          </a:prstGeom>
        </p:spPr>
        <p:txBody>
          <a:bodyPr anchor="b">
            <a:noAutofit/>
          </a:bodyPr>
          <a:lstStyle>
            <a:lvl1pPr marL="0" indent="0">
              <a:spcAft>
                <a:spcPts val="1200"/>
              </a:spcAft>
              <a:buFont typeface="Arial" panose="020B0604020202020204" pitchFamily="34" charset="0"/>
              <a:buNone/>
              <a:defRPr sz="1400" b="1" i="0">
                <a:solidFill>
                  <a:schemeClr val="accent3">
                    <a:lumMod val="90000"/>
                  </a:schemeClr>
                </a:solidFill>
                <a:latin typeface="Helvetica"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49" name="Picture Placeholder 4">
            <a:extLst>
              <a:ext uri="{FF2B5EF4-FFF2-40B4-BE49-F238E27FC236}">
                <a16:creationId xmlns:a16="http://schemas.microsoft.com/office/drawing/2014/main" id="{D54FFFAE-084C-894D-B542-D74F6A7633A4}"/>
              </a:ext>
            </a:extLst>
          </p:cNvPr>
          <p:cNvSpPr>
            <a:spLocks noGrp="1"/>
          </p:cNvSpPr>
          <p:nvPr>
            <p:ph type="pic" sz="quarter" idx="28"/>
          </p:nvPr>
        </p:nvSpPr>
        <p:spPr>
          <a:xfrm>
            <a:off x="8125513" y="1315450"/>
            <a:ext cx="956414" cy="957376"/>
          </a:xfrm>
          <a:prstGeom prst="ellipse">
            <a:avLst/>
          </a:prstGeom>
          <a:noFill/>
          <a:ln w="101600">
            <a:solidFill>
              <a:schemeClr val="accent1">
                <a:lumMod val="75000"/>
              </a:schemeClr>
            </a:solidFill>
          </a:ln>
        </p:spPr>
        <p:txBody>
          <a:bodyPr anchor="ctr">
            <a:normAutofit/>
          </a:bodyPr>
          <a:lstStyle>
            <a:lvl1pPr marL="0" indent="0" algn="ctr">
              <a:buNone/>
              <a:defRPr sz="1200"/>
            </a:lvl1pPr>
          </a:lstStyle>
          <a:p>
            <a:r>
              <a:rPr lang="en-GB"/>
              <a:t>Click icon to add picture</a:t>
            </a:r>
            <a:endParaRPr lang="en-US"/>
          </a:p>
        </p:txBody>
      </p:sp>
      <p:sp>
        <p:nvSpPr>
          <p:cNvPr id="50" name="Text Placeholder 4">
            <a:extLst>
              <a:ext uri="{FF2B5EF4-FFF2-40B4-BE49-F238E27FC236}">
                <a16:creationId xmlns:a16="http://schemas.microsoft.com/office/drawing/2014/main" id="{CE53C3EA-697D-3C45-937B-0FC8A96F3E1A}"/>
              </a:ext>
            </a:extLst>
          </p:cNvPr>
          <p:cNvSpPr>
            <a:spLocks noGrp="1"/>
          </p:cNvSpPr>
          <p:nvPr>
            <p:ph type="body" sz="quarter" idx="29" hasCustomPrompt="1"/>
          </p:nvPr>
        </p:nvSpPr>
        <p:spPr>
          <a:xfrm>
            <a:off x="8093465" y="2686555"/>
            <a:ext cx="3073768" cy="315683"/>
          </a:xfrm>
          <a:prstGeom prst="rect">
            <a:avLst/>
          </a:prstGeom>
        </p:spPr>
        <p:txBody>
          <a:bodyPr>
            <a:normAutofit/>
          </a:bodyPr>
          <a:lstStyle>
            <a:lvl1pPr marL="0" indent="0">
              <a:spcAft>
                <a:spcPts val="1200"/>
              </a:spcAft>
              <a:buFont typeface="Arial" panose="020B0604020202020204" pitchFamily="34" charset="0"/>
              <a:buNone/>
              <a:defRPr sz="1200" b="0" i="0">
                <a:solidFill>
                  <a:schemeClr val="accent3">
                    <a:lumMod val="90000"/>
                  </a:schemeClr>
                </a:solidFill>
                <a:latin typeface="Helvetica Light" panose="020B0403020202020204" pitchFamily="34"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51" name="Rectangle 50">
            <a:extLst>
              <a:ext uri="{FF2B5EF4-FFF2-40B4-BE49-F238E27FC236}">
                <a16:creationId xmlns:a16="http://schemas.microsoft.com/office/drawing/2014/main" id="{0BD48A0B-72AE-4245-AA32-AAAEDF3CDF55}"/>
              </a:ext>
            </a:extLst>
          </p:cNvPr>
          <p:cNvSpPr/>
          <p:nvPr userDrawn="1"/>
        </p:nvSpPr>
        <p:spPr>
          <a:xfrm>
            <a:off x="7935626" y="4280052"/>
            <a:ext cx="3405778" cy="1821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B96AE2F-D9F3-919B-60FD-631833D37CCE}"/>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Helvetica Light" panose="020B0403020202020204" pitchFamily="34" charset="0"/>
                <a:cs typeface="Poppins Light" pitchFamily="2" charset="77"/>
              </a:rPr>
              <a:t>ArcanaSemi</a:t>
            </a:r>
            <a:r>
              <a:rPr lang="en-US" sz="900">
                <a:solidFill>
                  <a:schemeClr val="accent2">
                    <a:lumMod val="60000"/>
                    <a:lumOff val="40000"/>
                  </a:schemeClr>
                </a:solidFill>
                <a:latin typeface="Helvetica Light" panose="020B0403020202020204" pitchFamily="34" charset="0"/>
                <a:cs typeface="Poppins Light" pitchFamily="2" charset="77"/>
              </a:rPr>
              <a:t> 2025. All rights reserved.</a:t>
            </a:r>
          </a:p>
        </p:txBody>
      </p:sp>
      <p:pic>
        <p:nvPicPr>
          <p:cNvPr id="4" name="Picture 3">
            <a:extLst>
              <a:ext uri="{FF2B5EF4-FFF2-40B4-BE49-F238E27FC236}">
                <a16:creationId xmlns:a16="http://schemas.microsoft.com/office/drawing/2014/main" id="{148C5207-16A2-E3E4-3FD6-F8B2706F776C}"/>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839194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1447801" y="3137136"/>
            <a:ext cx="7391399" cy="1325563"/>
          </a:xfrm>
        </p:spPr>
        <p:txBody>
          <a:bodyPr>
            <a:normAutofit/>
          </a:bodyPr>
          <a:lstStyle>
            <a:lvl1pPr>
              <a:defRPr sz="5400">
                <a:latin typeface="Poppins" panose="00000500000000000000" pitchFamily="2" charset="0"/>
                <a:cs typeface="Poppins" panose="00000500000000000000" pitchFamily="2" charset="0"/>
              </a:defRPr>
            </a:lvl1pPr>
          </a:lstStyle>
          <a:p>
            <a:r>
              <a:rPr lang="en-GB"/>
              <a:t>Click to edit Master title style</a:t>
            </a:r>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315513"/>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13DE0AB-BD31-6742-92C6-B8B9B4D348E0}"/>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3" name="Picture 2">
            <a:extLst>
              <a:ext uri="{FF2B5EF4-FFF2-40B4-BE49-F238E27FC236}">
                <a16:creationId xmlns:a16="http://schemas.microsoft.com/office/drawing/2014/main" id="{090112BA-48D7-449F-00E6-A7DFFEDD5091}"/>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
        <p:nvSpPr>
          <p:cNvPr id="4" name="Slide Number Placeholder 5">
            <a:extLst>
              <a:ext uri="{FF2B5EF4-FFF2-40B4-BE49-F238E27FC236}">
                <a16:creationId xmlns:a16="http://schemas.microsoft.com/office/drawing/2014/main" id="{4DF91D02-11BB-9AF8-935A-7811C8077B6D}"/>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spTree>
    <p:extLst>
      <p:ext uri="{BB962C8B-B14F-4D97-AF65-F5344CB8AC3E}">
        <p14:creationId xmlns:p14="http://schemas.microsoft.com/office/powerpoint/2010/main" val="6238195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838200" y="9525"/>
            <a:ext cx="10515600" cy="1325563"/>
          </a:xfrm>
        </p:spPr>
        <p:txBody>
          <a:bodyPr>
            <a:normAutofit/>
          </a:bodyPr>
          <a:lstStyle>
            <a:lvl1pPr>
              <a:defRPr sz="4000">
                <a:latin typeface="Poppins" panose="00000500000000000000" pitchFamily="2" charset="0"/>
                <a:cs typeface="Poppins" panose="00000500000000000000" pitchFamily="2" charset="0"/>
              </a:defRPr>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50FEE48B-D6F7-154E-8E80-B8453E89FF57}"/>
              </a:ext>
            </a:extLst>
          </p:cNvPr>
          <p:cNvSpPr>
            <a:spLocks noGrp="1"/>
          </p:cNvSpPr>
          <p:nvPr>
            <p:ph type="body" sz="quarter" idx="11" hasCustomPrompt="1"/>
          </p:nvPr>
        </p:nvSpPr>
        <p:spPr>
          <a:xfrm>
            <a:off x="738293" y="3934609"/>
            <a:ext cx="1216223" cy="1109158"/>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a:p>
            <a:pPr lvl="0"/>
            <a:r>
              <a:rPr lang="en-US"/>
              <a:t>Fourth level</a:t>
            </a:r>
          </a:p>
          <a:p>
            <a:pPr lvl="0"/>
            <a:r>
              <a:rPr lang="en-US"/>
              <a:t>Fifth level</a:t>
            </a:r>
          </a:p>
        </p:txBody>
      </p:sp>
      <p:cxnSp>
        <p:nvCxnSpPr>
          <p:cNvPr id="15" name="Straight Connector 14">
            <a:extLst>
              <a:ext uri="{FF2B5EF4-FFF2-40B4-BE49-F238E27FC236}">
                <a16:creationId xmlns:a16="http://schemas.microsoft.com/office/drawing/2014/main" id="{A87D4DCA-46FF-084E-9D89-E2191E8B494B}"/>
              </a:ext>
            </a:extLst>
          </p:cNvPr>
          <p:cNvCxnSpPr>
            <a:cxnSpLocks/>
          </p:cNvCxnSpPr>
          <p:nvPr/>
        </p:nvCxnSpPr>
        <p:spPr>
          <a:xfrm flipV="1">
            <a:off x="1341420" y="3279432"/>
            <a:ext cx="9415081" cy="41235"/>
          </a:xfrm>
          <a:prstGeom prst="line">
            <a:avLst/>
          </a:prstGeom>
          <a:ln w="19050">
            <a:solidFill>
              <a:srgbClr val="92D050">
                <a:alpha val="46000"/>
              </a:srgbClr>
            </a:solidFill>
            <a:headEnd type="none" w="sm" len="sm"/>
            <a:tailEnd type="none" w="sm" len="sm"/>
          </a:ln>
          <a:effectLst>
            <a:outerShdw blurRad="399341" dist="38100" dir="2700000" algn="tl" rotWithShape="0">
              <a:schemeClr val="bg2">
                <a:lumMod val="10000"/>
                <a:alpha val="89000"/>
              </a:schemeClr>
            </a:outerShdw>
          </a:effectLst>
        </p:spPr>
        <p:style>
          <a:lnRef idx="1">
            <a:schemeClr val="accent1"/>
          </a:lnRef>
          <a:fillRef idx="0">
            <a:schemeClr val="accent1"/>
          </a:fillRef>
          <a:effectRef idx="0">
            <a:schemeClr val="accent1"/>
          </a:effectRef>
          <a:fontRef idx="minor">
            <a:schemeClr val="tx1"/>
          </a:fontRef>
        </p:style>
      </p:cxnSp>
      <p:sp>
        <p:nvSpPr>
          <p:cNvPr id="77" name="Rounded Rectangle 76">
            <a:extLst>
              <a:ext uri="{FF2B5EF4-FFF2-40B4-BE49-F238E27FC236}">
                <a16:creationId xmlns:a16="http://schemas.microsoft.com/office/drawing/2014/main" id="{2768AE35-3259-CE44-A48B-360DCA533FEE}"/>
              </a:ext>
            </a:extLst>
          </p:cNvPr>
          <p:cNvSpPr/>
          <p:nvPr/>
        </p:nvSpPr>
        <p:spPr>
          <a:xfrm rot="2700000">
            <a:off x="2957436" y="3039680"/>
            <a:ext cx="530233" cy="530233"/>
          </a:xfrm>
          <a:prstGeom prst="roundRect">
            <a:avLst/>
          </a:prstGeom>
          <a:solidFill>
            <a:srgbClr val="31D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75" name="Rounded Rectangle 74">
            <a:extLst>
              <a:ext uri="{FF2B5EF4-FFF2-40B4-BE49-F238E27FC236}">
                <a16:creationId xmlns:a16="http://schemas.microsoft.com/office/drawing/2014/main" id="{3493FF27-759F-254E-8711-A6F704937465}"/>
              </a:ext>
            </a:extLst>
          </p:cNvPr>
          <p:cNvSpPr/>
          <p:nvPr/>
        </p:nvSpPr>
        <p:spPr>
          <a:xfrm rot="2700000">
            <a:off x="4833583" y="3039680"/>
            <a:ext cx="530233" cy="530233"/>
          </a:xfrm>
          <a:prstGeom prst="roundRect">
            <a:avLst/>
          </a:prstGeom>
          <a:solidFill>
            <a:srgbClr val="31D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73" name="Rounded Rectangle 72">
            <a:extLst>
              <a:ext uri="{FF2B5EF4-FFF2-40B4-BE49-F238E27FC236}">
                <a16:creationId xmlns:a16="http://schemas.microsoft.com/office/drawing/2014/main" id="{FDCFAF71-D71C-844C-8912-0A257939D2AA}"/>
              </a:ext>
            </a:extLst>
          </p:cNvPr>
          <p:cNvSpPr/>
          <p:nvPr/>
        </p:nvSpPr>
        <p:spPr>
          <a:xfrm rot="2700000">
            <a:off x="1081289" y="3039680"/>
            <a:ext cx="530233" cy="530233"/>
          </a:xfrm>
          <a:prstGeom prst="roundRect">
            <a:avLst/>
          </a:prstGeom>
          <a:solidFill>
            <a:srgbClr val="31D41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71" name="Rounded Rectangle 70">
            <a:extLst>
              <a:ext uri="{FF2B5EF4-FFF2-40B4-BE49-F238E27FC236}">
                <a16:creationId xmlns:a16="http://schemas.microsoft.com/office/drawing/2014/main" id="{AAD39E02-C6D5-B74F-8D6C-00BEA0893E95}"/>
              </a:ext>
            </a:extLst>
          </p:cNvPr>
          <p:cNvSpPr/>
          <p:nvPr/>
        </p:nvSpPr>
        <p:spPr>
          <a:xfrm rot="2700000">
            <a:off x="10462024" y="3030234"/>
            <a:ext cx="534358" cy="534358"/>
          </a:xfrm>
          <a:prstGeom prst="roundRect">
            <a:avLst/>
          </a:prstGeom>
          <a:solidFill>
            <a:srgbClr val="31D41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69" name="Rounded Rectangle 68">
            <a:extLst>
              <a:ext uri="{FF2B5EF4-FFF2-40B4-BE49-F238E27FC236}">
                <a16:creationId xmlns:a16="http://schemas.microsoft.com/office/drawing/2014/main" id="{4516CAA2-228C-6A41-9605-99B6AAC0FAE0}"/>
              </a:ext>
            </a:extLst>
          </p:cNvPr>
          <p:cNvSpPr/>
          <p:nvPr/>
        </p:nvSpPr>
        <p:spPr>
          <a:xfrm rot="2700000">
            <a:off x="8585877" y="3039680"/>
            <a:ext cx="530233" cy="530233"/>
          </a:xfrm>
          <a:prstGeom prst="roundRect">
            <a:avLst/>
          </a:prstGeom>
          <a:solidFill>
            <a:srgbClr val="31D41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85F9B"/>
              </a:solidFill>
              <a:latin typeface="Poppins" panose="00000500000000000000" pitchFamily="2" charset="0"/>
              <a:cs typeface="Poppins" panose="00000500000000000000" pitchFamily="2" charset="0"/>
            </a:endParaRPr>
          </a:p>
        </p:txBody>
      </p:sp>
      <p:sp>
        <p:nvSpPr>
          <p:cNvPr id="67" name="Rounded Rectangle 66">
            <a:extLst>
              <a:ext uri="{FF2B5EF4-FFF2-40B4-BE49-F238E27FC236}">
                <a16:creationId xmlns:a16="http://schemas.microsoft.com/office/drawing/2014/main" id="{00CFB868-B549-134E-A34B-A2558901A902}"/>
              </a:ext>
            </a:extLst>
          </p:cNvPr>
          <p:cNvSpPr/>
          <p:nvPr/>
        </p:nvSpPr>
        <p:spPr>
          <a:xfrm rot="2700000">
            <a:off x="6709730" y="3039680"/>
            <a:ext cx="530233" cy="530233"/>
          </a:xfrm>
          <a:prstGeom prst="roundRect">
            <a:avLst/>
          </a:prstGeom>
          <a:solidFill>
            <a:srgbClr val="31D41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79" name="Text Placeholder 4">
            <a:extLst>
              <a:ext uri="{FF2B5EF4-FFF2-40B4-BE49-F238E27FC236}">
                <a16:creationId xmlns:a16="http://schemas.microsoft.com/office/drawing/2014/main" id="{21121EC3-C28B-F74F-9DF0-5775F0AE08D1}"/>
              </a:ext>
            </a:extLst>
          </p:cNvPr>
          <p:cNvSpPr>
            <a:spLocks noGrp="1"/>
          </p:cNvSpPr>
          <p:nvPr>
            <p:ph type="body" sz="quarter" idx="12" hasCustomPrompt="1"/>
          </p:nvPr>
        </p:nvSpPr>
        <p:spPr>
          <a:xfrm>
            <a:off x="2617841" y="3915457"/>
            <a:ext cx="1216223" cy="1109158"/>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a:p>
            <a:pPr lvl="0"/>
            <a:r>
              <a:rPr lang="en-US"/>
              <a:t>Fourth level</a:t>
            </a:r>
          </a:p>
          <a:p>
            <a:pPr lvl="0"/>
            <a:r>
              <a:rPr lang="en-US"/>
              <a:t>Fifth level</a:t>
            </a:r>
          </a:p>
        </p:txBody>
      </p:sp>
      <p:sp>
        <p:nvSpPr>
          <p:cNvPr id="80" name="Text Placeholder 4">
            <a:extLst>
              <a:ext uri="{FF2B5EF4-FFF2-40B4-BE49-F238E27FC236}">
                <a16:creationId xmlns:a16="http://schemas.microsoft.com/office/drawing/2014/main" id="{1037DE21-FDA8-7947-8515-3FADAEF4C195}"/>
              </a:ext>
            </a:extLst>
          </p:cNvPr>
          <p:cNvSpPr>
            <a:spLocks noGrp="1"/>
          </p:cNvSpPr>
          <p:nvPr>
            <p:ph type="body" sz="quarter" idx="13" hasCustomPrompt="1"/>
          </p:nvPr>
        </p:nvSpPr>
        <p:spPr>
          <a:xfrm>
            <a:off x="4497389" y="3934609"/>
            <a:ext cx="1216223" cy="1109158"/>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a:p>
            <a:pPr lvl="0"/>
            <a:r>
              <a:rPr lang="en-US"/>
              <a:t>Fourth level</a:t>
            </a:r>
          </a:p>
          <a:p>
            <a:pPr lvl="0"/>
            <a:r>
              <a:rPr lang="en-US"/>
              <a:t>Fifth level</a:t>
            </a:r>
          </a:p>
        </p:txBody>
      </p:sp>
      <p:sp>
        <p:nvSpPr>
          <p:cNvPr id="81" name="Text Placeholder 4">
            <a:extLst>
              <a:ext uri="{FF2B5EF4-FFF2-40B4-BE49-F238E27FC236}">
                <a16:creationId xmlns:a16="http://schemas.microsoft.com/office/drawing/2014/main" id="{09AA7E00-7DB9-7548-9E47-2C0096A2ED51}"/>
              </a:ext>
            </a:extLst>
          </p:cNvPr>
          <p:cNvSpPr>
            <a:spLocks noGrp="1"/>
          </p:cNvSpPr>
          <p:nvPr>
            <p:ph type="body" sz="quarter" idx="14" hasCustomPrompt="1"/>
          </p:nvPr>
        </p:nvSpPr>
        <p:spPr>
          <a:xfrm>
            <a:off x="6376937" y="3934609"/>
            <a:ext cx="1216223" cy="1109158"/>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a:p>
            <a:pPr lvl="0"/>
            <a:r>
              <a:rPr lang="en-US"/>
              <a:t>Fourth level</a:t>
            </a:r>
          </a:p>
          <a:p>
            <a:pPr lvl="0"/>
            <a:r>
              <a:rPr lang="en-US"/>
              <a:t>Fifth level</a:t>
            </a:r>
          </a:p>
        </p:txBody>
      </p:sp>
      <p:sp>
        <p:nvSpPr>
          <p:cNvPr id="82" name="Text Placeholder 4">
            <a:extLst>
              <a:ext uri="{FF2B5EF4-FFF2-40B4-BE49-F238E27FC236}">
                <a16:creationId xmlns:a16="http://schemas.microsoft.com/office/drawing/2014/main" id="{A89856C7-FE61-1D46-A476-32D02BA4917E}"/>
              </a:ext>
            </a:extLst>
          </p:cNvPr>
          <p:cNvSpPr>
            <a:spLocks noGrp="1"/>
          </p:cNvSpPr>
          <p:nvPr>
            <p:ph type="body" sz="quarter" idx="15" hasCustomPrompt="1"/>
          </p:nvPr>
        </p:nvSpPr>
        <p:spPr>
          <a:xfrm>
            <a:off x="8256485" y="3915457"/>
            <a:ext cx="1216223" cy="1109158"/>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a:p>
            <a:pPr lvl="0"/>
            <a:r>
              <a:rPr lang="en-US"/>
              <a:t>Fourth level</a:t>
            </a:r>
          </a:p>
          <a:p>
            <a:pPr lvl="0"/>
            <a:r>
              <a:rPr lang="en-US"/>
              <a:t>Fifth level</a:t>
            </a:r>
          </a:p>
        </p:txBody>
      </p:sp>
      <p:sp>
        <p:nvSpPr>
          <p:cNvPr id="83" name="Text Placeholder 4">
            <a:extLst>
              <a:ext uri="{FF2B5EF4-FFF2-40B4-BE49-F238E27FC236}">
                <a16:creationId xmlns:a16="http://schemas.microsoft.com/office/drawing/2014/main" id="{9EBB85F4-4503-B646-AC2D-50258F64DF64}"/>
              </a:ext>
            </a:extLst>
          </p:cNvPr>
          <p:cNvSpPr>
            <a:spLocks noGrp="1"/>
          </p:cNvSpPr>
          <p:nvPr>
            <p:ph type="body" sz="quarter" idx="16" hasCustomPrompt="1"/>
          </p:nvPr>
        </p:nvSpPr>
        <p:spPr>
          <a:xfrm>
            <a:off x="10136032" y="3906483"/>
            <a:ext cx="1216223" cy="1109158"/>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Rectangle 3">
            <a:extLst>
              <a:ext uri="{FF2B5EF4-FFF2-40B4-BE49-F238E27FC236}">
                <a16:creationId xmlns:a16="http://schemas.microsoft.com/office/drawing/2014/main" id="{E1698BEA-A751-601D-7E83-E21EC1A8A7A6}"/>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3" name="Picture 2">
            <a:extLst>
              <a:ext uri="{FF2B5EF4-FFF2-40B4-BE49-F238E27FC236}">
                <a16:creationId xmlns:a16="http://schemas.microsoft.com/office/drawing/2014/main" id="{148EB467-E7DF-BF4F-50B8-89A2D2CEB4D1}"/>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39918100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838200" y="9525"/>
            <a:ext cx="10515600" cy="1325563"/>
          </a:xfrm>
        </p:spPr>
        <p:txBody>
          <a:bodyPr>
            <a:normAutofit/>
          </a:bodyPr>
          <a:lstStyle>
            <a:lvl1pPr>
              <a:defRPr sz="4000">
                <a:latin typeface="Poppins" panose="00000500000000000000" pitchFamily="2" charset="0"/>
                <a:cs typeface="Poppins" panose="00000500000000000000" pitchFamily="2" charset="0"/>
              </a:defRPr>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50FEE48B-D6F7-154E-8E80-B8453E89FF57}"/>
              </a:ext>
            </a:extLst>
          </p:cNvPr>
          <p:cNvSpPr>
            <a:spLocks noGrp="1"/>
          </p:cNvSpPr>
          <p:nvPr>
            <p:ph type="body" sz="quarter" idx="11" hasCustomPrompt="1"/>
          </p:nvPr>
        </p:nvSpPr>
        <p:spPr>
          <a:xfrm>
            <a:off x="738293" y="3934609"/>
            <a:ext cx="1216223" cy="1109158"/>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a:p>
            <a:pPr lvl="0"/>
            <a:r>
              <a:rPr lang="en-US"/>
              <a:t>Fourth level</a:t>
            </a:r>
          </a:p>
          <a:p>
            <a:pPr lvl="0"/>
            <a:r>
              <a:rPr lang="en-US"/>
              <a:t>Fifth level</a:t>
            </a:r>
          </a:p>
        </p:txBody>
      </p:sp>
      <p:sp>
        <p:nvSpPr>
          <p:cNvPr id="79" name="Text Placeholder 4">
            <a:extLst>
              <a:ext uri="{FF2B5EF4-FFF2-40B4-BE49-F238E27FC236}">
                <a16:creationId xmlns:a16="http://schemas.microsoft.com/office/drawing/2014/main" id="{21121EC3-C28B-F74F-9DF0-5775F0AE08D1}"/>
              </a:ext>
            </a:extLst>
          </p:cNvPr>
          <p:cNvSpPr>
            <a:spLocks noGrp="1"/>
          </p:cNvSpPr>
          <p:nvPr>
            <p:ph type="body" sz="quarter" idx="12" hasCustomPrompt="1"/>
          </p:nvPr>
        </p:nvSpPr>
        <p:spPr>
          <a:xfrm>
            <a:off x="3087728" y="3915457"/>
            <a:ext cx="1216223" cy="1109158"/>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a:p>
            <a:pPr lvl="0"/>
            <a:r>
              <a:rPr lang="en-US"/>
              <a:t>Fourth level</a:t>
            </a:r>
          </a:p>
          <a:p>
            <a:pPr lvl="0"/>
            <a:r>
              <a:rPr lang="en-US"/>
              <a:t>Fifth level</a:t>
            </a:r>
          </a:p>
        </p:txBody>
      </p:sp>
      <p:sp>
        <p:nvSpPr>
          <p:cNvPr id="80" name="Text Placeholder 4">
            <a:extLst>
              <a:ext uri="{FF2B5EF4-FFF2-40B4-BE49-F238E27FC236}">
                <a16:creationId xmlns:a16="http://schemas.microsoft.com/office/drawing/2014/main" id="{1037DE21-FDA8-7947-8515-3FADAEF4C195}"/>
              </a:ext>
            </a:extLst>
          </p:cNvPr>
          <p:cNvSpPr>
            <a:spLocks noGrp="1"/>
          </p:cNvSpPr>
          <p:nvPr>
            <p:ph type="body" sz="quarter" idx="13" hasCustomPrompt="1"/>
          </p:nvPr>
        </p:nvSpPr>
        <p:spPr>
          <a:xfrm>
            <a:off x="5437163" y="3934609"/>
            <a:ext cx="1216223" cy="1109158"/>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a:p>
            <a:pPr lvl="0"/>
            <a:r>
              <a:rPr lang="en-US"/>
              <a:t>Fourth level</a:t>
            </a:r>
          </a:p>
          <a:p>
            <a:pPr lvl="0"/>
            <a:r>
              <a:rPr lang="en-US"/>
              <a:t>Fifth level</a:t>
            </a:r>
          </a:p>
        </p:txBody>
      </p:sp>
      <p:sp>
        <p:nvSpPr>
          <p:cNvPr id="81" name="Text Placeholder 4">
            <a:extLst>
              <a:ext uri="{FF2B5EF4-FFF2-40B4-BE49-F238E27FC236}">
                <a16:creationId xmlns:a16="http://schemas.microsoft.com/office/drawing/2014/main" id="{09AA7E00-7DB9-7548-9E47-2C0096A2ED51}"/>
              </a:ext>
            </a:extLst>
          </p:cNvPr>
          <p:cNvSpPr>
            <a:spLocks noGrp="1"/>
          </p:cNvSpPr>
          <p:nvPr>
            <p:ph type="body" sz="quarter" idx="14" hasCustomPrompt="1"/>
          </p:nvPr>
        </p:nvSpPr>
        <p:spPr>
          <a:xfrm>
            <a:off x="7786598" y="3934609"/>
            <a:ext cx="1216223" cy="1109158"/>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a:p>
            <a:pPr lvl="0"/>
            <a:r>
              <a:rPr lang="en-US"/>
              <a:t>Fourth level</a:t>
            </a:r>
          </a:p>
          <a:p>
            <a:pPr lvl="0"/>
            <a:r>
              <a:rPr lang="en-US"/>
              <a:t>Fifth level</a:t>
            </a:r>
          </a:p>
        </p:txBody>
      </p:sp>
      <p:sp>
        <p:nvSpPr>
          <p:cNvPr id="83" name="Text Placeholder 4">
            <a:extLst>
              <a:ext uri="{FF2B5EF4-FFF2-40B4-BE49-F238E27FC236}">
                <a16:creationId xmlns:a16="http://schemas.microsoft.com/office/drawing/2014/main" id="{9EBB85F4-4503-B646-AC2D-50258F64DF64}"/>
              </a:ext>
            </a:extLst>
          </p:cNvPr>
          <p:cNvSpPr>
            <a:spLocks noGrp="1"/>
          </p:cNvSpPr>
          <p:nvPr>
            <p:ph type="body" sz="quarter" idx="16" hasCustomPrompt="1"/>
          </p:nvPr>
        </p:nvSpPr>
        <p:spPr>
          <a:xfrm>
            <a:off x="10136032" y="3906483"/>
            <a:ext cx="1216223" cy="1109158"/>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a:p>
            <a:pPr lvl="0"/>
            <a:r>
              <a:rPr lang="en-US"/>
              <a:t>Fourth level</a:t>
            </a:r>
          </a:p>
          <a:p>
            <a:pPr lvl="0"/>
            <a:r>
              <a:rPr lang="en-US"/>
              <a:t>Fifth level</a:t>
            </a:r>
          </a:p>
        </p:txBody>
      </p:sp>
      <p:cxnSp>
        <p:nvCxnSpPr>
          <p:cNvPr id="17" name="Straight Connector 16">
            <a:extLst>
              <a:ext uri="{FF2B5EF4-FFF2-40B4-BE49-F238E27FC236}">
                <a16:creationId xmlns:a16="http://schemas.microsoft.com/office/drawing/2014/main" id="{DC356AFC-9666-1FE4-B162-D0F7F432DCC7}"/>
              </a:ext>
            </a:extLst>
          </p:cNvPr>
          <p:cNvCxnSpPr>
            <a:cxnSpLocks/>
          </p:cNvCxnSpPr>
          <p:nvPr userDrawn="1"/>
        </p:nvCxnSpPr>
        <p:spPr>
          <a:xfrm flipV="1">
            <a:off x="1232000" y="3108473"/>
            <a:ext cx="9415081" cy="41235"/>
          </a:xfrm>
          <a:prstGeom prst="line">
            <a:avLst/>
          </a:prstGeom>
          <a:ln w="19050">
            <a:solidFill>
              <a:srgbClr val="92D050">
                <a:alpha val="46000"/>
              </a:srgbClr>
            </a:solidFill>
            <a:headEnd type="none" w="sm" len="sm"/>
            <a:tailEnd type="none" w="sm" len="sm"/>
          </a:ln>
          <a:effectLst>
            <a:outerShdw blurRad="399341" dist="38100" dir="2700000" algn="tl" rotWithShape="0">
              <a:schemeClr val="bg2">
                <a:lumMod val="10000"/>
                <a:alpha val="89000"/>
              </a:schemeClr>
            </a:outerShdw>
          </a:effectLst>
        </p:spPr>
        <p:style>
          <a:lnRef idx="1">
            <a:schemeClr val="accent1"/>
          </a:lnRef>
          <a:fillRef idx="0">
            <a:schemeClr val="accent1"/>
          </a:fillRef>
          <a:effectRef idx="0">
            <a:schemeClr val="accent1"/>
          </a:effectRef>
          <a:fontRef idx="minor">
            <a:schemeClr val="tx1"/>
          </a:fontRef>
        </p:style>
      </p:cxnSp>
      <p:sp>
        <p:nvSpPr>
          <p:cNvPr id="18" name="Rounded Rectangle 76">
            <a:extLst>
              <a:ext uri="{FF2B5EF4-FFF2-40B4-BE49-F238E27FC236}">
                <a16:creationId xmlns:a16="http://schemas.microsoft.com/office/drawing/2014/main" id="{0E93376D-8C40-DEAB-9DBD-77D144AC0D4F}"/>
              </a:ext>
            </a:extLst>
          </p:cNvPr>
          <p:cNvSpPr/>
          <p:nvPr userDrawn="1"/>
        </p:nvSpPr>
        <p:spPr>
          <a:xfrm rot="2700000">
            <a:off x="3317052" y="2884591"/>
            <a:ext cx="530233" cy="530233"/>
          </a:xfrm>
          <a:prstGeom prst="roundRect">
            <a:avLst/>
          </a:prstGeom>
          <a:solidFill>
            <a:srgbClr val="31D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0" name="Rounded Rectangle 72">
            <a:extLst>
              <a:ext uri="{FF2B5EF4-FFF2-40B4-BE49-F238E27FC236}">
                <a16:creationId xmlns:a16="http://schemas.microsoft.com/office/drawing/2014/main" id="{25884F2A-CE64-47D4-B797-5DCF0A25BEA0}"/>
              </a:ext>
            </a:extLst>
          </p:cNvPr>
          <p:cNvSpPr/>
          <p:nvPr userDrawn="1"/>
        </p:nvSpPr>
        <p:spPr>
          <a:xfrm rot="2700000">
            <a:off x="971869" y="2868721"/>
            <a:ext cx="530233" cy="530233"/>
          </a:xfrm>
          <a:prstGeom prst="roundRect">
            <a:avLst/>
          </a:prstGeom>
          <a:solidFill>
            <a:srgbClr val="31D41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1" name="Rounded Rectangle 70">
            <a:extLst>
              <a:ext uri="{FF2B5EF4-FFF2-40B4-BE49-F238E27FC236}">
                <a16:creationId xmlns:a16="http://schemas.microsoft.com/office/drawing/2014/main" id="{0CC6D32C-436C-24A4-31D6-947562CAE25D}"/>
              </a:ext>
            </a:extLst>
          </p:cNvPr>
          <p:cNvSpPr/>
          <p:nvPr userDrawn="1"/>
        </p:nvSpPr>
        <p:spPr>
          <a:xfrm rot="2700000">
            <a:off x="10352604" y="2859275"/>
            <a:ext cx="534358" cy="534358"/>
          </a:xfrm>
          <a:prstGeom prst="roundRect">
            <a:avLst/>
          </a:prstGeom>
          <a:solidFill>
            <a:srgbClr val="31D41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3" name="Rounded Rectangle 66">
            <a:extLst>
              <a:ext uri="{FF2B5EF4-FFF2-40B4-BE49-F238E27FC236}">
                <a16:creationId xmlns:a16="http://schemas.microsoft.com/office/drawing/2014/main" id="{01292E28-2865-036A-332C-DA380038466F}"/>
              </a:ext>
            </a:extLst>
          </p:cNvPr>
          <p:cNvSpPr/>
          <p:nvPr userDrawn="1"/>
        </p:nvSpPr>
        <p:spPr>
          <a:xfrm rot="2700000">
            <a:off x="5662237" y="2858420"/>
            <a:ext cx="530233" cy="530233"/>
          </a:xfrm>
          <a:prstGeom prst="roundRect">
            <a:avLst/>
          </a:prstGeom>
          <a:solidFill>
            <a:srgbClr val="31D41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31" name="Rounded Rectangle 66">
            <a:extLst>
              <a:ext uri="{FF2B5EF4-FFF2-40B4-BE49-F238E27FC236}">
                <a16:creationId xmlns:a16="http://schemas.microsoft.com/office/drawing/2014/main" id="{0E0B4973-5975-F433-34D8-19DBD0C87E1D}"/>
              </a:ext>
            </a:extLst>
          </p:cNvPr>
          <p:cNvSpPr/>
          <p:nvPr userDrawn="1"/>
        </p:nvSpPr>
        <p:spPr>
          <a:xfrm rot="2700000">
            <a:off x="8006563" y="2868721"/>
            <a:ext cx="530233" cy="530233"/>
          </a:xfrm>
          <a:prstGeom prst="roundRect">
            <a:avLst/>
          </a:prstGeom>
          <a:solidFill>
            <a:srgbClr val="31D41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65" name="Rectangle 64">
            <a:extLst>
              <a:ext uri="{FF2B5EF4-FFF2-40B4-BE49-F238E27FC236}">
                <a16:creationId xmlns:a16="http://schemas.microsoft.com/office/drawing/2014/main" id="{6DF99F51-5F9E-A30D-3DD1-5F619CC232EF}"/>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3" name="Picture 2">
            <a:extLst>
              <a:ext uri="{FF2B5EF4-FFF2-40B4-BE49-F238E27FC236}">
                <a16:creationId xmlns:a16="http://schemas.microsoft.com/office/drawing/2014/main" id="{4C84E747-A6F9-57DB-84E9-B2092E576D93}"/>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19402441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Features">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50FEE48B-D6F7-154E-8E80-B8453E89FF57}"/>
              </a:ext>
            </a:extLst>
          </p:cNvPr>
          <p:cNvSpPr>
            <a:spLocks noGrp="1"/>
          </p:cNvSpPr>
          <p:nvPr>
            <p:ph type="body" sz="quarter" idx="11" hasCustomPrompt="1"/>
          </p:nvPr>
        </p:nvSpPr>
        <p:spPr>
          <a:xfrm>
            <a:off x="4538184" y="413708"/>
            <a:ext cx="3115631" cy="1109158"/>
          </a:xfrm>
          <a:prstGeom prst="rect">
            <a:avLst/>
          </a:prstGeom>
        </p:spPr>
        <p:txBody>
          <a:bodyPr>
            <a:normAutofit/>
          </a:bodyPr>
          <a:lstStyle>
            <a:lvl1pPr marL="0" indent="0" algn="ctr">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p:txBody>
      </p:sp>
      <p:cxnSp>
        <p:nvCxnSpPr>
          <p:cNvPr id="15" name="Straight Connector 14">
            <a:extLst>
              <a:ext uri="{FF2B5EF4-FFF2-40B4-BE49-F238E27FC236}">
                <a16:creationId xmlns:a16="http://schemas.microsoft.com/office/drawing/2014/main" id="{A87D4DCA-46FF-084E-9D89-E2191E8B494B}"/>
              </a:ext>
            </a:extLst>
          </p:cNvPr>
          <p:cNvCxnSpPr>
            <a:cxnSpLocks/>
          </p:cNvCxnSpPr>
          <p:nvPr/>
        </p:nvCxnSpPr>
        <p:spPr>
          <a:xfrm flipV="1">
            <a:off x="4179603" y="-1919640"/>
            <a:ext cx="9415081" cy="41235"/>
          </a:xfrm>
          <a:prstGeom prst="line">
            <a:avLst/>
          </a:prstGeom>
          <a:ln w="19050">
            <a:solidFill>
              <a:srgbClr val="ED164F">
                <a:alpha val="46000"/>
              </a:srgbClr>
            </a:solidFill>
            <a:headEnd type="none" w="sm" len="sm"/>
            <a:tailEnd type="none" w="sm" len="sm"/>
          </a:ln>
          <a:effectLst>
            <a:outerShdw blurRad="399341" dist="38100" dir="2700000" algn="tl" rotWithShape="0">
              <a:schemeClr val="bg2">
                <a:lumMod val="10000"/>
                <a:alpha val="89000"/>
              </a:schemeClr>
            </a:outerShdw>
          </a:effectLst>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78443548-ABF9-3C4D-AF45-1A18F1FA17BB}"/>
              </a:ext>
            </a:extLst>
          </p:cNvPr>
          <p:cNvSpPr/>
          <p:nvPr userDrawn="1"/>
        </p:nvSpPr>
        <p:spPr>
          <a:xfrm>
            <a:off x="4394524" y="1878520"/>
            <a:ext cx="3320043" cy="332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2" name="Oval 21">
            <a:extLst>
              <a:ext uri="{FF2B5EF4-FFF2-40B4-BE49-F238E27FC236}">
                <a16:creationId xmlns:a16="http://schemas.microsoft.com/office/drawing/2014/main" id="{7F4FFD29-511D-E94D-8BFE-2A12471A21EA}"/>
              </a:ext>
            </a:extLst>
          </p:cNvPr>
          <p:cNvSpPr/>
          <p:nvPr userDrawn="1"/>
        </p:nvSpPr>
        <p:spPr>
          <a:xfrm>
            <a:off x="3915130" y="1399126"/>
            <a:ext cx="4278829" cy="427882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75" name="Rounded Rectangle 74">
            <a:extLst>
              <a:ext uri="{FF2B5EF4-FFF2-40B4-BE49-F238E27FC236}">
                <a16:creationId xmlns:a16="http://schemas.microsoft.com/office/drawing/2014/main" id="{3493FF27-759F-254E-8711-A6F704937465}"/>
              </a:ext>
            </a:extLst>
          </p:cNvPr>
          <p:cNvSpPr/>
          <p:nvPr/>
        </p:nvSpPr>
        <p:spPr>
          <a:xfrm rot="2700000">
            <a:off x="3666382" y="3244763"/>
            <a:ext cx="530233" cy="530233"/>
          </a:xfrm>
          <a:prstGeom prst="roundRect">
            <a:avLst/>
          </a:prstGeom>
          <a:solidFill>
            <a:srgbClr val="2CB8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73" name="Rounded Rectangle 72">
            <a:extLst>
              <a:ext uri="{FF2B5EF4-FFF2-40B4-BE49-F238E27FC236}">
                <a16:creationId xmlns:a16="http://schemas.microsoft.com/office/drawing/2014/main" id="{FDCFAF71-D71C-844C-8912-0A257939D2AA}"/>
              </a:ext>
            </a:extLst>
          </p:cNvPr>
          <p:cNvSpPr/>
          <p:nvPr/>
        </p:nvSpPr>
        <p:spPr>
          <a:xfrm rot="2700000">
            <a:off x="5817870" y="1155939"/>
            <a:ext cx="530233" cy="530233"/>
          </a:xfrm>
          <a:prstGeom prst="roundRect">
            <a:avLst/>
          </a:prstGeom>
          <a:solidFill>
            <a:srgbClr val="2CB82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71" name="Rounded Rectangle 70">
            <a:extLst>
              <a:ext uri="{FF2B5EF4-FFF2-40B4-BE49-F238E27FC236}">
                <a16:creationId xmlns:a16="http://schemas.microsoft.com/office/drawing/2014/main" id="{AAD39E02-C6D5-B74F-8D6C-00BEA0893E95}"/>
              </a:ext>
            </a:extLst>
          </p:cNvPr>
          <p:cNvSpPr/>
          <p:nvPr/>
        </p:nvSpPr>
        <p:spPr>
          <a:xfrm rot="2700000">
            <a:off x="7913332" y="3326560"/>
            <a:ext cx="534358" cy="534358"/>
          </a:xfrm>
          <a:prstGeom prst="roundRect">
            <a:avLst/>
          </a:prstGeom>
          <a:solidFill>
            <a:srgbClr val="2CB82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4" name="Rounded Rectangle 23">
            <a:extLst>
              <a:ext uri="{FF2B5EF4-FFF2-40B4-BE49-F238E27FC236}">
                <a16:creationId xmlns:a16="http://schemas.microsoft.com/office/drawing/2014/main" id="{E0B2B81B-DB03-D64B-81BD-803A7644EFDF}"/>
              </a:ext>
            </a:extLst>
          </p:cNvPr>
          <p:cNvSpPr/>
          <p:nvPr userDrawn="1"/>
        </p:nvSpPr>
        <p:spPr>
          <a:xfrm rot="2700000">
            <a:off x="4190159" y="1836902"/>
            <a:ext cx="530233" cy="530233"/>
          </a:xfrm>
          <a:prstGeom prst="roundRect">
            <a:avLst/>
          </a:prstGeom>
          <a:solidFill>
            <a:srgbClr val="2CB8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5" name="Rounded Rectangle 24">
            <a:extLst>
              <a:ext uri="{FF2B5EF4-FFF2-40B4-BE49-F238E27FC236}">
                <a16:creationId xmlns:a16="http://schemas.microsoft.com/office/drawing/2014/main" id="{02550D0C-156B-A744-A032-AD4EDE80B32F}"/>
              </a:ext>
            </a:extLst>
          </p:cNvPr>
          <p:cNvSpPr/>
          <p:nvPr userDrawn="1"/>
        </p:nvSpPr>
        <p:spPr>
          <a:xfrm rot="2700000">
            <a:off x="7416655" y="1836902"/>
            <a:ext cx="530233" cy="530233"/>
          </a:xfrm>
          <a:prstGeom prst="roundRect">
            <a:avLst/>
          </a:prstGeom>
          <a:solidFill>
            <a:srgbClr val="2CB8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6" name="Rounded Rectangle 25">
            <a:extLst>
              <a:ext uri="{FF2B5EF4-FFF2-40B4-BE49-F238E27FC236}">
                <a16:creationId xmlns:a16="http://schemas.microsoft.com/office/drawing/2014/main" id="{D42E8513-0A0E-004F-B5DC-AF476481CF63}"/>
              </a:ext>
            </a:extLst>
          </p:cNvPr>
          <p:cNvSpPr/>
          <p:nvPr userDrawn="1"/>
        </p:nvSpPr>
        <p:spPr>
          <a:xfrm rot="2700000">
            <a:off x="4162203" y="4693369"/>
            <a:ext cx="530233" cy="530233"/>
          </a:xfrm>
          <a:prstGeom prst="roundRect">
            <a:avLst/>
          </a:prstGeom>
          <a:solidFill>
            <a:srgbClr val="2CB8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7" name="Rounded Rectangle 26">
            <a:extLst>
              <a:ext uri="{FF2B5EF4-FFF2-40B4-BE49-F238E27FC236}">
                <a16:creationId xmlns:a16="http://schemas.microsoft.com/office/drawing/2014/main" id="{3F4965BB-9329-9E42-9136-B09607A2CC2C}"/>
              </a:ext>
            </a:extLst>
          </p:cNvPr>
          <p:cNvSpPr/>
          <p:nvPr userDrawn="1"/>
        </p:nvSpPr>
        <p:spPr>
          <a:xfrm rot="2700000">
            <a:off x="7388699" y="4693369"/>
            <a:ext cx="530233" cy="530233"/>
          </a:xfrm>
          <a:prstGeom prst="roundRect">
            <a:avLst/>
          </a:prstGeom>
          <a:solidFill>
            <a:srgbClr val="2CB8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8" name="Text Placeholder 4">
            <a:extLst>
              <a:ext uri="{FF2B5EF4-FFF2-40B4-BE49-F238E27FC236}">
                <a16:creationId xmlns:a16="http://schemas.microsoft.com/office/drawing/2014/main" id="{9CAA218F-2EDB-2545-9967-5459F1724B32}"/>
              </a:ext>
            </a:extLst>
          </p:cNvPr>
          <p:cNvSpPr>
            <a:spLocks noGrp="1"/>
          </p:cNvSpPr>
          <p:nvPr>
            <p:ph type="body" sz="quarter" idx="12" hasCustomPrompt="1"/>
          </p:nvPr>
        </p:nvSpPr>
        <p:spPr>
          <a:xfrm>
            <a:off x="8193959" y="1734719"/>
            <a:ext cx="3115631" cy="1109158"/>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p:txBody>
      </p:sp>
      <p:sp>
        <p:nvSpPr>
          <p:cNvPr id="29" name="Text Placeholder 4">
            <a:extLst>
              <a:ext uri="{FF2B5EF4-FFF2-40B4-BE49-F238E27FC236}">
                <a16:creationId xmlns:a16="http://schemas.microsoft.com/office/drawing/2014/main" id="{84B3C0D6-093E-9D42-9539-9108230ABB9A}"/>
              </a:ext>
            </a:extLst>
          </p:cNvPr>
          <p:cNvSpPr>
            <a:spLocks noGrp="1"/>
          </p:cNvSpPr>
          <p:nvPr>
            <p:ph type="body" sz="quarter" idx="13" hasCustomPrompt="1"/>
          </p:nvPr>
        </p:nvSpPr>
        <p:spPr>
          <a:xfrm>
            <a:off x="8561380" y="3296572"/>
            <a:ext cx="3115631" cy="1109158"/>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p:txBody>
      </p:sp>
      <p:sp>
        <p:nvSpPr>
          <p:cNvPr id="30" name="Text Placeholder 4">
            <a:extLst>
              <a:ext uri="{FF2B5EF4-FFF2-40B4-BE49-F238E27FC236}">
                <a16:creationId xmlns:a16="http://schemas.microsoft.com/office/drawing/2014/main" id="{D8D94AA4-F5EA-5047-B9A9-B4E14D22C464}"/>
              </a:ext>
            </a:extLst>
          </p:cNvPr>
          <p:cNvSpPr>
            <a:spLocks noGrp="1"/>
          </p:cNvSpPr>
          <p:nvPr>
            <p:ph type="body" sz="quarter" idx="14" hasCustomPrompt="1"/>
          </p:nvPr>
        </p:nvSpPr>
        <p:spPr>
          <a:xfrm>
            <a:off x="8056703" y="4701016"/>
            <a:ext cx="3115631" cy="1109158"/>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p:txBody>
      </p:sp>
      <p:sp>
        <p:nvSpPr>
          <p:cNvPr id="31" name="Text Placeholder 4">
            <a:extLst>
              <a:ext uri="{FF2B5EF4-FFF2-40B4-BE49-F238E27FC236}">
                <a16:creationId xmlns:a16="http://schemas.microsoft.com/office/drawing/2014/main" id="{DEDCA192-AB7D-994F-9342-52DD48242713}"/>
              </a:ext>
            </a:extLst>
          </p:cNvPr>
          <p:cNvSpPr>
            <a:spLocks noGrp="1"/>
          </p:cNvSpPr>
          <p:nvPr>
            <p:ph type="body" sz="quarter" idx="15" hasCustomPrompt="1"/>
          </p:nvPr>
        </p:nvSpPr>
        <p:spPr>
          <a:xfrm>
            <a:off x="836134" y="1734719"/>
            <a:ext cx="3115631" cy="1109158"/>
          </a:xfrm>
          <a:prstGeom prst="rect">
            <a:avLst/>
          </a:prstGeom>
        </p:spPr>
        <p:txBody>
          <a:bodyPr>
            <a:normAutofit/>
          </a:bodyPr>
          <a:lstStyle>
            <a:lvl1pPr marL="0" indent="0" algn="r">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p:txBody>
      </p:sp>
      <p:sp>
        <p:nvSpPr>
          <p:cNvPr id="32" name="Text Placeholder 4">
            <a:extLst>
              <a:ext uri="{FF2B5EF4-FFF2-40B4-BE49-F238E27FC236}">
                <a16:creationId xmlns:a16="http://schemas.microsoft.com/office/drawing/2014/main" id="{E1AA922A-8B27-1544-BF4E-DFA0884F1707}"/>
              </a:ext>
            </a:extLst>
          </p:cNvPr>
          <p:cNvSpPr>
            <a:spLocks noGrp="1"/>
          </p:cNvSpPr>
          <p:nvPr>
            <p:ph type="body" sz="quarter" idx="16" hasCustomPrompt="1"/>
          </p:nvPr>
        </p:nvSpPr>
        <p:spPr>
          <a:xfrm>
            <a:off x="414236" y="3296572"/>
            <a:ext cx="3115631" cy="1109158"/>
          </a:xfrm>
          <a:prstGeom prst="rect">
            <a:avLst/>
          </a:prstGeom>
        </p:spPr>
        <p:txBody>
          <a:bodyPr>
            <a:normAutofit/>
          </a:bodyPr>
          <a:lstStyle>
            <a:lvl1pPr marL="0" indent="0" algn="r">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p:txBody>
      </p:sp>
      <p:sp>
        <p:nvSpPr>
          <p:cNvPr id="33" name="Text Placeholder 4">
            <a:extLst>
              <a:ext uri="{FF2B5EF4-FFF2-40B4-BE49-F238E27FC236}">
                <a16:creationId xmlns:a16="http://schemas.microsoft.com/office/drawing/2014/main" id="{F7FDD26C-3859-0649-A927-E3281A050B91}"/>
              </a:ext>
            </a:extLst>
          </p:cNvPr>
          <p:cNvSpPr>
            <a:spLocks noGrp="1"/>
          </p:cNvSpPr>
          <p:nvPr>
            <p:ph type="body" sz="quarter" idx="17" hasCustomPrompt="1"/>
          </p:nvPr>
        </p:nvSpPr>
        <p:spPr>
          <a:xfrm>
            <a:off x="839670" y="4687569"/>
            <a:ext cx="3115631" cy="1109158"/>
          </a:xfrm>
          <a:prstGeom prst="rect">
            <a:avLst/>
          </a:prstGeom>
        </p:spPr>
        <p:txBody>
          <a:bodyPr>
            <a:normAutofit/>
          </a:bodyPr>
          <a:lstStyle>
            <a:lvl1pPr marL="0" indent="0" algn="r">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p:txBody>
      </p:sp>
      <p:sp>
        <p:nvSpPr>
          <p:cNvPr id="13" name="Content Placeholder 12">
            <a:extLst>
              <a:ext uri="{FF2B5EF4-FFF2-40B4-BE49-F238E27FC236}">
                <a16:creationId xmlns:a16="http://schemas.microsoft.com/office/drawing/2014/main" id="{EFA215AF-27CC-F841-8FD2-4998AAEA088D}"/>
              </a:ext>
            </a:extLst>
          </p:cNvPr>
          <p:cNvSpPr>
            <a:spLocks noGrp="1"/>
          </p:cNvSpPr>
          <p:nvPr>
            <p:ph sz="quarter" idx="18"/>
          </p:nvPr>
        </p:nvSpPr>
        <p:spPr>
          <a:xfrm>
            <a:off x="4432715" y="1920376"/>
            <a:ext cx="3278187" cy="3278187"/>
          </a:xfrm>
          <a:prstGeom prst="ellipse">
            <a:avLst/>
          </a:prstGeom>
        </p:spPr>
        <p:txBody>
          <a:bodyPr>
            <a:normAutofit/>
          </a:bodyPr>
          <a:lstStyle>
            <a:lvl1pPr marL="0" indent="0" algn="ctr">
              <a:buNone/>
              <a:defRPr sz="1800">
                <a:latin typeface="Poppins" panose="00000500000000000000" pitchFamily="2" charset="0"/>
                <a:cs typeface="Poppins" panose="00000500000000000000" pitchFamily="2" charset="0"/>
              </a:defRPr>
            </a:lvl1pPr>
            <a:lvl2pPr>
              <a:defRPr sz="1600"/>
            </a:lvl2pPr>
            <a:lvl3pPr>
              <a:defRPr sz="1400"/>
            </a:lvl3pPr>
            <a:lvl4pPr>
              <a:defRPr sz="1200"/>
            </a:lvl4pPr>
            <a:lvl5pPr>
              <a:defRPr sz="1200"/>
            </a:lvl5pPr>
          </a:lstStyle>
          <a:p>
            <a:pPr lvl="0"/>
            <a:r>
              <a:rPr lang="en-GB"/>
              <a:t>Click to edit Master text styles</a:t>
            </a:r>
          </a:p>
        </p:txBody>
      </p:sp>
      <p:sp>
        <p:nvSpPr>
          <p:cNvPr id="4" name="Rectangle 3">
            <a:extLst>
              <a:ext uri="{FF2B5EF4-FFF2-40B4-BE49-F238E27FC236}">
                <a16:creationId xmlns:a16="http://schemas.microsoft.com/office/drawing/2014/main" id="{6AA8D169-29F9-A9C5-6E3E-B4F990AD0F25}"/>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2" name="Picture 1">
            <a:extLst>
              <a:ext uri="{FF2B5EF4-FFF2-40B4-BE49-F238E27FC236}">
                <a16:creationId xmlns:a16="http://schemas.microsoft.com/office/drawing/2014/main" id="{AF81D1DD-965C-B7BD-3722-CA80654F032F}"/>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36294453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Features">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7D4DCA-46FF-084E-9D89-E2191E8B494B}"/>
              </a:ext>
            </a:extLst>
          </p:cNvPr>
          <p:cNvCxnSpPr>
            <a:cxnSpLocks/>
          </p:cNvCxnSpPr>
          <p:nvPr/>
        </p:nvCxnSpPr>
        <p:spPr>
          <a:xfrm flipV="1">
            <a:off x="4179603" y="-1919640"/>
            <a:ext cx="9415081" cy="41235"/>
          </a:xfrm>
          <a:prstGeom prst="line">
            <a:avLst/>
          </a:prstGeom>
          <a:ln w="19050">
            <a:solidFill>
              <a:srgbClr val="ED164F">
                <a:alpha val="46000"/>
              </a:srgbClr>
            </a:solidFill>
            <a:headEnd type="none" w="sm" len="sm"/>
            <a:tailEnd type="none" w="sm" len="sm"/>
          </a:ln>
          <a:effectLst>
            <a:outerShdw blurRad="399341" dist="38100" dir="2700000" algn="tl" rotWithShape="0">
              <a:schemeClr val="bg2">
                <a:lumMod val="10000"/>
                <a:alpha val="89000"/>
              </a:schemeClr>
            </a:outerShdw>
          </a:effectLst>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78443548-ABF9-3C4D-AF45-1A18F1FA17BB}"/>
              </a:ext>
            </a:extLst>
          </p:cNvPr>
          <p:cNvSpPr/>
          <p:nvPr userDrawn="1"/>
        </p:nvSpPr>
        <p:spPr>
          <a:xfrm>
            <a:off x="4394524" y="1878520"/>
            <a:ext cx="3320043" cy="332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2" name="Oval 21">
            <a:extLst>
              <a:ext uri="{FF2B5EF4-FFF2-40B4-BE49-F238E27FC236}">
                <a16:creationId xmlns:a16="http://schemas.microsoft.com/office/drawing/2014/main" id="{7F4FFD29-511D-E94D-8BFE-2A12471A21EA}"/>
              </a:ext>
            </a:extLst>
          </p:cNvPr>
          <p:cNvSpPr/>
          <p:nvPr userDrawn="1"/>
        </p:nvSpPr>
        <p:spPr>
          <a:xfrm>
            <a:off x="3915130" y="1399126"/>
            <a:ext cx="4278829" cy="427882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75" name="Rounded Rectangle 74">
            <a:extLst>
              <a:ext uri="{FF2B5EF4-FFF2-40B4-BE49-F238E27FC236}">
                <a16:creationId xmlns:a16="http://schemas.microsoft.com/office/drawing/2014/main" id="{3493FF27-759F-254E-8711-A6F704937465}"/>
              </a:ext>
            </a:extLst>
          </p:cNvPr>
          <p:cNvSpPr/>
          <p:nvPr/>
        </p:nvSpPr>
        <p:spPr>
          <a:xfrm rot="2700000">
            <a:off x="3666382" y="3244763"/>
            <a:ext cx="530233" cy="530233"/>
          </a:xfrm>
          <a:prstGeom prst="roundRect">
            <a:avLst/>
          </a:prstGeom>
          <a:solidFill>
            <a:srgbClr val="31D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71" name="Rounded Rectangle 70">
            <a:extLst>
              <a:ext uri="{FF2B5EF4-FFF2-40B4-BE49-F238E27FC236}">
                <a16:creationId xmlns:a16="http://schemas.microsoft.com/office/drawing/2014/main" id="{AAD39E02-C6D5-B74F-8D6C-00BEA0893E95}"/>
              </a:ext>
            </a:extLst>
          </p:cNvPr>
          <p:cNvSpPr/>
          <p:nvPr/>
        </p:nvSpPr>
        <p:spPr>
          <a:xfrm rot="2700000">
            <a:off x="7913332" y="3326560"/>
            <a:ext cx="534358" cy="534358"/>
          </a:xfrm>
          <a:prstGeom prst="roundRect">
            <a:avLst/>
          </a:prstGeom>
          <a:solidFill>
            <a:srgbClr val="31D41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4" name="Rounded Rectangle 23">
            <a:extLst>
              <a:ext uri="{FF2B5EF4-FFF2-40B4-BE49-F238E27FC236}">
                <a16:creationId xmlns:a16="http://schemas.microsoft.com/office/drawing/2014/main" id="{E0B2B81B-DB03-D64B-81BD-803A7644EFDF}"/>
              </a:ext>
            </a:extLst>
          </p:cNvPr>
          <p:cNvSpPr/>
          <p:nvPr userDrawn="1"/>
        </p:nvSpPr>
        <p:spPr>
          <a:xfrm rot="2700000">
            <a:off x="4190159" y="1836902"/>
            <a:ext cx="530233" cy="530233"/>
          </a:xfrm>
          <a:prstGeom prst="roundRect">
            <a:avLst/>
          </a:prstGeom>
          <a:solidFill>
            <a:srgbClr val="31D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5" name="Rounded Rectangle 24">
            <a:extLst>
              <a:ext uri="{FF2B5EF4-FFF2-40B4-BE49-F238E27FC236}">
                <a16:creationId xmlns:a16="http://schemas.microsoft.com/office/drawing/2014/main" id="{02550D0C-156B-A744-A032-AD4EDE80B32F}"/>
              </a:ext>
            </a:extLst>
          </p:cNvPr>
          <p:cNvSpPr/>
          <p:nvPr userDrawn="1"/>
        </p:nvSpPr>
        <p:spPr>
          <a:xfrm rot="2700000">
            <a:off x="7416655" y="1836902"/>
            <a:ext cx="530233" cy="530233"/>
          </a:xfrm>
          <a:prstGeom prst="roundRect">
            <a:avLst/>
          </a:prstGeom>
          <a:solidFill>
            <a:srgbClr val="31D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6" name="Rounded Rectangle 25">
            <a:extLst>
              <a:ext uri="{FF2B5EF4-FFF2-40B4-BE49-F238E27FC236}">
                <a16:creationId xmlns:a16="http://schemas.microsoft.com/office/drawing/2014/main" id="{D42E8513-0A0E-004F-B5DC-AF476481CF63}"/>
              </a:ext>
            </a:extLst>
          </p:cNvPr>
          <p:cNvSpPr/>
          <p:nvPr userDrawn="1"/>
        </p:nvSpPr>
        <p:spPr>
          <a:xfrm rot="2700000">
            <a:off x="4162203" y="4693369"/>
            <a:ext cx="530233" cy="530233"/>
          </a:xfrm>
          <a:prstGeom prst="roundRect">
            <a:avLst/>
          </a:prstGeom>
          <a:solidFill>
            <a:srgbClr val="31D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7" name="Rounded Rectangle 26">
            <a:extLst>
              <a:ext uri="{FF2B5EF4-FFF2-40B4-BE49-F238E27FC236}">
                <a16:creationId xmlns:a16="http://schemas.microsoft.com/office/drawing/2014/main" id="{3F4965BB-9329-9E42-9136-B09607A2CC2C}"/>
              </a:ext>
            </a:extLst>
          </p:cNvPr>
          <p:cNvSpPr/>
          <p:nvPr userDrawn="1"/>
        </p:nvSpPr>
        <p:spPr>
          <a:xfrm rot="2700000">
            <a:off x="7388699" y="4693369"/>
            <a:ext cx="530233" cy="530233"/>
          </a:xfrm>
          <a:prstGeom prst="roundRect">
            <a:avLst/>
          </a:prstGeom>
          <a:solidFill>
            <a:srgbClr val="31D4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8" name="Text Placeholder 4">
            <a:extLst>
              <a:ext uri="{FF2B5EF4-FFF2-40B4-BE49-F238E27FC236}">
                <a16:creationId xmlns:a16="http://schemas.microsoft.com/office/drawing/2014/main" id="{9CAA218F-2EDB-2545-9967-5459F1724B32}"/>
              </a:ext>
            </a:extLst>
          </p:cNvPr>
          <p:cNvSpPr>
            <a:spLocks noGrp="1"/>
          </p:cNvSpPr>
          <p:nvPr>
            <p:ph type="body" sz="quarter" idx="12" hasCustomPrompt="1"/>
          </p:nvPr>
        </p:nvSpPr>
        <p:spPr>
          <a:xfrm>
            <a:off x="8193959" y="1734719"/>
            <a:ext cx="3115631" cy="1109158"/>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p:txBody>
      </p:sp>
      <p:sp>
        <p:nvSpPr>
          <p:cNvPr id="29" name="Text Placeholder 4">
            <a:extLst>
              <a:ext uri="{FF2B5EF4-FFF2-40B4-BE49-F238E27FC236}">
                <a16:creationId xmlns:a16="http://schemas.microsoft.com/office/drawing/2014/main" id="{84B3C0D6-093E-9D42-9539-9108230ABB9A}"/>
              </a:ext>
            </a:extLst>
          </p:cNvPr>
          <p:cNvSpPr>
            <a:spLocks noGrp="1"/>
          </p:cNvSpPr>
          <p:nvPr>
            <p:ph type="body" sz="quarter" idx="13" hasCustomPrompt="1"/>
          </p:nvPr>
        </p:nvSpPr>
        <p:spPr>
          <a:xfrm>
            <a:off x="8561380" y="3296572"/>
            <a:ext cx="3115631" cy="1109158"/>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p:txBody>
      </p:sp>
      <p:sp>
        <p:nvSpPr>
          <p:cNvPr id="30" name="Text Placeholder 4">
            <a:extLst>
              <a:ext uri="{FF2B5EF4-FFF2-40B4-BE49-F238E27FC236}">
                <a16:creationId xmlns:a16="http://schemas.microsoft.com/office/drawing/2014/main" id="{D8D94AA4-F5EA-5047-B9A9-B4E14D22C464}"/>
              </a:ext>
            </a:extLst>
          </p:cNvPr>
          <p:cNvSpPr>
            <a:spLocks noGrp="1"/>
          </p:cNvSpPr>
          <p:nvPr>
            <p:ph type="body" sz="quarter" idx="14" hasCustomPrompt="1"/>
          </p:nvPr>
        </p:nvSpPr>
        <p:spPr>
          <a:xfrm>
            <a:off x="8056703" y="4701016"/>
            <a:ext cx="3115631" cy="1109158"/>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p:txBody>
      </p:sp>
      <p:sp>
        <p:nvSpPr>
          <p:cNvPr id="31" name="Text Placeholder 4">
            <a:extLst>
              <a:ext uri="{FF2B5EF4-FFF2-40B4-BE49-F238E27FC236}">
                <a16:creationId xmlns:a16="http://schemas.microsoft.com/office/drawing/2014/main" id="{DEDCA192-AB7D-994F-9342-52DD48242713}"/>
              </a:ext>
            </a:extLst>
          </p:cNvPr>
          <p:cNvSpPr>
            <a:spLocks noGrp="1"/>
          </p:cNvSpPr>
          <p:nvPr>
            <p:ph type="body" sz="quarter" idx="15" hasCustomPrompt="1"/>
          </p:nvPr>
        </p:nvSpPr>
        <p:spPr>
          <a:xfrm>
            <a:off x="836134" y="1734719"/>
            <a:ext cx="3115631" cy="1109158"/>
          </a:xfrm>
          <a:prstGeom prst="rect">
            <a:avLst/>
          </a:prstGeom>
        </p:spPr>
        <p:txBody>
          <a:bodyPr>
            <a:normAutofit/>
          </a:bodyPr>
          <a:lstStyle>
            <a:lvl1pPr marL="0" indent="0" algn="r">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p:txBody>
      </p:sp>
      <p:sp>
        <p:nvSpPr>
          <p:cNvPr id="32" name="Text Placeholder 4">
            <a:extLst>
              <a:ext uri="{FF2B5EF4-FFF2-40B4-BE49-F238E27FC236}">
                <a16:creationId xmlns:a16="http://schemas.microsoft.com/office/drawing/2014/main" id="{E1AA922A-8B27-1544-BF4E-DFA0884F1707}"/>
              </a:ext>
            </a:extLst>
          </p:cNvPr>
          <p:cNvSpPr>
            <a:spLocks noGrp="1"/>
          </p:cNvSpPr>
          <p:nvPr>
            <p:ph type="body" sz="quarter" idx="16" hasCustomPrompt="1"/>
          </p:nvPr>
        </p:nvSpPr>
        <p:spPr>
          <a:xfrm>
            <a:off x="414236" y="3296572"/>
            <a:ext cx="3115631" cy="1109158"/>
          </a:xfrm>
          <a:prstGeom prst="rect">
            <a:avLst/>
          </a:prstGeom>
        </p:spPr>
        <p:txBody>
          <a:bodyPr>
            <a:normAutofit/>
          </a:bodyPr>
          <a:lstStyle>
            <a:lvl1pPr marL="0" indent="0" algn="r">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p:txBody>
      </p:sp>
      <p:sp>
        <p:nvSpPr>
          <p:cNvPr id="33" name="Text Placeholder 4">
            <a:extLst>
              <a:ext uri="{FF2B5EF4-FFF2-40B4-BE49-F238E27FC236}">
                <a16:creationId xmlns:a16="http://schemas.microsoft.com/office/drawing/2014/main" id="{F7FDD26C-3859-0649-A927-E3281A050B91}"/>
              </a:ext>
            </a:extLst>
          </p:cNvPr>
          <p:cNvSpPr>
            <a:spLocks noGrp="1"/>
          </p:cNvSpPr>
          <p:nvPr>
            <p:ph type="body" sz="quarter" idx="17" hasCustomPrompt="1"/>
          </p:nvPr>
        </p:nvSpPr>
        <p:spPr>
          <a:xfrm>
            <a:off x="839670" y="4687569"/>
            <a:ext cx="3115631" cy="1109158"/>
          </a:xfrm>
          <a:prstGeom prst="rect">
            <a:avLst/>
          </a:prstGeom>
        </p:spPr>
        <p:txBody>
          <a:bodyPr>
            <a:normAutofit/>
          </a:bodyPr>
          <a:lstStyle>
            <a:lvl1pPr marL="0" indent="0" algn="r">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p:txBody>
      </p:sp>
      <p:sp>
        <p:nvSpPr>
          <p:cNvPr id="13" name="Content Placeholder 12">
            <a:extLst>
              <a:ext uri="{FF2B5EF4-FFF2-40B4-BE49-F238E27FC236}">
                <a16:creationId xmlns:a16="http://schemas.microsoft.com/office/drawing/2014/main" id="{EFA215AF-27CC-F841-8FD2-4998AAEA088D}"/>
              </a:ext>
            </a:extLst>
          </p:cNvPr>
          <p:cNvSpPr>
            <a:spLocks noGrp="1"/>
          </p:cNvSpPr>
          <p:nvPr>
            <p:ph sz="quarter" idx="18"/>
          </p:nvPr>
        </p:nvSpPr>
        <p:spPr>
          <a:xfrm>
            <a:off x="4432715" y="1920376"/>
            <a:ext cx="3278187" cy="3278187"/>
          </a:xfrm>
          <a:prstGeom prst="ellipse">
            <a:avLst/>
          </a:prstGeom>
        </p:spPr>
        <p:txBody>
          <a:bodyPr>
            <a:normAutofit/>
          </a:bodyPr>
          <a:lstStyle>
            <a:lvl1pPr marL="0" indent="0" algn="ctr">
              <a:buNone/>
              <a:defRPr sz="1800">
                <a:latin typeface="Poppins" panose="00000500000000000000" pitchFamily="2" charset="0"/>
                <a:cs typeface="Poppins" panose="00000500000000000000" pitchFamily="2" charset="0"/>
              </a:defRPr>
            </a:lvl1pPr>
            <a:lvl2pPr>
              <a:defRPr sz="1600"/>
            </a:lvl2pPr>
            <a:lvl3pPr>
              <a:defRPr sz="1400"/>
            </a:lvl3pPr>
            <a:lvl4pPr>
              <a:defRPr sz="1200"/>
            </a:lvl4pPr>
            <a:lvl5pPr>
              <a:defRPr sz="1200"/>
            </a:lvl5pPr>
          </a:lstStyle>
          <a:p>
            <a:pPr lvl="0"/>
            <a:r>
              <a:rPr lang="en-GB"/>
              <a:t>Click to edit Master text styles</a:t>
            </a:r>
          </a:p>
        </p:txBody>
      </p:sp>
      <p:sp>
        <p:nvSpPr>
          <p:cNvPr id="2" name="Rectangle 1">
            <a:extLst>
              <a:ext uri="{FF2B5EF4-FFF2-40B4-BE49-F238E27FC236}">
                <a16:creationId xmlns:a16="http://schemas.microsoft.com/office/drawing/2014/main" id="{9175E785-92AD-826D-C835-AB9DFFFD3E8E}"/>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5" name="Picture 4">
            <a:extLst>
              <a:ext uri="{FF2B5EF4-FFF2-40B4-BE49-F238E27FC236}">
                <a16:creationId xmlns:a16="http://schemas.microsoft.com/office/drawing/2014/main" id="{29A6D434-FDBC-727A-05D7-0FB15F49F29C}"/>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33403047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Features">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78443548-ABF9-3C4D-AF45-1A18F1FA17BB}"/>
              </a:ext>
            </a:extLst>
          </p:cNvPr>
          <p:cNvSpPr/>
          <p:nvPr userDrawn="1"/>
        </p:nvSpPr>
        <p:spPr>
          <a:xfrm>
            <a:off x="4394524" y="1878520"/>
            <a:ext cx="3320043" cy="332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2" name="Oval 21">
            <a:extLst>
              <a:ext uri="{FF2B5EF4-FFF2-40B4-BE49-F238E27FC236}">
                <a16:creationId xmlns:a16="http://schemas.microsoft.com/office/drawing/2014/main" id="{7F4FFD29-511D-E94D-8BFE-2A12471A21EA}"/>
              </a:ext>
            </a:extLst>
          </p:cNvPr>
          <p:cNvSpPr/>
          <p:nvPr userDrawn="1"/>
        </p:nvSpPr>
        <p:spPr>
          <a:xfrm>
            <a:off x="3915130" y="1399126"/>
            <a:ext cx="4278829" cy="427882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4" name="Rounded Rectangle 23">
            <a:extLst>
              <a:ext uri="{FF2B5EF4-FFF2-40B4-BE49-F238E27FC236}">
                <a16:creationId xmlns:a16="http://schemas.microsoft.com/office/drawing/2014/main" id="{E0B2B81B-DB03-D64B-81BD-803A7644EFDF}"/>
              </a:ext>
            </a:extLst>
          </p:cNvPr>
          <p:cNvSpPr/>
          <p:nvPr userDrawn="1"/>
        </p:nvSpPr>
        <p:spPr>
          <a:xfrm rot="2700000">
            <a:off x="4190159" y="1836902"/>
            <a:ext cx="530233" cy="530233"/>
          </a:xfrm>
          <a:prstGeom prst="roundRect">
            <a:avLst/>
          </a:prstGeom>
          <a:solidFill>
            <a:srgbClr val="2CB8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5" name="Rounded Rectangle 24">
            <a:extLst>
              <a:ext uri="{FF2B5EF4-FFF2-40B4-BE49-F238E27FC236}">
                <a16:creationId xmlns:a16="http://schemas.microsoft.com/office/drawing/2014/main" id="{02550D0C-156B-A744-A032-AD4EDE80B32F}"/>
              </a:ext>
            </a:extLst>
          </p:cNvPr>
          <p:cNvSpPr/>
          <p:nvPr userDrawn="1"/>
        </p:nvSpPr>
        <p:spPr>
          <a:xfrm rot="2700000">
            <a:off x="7416655" y="1836902"/>
            <a:ext cx="530233" cy="530233"/>
          </a:xfrm>
          <a:prstGeom prst="roundRect">
            <a:avLst/>
          </a:prstGeom>
          <a:solidFill>
            <a:srgbClr val="2CB8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6" name="Rounded Rectangle 25">
            <a:extLst>
              <a:ext uri="{FF2B5EF4-FFF2-40B4-BE49-F238E27FC236}">
                <a16:creationId xmlns:a16="http://schemas.microsoft.com/office/drawing/2014/main" id="{D42E8513-0A0E-004F-B5DC-AF476481CF63}"/>
              </a:ext>
            </a:extLst>
          </p:cNvPr>
          <p:cNvSpPr/>
          <p:nvPr userDrawn="1"/>
        </p:nvSpPr>
        <p:spPr>
          <a:xfrm rot="2700000">
            <a:off x="4162203" y="4693369"/>
            <a:ext cx="530233" cy="530233"/>
          </a:xfrm>
          <a:prstGeom prst="roundRect">
            <a:avLst/>
          </a:prstGeom>
          <a:solidFill>
            <a:srgbClr val="2CB8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7" name="Rounded Rectangle 26">
            <a:extLst>
              <a:ext uri="{FF2B5EF4-FFF2-40B4-BE49-F238E27FC236}">
                <a16:creationId xmlns:a16="http://schemas.microsoft.com/office/drawing/2014/main" id="{3F4965BB-9329-9E42-9136-B09607A2CC2C}"/>
              </a:ext>
            </a:extLst>
          </p:cNvPr>
          <p:cNvSpPr/>
          <p:nvPr userDrawn="1"/>
        </p:nvSpPr>
        <p:spPr>
          <a:xfrm rot="2700000">
            <a:off x="7388699" y="4693369"/>
            <a:ext cx="530233" cy="530233"/>
          </a:xfrm>
          <a:prstGeom prst="roundRect">
            <a:avLst/>
          </a:prstGeom>
          <a:solidFill>
            <a:srgbClr val="2CB8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8" name="Text Placeholder 4">
            <a:extLst>
              <a:ext uri="{FF2B5EF4-FFF2-40B4-BE49-F238E27FC236}">
                <a16:creationId xmlns:a16="http://schemas.microsoft.com/office/drawing/2014/main" id="{9CAA218F-2EDB-2545-9967-5459F1724B32}"/>
              </a:ext>
            </a:extLst>
          </p:cNvPr>
          <p:cNvSpPr>
            <a:spLocks noGrp="1"/>
          </p:cNvSpPr>
          <p:nvPr>
            <p:ph type="body" sz="quarter" idx="12" hasCustomPrompt="1"/>
          </p:nvPr>
        </p:nvSpPr>
        <p:spPr>
          <a:xfrm>
            <a:off x="8211888" y="1734719"/>
            <a:ext cx="3115631" cy="1109158"/>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p:txBody>
      </p:sp>
      <p:sp>
        <p:nvSpPr>
          <p:cNvPr id="30" name="Text Placeholder 4">
            <a:extLst>
              <a:ext uri="{FF2B5EF4-FFF2-40B4-BE49-F238E27FC236}">
                <a16:creationId xmlns:a16="http://schemas.microsoft.com/office/drawing/2014/main" id="{D8D94AA4-F5EA-5047-B9A9-B4E14D22C464}"/>
              </a:ext>
            </a:extLst>
          </p:cNvPr>
          <p:cNvSpPr>
            <a:spLocks noGrp="1"/>
          </p:cNvSpPr>
          <p:nvPr>
            <p:ph type="body" sz="quarter" idx="14" hasCustomPrompt="1"/>
          </p:nvPr>
        </p:nvSpPr>
        <p:spPr>
          <a:xfrm>
            <a:off x="8128419" y="4701016"/>
            <a:ext cx="3115631" cy="1109158"/>
          </a:xfrm>
          <a:prstGeom prst="rect">
            <a:avLst/>
          </a:prstGeom>
        </p:spPr>
        <p:txBody>
          <a:bodyP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p:txBody>
      </p:sp>
      <p:sp>
        <p:nvSpPr>
          <p:cNvPr id="31" name="Text Placeholder 4">
            <a:extLst>
              <a:ext uri="{FF2B5EF4-FFF2-40B4-BE49-F238E27FC236}">
                <a16:creationId xmlns:a16="http://schemas.microsoft.com/office/drawing/2014/main" id="{DEDCA192-AB7D-994F-9342-52DD48242713}"/>
              </a:ext>
            </a:extLst>
          </p:cNvPr>
          <p:cNvSpPr>
            <a:spLocks noGrp="1"/>
          </p:cNvSpPr>
          <p:nvPr>
            <p:ph type="body" sz="quarter" idx="15" hasCustomPrompt="1"/>
          </p:nvPr>
        </p:nvSpPr>
        <p:spPr>
          <a:xfrm>
            <a:off x="836134" y="1734719"/>
            <a:ext cx="3115631" cy="1109158"/>
          </a:xfrm>
          <a:prstGeom prst="rect">
            <a:avLst/>
          </a:prstGeom>
        </p:spPr>
        <p:txBody>
          <a:bodyPr>
            <a:normAutofit/>
          </a:bodyPr>
          <a:lstStyle>
            <a:lvl1pPr marL="0" indent="0" algn="r">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p:txBody>
      </p:sp>
      <p:sp>
        <p:nvSpPr>
          <p:cNvPr id="33" name="Text Placeholder 4">
            <a:extLst>
              <a:ext uri="{FF2B5EF4-FFF2-40B4-BE49-F238E27FC236}">
                <a16:creationId xmlns:a16="http://schemas.microsoft.com/office/drawing/2014/main" id="{F7FDD26C-3859-0649-A927-E3281A050B91}"/>
              </a:ext>
            </a:extLst>
          </p:cNvPr>
          <p:cNvSpPr>
            <a:spLocks noGrp="1"/>
          </p:cNvSpPr>
          <p:nvPr>
            <p:ph type="body" sz="quarter" idx="17" hasCustomPrompt="1"/>
          </p:nvPr>
        </p:nvSpPr>
        <p:spPr>
          <a:xfrm>
            <a:off x="836134" y="4687569"/>
            <a:ext cx="3115631" cy="1109158"/>
          </a:xfrm>
          <a:prstGeom prst="rect">
            <a:avLst/>
          </a:prstGeom>
        </p:spPr>
        <p:txBody>
          <a:bodyPr>
            <a:normAutofit/>
          </a:bodyPr>
          <a:lstStyle>
            <a:lvl1pPr marL="0" indent="0" algn="r">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p:txBody>
      </p:sp>
      <p:sp>
        <p:nvSpPr>
          <p:cNvPr id="13" name="Content Placeholder 12">
            <a:extLst>
              <a:ext uri="{FF2B5EF4-FFF2-40B4-BE49-F238E27FC236}">
                <a16:creationId xmlns:a16="http://schemas.microsoft.com/office/drawing/2014/main" id="{EFA215AF-27CC-F841-8FD2-4998AAEA088D}"/>
              </a:ext>
            </a:extLst>
          </p:cNvPr>
          <p:cNvSpPr>
            <a:spLocks noGrp="1"/>
          </p:cNvSpPr>
          <p:nvPr>
            <p:ph sz="quarter" idx="18"/>
          </p:nvPr>
        </p:nvSpPr>
        <p:spPr>
          <a:xfrm>
            <a:off x="4432715" y="1920376"/>
            <a:ext cx="3278187" cy="3278187"/>
          </a:xfrm>
          <a:prstGeom prst="ellipse">
            <a:avLst/>
          </a:prstGeom>
        </p:spPr>
        <p:txBody>
          <a:bodyPr>
            <a:normAutofit/>
          </a:bodyPr>
          <a:lstStyle>
            <a:lvl1pPr marL="0" indent="0" algn="ctr">
              <a:buNone/>
              <a:defRPr sz="1800">
                <a:latin typeface="Poppins" panose="00000500000000000000" pitchFamily="2" charset="0"/>
                <a:cs typeface="Poppins" panose="00000500000000000000" pitchFamily="2" charset="0"/>
              </a:defRPr>
            </a:lvl1pPr>
            <a:lvl2pPr>
              <a:defRPr sz="1600"/>
            </a:lvl2pPr>
            <a:lvl3pPr>
              <a:defRPr sz="1400"/>
            </a:lvl3pPr>
            <a:lvl4pPr>
              <a:defRPr sz="1200"/>
            </a:lvl4pPr>
            <a:lvl5pPr>
              <a:defRPr sz="1200"/>
            </a:lvl5pPr>
          </a:lstStyle>
          <a:p>
            <a:pPr lvl="0"/>
            <a:r>
              <a:rPr lang="en-GB"/>
              <a:t>Click to edit Master text styles</a:t>
            </a:r>
          </a:p>
        </p:txBody>
      </p:sp>
      <p:sp>
        <p:nvSpPr>
          <p:cNvPr id="2" name="Rectangle 1">
            <a:extLst>
              <a:ext uri="{FF2B5EF4-FFF2-40B4-BE49-F238E27FC236}">
                <a16:creationId xmlns:a16="http://schemas.microsoft.com/office/drawing/2014/main" id="{075B39FF-48D1-31AF-D4BB-987022D8504F}"/>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5" name="Picture 4">
            <a:extLst>
              <a:ext uri="{FF2B5EF4-FFF2-40B4-BE49-F238E27FC236}">
                <a16:creationId xmlns:a16="http://schemas.microsoft.com/office/drawing/2014/main" id="{B15D1066-94E9-4361-E515-3D1B35632D9B}"/>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23060099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Features">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50FEE48B-D6F7-154E-8E80-B8453E89FF57}"/>
              </a:ext>
            </a:extLst>
          </p:cNvPr>
          <p:cNvSpPr>
            <a:spLocks noGrp="1"/>
          </p:cNvSpPr>
          <p:nvPr>
            <p:ph type="body" sz="quarter" idx="11" hasCustomPrompt="1"/>
          </p:nvPr>
        </p:nvSpPr>
        <p:spPr>
          <a:xfrm>
            <a:off x="4538184" y="879874"/>
            <a:ext cx="3115631" cy="1109158"/>
          </a:xfrm>
          <a:prstGeom prst="rect">
            <a:avLst/>
          </a:prstGeom>
        </p:spPr>
        <p:txBody>
          <a:bodyPr>
            <a:normAutofit/>
          </a:bodyPr>
          <a:lstStyle>
            <a:lvl1pPr marL="0" indent="0" algn="ctr">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p:txBody>
      </p:sp>
      <p:cxnSp>
        <p:nvCxnSpPr>
          <p:cNvPr id="15" name="Straight Connector 14">
            <a:extLst>
              <a:ext uri="{FF2B5EF4-FFF2-40B4-BE49-F238E27FC236}">
                <a16:creationId xmlns:a16="http://schemas.microsoft.com/office/drawing/2014/main" id="{A87D4DCA-46FF-084E-9D89-E2191E8B494B}"/>
              </a:ext>
            </a:extLst>
          </p:cNvPr>
          <p:cNvCxnSpPr>
            <a:cxnSpLocks/>
          </p:cNvCxnSpPr>
          <p:nvPr/>
        </p:nvCxnSpPr>
        <p:spPr>
          <a:xfrm flipV="1">
            <a:off x="4179603" y="-1919640"/>
            <a:ext cx="9415081" cy="41235"/>
          </a:xfrm>
          <a:prstGeom prst="line">
            <a:avLst/>
          </a:prstGeom>
          <a:ln w="19050">
            <a:solidFill>
              <a:srgbClr val="ED164F">
                <a:alpha val="46000"/>
              </a:srgbClr>
            </a:solidFill>
            <a:headEnd type="none" w="sm" len="sm"/>
            <a:tailEnd type="none" w="sm" len="sm"/>
          </a:ln>
          <a:effectLst>
            <a:outerShdw blurRad="399341" dist="38100" dir="2700000" algn="tl" rotWithShape="0">
              <a:schemeClr val="bg2">
                <a:lumMod val="10000"/>
                <a:alpha val="89000"/>
              </a:schemeClr>
            </a:outerShdw>
          </a:effectLst>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78443548-ABF9-3C4D-AF45-1A18F1FA17BB}"/>
              </a:ext>
            </a:extLst>
          </p:cNvPr>
          <p:cNvSpPr/>
          <p:nvPr userDrawn="1"/>
        </p:nvSpPr>
        <p:spPr>
          <a:xfrm>
            <a:off x="4394524" y="2344686"/>
            <a:ext cx="3320043" cy="33200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2" name="Oval 21">
            <a:extLst>
              <a:ext uri="{FF2B5EF4-FFF2-40B4-BE49-F238E27FC236}">
                <a16:creationId xmlns:a16="http://schemas.microsoft.com/office/drawing/2014/main" id="{7F4FFD29-511D-E94D-8BFE-2A12471A21EA}"/>
              </a:ext>
            </a:extLst>
          </p:cNvPr>
          <p:cNvSpPr/>
          <p:nvPr userDrawn="1"/>
        </p:nvSpPr>
        <p:spPr>
          <a:xfrm>
            <a:off x="3915130" y="1865292"/>
            <a:ext cx="4278829" cy="427882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75" name="Rounded Rectangle 74">
            <a:extLst>
              <a:ext uri="{FF2B5EF4-FFF2-40B4-BE49-F238E27FC236}">
                <a16:creationId xmlns:a16="http://schemas.microsoft.com/office/drawing/2014/main" id="{3493FF27-759F-254E-8711-A6F704937465}"/>
              </a:ext>
            </a:extLst>
          </p:cNvPr>
          <p:cNvSpPr/>
          <p:nvPr/>
        </p:nvSpPr>
        <p:spPr>
          <a:xfrm rot="2700000">
            <a:off x="3666382" y="3710929"/>
            <a:ext cx="530233" cy="530233"/>
          </a:xfrm>
          <a:prstGeom prst="roundRect">
            <a:avLst/>
          </a:prstGeom>
          <a:solidFill>
            <a:srgbClr val="2CB8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73" name="Rounded Rectangle 72">
            <a:extLst>
              <a:ext uri="{FF2B5EF4-FFF2-40B4-BE49-F238E27FC236}">
                <a16:creationId xmlns:a16="http://schemas.microsoft.com/office/drawing/2014/main" id="{FDCFAF71-D71C-844C-8912-0A257939D2AA}"/>
              </a:ext>
            </a:extLst>
          </p:cNvPr>
          <p:cNvSpPr/>
          <p:nvPr/>
        </p:nvSpPr>
        <p:spPr>
          <a:xfrm rot="2700000">
            <a:off x="5817870" y="1622105"/>
            <a:ext cx="530233" cy="530233"/>
          </a:xfrm>
          <a:prstGeom prst="roundRect">
            <a:avLst/>
          </a:prstGeom>
          <a:solidFill>
            <a:srgbClr val="2CB82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71" name="Rounded Rectangle 70">
            <a:extLst>
              <a:ext uri="{FF2B5EF4-FFF2-40B4-BE49-F238E27FC236}">
                <a16:creationId xmlns:a16="http://schemas.microsoft.com/office/drawing/2014/main" id="{AAD39E02-C6D5-B74F-8D6C-00BEA0893E95}"/>
              </a:ext>
            </a:extLst>
          </p:cNvPr>
          <p:cNvSpPr/>
          <p:nvPr/>
        </p:nvSpPr>
        <p:spPr>
          <a:xfrm rot="2700000">
            <a:off x="7913332" y="3792726"/>
            <a:ext cx="534358" cy="534358"/>
          </a:xfrm>
          <a:prstGeom prst="roundRect">
            <a:avLst/>
          </a:prstGeom>
          <a:solidFill>
            <a:srgbClr val="2CB82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9" name="Text Placeholder 4">
            <a:extLst>
              <a:ext uri="{FF2B5EF4-FFF2-40B4-BE49-F238E27FC236}">
                <a16:creationId xmlns:a16="http://schemas.microsoft.com/office/drawing/2014/main" id="{84B3C0D6-093E-9D42-9539-9108230ABB9A}"/>
              </a:ext>
            </a:extLst>
          </p:cNvPr>
          <p:cNvSpPr>
            <a:spLocks noGrp="1"/>
          </p:cNvSpPr>
          <p:nvPr>
            <p:ph type="body" sz="quarter" idx="13" hasCustomPrompt="1"/>
          </p:nvPr>
        </p:nvSpPr>
        <p:spPr>
          <a:xfrm>
            <a:off x="8561380" y="3404153"/>
            <a:ext cx="3115631" cy="1109158"/>
          </a:xfrm>
          <a:prstGeom prst="rect">
            <a:avLst/>
          </a:prstGeom>
        </p:spPr>
        <p:txBody>
          <a:bodyPr anchor="ctr">
            <a:normAutofit/>
          </a:bodyPr>
          <a:lstStyle>
            <a:lvl1pPr marL="0" indent="0">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p:txBody>
      </p:sp>
      <p:sp>
        <p:nvSpPr>
          <p:cNvPr id="32" name="Text Placeholder 4">
            <a:extLst>
              <a:ext uri="{FF2B5EF4-FFF2-40B4-BE49-F238E27FC236}">
                <a16:creationId xmlns:a16="http://schemas.microsoft.com/office/drawing/2014/main" id="{E1AA922A-8B27-1544-BF4E-DFA0884F1707}"/>
              </a:ext>
            </a:extLst>
          </p:cNvPr>
          <p:cNvSpPr>
            <a:spLocks noGrp="1"/>
          </p:cNvSpPr>
          <p:nvPr>
            <p:ph type="body" sz="quarter" idx="16" hasCustomPrompt="1"/>
          </p:nvPr>
        </p:nvSpPr>
        <p:spPr>
          <a:xfrm>
            <a:off x="414236" y="3404153"/>
            <a:ext cx="3115631" cy="1109158"/>
          </a:xfrm>
          <a:prstGeom prst="rect">
            <a:avLst/>
          </a:prstGeom>
        </p:spPr>
        <p:txBody>
          <a:bodyPr anchor="ctr">
            <a:normAutofit/>
          </a:bodyPr>
          <a:lstStyle>
            <a:lvl1pPr marL="0" indent="0" algn="r">
              <a:spcBef>
                <a:spcPts val="0"/>
              </a:spcBef>
              <a:spcAft>
                <a:spcPts val="0"/>
              </a:spcAft>
              <a:buFont typeface="Arial" panose="020B0604020202020204" pitchFamily="34" charset="0"/>
              <a:buNone/>
              <a:defRPr lang="en-US" sz="1200" kern="1200" dirty="0">
                <a:solidFill>
                  <a:schemeClr val="bg1"/>
                </a:solidFill>
                <a:latin typeface="Poppins" panose="00000500000000000000" pitchFamily="2" charset="0"/>
                <a:ea typeface="+mn-ea"/>
                <a:cs typeface="Poppins" panose="00000500000000000000" pitchFamily="2" charset="0"/>
              </a:defRPr>
            </a:lvl1pPr>
            <a:lvl2pPr marL="457200" indent="0">
              <a:spcAft>
                <a:spcPts val="0"/>
              </a:spcAft>
              <a:buFont typeface="Arial" panose="020B0604020202020204" pitchFamily="34" charset="0"/>
              <a:buNone/>
              <a:defRPr lang="en-US" sz="1200" kern="1200" dirty="0">
                <a:solidFill>
                  <a:schemeClr val="bg1"/>
                </a:solidFill>
                <a:latin typeface="Helvetica Light" panose="020B0403020202020204" pitchFamily="34" charset="0"/>
                <a:ea typeface="+mn-ea"/>
                <a:cs typeface="Poppins Light" pitchFamily="2" charset="77"/>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a:p>
            <a:pPr lvl="0"/>
            <a:r>
              <a:rPr lang="en-US"/>
              <a:t>Second level</a:t>
            </a:r>
          </a:p>
          <a:p>
            <a:pPr lvl="0"/>
            <a:r>
              <a:rPr lang="en-US"/>
              <a:t>Third level</a:t>
            </a:r>
          </a:p>
        </p:txBody>
      </p:sp>
      <p:sp>
        <p:nvSpPr>
          <p:cNvPr id="13" name="Content Placeholder 12">
            <a:extLst>
              <a:ext uri="{FF2B5EF4-FFF2-40B4-BE49-F238E27FC236}">
                <a16:creationId xmlns:a16="http://schemas.microsoft.com/office/drawing/2014/main" id="{EFA215AF-27CC-F841-8FD2-4998AAEA088D}"/>
              </a:ext>
            </a:extLst>
          </p:cNvPr>
          <p:cNvSpPr>
            <a:spLocks noGrp="1"/>
          </p:cNvSpPr>
          <p:nvPr>
            <p:ph sz="quarter" idx="18"/>
          </p:nvPr>
        </p:nvSpPr>
        <p:spPr>
          <a:xfrm>
            <a:off x="4432715" y="2386542"/>
            <a:ext cx="3278187" cy="3278187"/>
          </a:xfrm>
          <a:prstGeom prst="ellipse">
            <a:avLst/>
          </a:prstGeom>
        </p:spPr>
        <p:txBody>
          <a:bodyPr>
            <a:normAutofit/>
          </a:bodyPr>
          <a:lstStyle>
            <a:lvl1pPr marL="0" indent="0" algn="ctr">
              <a:buNone/>
              <a:defRPr sz="1800">
                <a:latin typeface="Poppins" panose="00000500000000000000" pitchFamily="2" charset="0"/>
                <a:cs typeface="Poppins" panose="00000500000000000000" pitchFamily="2" charset="0"/>
              </a:defRPr>
            </a:lvl1pPr>
            <a:lvl2pPr>
              <a:defRPr sz="1600"/>
            </a:lvl2pPr>
            <a:lvl3pPr>
              <a:defRPr sz="1400"/>
            </a:lvl3pPr>
            <a:lvl4pPr>
              <a:defRPr sz="1200"/>
            </a:lvl4pPr>
            <a:lvl5pPr>
              <a:defRPr sz="1200"/>
            </a:lvl5pPr>
          </a:lstStyle>
          <a:p>
            <a:pPr lvl="0"/>
            <a:r>
              <a:rPr lang="en-GB"/>
              <a:t>Click to edit Master text styles</a:t>
            </a:r>
          </a:p>
        </p:txBody>
      </p:sp>
      <p:sp>
        <p:nvSpPr>
          <p:cNvPr id="2" name="Rectangle 1">
            <a:extLst>
              <a:ext uri="{FF2B5EF4-FFF2-40B4-BE49-F238E27FC236}">
                <a16:creationId xmlns:a16="http://schemas.microsoft.com/office/drawing/2014/main" id="{7F05CBC1-25A2-FCBC-C347-48C1A22725C8}"/>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5" name="Picture 4">
            <a:extLst>
              <a:ext uri="{FF2B5EF4-FFF2-40B4-BE49-F238E27FC236}">
                <a16:creationId xmlns:a16="http://schemas.microsoft.com/office/drawing/2014/main" id="{88421F7B-3A39-7F12-44F5-72AB5AEB9DC0}"/>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26309381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a:extLst>
              <a:ext uri="{FF2B5EF4-FFF2-40B4-BE49-F238E27FC236}">
                <a16:creationId xmlns:a16="http://schemas.microsoft.com/office/drawing/2014/main" id="{25A089BC-CB0D-4C42-A778-7B57481D028E}"/>
              </a:ext>
            </a:extLst>
          </p:cNvPr>
          <p:cNvSpPr>
            <a:spLocks noGrp="1"/>
          </p:cNvSpPr>
          <p:nvPr>
            <p:ph type="chart" sz="quarter" idx="29"/>
          </p:nvPr>
        </p:nvSpPr>
        <p:spPr>
          <a:xfrm>
            <a:off x="4532243" y="1235698"/>
            <a:ext cx="7659757" cy="4925010"/>
          </a:xfrm>
        </p:spPr>
        <p:txBody>
          <a:bodyPr anchor="ctr"/>
          <a:lstStyle>
            <a:lvl1pPr algn="ctr">
              <a:defRPr>
                <a:latin typeface="Poppins" panose="00000500000000000000" pitchFamily="2" charset="0"/>
                <a:cs typeface="Poppins" panose="00000500000000000000" pitchFamily="2" charset="0"/>
              </a:defRPr>
            </a:lvl1pPr>
          </a:lstStyle>
          <a:p>
            <a:r>
              <a:rPr lang="en-GB"/>
              <a:t>Click icon to add chart</a:t>
            </a:r>
            <a:endParaRPr lang="en-US"/>
          </a:p>
        </p:txBody>
      </p:sp>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838200" y="9525"/>
            <a:ext cx="10515600" cy="1325563"/>
          </a:xfrm>
        </p:spPr>
        <p:txBody>
          <a:bodyPr>
            <a:normAutofit/>
          </a:bodyPr>
          <a:lstStyle>
            <a:lvl1pPr>
              <a:defRPr sz="4000">
                <a:latin typeface="Poppins" panose="00000500000000000000" pitchFamily="2" charset="0"/>
                <a:cs typeface="Poppins" panose="00000500000000000000" pitchFamily="2" charset="0"/>
              </a:defRPr>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46" name="Text Placeholder 4">
            <a:extLst>
              <a:ext uri="{FF2B5EF4-FFF2-40B4-BE49-F238E27FC236}">
                <a16:creationId xmlns:a16="http://schemas.microsoft.com/office/drawing/2014/main" id="{7BDD35CB-F2D1-1445-BB46-164C6B01A3CC}"/>
              </a:ext>
            </a:extLst>
          </p:cNvPr>
          <p:cNvSpPr>
            <a:spLocks noGrp="1"/>
          </p:cNvSpPr>
          <p:nvPr>
            <p:ph type="body" sz="quarter" idx="28" hasCustomPrompt="1"/>
          </p:nvPr>
        </p:nvSpPr>
        <p:spPr>
          <a:xfrm>
            <a:off x="838201" y="1473506"/>
            <a:ext cx="3455504" cy="3873733"/>
          </a:xfrm>
          <a:prstGeom prst="rect">
            <a:avLst/>
          </a:prstGeom>
        </p:spPr>
        <p:txBody>
          <a:bodyPr>
            <a:noAutofit/>
          </a:bodyPr>
          <a:lstStyle>
            <a:lvl1pPr marL="0" indent="0">
              <a:spcAft>
                <a:spcPts val="1200"/>
              </a:spcAft>
              <a:buFont typeface="Arial" panose="020B0604020202020204" pitchFamily="34" charset="0"/>
              <a:buNone/>
              <a:defRPr sz="2400" b="0"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pic>
        <p:nvPicPr>
          <p:cNvPr id="3" name="Picture 2">
            <a:extLst>
              <a:ext uri="{FF2B5EF4-FFF2-40B4-BE49-F238E27FC236}">
                <a16:creationId xmlns:a16="http://schemas.microsoft.com/office/drawing/2014/main" id="{47E3B5BD-DE5B-C6E9-9E50-D152B2C549DB}"/>
              </a:ext>
            </a:extLst>
          </p:cNvPr>
          <p:cNvPicPr>
            <a:picLocks noChangeAspect="1"/>
          </p:cNvPicPr>
          <p:nvPr userDrawn="1"/>
        </p:nvPicPr>
        <p:blipFill>
          <a:blip r:embed="rId2"/>
          <a:srcRect l="33475" t="30780" r="32908" b="26241"/>
          <a:stretch>
            <a:fillRect/>
          </a:stretch>
        </p:blipFill>
        <p:spPr>
          <a:xfrm>
            <a:off x="369651" y="224586"/>
            <a:ext cx="419729" cy="804923"/>
          </a:xfrm>
          <a:prstGeom prst="rect">
            <a:avLst/>
          </a:prstGeom>
        </p:spPr>
      </p:pic>
      <p:sp>
        <p:nvSpPr>
          <p:cNvPr id="4" name="Rectangle 3">
            <a:extLst>
              <a:ext uri="{FF2B5EF4-FFF2-40B4-BE49-F238E27FC236}">
                <a16:creationId xmlns:a16="http://schemas.microsoft.com/office/drawing/2014/main" id="{8BC41018-67D3-7864-1F1F-8D5D743C98C9}"/>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7" name="Picture 6">
            <a:extLst>
              <a:ext uri="{FF2B5EF4-FFF2-40B4-BE49-F238E27FC236}">
                <a16:creationId xmlns:a16="http://schemas.microsoft.com/office/drawing/2014/main" id="{79F422C4-EC10-E910-1C04-3407512AF8AD}"/>
              </a:ext>
            </a:extLst>
          </p:cNvPr>
          <p:cNvPicPr>
            <a:picLocks noChangeAspect="1"/>
          </p:cNvPicPr>
          <p:nvPr userDrawn="1"/>
        </p:nvPicPr>
        <p:blipFill>
          <a:blip r:embed="rId3">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14442698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838200" y="9525"/>
            <a:ext cx="10515600" cy="1325563"/>
          </a:xfrm>
        </p:spPr>
        <p:txBody>
          <a:bodyPr>
            <a:normAutofit/>
          </a:bodyPr>
          <a:lstStyle>
            <a:lvl1pPr>
              <a:defRPr sz="4000">
                <a:latin typeface="Poppins" panose="00000500000000000000" pitchFamily="2" charset="0"/>
                <a:cs typeface="Poppins" panose="00000500000000000000" pitchFamily="2" charset="0"/>
              </a:defRPr>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46" name="Text Placeholder 4">
            <a:extLst>
              <a:ext uri="{FF2B5EF4-FFF2-40B4-BE49-F238E27FC236}">
                <a16:creationId xmlns:a16="http://schemas.microsoft.com/office/drawing/2014/main" id="{7BDD35CB-F2D1-1445-BB46-164C6B01A3CC}"/>
              </a:ext>
            </a:extLst>
          </p:cNvPr>
          <p:cNvSpPr>
            <a:spLocks noGrp="1"/>
          </p:cNvSpPr>
          <p:nvPr>
            <p:ph type="body" sz="quarter" idx="28" hasCustomPrompt="1"/>
          </p:nvPr>
        </p:nvSpPr>
        <p:spPr>
          <a:xfrm>
            <a:off x="838200" y="1473507"/>
            <a:ext cx="6013704" cy="463829"/>
          </a:xfrm>
          <a:prstGeom prst="rect">
            <a:avLst/>
          </a:prstGeom>
        </p:spPr>
        <p:txBody>
          <a:bodyPr>
            <a:noAutofit/>
          </a:bodyPr>
          <a:lstStyle>
            <a:lvl1pPr marL="0" indent="0">
              <a:spcAft>
                <a:spcPts val="1200"/>
              </a:spcAft>
              <a:buFont typeface="Arial" panose="020B0604020202020204" pitchFamily="34" charset="0"/>
              <a:buNone/>
              <a:defRPr sz="1800" b="0"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4" name="Table Placeholder 3">
            <a:extLst>
              <a:ext uri="{FF2B5EF4-FFF2-40B4-BE49-F238E27FC236}">
                <a16:creationId xmlns:a16="http://schemas.microsoft.com/office/drawing/2014/main" id="{C5F21AD0-9EF1-6946-9DEC-E2081AACD15A}"/>
              </a:ext>
            </a:extLst>
          </p:cNvPr>
          <p:cNvSpPr>
            <a:spLocks noGrp="1"/>
          </p:cNvSpPr>
          <p:nvPr>
            <p:ph type="tbl" sz="quarter" idx="30"/>
          </p:nvPr>
        </p:nvSpPr>
        <p:spPr>
          <a:xfrm>
            <a:off x="838200" y="2218944"/>
            <a:ext cx="10379075" cy="3438905"/>
          </a:xfrm>
        </p:spPr>
        <p:txBody>
          <a:bodyPr/>
          <a:lstStyle>
            <a:lvl1pPr>
              <a:defRPr>
                <a:latin typeface="Poppins" panose="00000500000000000000" pitchFamily="2" charset="0"/>
                <a:cs typeface="Poppins" panose="00000500000000000000" pitchFamily="2" charset="0"/>
              </a:defRPr>
            </a:lvl1pPr>
          </a:lstStyle>
          <a:p>
            <a:r>
              <a:rPr lang="en-GB"/>
              <a:t>Click icon to add table</a:t>
            </a:r>
            <a:endParaRPr lang="en-US"/>
          </a:p>
        </p:txBody>
      </p:sp>
      <p:pic>
        <p:nvPicPr>
          <p:cNvPr id="3" name="Picture 2">
            <a:extLst>
              <a:ext uri="{FF2B5EF4-FFF2-40B4-BE49-F238E27FC236}">
                <a16:creationId xmlns:a16="http://schemas.microsoft.com/office/drawing/2014/main" id="{22FA0A26-141F-3F91-A4AF-769EA263A0F8}"/>
              </a:ext>
            </a:extLst>
          </p:cNvPr>
          <p:cNvPicPr>
            <a:picLocks noChangeAspect="1"/>
          </p:cNvPicPr>
          <p:nvPr userDrawn="1"/>
        </p:nvPicPr>
        <p:blipFill>
          <a:blip r:embed="rId2"/>
          <a:srcRect l="33475" t="30780" r="32908" b="26241"/>
          <a:stretch>
            <a:fillRect/>
          </a:stretch>
        </p:blipFill>
        <p:spPr>
          <a:xfrm>
            <a:off x="369651" y="224586"/>
            <a:ext cx="419729" cy="804923"/>
          </a:xfrm>
          <a:prstGeom prst="rect">
            <a:avLst/>
          </a:prstGeom>
        </p:spPr>
      </p:pic>
      <p:sp>
        <p:nvSpPr>
          <p:cNvPr id="5" name="Rectangle 4">
            <a:extLst>
              <a:ext uri="{FF2B5EF4-FFF2-40B4-BE49-F238E27FC236}">
                <a16:creationId xmlns:a16="http://schemas.microsoft.com/office/drawing/2014/main" id="{B93545FC-9FF3-83C4-9D0B-63106D4DAAED}"/>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7" name="Picture 6">
            <a:extLst>
              <a:ext uri="{FF2B5EF4-FFF2-40B4-BE49-F238E27FC236}">
                <a16:creationId xmlns:a16="http://schemas.microsoft.com/office/drawing/2014/main" id="{8F0444D2-A50F-D52D-21D4-D02342D687E6}"/>
              </a:ext>
            </a:extLst>
          </p:cNvPr>
          <p:cNvPicPr>
            <a:picLocks noChangeAspect="1"/>
          </p:cNvPicPr>
          <p:nvPr userDrawn="1"/>
        </p:nvPicPr>
        <p:blipFill>
          <a:blip r:embed="rId3">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33739171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838200" y="9525"/>
            <a:ext cx="10515600" cy="1325563"/>
          </a:xfrm>
        </p:spPr>
        <p:txBody>
          <a:bodyPr>
            <a:normAutofit/>
          </a:bodyPr>
          <a:lstStyle>
            <a:lvl1pPr>
              <a:defRPr sz="4000">
                <a:latin typeface="Poppins" panose="00000500000000000000" pitchFamily="2" charset="0"/>
                <a:cs typeface="Poppins" panose="00000500000000000000" pitchFamily="2" charset="0"/>
              </a:defRPr>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46" name="Text Placeholder 4">
            <a:extLst>
              <a:ext uri="{FF2B5EF4-FFF2-40B4-BE49-F238E27FC236}">
                <a16:creationId xmlns:a16="http://schemas.microsoft.com/office/drawing/2014/main" id="{7BDD35CB-F2D1-1445-BB46-164C6B01A3CC}"/>
              </a:ext>
            </a:extLst>
          </p:cNvPr>
          <p:cNvSpPr>
            <a:spLocks noGrp="1"/>
          </p:cNvSpPr>
          <p:nvPr>
            <p:ph type="body" sz="quarter" idx="28" hasCustomPrompt="1"/>
          </p:nvPr>
        </p:nvSpPr>
        <p:spPr>
          <a:xfrm>
            <a:off x="838200" y="1473507"/>
            <a:ext cx="2502408" cy="1757373"/>
          </a:xfrm>
          <a:prstGeom prst="rect">
            <a:avLst/>
          </a:prstGeom>
        </p:spPr>
        <p:txBody>
          <a:bodyPr>
            <a:noAutofit/>
          </a:bodyPr>
          <a:lstStyle>
            <a:lvl1pPr marL="0" indent="0">
              <a:spcAft>
                <a:spcPts val="1200"/>
              </a:spcAft>
              <a:buFont typeface="Arial" panose="020B0604020202020204" pitchFamily="34" charset="0"/>
              <a:buNone/>
              <a:defRPr sz="1800" b="0"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4" name="Table Placeholder 3">
            <a:extLst>
              <a:ext uri="{FF2B5EF4-FFF2-40B4-BE49-F238E27FC236}">
                <a16:creationId xmlns:a16="http://schemas.microsoft.com/office/drawing/2014/main" id="{C5F21AD0-9EF1-6946-9DEC-E2081AACD15A}"/>
              </a:ext>
            </a:extLst>
          </p:cNvPr>
          <p:cNvSpPr>
            <a:spLocks noGrp="1"/>
          </p:cNvSpPr>
          <p:nvPr>
            <p:ph type="tbl" sz="quarter" idx="30"/>
          </p:nvPr>
        </p:nvSpPr>
        <p:spPr>
          <a:xfrm>
            <a:off x="3621024" y="1473508"/>
            <a:ext cx="7732776" cy="4184342"/>
          </a:xfrm>
        </p:spPr>
        <p:txBody>
          <a:bodyPr/>
          <a:lstStyle>
            <a:lvl1pPr>
              <a:defRPr>
                <a:latin typeface="Poppins" panose="00000500000000000000" pitchFamily="2" charset="0"/>
                <a:cs typeface="Poppins" panose="00000500000000000000" pitchFamily="2" charset="0"/>
              </a:defRPr>
            </a:lvl1pPr>
          </a:lstStyle>
          <a:p>
            <a:r>
              <a:rPr lang="en-GB"/>
              <a:t>Click icon to add table</a:t>
            </a:r>
            <a:endParaRPr lang="en-US"/>
          </a:p>
        </p:txBody>
      </p:sp>
      <p:pic>
        <p:nvPicPr>
          <p:cNvPr id="3" name="Picture 2">
            <a:extLst>
              <a:ext uri="{FF2B5EF4-FFF2-40B4-BE49-F238E27FC236}">
                <a16:creationId xmlns:a16="http://schemas.microsoft.com/office/drawing/2014/main" id="{A62CABE9-494E-87BA-8713-DBB679CBA50F}"/>
              </a:ext>
            </a:extLst>
          </p:cNvPr>
          <p:cNvPicPr>
            <a:picLocks noChangeAspect="1"/>
          </p:cNvPicPr>
          <p:nvPr userDrawn="1"/>
        </p:nvPicPr>
        <p:blipFill>
          <a:blip r:embed="rId2"/>
          <a:srcRect l="33475" t="30780" r="32908" b="26241"/>
          <a:stretch>
            <a:fillRect/>
          </a:stretch>
        </p:blipFill>
        <p:spPr>
          <a:xfrm>
            <a:off x="369651" y="224586"/>
            <a:ext cx="419729" cy="804923"/>
          </a:xfrm>
          <a:prstGeom prst="rect">
            <a:avLst/>
          </a:prstGeom>
        </p:spPr>
      </p:pic>
      <p:sp>
        <p:nvSpPr>
          <p:cNvPr id="5" name="Rectangle 4">
            <a:extLst>
              <a:ext uri="{FF2B5EF4-FFF2-40B4-BE49-F238E27FC236}">
                <a16:creationId xmlns:a16="http://schemas.microsoft.com/office/drawing/2014/main" id="{7805817E-4C27-830E-EC71-F2C6FC9475BE}"/>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7" name="Picture 6">
            <a:extLst>
              <a:ext uri="{FF2B5EF4-FFF2-40B4-BE49-F238E27FC236}">
                <a16:creationId xmlns:a16="http://schemas.microsoft.com/office/drawing/2014/main" id="{8915FFBC-1730-ACB7-2FB0-9D6D12F1ED25}"/>
              </a:ext>
            </a:extLst>
          </p:cNvPr>
          <p:cNvPicPr>
            <a:picLocks noChangeAspect="1"/>
          </p:cNvPicPr>
          <p:nvPr userDrawn="1"/>
        </p:nvPicPr>
        <p:blipFill>
          <a:blip r:embed="rId3">
            <a:extLst>
              <a:ext uri="{BEBA8EAE-BF5A-486C-A8C5-ECC9F3942E4B}">
                <a14:imgProps xmlns:a14="http://schemas.microsoft.com/office/drawing/2010/main">
                  <a14:imgLayer r:embed="rId4">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37288613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3E6AB42F-E372-214F-9D21-0A80E1A71809}"/>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6" name="Straight Connector 5">
            <a:extLst>
              <a:ext uri="{FF2B5EF4-FFF2-40B4-BE49-F238E27FC236}">
                <a16:creationId xmlns:a16="http://schemas.microsoft.com/office/drawing/2014/main" id="{F8D89E12-55C2-554B-87C2-A611821F97D9}"/>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A5945E4-4278-EDBE-31C6-BCAE28B1D13F}"/>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2" name="Picture 1">
            <a:extLst>
              <a:ext uri="{FF2B5EF4-FFF2-40B4-BE49-F238E27FC236}">
                <a16:creationId xmlns:a16="http://schemas.microsoft.com/office/drawing/2014/main" id="{4C10920A-EC8F-2D2E-56EF-63A0C7070B3E}"/>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3585582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Tex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838200" y="9525"/>
            <a:ext cx="10515600" cy="1325563"/>
          </a:xfrm>
        </p:spPr>
        <p:txBody>
          <a:bodyPr>
            <a:normAutofit/>
          </a:bodyPr>
          <a:lstStyle>
            <a:lvl1pPr>
              <a:defRPr sz="4000">
                <a:latin typeface="Poppins" panose="00000500000000000000" pitchFamily="2" charset="0"/>
                <a:cs typeface="Poppins" panose="00000500000000000000" pitchFamily="2" charset="0"/>
              </a:defRPr>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50FEE48B-D6F7-154E-8E80-B8453E89FF57}"/>
              </a:ext>
            </a:extLst>
          </p:cNvPr>
          <p:cNvSpPr>
            <a:spLocks noGrp="1"/>
          </p:cNvSpPr>
          <p:nvPr>
            <p:ph type="body" sz="quarter" idx="11"/>
          </p:nvPr>
        </p:nvSpPr>
        <p:spPr>
          <a:xfrm>
            <a:off x="838200" y="1938953"/>
            <a:ext cx="10515600" cy="3699848"/>
          </a:xfrm>
          <a:prstGeom prst="rect">
            <a:avLst/>
          </a:prstGeom>
        </p:spPr>
        <p:txBody>
          <a:bodyPr>
            <a:normAutofit/>
          </a:bodyPr>
          <a:lstStyle>
            <a:lvl1pPr marL="457200" indent="-457200">
              <a:spcAft>
                <a:spcPts val="1200"/>
              </a:spcAft>
              <a:buFont typeface="Arial" panose="020B0604020202020204" pitchFamily="34" charset="0"/>
              <a:buChar char="•"/>
              <a:defRPr sz="2400" b="0" i="0">
                <a:solidFill>
                  <a:schemeClr val="accent3">
                    <a:lumMod val="90000"/>
                  </a:schemeClr>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accent3">
                    <a:lumMod val="90000"/>
                  </a:schemeClr>
                </a:solidFill>
                <a:latin typeface="Poppins" panose="00000500000000000000" pitchFamily="2" charset="0"/>
                <a:cs typeface="Poppins" panose="00000500000000000000" pitchFamily="2" charset="0"/>
              </a:defRPr>
            </a:lvl2pPr>
            <a:lvl3pPr marL="1257300" indent="-342900">
              <a:spcAft>
                <a:spcPts val="1200"/>
              </a:spcAft>
              <a:buFont typeface="Arial" panose="020B0604020202020204" pitchFamily="34" charset="0"/>
              <a:buChar char="•"/>
              <a:defRPr sz="2000">
                <a:solidFill>
                  <a:schemeClr val="accent2">
                    <a:lumMod val="40000"/>
                    <a:lumOff val="60000"/>
                  </a:schemeClr>
                </a:solidFill>
                <a:latin typeface="Poppins" panose="00000500000000000000" pitchFamily="2" charset="0"/>
                <a:cs typeface="Poppins" panose="00000500000000000000" pitchFamily="2" charset="0"/>
              </a:defRPr>
            </a:lvl3pPr>
            <a:lvl4pPr marL="1657350" indent="-285750">
              <a:spcAft>
                <a:spcPts val="1200"/>
              </a:spcAft>
              <a:buFont typeface="Arial" panose="020B0604020202020204" pitchFamily="34" charset="0"/>
              <a:buChar char="•"/>
              <a:defRPr sz="1800">
                <a:solidFill>
                  <a:schemeClr val="accent2">
                    <a:lumMod val="40000"/>
                    <a:lumOff val="60000"/>
                  </a:schemeClr>
                </a:solidFill>
                <a:latin typeface="Poppins" panose="00000500000000000000" pitchFamily="2" charset="0"/>
                <a:cs typeface="Poppins" panose="00000500000000000000" pitchFamily="2" charset="0"/>
              </a:defRPr>
            </a:lvl4pPr>
            <a:lvl5pPr marL="2114550" indent="-285750">
              <a:spcAft>
                <a:spcPts val="1200"/>
              </a:spcAft>
              <a:buFont typeface="Arial" panose="020B0604020202020204" pitchFamily="34" charset="0"/>
              <a:buChar char="•"/>
              <a:defRPr sz="1800">
                <a:solidFill>
                  <a:schemeClr val="accent2">
                    <a:lumMod val="40000"/>
                    <a:lumOff val="60000"/>
                  </a:schemeClr>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a:extLst>
              <a:ext uri="{FF2B5EF4-FFF2-40B4-BE49-F238E27FC236}">
                <a16:creationId xmlns:a16="http://schemas.microsoft.com/office/drawing/2014/main" id="{D0D23BB4-38DB-930B-7927-47B8E9673F36}"/>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7" name="Picture 6">
            <a:extLst>
              <a:ext uri="{FF2B5EF4-FFF2-40B4-BE49-F238E27FC236}">
                <a16:creationId xmlns:a16="http://schemas.microsoft.com/office/drawing/2014/main" id="{F537563C-18EA-19CA-AE26-EB942E1A84E1}"/>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22590653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190126-0877-D645-916C-EA25CFBDBB8D}"/>
              </a:ext>
            </a:extLst>
          </p:cNvPr>
          <p:cNvSpPr>
            <a:spLocks noGrp="1"/>
          </p:cNvSpPr>
          <p:nvPr>
            <p:ph type="subTitle" idx="1"/>
          </p:nvPr>
        </p:nvSpPr>
        <p:spPr>
          <a:xfrm>
            <a:off x="1228235" y="5041408"/>
            <a:ext cx="5084064" cy="1018283"/>
          </a:xfrm>
        </p:spPr>
        <p:txBody>
          <a:bodyPr>
            <a:normAutofit/>
          </a:bodyPr>
          <a:lstStyle>
            <a:lvl1pPr marL="0" indent="0" algn="l">
              <a:buNone/>
              <a:defRPr sz="1200">
                <a:latin typeface="Poppins" panose="00000500000000000000" pitchFamily="2" charset="0"/>
                <a:cs typeface="Poppins"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Subtitle 2">
            <a:extLst>
              <a:ext uri="{FF2B5EF4-FFF2-40B4-BE49-F238E27FC236}">
                <a16:creationId xmlns:a16="http://schemas.microsoft.com/office/drawing/2014/main" id="{5EC1F99F-75BC-6749-BC87-564AD9AD97D5}"/>
              </a:ext>
            </a:extLst>
          </p:cNvPr>
          <p:cNvSpPr txBox="1">
            <a:spLocks/>
          </p:cNvSpPr>
          <p:nvPr userDrawn="1"/>
        </p:nvSpPr>
        <p:spPr>
          <a:xfrm>
            <a:off x="1138446" y="1963641"/>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bg1"/>
                </a:solidFill>
                <a:latin typeface="Helvetica Light" panose="020B0403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Helvetica Light" panose="020B0403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Helvetica Light" panose="020B0403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bg1"/>
                </a:solidFill>
                <a:latin typeface="Helvetica Light" panose="020B0403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bg1"/>
                </a:solidFill>
                <a:latin typeface="Helvetica Light" panose="020B04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6600">
                <a:solidFill>
                  <a:schemeClr val="bg1"/>
                </a:solidFill>
                <a:latin typeface="Poppins" panose="00000500000000000000" pitchFamily="2" charset="0"/>
                <a:cs typeface="Poppins" panose="00000500000000000000" pitchFamily="2" charset="0"/>
              </a:rPr>
              <a:t>Thank you</a:t>
            </a:r>
            <a:endParaRPr lang="en-US" sz="6600">
              <a:solidFill>
                <a:schemeClr val="bg1"/>
              </a:solidFill>
              <a:latin typeface="Poppins" panose="00000500000000000000" pitchFamily="2" charset="0"/>
              <a:cs typeface="Poppins" panose="00000500000000000000" pitchFamily="2" charset="0"/>
            </a:endParaRPr>
          </a:p>
        </p:txBody>
      </p:sp>
      <p:cxnSp>
        <p:nvCxnSpPr>
          <p:cNvPr id="5" name="Straight Connector 4">
            <a:extLst>
              <a:ext uri="{FF2B5EF4-FFF2-40B4-BE49-F238E27FC236}">
                <a16:creationId xmlns:a16="http://schemas.microsoft.com/office/drawing/2014/main" id="{D63BEDF4-D5D0-984D-A91D-35B106E01079}"/>
              </a:ext>
            </a:extLst>
          </p:cNvPr>
          <p:cNvCxnSpPr>
            <a:cxnSpLocks/>
          </p:cNvCxnSpPr>
          <p:nvPr userDrawn="1"/>
        </p:nvCxnSpPr>
        <p:spPr>
          <a:xfrm>
            <a:off x="1228235" y="4885123"/>
            <a:ext cx="9951829" cy="0"/>
          </a:xfrm>
          <a:prstGeom prst="line">
            <a:avLst/>
          </a:prstGeom>
          <a:ln w="19050">
            <a:solidFill>
              <a:srgbClr val="2CB823">
                <a:alpha val="46000"/>
              </a:srgbClr>
            </a:solidFill>
            <a:headEnd type="none" w="sm" len="sm"/>
            <a:tailEnd type="none" w="sm" len="sm"/>
          </a:ln>
          <a:effectLst>
            <a:outerShdw blurRad="399341" dist="38100" dir="2700000" algn="tl" rotWithShape="0">
              <a:schemeClr val="bg2">
                <a:lumMod val="10000"/>
                <a:alpha val="89000"/>
              </a:schemeClr>
            </a:outerShdw>
          </a:effectLst>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D560DB3E-9819-7343-8068-651E9561A7DE}"/>
              </a:ext>
            </a:extLst>
          </p:cNvPr>
          <p:cNvSpPr txBox="1">
            <a:spLocks/>
          </p:cNvSpPr>
          <p:nvPr userDrawn="1"/>
        </p:nvSpPr>
        <p:spPr>
          <a:xfrm>
            <a:off x="1228235" y="4403929"/>
            <a:ext cx="289101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bg1"/>
                </a:solidFill>
                <a:latin typeface="Helvetica Light" panose="020B04030202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Helvetica Light" panose="020B0403020202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Helvetica Light" panose="020B0403020202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bg1"/>
                </a:solidFill>
                <a:latin typeface="Helvetica Light" panose="020B0403020202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bg1"/>
                </a:solidFill>
                <a:latin typeface="Helvetica Light" panose="020B04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400">
                <a:latin typeface="Poppins" panose="00000500000000000000" pitchFamily="2" charset="0"/>
                <a:cs typeface="Poppins" panose="00000500000000000000" pitchFamily="2" charset="0"/>
              </a:rPr>
              <a:t>Contact</a:t>
            </a:r>
            <a:endParaRPr lang="en-US" sz="2400">
              <a:latin typeface="Poppins" panose="00000500000000000000" pitchFamily="2" charset="0"/>
              <a:cs typeface="Poppins" panose="00000500000000000000" pitchFamily="2" charset="0"/>
            </a:endParaRPr>
          </a:p>
        </p:txBody>
      </p:sp>
      <p:pic>
        <p:nvPicPr>
          <p:cNvPr id="2" name="Picture 1">
            <a:extLst>
              <a:ext uri="{FF2B5EF4-FFF2-40B4-BE49-F238E27FC236}">
                <a16:creationId xmlns:a16="http://schemas.microsoft.com/office/drawing/2014/main" id="{AEF96BAB-CB27-A59A-F992-B3C58E519665}"/>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7285556" y="5041408"/>
            <a:ext cx="3883833" cy="860622"/>
          </a:xfrm>
          <a:prstGeom prst="rect">
            <a:avLst/>
          </a:prstGeom>
        </p:spPr>
      </p:pic>
    </p:spTree>
    <p:extLst>
      <p:ext uri="{BB962C8B-B14F-4D97-AF65-F5344CB8AC3E}">
        <p14:creationId xmlns:p14="http://schemas.microsoft.com/office/powerpoint/2010/main" val="3451789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Tex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838200" y="9525"/>
            <a:ext cx="10515600" cy="1325563"/>
          </a:xfrm>
        </p:spPr>
        <p:txBody>
          <a:bodyPr>
            <a:normAutofit/>
          </a:bodyPr>
          <a:lstStyle>
            <a:lvl1pPr>
              <a:defRPr sz="4000">
                <a:latin typeface="Poppins" panose="00000500000000000000" pitchFamily="2" charset="0"/>
                <a:cs typeface="Poppins" panose="00000500000000000000" pitchFamily="2" charset="0"/>
              </a:defRPr>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50FEE48B-D6F7-154E-8E80-B8453E89FF57}"/>
              </a:ext>
            </a:extLst>
          </p:cNvPr>
          <p:cNvSpPr>
            <a:spLocks noGrp="1"/>
          </p:cNvSpPr>
          <p:nvPr>
            <p:ph type="body" sz="quarter" idx="11"/>
          </p:nvPr>
        </p:nvSpPr>
        <p:spPr>
          <a:xfrm>
            <a:off x="838200" y="1938953"/>
            <a:ext cx="10515600" cy="3699848"/>
          </a:xfrm>
          <a:prstGeom prst="rect">
            <a:avLst/>
          </a:prstGeom>
        </p:spPr>
        <p:txBody>
          <a:bodyPr>
            <a:normAutofit/>
          </a:bodyPr>
          <a:lstStyle>
            <a:lvl1pPr marL="457200" indent="-457200">
              <a:spcAft>
                <a:spcPts val="1200"/>
              </a:spcAft>
              <a:buFont typeface="Arial" panose="020B0604020202020204" pitchFamily="34" charset="0"/>
              <a:buChar char="•"/>
              <a:defRPr sz="2400" b="0" i="0">
                <a:solidFill>
                  <a:schemeClr val="accent3">
                    <a:lumMod val="90000"/>
                  </a:schemeClr>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accent3">
                    <a:lumMod val="90000"/>
                  </a:schemeClr>
                </a:solidFill>
                <a:latin typeface="Poppins" panose="00000500000000000000" pitchFamily="2" charset="0"/>
                <a:cs typeface="Poppins" panose="00000500000000000000" pitchFamily="2" charset="0"/>
              </a:defRPr>
            </a:lvl2pPr>
            <a:lvl3pPr marL="1257300" indent="-342900">
              <a:spcAft>
                <a:spcPts val="1200"/>
              </a:spcAft>
              <a:buFont typeface="Arial" panose="020B0604020202020204" pitchFamily="34" charset="0"/>
              <a:buChar char="•"/>
              <a:defRPr sz="2000">
                <a:solidFill>
                  <a:schemeClr val="accent3">
                    <a:lumMod val="90000"/>
                  </a:schemeClr>
                </a:solidFill>
                <a:latin typeface="Poppins" panose="00000500000000000000" pitchFamily="2" charset="0"/>
                <a:cs typeface="Poppins" panose="00000500000000000000" pitchFamily="2" charset="0"/>
              </a:defRPr>
            </a:lvl3pPr>
            <a:lvl4pPr marL="1657350" indent="-285750">
              <a:spcAft>
                <a:spcPts val="1200"/>
              </a:spcAft>
              <a:buFont typeface="Arial" panose="020B0604020202020204" pitchFamily="34" charset="0"/>
              <a:buChar char="•"/>
              <a:defRPr sz="1800">
                <a:solidFill>
                  <a:schemeClr val="accent3">
                    <a:lumMod val="90000"/>
                  </a:schemeClr>
                </a:solidFill>
                <a:latin typeface="Poppins" panose="00000500000000000000" pitchFamily="2" charset="0"/>
                <a:cs typeface="Poppins" panose="00000500000000000000" pitchFamily="2" charset="0"/>
              </a:defRPr>
            </a:lvl4pPr>
            <a:lvl5pPr marL="2114550" indent="-285750">
              <a:spcAft>
                <a:spcPts val="1200"/>
              </a:spcAft>
              <a:buFont typeface="Arial" panose="020B0604020202020204" pitchFamily="34" charset="0"/>
              <a:buChar char="•"/>
              <a:defRPr sz="1800">
                <a:solidFill>
                  <a:schemeClr val="accent3">
                    <a:lumMod val="90000"/>
                  </a:schemeClr>
                </a:solidFill>
                <a:latin typeface="Poppins" panose="00000500000000000000" pitchFamily="2" charset="0"/>
                <a:cs typeface="Poppins" panose="000005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3">
            <a:extLst>
              <a:ext uri="{FF2B5EF4-FFF2-40B4-BE49-F238E27FC236}">
                <a16:creationId xmlns:a16="http://schemas.microsoft.com/office/drawing/2014/main" id="{2D2B5513-E24F-E013-E317-7E2AFF62D9E0}"/>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3" name="Picture 2">
            <a:extLst>
              <a:ext uri="{FF2B5EF4-FFF2-40B4-BE49-F238E27FC236}">
                <a16:creationId xmlns:a16="http://schemas.microsoft.com/office/drawing/2014/main" id="{A2B6CDF0-B883-A5C8-DB4C-2A7B4FD3CB62}"/>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1377059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ex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838200" y="9525"/>
            <a:ext cx="10515600" cy="1325563"/>
          </a:xfrm>
        </p:spPr>
        <p:txBody>
          <a:bodyPr>
            <a:normAutofit/>
          </a:bodyPr>
          <a:lstStyle>
            <a:lvl1pPr>
              <a:defRPr sz="4000">
                <a:latin typeface="Poppins" panose="00000500000000000000" pitchFamily="2" charset="0"/>
                <a:cs typeface="Poppins" panose="00000500000000000000" pitchFamily="2" charset="0"/>
              </a:defRPr>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F3A5439-BCE6-E045-AEE2-DCEECE776022}"/>
              </a:ext>
            </a:extLst>
          </p:cNvPr>
          <p:cNvSpPr/>
          <p:nvPr userDrawn="1"/>
        </p:nvSpPr>
        <p:spPr>
          <a:xfrm>
            <a:off x="817879" y="1550289"/>
            <a:ext cx="5144510" cy="433419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11" name="Text Placeholder 4">
            <a:extLst>
              <a:ext uri="{FF2B5EF4-FFF2-40B4-BE49-F238E27FC236}">
                <a16:creationId xmlns:a16="http://schemas.microsoft.com/office/drawing/2014/main" id="{50FEE48B-D6F7-154E-8E80-B8453E89FF57}"/>
              </a:ext>
            </a:extLst>
          </p:cNvPr>
          <p:cNvSpPr>
            <a:spLocks noGrp="1"/>
          </p:cNvSpPr>
          <p:nvPr>
            <p:ph type="body" sz="quarter" idx="11" hasCustomPrompt="1"/>
          </p:nvPr>
        </p:nvSpPr>
        <p:spPr>
          <a:xfrm>
            <a:off x="1147801" y="2667879"/>
            <a:ext cx="4426281" cy="2970922"/>
          </a:xfrm>
          <a:prstGeom prst="rect">
            <a:avLst/>
          </a:prstGeom>
        </p:spPr>
        <p:txBody>
          <a:bodyPr>
            <a:normAutofit/>
          </a:bodyPr>
          <a:lstStyle>
            <a:lvl1pPr marL="457200" indent="-457200">
              <a:spcAft>
                <a:spcPts val="1200"/>
              </a:spcAft>
              <a:buFont typeface="Arial" panose="020B0604020202020204" pitchFamily="34" charset="0"/>
              <a:buChar char="•"/>
              <a:defRPr sz="2000" b="0"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14" name="Text Placeholder 4">
            <a:extLst>
              <a:ext uri="{FF2B5EF4-FFF2-40B4-BE49-F238E27FC236}">
                <a16:creationId xmlns:a16="http://schemas.microsoft.com/office/drawing/2014/main" id="{7092059F-C826-2542-98CB-16CE2E08D9A0}"/>
              </a:ext>
            </a:extLst>
          </p:cNvPr>
          <p:cNvSpPr>
            <a:spLocks noGrp="1"/>
          </p:cNvSpPr>
          <p:nvPr>
            <p:ph type="body" sz="quarter" idx="13" hasCustomPrompt="1"/>
          </p:nvPr>
        </p:nvSpPr>
        <p:spPr>
          <a:xfrm>
            <a:off x="1147801" y="1762819"/>
            <a:ext cx="4426281" cy="529444"/>
          </a:xfrm>
          <a:prstGeom prst="rect">
            <a:avLst/>
          </a:prstGeom>
        </p:spPr>
        <p:txBody>
          <a:bodyPr>
            <a:normAutofit/>
          </a:bodyPr>
          <a:lstStyle>
            <a:lvl1pPr marL="0" indent="0">
              <a:spcAft>
                <a:spcPts val="1200"/>
              </a:spcAft>
              <a:buFont typeface="Arial" panose="020B0604020202020204" pitchFamily="34" charset="0"/>
              <a:buNone/>
              <a:defRPr sz="2800" b="1"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15" name="Rectangle 14">
            <a:extLst>
              <a:ext uri="{FF2B5EF4-FFF2-40B4-BE49-F238E27FC236}">
                <a16:creationId xmlns:a16="http://schemas.microsoft.com/office/drawing/2014/main" id="{9BA5B79F-7C1C-054D-8ECC-2D2BB814F2FA}"/>
              </a:ext>
            </a:extLst>
          </p:cNvPr>
          <p:cNvSpPr/>
          <p:nvPr userDrawn="1"/>
        </p:nvSpPr>
        <p:spPr>
          <a:xfrm>
            <a:off x="6209290" y="1550289"/>
            <a:ext cx="5144510" cy="433419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16" name="Text Placeholder 4">
            <a:extLst>
              <a:ext uri="{FF2B5EF4-FFF2-40B4-BE49-F238E27FC236}">
                <a16:creationId xmlns:a16="http://schemas.microsoft.com/office/drawing/2014/main" id="{8584884B-AB99-8846-A2FF-DB3FD9A5A73F}"/>
              </a:ext>
            </a:extLst>
          </p:cNvPr>
          <p:cNvSpPr>
            <a:spLocks noGrp="1"/>
          </p:cNvSpPr>
          <p:nvPr>
            <p:ph type="body" sz="quarter" idx="14" hasCustomPrompt="1"/>
          </p:nvPr>
        </p:nvSpPr>
        <p:spPr>
          <a:xfrm>
            <a:off x="6539212" y="2667879"/>
            <a:ext cx="4426281" cy="2970922"/>
          </a:xfrm>
          <a:prstGeom prst="rect">
            <a:avLst/>
          </a:prstGeom>
        </p:spPr>
        <p:txBody>
          <a:bodyPr>
            <a:normAutofit/>
          </a:bodyPr>
          <a:lstStyle>
            <a:lvl1pPr marL="457200" indent="-457200">
              <a:spcAft>
                <a:spcPts val="1200"/>
              </a:spcAft>
              <a:buFont typeface="Arial" panose="020B0604020202020204" pitchFamily="34" charset="0"/>
              <a:buChar char="•"/>
              <a:defRPr sz="2000" b="0"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17" name="Text Placeholder 4">
            <a:extLst>
              <a:ext uri="{FF2B5EF4-FFF2-40B4-BE49-F238E27FC236}">
                <a16:creationId xmlns:a16="http://schemas.microsoft.com/office/drawing/2014/main" id="{CFEB6DD4-8A3F-7046-AE3C-0B63C1E1E4CD}"/>
              </a:ext>
            </a:extLst>
          </p:cNvPr>
          <p:cNvSpPr>
            <a:spLocks noGrp="1"/>
          </p:cNvSpPr>
          <p:nvPr>
            <p:ph type="body" sz="quarter" idx="15" hasCustomPrompt="1"/>
          </p:nvPr>
        </p:nvSpPr>
        <p:spPr>
          <a:xfrm>
            <a:off x="6539212" y="1762819"/>
            <a:ext cx="4426281" cy="529444"/>
          </a:xfrm>
          <a:prstGeom prst="rect">
            <a:avLst/>
          </a:prstGeom>
        </p:spPr>
        <p:txBody>
          <a:bodyPr>
            <a:normAutofit/>
          </a:bodyPr>
          <a:lstStyle>
            <a:lvl1pPr marL="0" indent="0">
              <a:spcAft>
                <a:spcPts val="1200"/>
              </a:spcAft>
              <a:buFont typeface="Arial" panose="020B0604020202020204" pitchFamily="34" charset="0"/>
              <a:buNone/>
              <a:defRPr sz="2800" b="1"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5" name="Rectangle 4">
            <a:extLst>
              <a:ext uri="{FF2B5EF4-FFF2-40B4-BE49-F238E27FC236}">
                <a16:creationId xmlns:a16="http://schemas.microsoft.com/office/drawing/2014/main" id="{F6EEE162-F9CB-CFBC-62B4-A02430D8EBCA}"/>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4" name="Picture 3">
            <a:extLst>
              <a:ext uri="{FF2B5EF4-FFF2-40B4-BE49-F238E27FC236}">
                <a16:creationId xmlns:a16="http://schemas.microsoft.com/office/drawing/2014/main" id="{629B2611-F0F7-0648-0C74-6DBD526FEE19}"/>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3230667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 Tex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838200" y="9525"/>
            <a:ext cx="10515600" cy="1325563"/>
          </a:xfrm>
        </p:spPr>
        <p:txBody>
          <a:bodyPr>
            <a:normAutofit/>
          </a:bodyPr>
          <a:lstStyle>
            <a:lvl1pPr>
              <a:defRPr sz="4000">
                <a:latin typeface="Poppins" panose="00000500000000000000" pitchFamily="2" charset="0"/>
                <a:cs typeface="Poppins" panose="00000500000000000000" pitchFamily="2" charset="0"/>
              </a:defRPr>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F3A5439-BCE6-E045-AEE2-DCEECE776022}"/>
              </a:ext>
            </a:extLst>
          </p:cNvPr>
          <p:cNvSpPr/>
          <p:nvPr userDrawn="1"/>
        </p:nvSpPr>
        <p:spPr>
          <a:xfrm>
            <a:off x="817879" y="1550289"/>
            <a:ext cx="3290658" cy="433419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11" name="Text Placeholder 4">
            <a:extLst>
              <a:ext uri="{FF2B5EF4-FFF2-40B4-BE49-F238E27FC236}">
                <a16:creationId xmlns:a16="http://schemas.microsoft.com/office/drawing/2014/main" id="{50FEE48B-D6F7-154E-8E80-B8453E89FF57}"/>
              </a:ext>
            </a:extLst>
          </p:cNvPr>
          <p:cNvSpPr>
            <a:spLocks noGrp="1"/>
          </p:cNvSpPr>
          <p:nvPr>
            <p:ph type="body" sz="quarter" idx="11" hasCustomPrompt="1"/>
          </p:nvPr>
        </p:nvSpPr>
        <p:spPr>
          <a:xfrm>
            <a:off x="1035067" y="2667879"/>
            <a:ext cx="2848001" cy="2970922"/>
          </a:xfrm>
          <a:prstGeom prst="rect">
            <a:avLst/>
          </a:prstGeom>
        </p:spPr>
        <p:txBody>
          <a:bodyPr>
            <a:normAutofit/>
          </a:bodyPr>
          <a:lstStyle>
            <a:lvl1pPr marL="0" indent="0">
              <a:spcAft>
                <a:spcPts val="1200"/>
              </a:spcAft>
              <a:buFont typeface="Arial" panose="020B0604020202020204" pitchFamily="34" charset="0"/>
              <a:buNone/>
              <a:defRPr sz="1600" b="0"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14" name="Text Placeholder 4">
            <a:extLst>
              <a:ext uri="{FF2B5EF4-FFF2-40B4-BE49-F238E27FC236}">
                <a16:creationId xmlns:a16="http://schemas.microsoft.com/office/drawing/2014/main" id="{7092059F-C826-2542-98CB-16CE2E08D9A0}"/>
              </a:ext>
            </a:extLst>
          </p:cNvPr>
          <p:cNvSpPr>
            <a:spLocks noGrp="1"/>
          </p:cNvSpPr>
          <p:nvPr>
            <p:ph type="body" sz="quarter" idx="13" hasCustomPrompt="1"/>
          </p:nvPr>
        </p:nvSpPr>
        <p:spPr>
          <a:xfrm>
            <a:off x="1035067" y="1762819"/>
            <a:ext cx="2848001" cy="529444"/>
          </a:xfrm>
          <a:prstGeom prst="rect">
            <a:avLst/>
          </a:prstGeom>
        </p:spPr>
        <p:txBody>
          <a:bodyPr>
            <a:noAutofit/>
          </a:bodyPr>
          <a:lstStyle>
            <a:lvl1pPr marL="0" indent="0">
              <a:spcAft>
                <a:spcPts val="1200"/>
              </a:spcAft>
              <a:buFont typeface="Arial" panose="020B0604020202020204" pitchFamily="34" charset="0"/>
              <a:buNone/>
              <a:defRPr sz="2000" b="1"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22" name="Rectangle 21">
            <a:extLst>
              <a:ext uri="{FF2B5EF4-FFF2-40B4-BE49-F238E27FC236}">
                <a16:creationId xmlns:a16="http://schemas.microsoft.com/office/drawing/2014/main" id="{A249B509-31D0-F841-B54E-C82978EE0A98}"/>
              </a:ext>
            </a:extLst>
          </p:cNvPr>
          <p:cNvSpPr/>
          <p:nvPr userDrawn="1"/>
        </p:nvSpPr>
        <p:spPr>
          <a:xfrm>
            <a:off x="4325725" y="1550289"/>
            <a:ext cx="3290658" cy="433419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3" name="Text Placeholder 4">
            <a:extLst>
              <a:ext uri="{FF2B5EF4-FFF2-40B4-BE49-F238E27FC236}">
                <a16:creationId xmlns:a16="http://schemas.microsoft.com/office/drawing/2014/main" id="{7F2CA4F8-FD65-7641-A802-3D6307EE2C1B}"/>
              </a:ext>
            </a:extLst>
          </p:cNvPr>
          <p:cNvSpPr>
            <a:spLocks noGrp="1"/>
          </p:cNvSpPr>
          <p:nvPr>
            <p:ph type="body" sz="quarter" idx="14" hasCustomPrompt="1"/>
          </p:nvPr>
        </p:nvSpPr>
        <p:spPr>
          <a:xfrm>
            <a:off x="4542913" y="2667879"/>
            <a:ext cx="2848001" cy="2970922"/>
          </a:xfrm>
          <a:prstGeom prst="rect">
            <a:avLst/>
          </a:prstGeom>
        </p:spPr>
        <p:txBody>
          <a:bodyPr>
            <a:normAutofit/>
          </a:bodyPr>
          <a:lstStyle>
            <a:lvl1pPr marL="0" indent="0">
              <a:spcAft>
                <a:spcPts val="1200"/>
              </a:spcAft>
              <a:buFont typeface="Arial" panose="020B0604020202020204" pitchFamily="34" charset="0"/>
              <a:buNone/>
              <a:defRPr sz="1600" b="0"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24" name="Text Placeholder 4">
            <a:extLst>
              <a:ext uri="{FF2B5EF4-FFF2-40B4-BE49-F238E27FC236}">
                <a16:creationId xmlns:a16="http://schemas.microsoft.com/office/drawing/2014/main" id="{70CA3A3E-638B-F241-9C2D-EF7625841A9C}"/>
              </a:ext>
            </a:extLst>
          </p:cNvPr>
          <p:cNvSpPr>
            <a:spLocks noGrp="1"/>
          </p:cNvSpPr>
          <p:nvPr>
            <p:ph type="body" sz="quarter" idx="15" hasCustomPrompt="1"/>
          </p:nvPr>
        </p:nvSpPr>
        <p:spPr>
          <a:xfrm>
            <a:off x="4542913" y="1762819"/>
            <a:ext cx="2848001" cy="529444"/>
          </a:xfrm>
          <a:prstGeom prst="rect">
            <a:avLst/>
          </a:prstGeom>
        </p:spPr>
        <p:txBody>
          <a:bodyPr>
            <a:noAutofit/>
          </a:bodyPr>
          <a:lstStyle>
            <a:lvl1pPr marL="0" indent="0">
              <a:spcAft>
                <a:spcPts val="1200"/>
              </a:spcAft>
              <a:buFont typeface="Arial" panose="020B0604020202020204" pitchFamily="34" charset="0"/>
              <a:buNone/>
              <a:defRPr sz="2000" b="1"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25" name="Rectangle 24">
            <a:extLst>
              <a:ext uri="{FF2B5EF4-FFF2-40B4-BE49-F238E27FC236}">
                <a16:creationId xmlns:a16="http://schemas.microsoft.com/office/drawing/2014/main" id="{D2C32A03-3969-2B48-B48D-4C5124857363}"/>
              </a:ext>
            </a:extLst>
          </p:cNvPr>
          <p:cNvSpPr/>
          <p:nvPr userDrawn="1"/>
        </p:nvSpPr>
        <p:spPr>
          <a:xfrm>
            <a:off x="7833571" y="1550289"/>
            <a:ext cx="3290658" cy="433419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26" name="Text Placeholder 4">
            <a:extLst>
              <a:ext uri="{FF2B5EF4-FFF2-40B4-BE49-F238E27FC236}">
                <a16:creationId xmlns:a16="http://schemas.microsoft.com/office/drawing/2014/main" id="{760D470F-41D5-844F-B693-90FB5B3825D4}"/>
              </a:ext>
            </a:extLst>
          </p:cNvPr>
          <p:cNvSpPr>
            <a:spLocks noGrp="1"/>
          </p:cNvSpPr>
          <p:nvPr>
            <p:ph type="body" sz="quarter" idx="16" hasCustomPrompt="1"/>
          </p:nvPr>
        </p:nvSpPr>
        <p:spPr>
          <a:xfrm>
            <a:off x="8050759" y="2667879"/>
            <a:ext cx="2848001" cy="2970922"/>
          </a:xfrm>
          <a:prstGeom prst="rect">
            <a:avLst/>
          </a:prstGeom>
        </p:spPr>
        <p:txBody>
          <a:bodyPr>
            <a:normAutofit/>
          </a:bodyPr>
          <a:lstStyle>
            <a:lvl1pPr marL="0" indent="0">
              <a:spcAft>
                <a:spcPts val="1200"/>
              </a:spcAft>
              <a:buFont typeface="Arial" panose="020B0604020202020204" pitchFamily="34" charset="0"/>
              <a:buNone/>
              <a:defRPr sz="1600" b="0"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27" name="Text Placeholder 4">
            <a:extLst>
              <a:ext uri="{FF2B5EF4-FFF2-40B4-BE49-F238E27FC236}">
                <a16:creationId xmlns:a16="http://schemas.microsoft.com/office/drawing/2014/main" id="{E6D20199-0092-E34C-8989-E9113DB25E1F}"/>
              </a:ext>
            </a:extLst>
          </p:cNvPr>
          <p:cNvSpPr>
            <a:spLocks noGrp="1"/>
          </p:cNvSpPr>
          <p:nvPr>
            <p:ph type="body" sz="quarter" idx="17" hasCustomPrompt="1"/>
          </p:nvPr>
        </p:nvSpPr>
        <p:spPr>
          <a:xfrm>
            <a:off x="8050759" y="1762819"/>
            <a:ext cx="2848001" cy="529444"/>
          </a:xfrm>
          <a:prstGeom prst="rect">
            <a:avLst/>
          </a:prstGeom>
        </p:spPr>
        <p:txBody>
          <a:bodyPr>
            <a:noAutofit/>
          </a:bodyPr>
          <a:lstStyle>
            <a:lvl1pPr marL="0" indent="0">
              <a:spcAft>
                <a:spcPts val="1200"/>
              </a:spcAft>
              <a:buFont typeface="Arial" panose="020B0604020202020204" pitchFamily="34" charset="0"/>
              <a:buNone/>
              <a:defRPr sz="2000" b="1"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5" name="Rectangle 4">
            <a:extLst>
              <a:ext uri="{FF2B5EF4-FFF2-40B4-BE49-F238E27FC236}">
                <a16:creationId xmlns:a16="http://schemas.microsoft.com/office/drawing/2014/main" id="{370661EF-CEAB-3B70-4886-24B63A30BC1F}"/>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4" name="Picture 3">
            <a:extLst>
              <a:ext uri="{FF2B5EF4-FFF2-40B4-BE49-F238E27FC236}">
                <a16:creationId xmlns:a16="http://schemas.microsoft.com/office/drawing/2014/main" id="{55F25A1C-5D24-9840-D29F-B08C610717E7}"/>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2521529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Tex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838200" y="9525"/>
            <a:ext cx="10515600" cy="1325563"/>
          </a:xfrm>
        </p:spPr>
        <p:txBody>
          <a:bodyPr>
            <a:normAutofit/>
          </a:bodyPr>
          <a:lstStyle>
            <a:lvl1pPr>
              <a:defRPr sz="4000">
                <a:latin typeface="Poppins" panose="00000500000000000000" pitchFamily="2" charset="0"/>
                <a:cs typeface="Poppins" panose="00000500000000000000" pitchFamily="2" charset="0"/>
              </a:defRPr>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F3A5439-BCE6-E045-AEE2-DCEECE776022}"/>
              </a:ext>
            </a:extLst>
          </p:cNvPr>
          <p:cNvSpPr/>
          <p:nvPr userDrawn="1"/>
        </p:nvSpPr>
        <p:spPr>
          <a:xfrm>
            <a:off x="817879" y="1550289"/>
            <a:ext cx="2482882" cy="433419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11" name="Text Placeholder 4">
            <a:extLst>
              <a:ext uri="{FF2B5EF4-FFF2-40B4-BE49-F238E27FC236}">
                <a16:creationId xmlns:a16="http://schemas.microsoft.com/office/drawing/2014/main" id="{50FEE48B-D6F7-154E-8E80-B8453E89FF57}"/>
              </a:ext>
            </a:extLst>
          </p:cNvPr>
          <p:cNvSpPr>
            <a:spLocks noGrp="1"/>
          </p:cNvSpPr>
          <p:nvPr>
            <p:ph type="body" sz="quarter" idx="11" hasCustomPrompt="1"/>
          </p:nvPr>
        </p:nvSpPr>
        <p:spPr>
          <a:xfrm>
            <a:off x="997489" y="2667879"/>
            <a:ext cx="2128801" cy="2970922"/>
          </a:xfrm>
          <a:prstGeom prst="rect">
            <a:avLst/>
          </a:prstGeom>
        </p:spPr>
        <p:txBody>
          <a:bodyPr>
            <a:normAutofit/>
          </a:bodyPr>
          <a:lstStyle>
            <a:lvl1pPr marL="0" indent="0">
              <a:spcAft>
                <a:spcPts val="1200"/>
              </a:spcAft>
              <a:buFont typeface="Arial" panose="020B0604020202020204" pitchFamily="34" charset="0"/>
              <a:buNone/>
              <a:defRPr sz="1400" b="0"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14" name="Text Placeholder 4">
            <a:extLst>
              <a:ext uri="{FF2B5EF4-FFF2-40B4-BE49-F238E27FC236}">
                <a16:creationId xmlns:a16="http://schemas.microsoft.com/office/drawing/2014/main" id="{7092059F-C826-2542-98CB-16CE2E08D9A0}"/>
              </a:ext>
            </a:extLst>
          </p:cNvPr>
          <p:cNvSpPr>
            <a:spLocks noGrp="1"/>
          </p:cNvSpPr>
          <p:nvPr>
            <p:ph type="body" sz="quarter" idx="13" hasCustomPrompt="1"/>
          </p:nvPr>
        </p:nvSpPr>
        <p:spPr>
          <a:xfrm>
            <a:off x="997489" y="1762819"/>
            <a:ext cx="2128801" cy="529444"/>
          </a:xfrm>
          <a:prstGeom prst="rect">
            <a:avLst/>
          </a:prstGeom>
        </p:spPr>
        <p:txBody>
          <a:bodyPr>
            <a:noAutofit/>
          </a:bodyPr>
          <a:lstStyle>
            <a:lvl1pPr marL="0" indent="0">
              <a:spcAft>
                <a:spcPts val="1200"/>
              </a:spcAft>
              <a:buFont typeface="Arial" panose="020B0604020202020204" pitchFamily="34" charset="0"/>
              <a:buNone/>
              <a:defRPr sz="2000" b="1"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35" name="Rectangle 34">
            <a:extLst>
              <a:ext uri="{FF2B5EF4-FFF2-40B4-BE49-F238E27FC236}">
                <a16:creationId xmlns:a16="http://schemas.microsoft.com/office/drawing/2014/main" id="{4CFF8383-36F1-B643-9B8F-B062BD546EFB}"/>
              </a:ext>
            </a:extLst>
          </p:cNvPr>
          <p:cNvSpPr/>
          <p:nvPr userDrawn="1"/>
        </p:nvSpPr>
        <p:spPr>
          <a:xfrm>
            <a:off x="3480371" y="1550289"/>
            <a:ext cx="2482882" cy="433419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36" name="Text Placeholder 4">
            <a:extLst>
              <a:ext uri="{FF2B5EF4-FFF2-40B4-BE49-F238E27FC236}">
                <a16:creationId xmlns:a16="http://schemas.microsoft.com/office/drawing/2014/main" id="{3823275E-7958-C64E-AA0E-668B28ADC8CD}"/>
              </a:ext>
            </a:extLst>
          </p:cNvPr>
          <p:cNvSpPr>
            <a:spLocks noGrp="1"/>
          </p:cNvSpPr>
          <p:nvPr>
            <p:ph type="body" sz="quarter" idx="14" hasCustomPrompt="1"/>
          </p:nvPr>
        </p:nvSpPr>
        <p:spPr>
          <a:xfrm>
            <a:off x="3659981" y="2667879"/>
            <a:ext cx="2128801" cy="2970922"/>
          </a:xfrm>
          <a:prstGeom prst="rect">
            <a:avLst/>
          </a:prstGeom>
        </p:spPr>
        <p:txBody>
          <a:bodyPr>
            <a:normAutofit/>
          </a:bodyPr>
          <a:lstStyle>
            <a:lvl1pPr marL="0" indent="0">
              <a:spcAft>
                <a:spcPts val="1200"/>
              </a:spcAft>
              <a:buFont typeface="Arial" panose="020B0604020202020204" pitchFamily="34" charset="0"/>
              <a:buNone/>
              <a:defRPr sz="1400" b="0"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37" name="Text Placeholder 4">
            <a:extLst>
              <a:ext uri="{FF2B5EF4-FFF2-40B4-BE49-F238E27FC236}">
                <a16:creationId xmlns:a16="http://schemas.microsoft.com/office/drawing/2014/main" id="{AF3CFD08-7D26-AD45-B63B-DA64F9904CB0}"/>
              </a:ext>
            </a:extLst>
          </p:cNvPr>
          <p:cNvSpPr>
            <a:spLocks noGrp="1"/>
          </p:cNvSpPr>
          <p:nvPr>
            <p:ph type="body" sz="quarter" idx="15" hasCustomPrompt="1"/>
          </p:nvPr>
        </p:nvSpPr>
        <p:spPr>
          <a:xfrm>
            <a:off x="3659981" y="1762819"/>
            <a:ext cx="2128801" cy="529444"/>
          </a:xfrm>
          <a:prstGeom prst="rect">
            <a:avLst/>
          </a:prstGeom>
        </p:spPr>
        <p:txBody>
          <a:bodyPr>
            <a:noAutofit/>
          </a:bodyPr>
          <a:lstStyle>
            <a:lvl1pPr marL="0" indent="0">
              <a:spcAft>
                <a:spcPts val="1200"/>
              </a:spcAft>
              <a:buFont typeface="Arial" panose="020B0604020202020204" pitchFamily="34" charset="0"/>
              <a:buNone/>
              <a:defRPr sz="2000" b="1"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38" name="Rectangle 37">
            <a:extLst>
              <a:ext uri="{FF2B5EF4-FFF2-40B4-BE49-F238E27FC236}">
                <a16:creationId xmlns:a16="http://schemas.microsoft.com/office/drawing/2014/main" id="{534C838B-B9BB-474A-A471-49ABC254C3D3}"/>
              </a:ext>
            </a:extLst>
          </p:cNvPr>
          <p:cNvSpPr/>
          <p:nvPr userDrawn="1"/>
        </p:nvSpPr>
        <p:spPr>
          <a:xfrm>
            <a:off x="6175644" y="1550289"/>
            <a:ext cx="2482882" cy="433419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39" name="Text Placeholder 4">
            <a:extLst>
              <a:ext uri="{FF2B5EF4-FFF2-40B4-BE49-F238E27FC236}">
                <a16:creationId xmlns:a16="http://schemas.microsoft.com/office/drawing/2014/main" id="{45C34FBD-569E-3D4C-A0ED-FB0F8F36D863}"/>
              </a:ext>
            </a:extLst>
          </p:cNvPr>
          <p:cNvSpPr>
            <a:spLocks noGrp="1"/>
          </p:cNvSpPr>
          <p:nvPr>
            <p:ph type="body" sz="quarter" idx="16" hasCustomPrompt="1"/>
          </p:nvPr>
        </p:nvSpPr>
        <p:spPr>
          <a:xfrm>
            <a:off x="6355254" y="2667879"/>
            <a:ext cx="2128801" cy="2970922"/>
          </a:xfrm>
          <a:prstGeom prst="rect">
            <a:avLst/>
          </a:prstGeom>
        </p:spPr>
        <p:txBody>
          <a:bodyPr>
            <a:normAutofit/>
          </a:bodyPr>
          <a:lstStyle>
            <a:lvl1pPr marL="0" indent="0">
              <a:spcAft>
                <a:spcPts val="1200"/>
              </a:spcAft>
              <a:buFont typeface="Arial" panose="020B0604020202020204" pitchFamily="34" charset="0"/>
              <a:buNone/>
              <a:defRPr sz="1400" b="0"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40" name="Text Placeholder 4">
            <a:extLst>
              <a:ext uri="{FF2B5EF4-FFF2-40B4-BE49-F238E27FC236}">
                <a16:creationId xmlns:a16="http://schemas.microsoft.com/office/drawing/2014/main" id="{90DA3F9D-35CB-FA47-BD81-E5F2BAC907A9}"/>
              </a:ext>
            </a:extLst>
          </p:cNvPr>
          <p:cNvSpPr>
            <a:spLocks noGrp="1"/>
          </p:cNvSpPr>
          <p:nvPr>
            <p:ph type="body" sz="quarter" idx="17" hasCustomPrompt="1"/>
          </p:nvPr>
        </p:nvSpPr>
        <p:spPr>
          <a:xfrm>
            <a:off x="6355254" y="1762819"/>
            <a:ext cx="2128801" cy="529444"/>
          </a:xfrm>
          <a:prstGeom prst="rect">
            <a:avLst/>
          </a:prstGeom>
        </p:spPr>
        <p:txBody>
          <a:bodyPr>
            <a:noAutofit/>
          </a:bodyPr>
          <a:lstStyle>
            <a:lvl1pPr marL="0" indent="0">
              <a:spcAft>
                <a:spcPts val="1200"/>
              </a:spcAft>
              <a:buFont typeface="Arial" panose="020B0604020202020204" pitchFamily="34" charset="0"/>
              <a:buNone/>
              <a:defRPr sz="2000" b="1"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41" name="Rectangle 40">
            <a:extLst>
              <a:ext uri="{FF2B5EF4-FFF2-40B4-BE49-F238E27FC236}">
                <a16:creationId xmlns:a16="http://schemas.microsoft.com/office/drawing/2014/main" id="{D4209AE5-4C0D-8047-A4F7-A665A934A3C4}"/>
              </a:ext>
            </a:extLst>
          </p:cNvPr>
          <p:cNvSpPr/>
          <p:nvPr userDrawn="1"/>
        </p:nvSpPr>
        <p:spPr>
          <a:xfrm>
            <a:off x="8870918" y="1525872"/>
            <a:ext cx="2482882" cy="4334192"/>
          </a:xfrm>
          <a:prstGeom prst="rect">
            <a:avLst/>
          </a:prstGeom>
          <a:solidFill>
            <a:schemeClr val="accent1">
              <a:lumMod val="20000"/>
              <a:lumOff val="8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42" name="Text Placeholder 4">
            <a:extLst>
              <a:ext uri="{FF2B5EF4-FFF2-40B4-BE49-F238E27FC236}">
                <a16:creationId xmlns:a16="http://schemas.microsoft.com/office/drawing/2014/main" id="{93FE117E-7704-2F4C-8E86-D0994D16638E}"/>
              </a:ext>
            </a:extLst>
          </p:cNvPr>
          <p:cNvSpPr>
            <a:spLocks noGrp="1"/>
          </p:cNvSpPr>
          <p:nvPr>
            <p:ph type="body" sz="quarter" idx="18" hasCustomPrompt="1"/>
          </p:nvPr>
        </p:nvSpPr>
        <p:spPr>
          <a:xfrm>
            <a:off x="9050528" y="2643462"/>
            <a:ext cx="2128801" cy="2970922"/>
          </a:xfrm>
          <a:prstGeom prst="rect">
            <a:avLst/>
          </a:prstGeom>
        </p:spPr>
        <p:txBody>
          <a:bodyPr>
            <a:normAutofit/>
          </a:bodyPr>
          <a:lstStyle>
            <a:lvl1pPr marL="0" indent="0">
              <a:spcAft>
                <a:spcPts val="1200"/>
              </a:spcAft>
              <a:buFont typeface="Arial" panose="020B0604020202020204" pitchFamily="34" charset="0"/>
              <a:buNone/>
              <a:defRPr sz="1400" b="0"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43" name="Text Placeholder 4">
            <a:extLst>
              <a:ext uri="{FF2B5EF4-FFF2-40B4-BE49-F238E27FC236}">
                <a16:creationId xmlns:a16="http://schemas.microsoft.com/office/drawing/2014/main" id="{47FA3902-57B9-F443-9E5C-7065BD77B4DE}"/>
              </a:ext>
            </a:extLst>
          </p:cNvPr>
          <p:cNvSpPr>
            <a:spLocks noGrp="1"/>
          </p:cNvSpPr>
          <p:nvPr>
            <p:ph type="body" sz="quarter" idx="19" hasCustomPrompt="1"/>
          </p:nvPr>
        </p:nvSpPr>
        <p:spPr>
          <a:xfrm>
            <a:off x="9050528" y="1738402"/>
            <a:ext cx="2128801" cy="529444"/>
          </a:xfrm>
          <a:prstGeom prst="rect">
            <a:avLst/>
          </a:prstGeom>
        </p:spPr>
        <p:txBody>
          <a:bodyPr>
            <a:noAutofit/>
          </a:bodyPr>
          <a:lstStyle>
            <a:lvl1pPr marL="0" indent="0">
              <a:spcAft>
                <a:spcPts val="1200"/>
              </a:spcAft>
              <a:buFont typeface="Arial" panose="020B0604020202020204" pitchFamily="34" charset="0"/>
              <a:buNone/>
              <a:defRPr sz="2000" b="1"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5" name="Rectangle 4">
            <a:extLst>
              <a:ext uri="{FF2B5EF4-FFF2-40B4-BE49-F238E27FC236}">
                <a16:creationId xmlns:a16="http://schemas.microsoft.com/office/drawing/2014/main" id="{01D4276E-37BE-FCA0-D7A2-3C79A4771F58}"/>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4" name="Picture 3">
            <a:extLst>
              <a:ext uri="{FF2B5EF4-FFF2-40B4-BE49-F238E27FC236}">
                <a16:creationId xmlns:a16="http://schemas.microsoft.com/office/drawing/2014/main" id="{ED1AB2D1-764A-E96E-470D-3EB89D4B9F97}"/>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20882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 Tex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838200" y="9525"/>
            <a:ext cx="10515600" cy="1325563"/>
          </a:xfrm>
        </p:spPr>
        <p:txBody>
          <a:bodyPr>
            <a:normAutofit/>
          </a:bodyPr>
          <a:lstStyle>
            <a:lvl1pPr>
              <a:defRPr sz="4000">
                <a:latin typeface="Poppins" panose="00000500000000000000" pitchFamily="2" charset="0"/>
                <a:cs typeface="Poppins" panose="00000500000000000000" pitchFamily="2" charset="0"/>
              </a:defRPr>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7092059F-C826-2542-98CB-16CE2E08D9A0}"/>
              </a:ext>
            </a:extLst>
          </p:cNvPr>
          <p:cNvSpPr>
            <a:spLocks noGrp="1"/>
          </p:cNvSpPr>
          <p:nvPr>
            <p:ph type="body" sz="quarter" idx="13" hasCustomPrompt="1"/>
          </p:nvPr>
        </p:nvSpPr>
        <p:spPr>
          <a:xfrm>
            <a:off x="997489" y="3125584"/>
            <a:ext cx="2128801" cy="364740"/>
          </a:xfrm>
          <a:prstGeom prst="rect">
            <a:avLst/>
          </a:prstGeom>
        </p:spPr>
        <p:txBody>
          <a:bodyPr anchor="b">
            <a:noAutofit/>
          </a:bodyPr>
          <a:lstStyle>
            <a:lvl1pPr marL="0" indent="0">
              <a:spcAft>
                <a:spcPts val="1200"/>
              </a:spcAft>
              <a:buFont typeface="Arial" panose="020B0604020202020204" pitchFamily="34" charset="0"/>
              <a:buNone/>
              <a:defRPr sz="1600" b="1"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26" name="Text Placeholder 4">
            <a:extLst>
              <a:ext uri="{FF2B5EF4-FFF2-40B4-BE49-F238E27FC236}">
                <a16:creationId xmlns:a16="http://schemas.microsoft.com/office/drawing/2014/main" id="{A5BC8B35-54BB-164B-967E-18CEBAF8138B}"/>
              </a:ext>
            </a:extLst>
          </p:cNvPr>
          <p:cNvSpPr>
            <a:spLocks noGrp="1"/>
          </p:cNvSpPr>
          <p:nvPr>
            <p:ph type="body" sz="quarter" idx="21" hasCustomPrompt="1"/>
          </p:nvPr>
        </p:nvSpPr>
        <p:spPr>
          <a:xfrm>
            <a:off x="997489" y="3828151"/>
            <a:ext cx="2128801" cy="1421853"/>
          </a:xfrm>
          <a:prstGeom prst="rect">
            <a:avLst/>
          </a:prstGeo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chemeClr val="accent3">
                    <a:lumMod val="90000"/>
                  </a:schemeClr>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marL="0" marR="0" lvl="0" indent="0" algn="l" defTabSz="914400" rtl="0" eaLnBrk="1" fontAlgn="auto" latinLnBrk="0" hangingPunct="1">
              <a:lnSpc>
                <a:spcPct val="90000"/>
              </a:lnSpc>
              <a:spcBef>
                <a:spcPts val="1000"/>
              </a:spcBef>
              <a:spcAft>
                <a:spcPts val="1200"/>
              </a:spcAft>
              <a:buClrTx/>
              <a:buSzTx/>
              <a:buFont typeface="Arial" panose="020B0604020202020204" pitchFamily="34" charset="0"/>
              <a:buNone/>
              <a:tabLst/>
              <a:defRPr/>
            </a:pPr>
            <a:r>
              <a:rPr lang="en-US"/>
              <a:t>Edit Master text styles</a:t>
            </a:r>
          </a:p>
          <a:p>
            <a:pPr marL="0" marR="0" lvl="0" indent="0" algn="l" defTabSz="914400" rtl="0" eaLnBrk="1" fontAlgn="auto" latinLnBrk="0" hangingPunct="1">
              <a:lnSpc>
                <a:spcPct val="90000"/>
              </a:lnSpc>
              <a:spcBef>
                <a:spcPts val="1000"/>
              </a:spcBef>
              <a:spcAft>
                <a:spcPts val="1200"/>
              </a:spcAft>
              <a:buClrTx/>
              <a:buSzTx/>
              <a:buFont typeface="Arial" panose="020B0604020202020204" pitchFamily="34" charset="0"/>
              <a:buNone/>
              <a:tabLst/>
              <a:defRPr/>
            </a:pPr>
            <a:r>
              <a:rPr lang="en-US"/>
              <a:t>Edit Master text styles</a:t>
            </a:r>
          </a:p>
          <a:p>
            <a:pPr marL="0" marR="0" lvl="0" indent="0" algn="l" defTabSz="914400" rtl="0" eaLnBrk="1" fontAlgn="auto" latinLnBrk="0" hangingPunct="1">
              <a:lnSpc>
                <a:spcPct val="90000"/>
              </a:lnSpc>
              <a:spcBef>
                <a:spcPts val="1000"/>
              </a:spcBef>
              <a:spcAft>
                <a:spcPts val="1200"/>
              </a:spcAft>
              <a:buClrTx/>
              <a:buSzTx/>
              <a:buFont typeface="Arial" panose="020B0604020202020204" pitchFamily="34" charset="0"/>
              <a:buNone/>
              <a:tabLst/>
              <a:defRPr/>
            </a:pPr>
            <a:r>
              <a:rPr lang="en-US"/>
              <a:t>Edit Master text styles</a:t>
            </a:r>
          </a:p>
        </p:txBody>
      </p:sp>
      <p:cxnSp>
        <p:nvCxnSpPr>
          <p:cNvPr id="12" name="Straight Connector 11">
            <a:extLst>
              <a:ext uri="{FF2B5EF4-FFF2-40B4-BE49-F238E27FC236}">
                <a16:creationId xmlns:a16="http://schemas.microsoft.com/office/drawing/2014/main" id="{25C562BA-32B5-C841-BCE3-DA10F56E624F}"/>
              </a:ext>
            </a:extLst>
          </p:cNvPr>
          <p:cNvCxnSpPr>
            <a:cxnSpLocks/>
          </p:cNvCxnSpPr>
          <p:nvPr userDrawn="1"/>
        </p:nvCxnSpPr>
        <p:spPr>
          <a:xfrm>
            <a:off x="997489" y="3597924"/>
            <a:ext cx="2303272" cy="0"/>
          </a:xfrm>
          <a:prstGeom prst="line">
            <a:avLst/>
          </a:prstGeom>
          <a:ln w="12700">
            <a:solidFill>
              <a:srgbClr val="2CB823"/>
            </a:solidFill>
          </a:ln>
        </p:spPr>
        <p:style>
          <a:lnRef idx="1">
            <a:schemeClr val="accent1"/>
          </a:lnRef>
          <a:fillRef idx="0">
            <a:schemeClr val="accent1"/>
          </a:fillRef>
          <a:effectRef idx="0">
            <a:schemeClr val="accent1"/>
          </a:effectRef>
          <a:fontRef idx="minor">
            <a:schemeClr val="tx1"/>
          </a:fontRef>
        </p:style>
      </p:cxnSp>
      <p:sp>
        <p:nvSpPr>
          <p:cNvPr id="46" name="Text Placeholder 4">
            <a:extLst>
              <a:ext uri="{FF2B5EF4-FFF2-40B4-BE49-F238E27FC236}">
                <a16:creationId xmlns:a16="http://schemas.microsoft.com/office/drawing/2014/main" id="{7BDD35CB-F2D1-1445-BB46-164C6B01A3CC}"/>
              </a:ext>
            </a:extLst>
          </p:cNvPr>
          <p:cNvSpPr>
            <a:spLocks noGrp="1"/>
          </p:cNvSpPr>
          <p:nvPr>
            <p:ph type="body" sz="quarter" idx="28" hasCustomPrompt="1"/>
          </p:nvPr>
        </p:nvSpPr>
        <p:spPr>
          <a:xfrm>
            <a:off x="838200" y="1473507"/>
            <a:ext cx="10515600" cy="364731"/>
          </a:xfrm>
          <a:prstGeom prst="rect">
            <a:avLst/>
          </a:prstGeom>
        </p:spPr>
        <p:txBody>
          <a:bodyPr>
            <a:noAutofit/>
          </a:bodyPr>
          <a:lstStyle>
            <a:lvl1pPr marL="0" indent="0">
              <a:spcAft>
                <a:spcPts val="1200"/>
              </a:spcAft>
              <a:buFont typeface="Arial" panose="020B0604020202020204" pitchFamily="34" charset="0"/>
              <a:buNone/>
              <a:defRPr sz="1800" b="0"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47" name="Text Placeholder 4">
            <a:extLst>
              <a:ext uri="{FF2B5EF4-FFF2-40B4-BE49-F238E27FC236}">
                <a16:creationId xmlns:a16="http://schemas.microsoft.com/office/drawing/2014/main" id="{6C50D483-29A1-CA42-9220-6BE1CECB223A}"/>
              </a:ext>
            </a:extLst>
          </p:cNvPr>
          <p:cNvSpPr>
            <a:spLocks noGrp="1"/>
          </p:cNvSpPr>
          <p:nvPr>
            <p:ph type="body" sz="quarter" idx="29" hasCustomPrompt="1"/>
          </p:nvPr>
        </p:nvSpPr>
        <p:spPr>
          <a:xfrm>
            <a:off x="3691054" y="3125584"/>
            <a:ext cx="2128801" cy="364740"/>
          </a:xfrm>
          <a:prstGeom prst="rect">
            <a:avLst/>
          </a:prstGeom>
        </p:spPr>
        <p:txBody>
          <a:bodyPr anchor="b">
            <a:noAutofit/>
          </a:bodyPr>
          <a:lstStyle>
            <a:lvl1pPr marL="0" indent="0">
              <a:spcAft>
                <a:spcPts val="1200"/>
              </a:spcAft>
              <a:buFont typeface="Arial" panose="020B0604020202020204" pitchFamily="34" charset="0"/>
              <a:buNone/>
              <a:defRPr sz="1600" b="1"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48" name="Text Placeholder 4">
            <a:extLst>
              <a:ext uri="{FF2B5EF4-FFF2-40B4-BE49-F238E27FC236}">
                <a16:creationId xmlns:a16="http://schemas.microsoft.com/office/drawing/2014/main" id="{8F055517-343C-0D49-B4F3-FCFE2CB71727}"/>
              </a:ext>
            </a:extLst>
          </p:cNvPr>
          <p:cNvSpPr>
            <a:spLocks noGrp="1"/>
          </p:cNvSpPr>
          <p:nvPr>
            <p:ph type="body" sz="quarter" idx="30" hasCustomPrompt="1"/>
          </p:nvPr>
        </p:nvSpPr>
        <p:spPr>
          <a:xfrm>
            <a:off x="3691054" y="3828151"/>
            <a:ext cx="2128801" cy="1421853"/>
          </a:xfrm>
          <a:prstGeom prst="rect">
            <a:avLst/>
          </a:prstGeo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chemeClr val="accent3">
                    <a:lumMod val="90000"/>
                  </a:schemeClr>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marL="0" marR="0" lvl="0" indent="0" algn="l" defTabSz="914400" rtl="0" eaLnBrk="1" fontAlgn="auto" latinLnBrk="0" hangingPunct="1">
              <a:lnSpc>
                <a:spcPct val="90000"/>
              </a:lnSpc>
              <a:spcBef>
                <a:spcPts val="1000"/>
              </a:spcBef>
              <a:spcAft>
                <a:spcPts val="1200"/>
              </a:spcAft>
              <a:buClrTx/>
              <a:buSzTx/>
              <a:buFont typeface="Arial" panose="020B0604020202020204" pitchFamily="34" charset="0"/>
              <a:buNone/>
              <a:tabLst/>
              <a:defRPr/>
            </a:pPr>
            <a:r>
              <a:rPr lang="en-US"/>
              <a:t>Edit Master text styles</a:t>
            </a:r>
          </a:p>
          <a:p>
            <a:pPr marL="0" marR="0" lvl="0" indent="0" algn="l" defTabSz="914400" rtl="0" eaLnBrk="1" fontAlgn="auto" latinLnBrk="0" hangingPunct="1">
              <a:lnSpc>
                <a:spcPct val="90000"/>
              </a:lnSpc>
              <a:spcBef>
                <a:spcPts val="1000"/>
              </a:spcBef>
              <a:spcAft>
                <a:spcPts val="1200"/>
              </a:spcAft>
              <a:buClrTx/>
              <a:buSzTx/>
              <a:buFont typeface="Arial" panose="020B0604020202020204" pitchFamily="34" charset="0"/>
              <a:buNone/>
              <a:tabLst/>
              <a:defRPr/>
            </a:pPr>
            <a:r>
              <a:rPr lang="en-US"/>
              <a:t>Edit Master text styles</a:t>
            </a:r>
          </a:p>
          <a:p>
            <a:pPr marL="0" marR="0" lvl="0" indent="0" algn="l" defTabSz="914400" rtl="0" eaLnBrk="1" fontAlgn="auto" latinLnBrk="0" hangingPunct="1">
              <a:lnSpc>
                <a:spcPct val="90000"/>
              </a:lnSpc>
              <a:spcBef>
                <a:spcPts val="1000"/>
              </a:spcBef>
              <a:spcAft>
                <a:spcPts val="1200"/>
              </a:spcAft>
              <a:buClrTx/>
              <a:buSzTx/>
              <a:buFont typeface="Arial" panose="020B0604020202020204" pitchFamily="34" charset="0"/>
              <a:buNone/>
              <a:tabLst/>
              <a:defRPr/>
            </a:pPr>
            <a:r>
              <a:rPr lang="en-US"/>
              <a:t>Edit Master text styles</a:t>
            </a:r>
          </a:p>
        </p:txBody>
      </p:sp>
      <p:cxnSp>
        <p:nvCxnSpPr>
          <p:cNvPr id="49" name="Straight Connector 48">
            <a:extLst>
              <a:ext uri="{FF2B5EF4-FFF2-40B4-BE49-F238E27FC236}">
                <a16:creationId xmlns:a16="http://schemas.microsoft.com/office/drawing/2014/main" id="{69C14B98-ED96-5A46-A905-354964EFA33C}"/>
              </a:ext>
            </a:extLst>
          </p:cNvPr>
          <p:cNvCxnSpPr>
            <a:cxnSpLocks/>
          </p:cNvCxnSpPr>
          <p:nvPr userDrawn="1"/>
        </p:nvCxnSpPr>
        <p:spPr>
          <a:xfrm>
            <a:off x="3691054" y="3597924"/>
            <a:ext cx="2303272" cy="0"/>
          </a:xfrm>
          <a:prstGeom prst="line">
            <a:avLst/>
          </a:prstGeom>
          <a:ln w="12700">
            <a:solidFill>
              <a:srgbClr val="2CB823"/>
            </a:solidFill>
          </a:ln>
        </p:spPr>
        <p:style>
          <a:lnRef idx="1">
            <a:schemeClr val="accent1"/>
          </a:lnRef>
          <a:fillRef idx="0">
            <a:schemeClr val="accent1"/>
          </a:fillRef>
          <a:effectRef idx="0">
            <a:schemeClr val="accent1"/>
          </a:effectRef>
          <a:fontRef idx="minor">
            <a:schemeClr val="tx1"/>
          </a:fontRef>
        </p:style>
      </p:cxnSp>
      <p:sp>
        <p:nvSpPr>
          <p:cNvPr id="50" name="Text Placeholder 4">
            <a:extLst>
              <a:ext uri="{FF2B5EF4-FFF2-40B4-BE49-F238E27FC236}">
                <a16:creationId xmlns:a16="http://schemas.microsoft.com/office/drawing/2014/main" id="{D380A369-0FD0-8346-9DF7-003DCE6348F3}"/>
              </a:ext>
            </a:extLst>
          </p:cNvPr>
          <p:cNvSpPr>
            <a:spLocks noGrp="1"/>
          </p:cNvSpPr>
          <p:nvPr>
            <p:ph type="body" sz="quarter" idx="31" hasCustomPrompt="1"/>
          </p:nvPr>
        </p:nvSpPr>
        <p:spPr>
          <a:xfrm>
            <a:off x="6372145" y="3125584"/>
            <a:ext cx="2128801" cy="364740"/>
          </a:xfrm>
          <a:prstGeom prst="rect">
            <a:avLst/>
          </a:prstGeom>
        </p:spPr>
        <p:txBody>
          <a:bodyPr anchor="b">
            <a:noAutofit/>
          </a:bodyPr>
          <a:lstStyle>
            <a:lvl1pPr marL="0" indent="0">
              <a:spcAft>
                <a:spcPts val="1200"/>
              </a:spcAft>
              <a:buFont typeface="Arial" panose="020B0604020202020204" pitchFamily="34" charset="0"/>
              <a:buNone/>
              <a:defRPr sz="1600" b="1"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51" name="Text Placeholder 4">
            <a:extLst>
              <a:ext uri="{FF2B5EF4-FFF2-40B4-BE49-F238E27FC236}">
                <a16:creationId xmlns:a16="http://schemas.microsoft.com/office/drawing/2014/main" id="{CBB8BC48-B0B5-8D4D-82DE-2954F05C2574}"/>
              </a:ext>
            </a:extLst>
          </p:cNvPr>
          <p:cNvSpPr>
            <a:spLocks noGrp="1"/>
          </p:cNvSpPr>
          <p:nvPr>
            <p:ph type="body" sz="quarter" idx="32" hasCustomPrompt="1"/>
          </p:nvPr>
        </p:nvSpPr>
        <p:spPr>
          <a:xfrm>
            <a:off x="6372145" y="3828151"/>
            <a:ext cx="2128801" cy="1421853"/>
          </a:xfrm>
          <a:prstGeom prst="rect">
            <a:avLst/>
          </a:prstGeo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chemeClr val="accent3">
                    <a:lumMod val="90000"/>
                  </a:schemeClr>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marL="0" marR="0" lvl="0" indent="0" algn="l" defTabSz="914400" rtl="0" eaLnBrk="1" fontAlgn="auto" latinLnBrk="0" hangingPunct="1">
              <a:lnSpc>
                <a:spcPct val="90000"/>
              </a:lnSpc>
              <a:spcBef>
                <a:spcPts val="1000"/>
              </a:spcBef>
              <a:spcAft>
                <a:spcPts val="1200"/>
              </a:spcAft>
              <a:buClrTx/>
              <a:buSzTx/>
              <a:buFont typeface="Arial" panose="020B0604020202020204" pitchFamily="34" charset="0"/>
              <a:buNone/>
              <a:tabLst/>
              <a:defRPr/>
            </a:pPr>
            <a:r>
              <a:rPr lang="en-US"/>
              <a:t>Edit Master text styles</a:t>
            </a:r>
          </a:p>
          <a:p>
            <a:pPr marL="0" marR="0" lvl="0" indent="0" algn="l" defTabSz="914400" rtl="0" eaLnBrk="1" fontAlgn="auto" latinLnBrk="0" hangingPunct="1">
              <a:lnSpc>
                <a:spcPct val="90000"/>
              </a:lnSpc>
              <a:spcBef>
                <a:spcPts val="1000"/>
              </a:spcBef>
              <a:spcAft>
                <a:spcPts val="1200"/>
              </a:spcAft>
              <a:buClrTx/>
              <a:buSzTx/>
              <a:buFont typeface="Arial" panose="020B0604020202020204" pitchFamily="34" charset="0"/>
              <a:buNone/>
              <a:tabLst/>
              <a:defRPr/>
            </a:pPr>
            <a:r>
              <a:rPr lang="en-US"/>
              <a:t>Edit Master text styles</a:t>
            </a:r>
          </a:p>
          <a:p>
            <a:pPr marL="0" marR="0" lvl="0" indent="0" algn="l" defTabSz="914400" rtl="0" eaLnBrk="1" fontAlgn="auto" latinLnBrk="0" hangingPunct="1">
              <a:lnSpc>
                <a:spcPct val="90000"/>
              </a:lnSpc>
              <a:spcBef>
                <a:spcPts val="1000"/>
              </a:spcBef>
              <a:spcAft>
                <a:spcPts val="1200"/>
              </a:spcAft>
              <a:buClrTx/>
              <a:buSzTx/>
              <a:buFont typeface="Arial" panose="020B0604020202020204" pitchFamily="34" charset="0"/>
              <a:buNone/>
              <a:tabLst/>
              <a:defRPr/>
            </a:pPr>
            <a:r>
              <a:rPr lang="en-US"/>
              <a:t>Edit Master text styles</a:t>
            </a:r>
          </a:p>
        </p:txBody>
      </p:sp>
      <p:cxnSp>
        <p:nvCxnSpPr>
          <p:cNvPr id="52" name="Straight Connector 51">
            <a:extLst>
              <a:ext uri="{FF2B5EF4-FFF2-40B4-BE49-F238E27FC236}">
                <a16:creationId xmlns:a16="http://schemas.microsoft.com/office/drawing/2014/main" id="{F94EDD78-F3BD-AA41-8700-A599FC8290AB}"/>
              </a:ext>
            </a:extLst>
          </p:cNvPr>
          <p:cNvCxnSpPr>
            <a:cxnSpLocks/>
          </p:cNvCxnSpPr>
          <p:nvPr userDrawn="1"/>
        </p:nvCxnSpPr>
        <p:spPr>
          <a:xfrm>
            <a:off x="6372145" y="3597924"/>
            <a:ext cx="2303272" cy="0"/>
          </a:xfrm>
          <a:prstGeom prst="line">
            <a:avLst/>
          </a:prstGeom>
          <a:ln w="12700">
            <a:solidFill>
              <a:srgbClr val="2CB823"/>
            </a:solidFill>
          </a:ln>
        </p:spPr>
        <p:style>
          <a:lnRef idx="1">
            <a:schemeClr val="accent1"/>
          </a:lnRef>
          <a:fillRef idx="0">
            <a:schemeClr val="accent1"/>
          </a:fillRef>
          <a:effectRef idx="0">
            <a:schemeClr val="accent1"/>
          </a:effectRef>
          <a:fontRef idx="minor">
            <a:schemeClr val="tx1"/>
          </a:fontRef>
        </p:style>
      </p:cxnSp>
      <p:sp>
        <p:nvSpPr>
          <p:cNvPr id="53" name="Text Placeholder 4">
            <a:extLst>
              <a:ext uri="{FF2B5EF4-FFF2-40B4-BE49-F238E27FC236}">
                <a16:creationId xmlns:a16="http://schemas.microsoft.com/office/drawing/2014/main" id="{EABCC67F-EA4C-1343-BBCE-693C9E5ED074}"/>
              </a:ext>
            </a:extLst>
          </p:cNvPr>
          <p:cNvSpPr>
            <a:spLocks noGrp="1"/>
          </p:cNvSpPr>
          <p:nvPr>
            <p:ph type="body" sz="quarter" idx="33" hasCustomPrompt="1"/>
          </p:nvPr>
        </p:nvSpPr>
        <p:spPr>
          <a:xfrm>
            <a:off x="9065710" y="3125584"/>
            <a:ext cx="2128801" cy="364740"/>
          </a:xfrm>
          <a:prstGeom prst="rect">
            <a:avLst/>
          </a:prstGeom>
        </p:spPr>
        <p:txBody>
          <a:bodyPr anchor="b">
            <a:noAutofit/>
          </a:bodyPr>
          <a:lstStyle>
            <a:lvl1pPr marL="0" indent="0">
              <a:spcAft>
                <a:spcPts val="1200"/>
              </a:spcAft>
              <a:buFont typeface="Arial" panose="020B0604020202020204" pitchFamily="34" charset="0"/>
              <a:buNone/>
              <a:defRPr sz="1600" b="1"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54" name="Text Placeholder 4">
            <a:extLst>
              <a:ext uri="{FF2B5EF4-FFF2-40B4-BE49-F238E27FC236}">
                <a16:creationId xmlns:a16="http://schemas.microsoft.com/office/drawing/2014/main" id="{76DC321A-C243-1F41-9EDF-C7117028485E}"/>
              </a:ext>
            </a:extLst>
          </p:cNvPr>
          <p:cNvSpPr>
            <a:spLocks noGrp="1"/>
          </p:cNvSpPr>
          <p:nvPr>
            <p:ph type="body" sz="quarter" idx="34" hasCustomPrompt="1"/>
          </p:nvPr>
        </p:nvSpPr>
        <p:spPr>
          <a:xfrm>
            <a:off x="9065710" y="3828151"/>
            <a:ext cx="2128801" cy="1421853"/>
          </a:xfrm>
          <a:prstGeom prst="rect">
            <a:avLst/>
          </a:prstGeo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chemeClr val="accent3">
                    <a:lumMod val="90000"/>
                  </a:schemeClr>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marL="0" marR="0" lvl="0" indent="0" algn="l" defTabSz="914400" rtl="0" eaLnBrk="1" fontAlgn="auto" latinLnBrk="0" hangingPunct="1">
              <a:lnSpc>
                <a:spcPct val="90000"/>
              </a:lnSpc>
              <a:spcBef>
                <a:spcPts val="1000"/>
              </a:spcBef>
              <a:spcAft>
                <a:spcPts val="1200"/>
              </a:spcAft>
              <a:buClrTx/>
              <a:buSzTx/>
              <a:buFont typeface="Arial" panose="020B0604020202020204" pitchFamily="34" charset="0"/>
              <a:buNone/>
              <a:tabLst/>
              <a:defRPr/>
            </a:pPr>
            <a:r>
              <a:rPr lang="en-US"/>
              <a:t>Edit Master text styles</a:t>
            </a:r>
          </a:p>
          <a:p>
            <a:pPr marL="0" marR="0" lvl="0" indent="0" algn="l" defTabSz="914400" rtl="0" eaLnBrk="1" fontAlgn="auto" latinLnBrk="0" hangingPunct="1">
              <a:lnSpc>
                <a:spcPct val="90000"/>
              </a:lnSpc>
              <a:spcBef>
                <a:spcPts val="1000"/>
              </a:spcBef>
              <a:spcAft>
                <a:spcPts val="1200"/>
              </a:spcAft>
              <a:buClrTx/>
              <a:buSzTx/>
              <a:buFont typeface="Arial" panose="020B0604020202020204" pitchFamily="34" charset="0"/>
              <a:buNone/>
              <a:tabLst/>
              <a:defRPr/>
            </a:pPr>
            <a:r>
              <a:rPr lang="en-US"/>
              <a:t>Edit Master text styles</a:t>
            </a:r>
          </a:p>
          <a:p>
            <a:pPr marL="0" marR="0" lvl="0" indent="0" algn="l" defTabSz="914400" rtl="0" eaLnBrk="1" fontAlgn="auto" latinLnBrk="0" hangingPunct="1">
              <a:lnSpc>
                <a:spcPct val="90000"/>
              </a:lnSpc>
              <a:spcBef>
                <a:spcPts val="1000"/>
              </a:spcBef>
              <a:spcAft>
                <a:spcPts val="1200"/>
              </a:spcAft>
              <a:buClrTx/>
              <a:buSzTx/>
              <a:buFont typeface="Arial" panose="020B0604020202020204" pitchFamily="34" charset="0"/>
              <a:buNone/>
              <a:tabLst/>
              <a:defRPr/>
            </a:pPr>
            <a:r>
              <a:rPr lang="en-US"/>
              <a:t>Edit Master text styles</a:t>
            </a:r>
          </a:p>
        </p:txBody>
      </p:sp>
      <p:cxnSp>
        <p:nvCxnSpPr>
          <p:cNvPr id="55" name="Straight Connector 54">
            <a:extLst>
              <a:ext uri="{FF2B5EF4-FFF2-40B4-BE49-F238E27FC236}">
                <a16:creationId xmlns:a16="http://schemas.microsoft.com/office/drawing/2014/main" id="{2F92C554-86C4-4C4C-A34F-3F939C097580}"/>
              </a:ext>
            </a:extLst>
          </p:cNvPr>
          <p:cNvCxnSpPr>
            <a:cxnSpLocks/>
          </p:cNvCxnSpPr>
          <p:nvPr userDrawn="1"/>
        </p:nvCxnSpPr>
        <p:spPr>
          <a:xfrm>
            <a:off x="9065710" y="3597924"/>
            <a:ext cx="2303272" cy="0"/>
          </a:xfrm>
          <a:prstGeom prst="line">
            <a:avLst/>
          </a:prstGeom>
          <a:ln w="12700">
            <a:solidFill>
              <a:srgbClr val="2CB823"/>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FD8CE9B-3CE8-7072-5432-DFC0899B7901}"/>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3" name="Picture 2">
            <a:extLst>
              <a:ext uri="{FF2B5EF4-FFF2-40B4-BE49-F238E27FC236}">
                <a16:creationId xmlns:a16="http://schemas.microsoft.com/office/drawing/2014/main" id="{CC00097C-8B79-C58C-B220-BAA97F12E2C8}"/>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1796482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 Text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4DED-EFC7-0D41-A242-603F74D40541}"/>
              </a:ext>
            </a:extLst>
          </p:cNvPr>
          <p:cNvSpPr>
            <a:spLocks noGrp="1"/>
          </p:cNvSpPr>
          <p:nvPr>
            <p:ph type="title"/>
          </p:nvPr>
        </p:nvSpPr>
        <p:spPr>
          <a:xfrm>
            <a:off x="838200" y="9525"/>
            <a:ext cx="10515600" cy="1325563"/>
          </a:xfrm>
        </p:spPr>
        <p:txBody>
          <a:bodyPr>
            <a:normAutofit/>
          </a:bodyPr>
          <a:lstStyle>
            <a:lvl1pPr>
              <a:defRPr sz="4000">
                <a:latin typeface="Poppins" panose="00000500000000000000" pitchFamily="2" charset="0"/>
                <a:cs typeface="Poppins" panose="00000500000000000000" pitchFamily="2" charset="0"/>
              </a:defRPr>
            </a:lvl1p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820CABA1-F614-D241-BD71-3B995F7433C1}"/>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cxnSp>
        <p:nvCxnSpPr>
          <p:cNvPr id="9" name="Straight Connector 8">
            <a:extLst>
              <a:ext uri="{FF2B5EF4-FFF2-40B4-BE49-F238E27FC236}">
                <a16:creationId xmlns:a16="http://schemas.microsoft.com/office/drawing/2014/main" id="{F1829D1B-611D-654A-819E-E72F1E8859BE}"/>
              </a:ext>
            </a:extLst>
          </p:cNvPr>
          <p:cNvCxnSpPr>
            <a:cxnSpLocks/>
          </p:cNvCxnSpPr>
          <p:nvPr userDrawn="1"/>
        </p:nvCxnSpPr>
        <p:spPr>
          <a:xfrm>
            <a:off x="457019" y="6260097"/>
            <a:ext cx="11491686" cy="0"/>
          </a:xfrm>
          <a:prstGeom prst="line">
            <a:avLst/>
          </a:prstGeom>
          <a:ln w="9525">
            <a:solidFill>
              <a:srgbClr val="2CB823"/>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7092059F-C826-2542-98CB-16CE2E08D9A0}"/>
              </a:ext>
            </a:extLst>
          </p:cNvPr>
          <p:cNvSpPr>
            <a:spLocks noGrp="1"/>
          </p:cNvSpPr>
          <p:nvPr>
            <p:ph type="body" sz="quarter" idx="13" hasCustomPrompt="1"/>
          </p:nvPr>
        </p:nvSpPr>
        <p:spPr>
          <a:xfrm>
            <a:off x="997489" y="3125584"/>
            <a:ext cx="3054558" cy="364740"/>
          </a:xfrm>
          <a:prstGeom prst="rect">
            <a:avLst/>
          </a:prstGeom>
        </p:spPr>
        <p:txBody>
          <a:bodyPr anchor="b">
            <a:noAutofit/>
          </a:bodyPr>
          <a:lstStyle>
            <a:lvl1pPr marL="0" indent="0">
              <a:spcAft>
                <a:spcPts val="1200"/>
              </a:spcAft>
              <a:buFont typeface="Arial" panose="020B0604020202020204" pitchFamily="34" charset="0"/>
              <a:buNone/>
              <a:defRPr sz="2000" b="1"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26" name="Text Placeholder 4">
            <a:extLst>
              <a:ext uri="{FF2B5EF4-FFF2-40B4-BE49-F238E27FC236}">
                <a16:creationId xmlns:a16="http://schemas.microsoft.com/office/drawing/2014/main" id="{A5BC8B35-54BB-164B-967E-18CEBAF8138B}"/>
              </a:ext>
            </a:extLst>
          </p:cNvPr>
          <p:cNvSpPr>
            <a:spLocks noGrp="1"/>
          </p:cNvSpPr>
          <p:nvPr>
            <p:ph type="body" sz="quarter" idx="21" hasCustomPrompt="1"/>
          </p:nvPr>
        </p:nvSpPr>
        <p:spPr>
          <a:xfrm>
            <a:off x="997489" y="3828151"/>
            <a:ext cx="3054558" cy="1421853"/>
          </a:xfrm>
          <a:prstGeom prst="rect">
            <a:avLst/>
          </a:prstGeo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a:solidFill>
                  <a:schemeClr val="accent3">
                    <a:lumMod val="90000"/>
                  </a:schemeClr>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marL="0" marR="0" lvl="0" indent="0" algn="l" defTabSz="914400" rtl="0" eaLnBrk="1" fontAlgn="auto" latinLnBrk="0" hangingPunct="1">
              <a:lnSpc>
                <a:spcPct val="90000"/>
              </a:lnSpc>
              <a:spcBef>
                <a:spcPts val="1000"/>
              </a:spcBef>
              <a:spcAft>
                <a:spcPts val="1200"/>
              </a:spcAft>
              <a:buClrTx/>
              <a:buSzTx/>
              <a:buFont typeface="Arial" panose="020B0604020202020204" pitchFamily="34" charset="0"/>
              <a:buNone/>
              <a:tabLst/>
              <a:defRPr/>
            </a:pPr>
            <a:r>
              <a:rPr lang="en-US"/>
              <a:t>Edit Master text styles</a:t>
            </a:r>
          </a:p>
          <a:p>
            <a:pPr marL="0" marR="0" lvl="0" indent="0" algn="l" defTabSz="914400" rtl="0" eaLnBrk="1" fontAlgn="auto" latinLnBrk="0" hangingPunct="1">
              <a:lnSpc>
                <a:spcPct val="90000"/>
              </a:lnSpc>
              <a:spcBef>
                <a:spcPts val="1000"/>
              </a:spcBef>
              <a:spcAft>
                <a:spcPts val="1200"/>
              </a:spcAft>
              <a:buClrTx/>
              <a:buSzTx/>
              <a:buFont typeface="Arial" panose="020B0604020202020204" pitchFamily="34" charset="0"/>
              <a:buNone/>
              <a:tabLst/>
              <a:defRPr/>
            </a:pPr>
            <a:r>
              <a:rPr lang="en-US"/>
              <a:t>Edit Master text styles</a:t>
            </a:r>
          </a:p>
          <a:p>
            <a:pPr marL="0" marR="0" lvl="0" indent="0" algn="l" defTabSz="914400" rtl="0" eaLnBrk="1" fontAlgn="auto" latinLnBrk="0" hangingPunct="1">
              <a:lnSpc>
                <a:spcPct val="90000"/>
              </a:lnSpc>
              <a:spcBef>
                <a:spcPts val="1000"/>
              </a:spcBef>
              <a:spcAft>
                <a:spcPts val="1200"/>
              </a:spcAft>
              <a:buClrTx/>
              <a:buSzTx/>
              <a:buFont typeface="Arial" panose="020B0604020202020204" pitchFamily="34" charset="0"/>
              <a:buNone/>
              <a:tabLst/>
              <a:defRPr/>
            </a:pPr>
            <a:r>
              <a:rPr lang="en-US"/>
              <a:t>Edit Master text styles</a:t>
            </a:r>
          </a:p>
        </p:txBody>
      </p:sp>
      <p:cxnSp>
        <p:nvCxnSpPr>
          <p:cNvPr id="12" name="Straight Connector 11">
            <a:extLst>
              <a:ext uri="{FF2B5EF4-FFF2-40B4-BE49-F238E27FC236}">
                <a16:creationId xmlns:a16="http://schemas.microsoft.com/office/drawing/2014/main" id="{25C562BA-32B5-C841-BCE3-DA10F56E624F}"/>
              </a:ext>
            </a:extLst>
          </p:cNvPr>
          <p:cNvCxnSpPr>
            <a:cxnSpLocks/>
          </p:cNvCxnSpPr>
          <p:nvPr userDrawn="1"/>
        </p:nvCxnSpPr>
        <p:spPr>
          <a:xfrm>
            <a:off x="997489" y="3597924"/>
            <a:ext cx="3054558" cy="0"/>
          </a:xfrm>
          <a:prstGeom prst="line">
            <a:avLst/>
          </a:prstGeom>
          <a:ln w="12700">
            <a:solidFill>
              <a:srgbClr val="2CB823"/>
            </a:solidFill>
          </a:ln>
        </p:spPr>
        <p:style>
          <a:lnRef idx="1">
            <a:schemeClr val="accent1"/>
          </a:lnRef>
          <a:fillRef idx="0">
            <a:schemeClr val="accent1"/>
          </a:fillRef>
          <a:effectRef idx="0">
            <a:schemeClr val="accent1"/>
          </a:effectRef>
          <a:fontRef idx="minor">
            <a:schemeClr val="tx1"/>
          </a:fontRef>
        </p:style>
      </p:cxnSp>
      <p:sp>
        <p:nvSpPr>
          <p:cNvPr id="46" name="Text Placeholder 4">
            <a:extLst>
              <a:ext uri="{FF2B5EF4-FFF2-40B4-BE49-F238E27FC236}">
                <a16:creationId xmlns:a16="http://schemas.microsoft.com/office/drawing/2014/main" id="{7BDD35CB-F2D1-1445-BB46-164C6B01A3CC}"/>
              </a:ext>
            </a:extLst>
          </p:cNvPr>
          <p:cNvSpPr>
            <a:spLocks noGrp="1"/>
          </p:cNvSpPr>
          <p:nvPr>
            <p:ph type="body" sz="quarter" idx="28" hasCustomPrompt="1"/>
          </p:nvPr>
        </p:nvSpPr>
        <p:spPr>
          <a:xfrm>
            <a:off x="838200" y="1473507"/>
            <a:ext cx="10515600" cy="364731"/>
          </a:xfrm>
          <a:prstGeom prst="rect">
            <a:avLst/>
          </a:prstGeom>
        </p:spPr>
        <p:txBody>
          <a:bodyPr>
            <a:noAutofit/>
          </a:bodyPr>
          <a:lstStyle>
            <a:lvl1pPr marL="0" indent="0">
              <a:spcAft>
                <a:spcPts val="1200"/>
              </a:spcAft>
              <a:buFont typeface="Arial" panose="020B0604020202020204" pitchFamily="34" charset="0"/>
              <a:buNone/>
              <a:defRPr sz="2400" b="0"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28" name="Text Placeholder 4">
            <a:extLst>
              <a:ext uri="{FF2B5EF4-FFF2-40B4-BE49-F238E27FC236}">
                <a16:creationId xmlns:a16="http://schemas.microsoft.com/office/drawing/2014/main" id="{DB42B731-B265-D544-8FE1-1150FF78586C}"/>
              </a:ext>
            </a:extLst>
          </p:cNvPr>
          <p:cNvSpPr>
            <a:spLocks noGrp="1"/>
          </p:cNvSpPr>
          <p:nvPr>
            <p:ph type="body" sz="quarter" idx="29" hasCustomPrompt="1"/>
          </p:nvPr>
        </p:nvSpPr>
        <p:spPr>
          <a:xfrm>
            <a:off x="4338918" y="3122507"/>
            <a:ext cx="3054558" cy="364740"/>
          </a:xfrm>
          <a:prstGeom prst="rect">
            <a:avLst/>
          </a:prstGeom>
        </p:spPr>
        <p:txBody>
          <a:bodyPr anchor="b">
            <a:noAutofit/>
          </a:bodyPr>
          <a:lstStyle>
            <a:lvl1pPr marL="0" indent="0">
              <a:spcAft>
                <a:spcPts val="1200"/>
              </a:spcAft>
              <a:buFont typeface="Arial" panose="020B0604020202020204" pitchFamily="34" charset="0"/>
              <a:buNone/>
              <a:defRPr sz="2000" b="1"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29" name="Text Placeholder 4">
            <a:extLst>
              <a:ext uri="{FF2B5EF4-FFF2-40B4-BE49-F238E27FC236}">
                <a16:creationId xmlns:a16="http://schemas.microsoft.com/office/drawing/2014/main" id="{F72EC3BC-2A95-E441-8EA7-0D3964A4D8E6}"/>
              </a:ext>
            </a:extLst>
          </p:cNvPr>
          <p:cNvSpPr>
            <a:spLocks noGrp="1"/>
          </p:cNvSpPr>
          <p:nvPr>
            <p:ph type="body" sz="quarter" idx="30" hasCustomPrompt="1"/>
          </p:nvPr>
        </p:nvSpPr>
        <p:spPr>
          <a:xfrm>
            <a:off x="4338918" y="3825074"/>
            <a:ext cx="3054558" cy="1421853"/>
          </a:xfrm>
          <a:prstGeom prst="rect">
            <a:avLst/>
          </a:prstGeo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a:solidFill>
                  <a:schemeClr val="accent3">
                    <a:lumMod val="90000"/>
                  </a:schemeClr>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marL="0" marR="0" lvl="0" indent="0" algn="l" defTabSz="914400" rtl="0" eaLnBrk="1" fontAlgn="auto" latinLnBrk="0" hangingPunct="1">
              <a:lnSpc>
                <a:spcPct val="90000"/>
              </a:lnSpc>
              <a:spcBef>
                <a:spcPts val="1000"/>
              </a:spcBef>
              <a:spcAft>
                <a:spcPts val="1200"/>
              </a:spcAft>
              <a:buClrTx/>
              <a:buSzTx/>
              <a:buFont typeface="Arial" panose="020B0604020202020204" pitchFamily="34" charset="0"/>
              <a:buNone/>
              <a:tabLst/>
              <a:defRPr/>
            </a:pPr>
            <a:r>
              <a:rPr lang="en-US"/>
              <a:t>Edit Master text styles</a:t>
            </a:r>
          </a:p>
          <a:p>
            <a:pPr marL="0" marR="0" lvl="0" indent="0" algn="l" defTabSz="914400" rtl="0" eaLnBrk="1" fontAlgn="auto" latinLnBrk="0" hangingPunct="1">
              <a:lnSpc>
                <a:spcPct val="90000"/>
              </a:lnSpc>
              <a:spcBef>
                <a:spcPts val="1000"/>
              </a:spcBef>
              <a:spcAft>
                <a:spcPts val="1200"/>
              </a:spcAft>
              <a:buClrTx/>
              <a:buSzTx/>
              <a:buFont typeface="Arial" panose="020B0604020202020204" pitchFamily="34" charset="0"/>
              <a:buNone/>
              <a:tabLst/>
              <a:defRPr/>
            </a:pPr>
            <a:r>
              <a:rPr lang="en-US"/>
              <a:t>Edit Master text styles</a:t>
            </a:r>
          </a:p>
          <a:p>
            <a:pPr marL="0" marR="0" lvl="0" indent="0" algn="l" defTabSz="914400" rtl="0" eaLnBrk="1" fontAlgn="auto" latinLnBrk="0" hangingPunct="1">
              <a:lnSpc>
                <a:spcPct val="90000"/>
              </a:lnSpc>
              <a:spcBef>
                <a:spcPts val="1000"/>
              </a:spcBef>
              <a:spcAft>
                <a:spcPts val="1200"/>
              </a:spcAft>
              <a:buClrTx/>
              <a:buSzTx/>
              <a:buFont typeface="Arial" panose="020B0604020202020204" pitchFamily="34" charset="0"/>
              <a:buNone/>
              <a:tabLst/>
              <a:defRPr/>
            </a:pPr>
            <a:r>
              <a:rPr lang="en-US"/>
              <a:t>Edit Master text styles</a:t>
            </a:r>
          </a:p>
        </p:txBody>
      </p:sp>
      <p:cxnSp>
        <p:nvCxnSpPr>
          <p:cNvPr id="30" name="Straight Connector 29">
            <a:extLst>
              <a:ext uri="{FF2B5EF4-FFF2-40B4-BE49-F238E27FC236}">
                <a16:creationId xmlns:a16="http://schemas.microsoft.com/office/drawing/2014/main" id="{08E16F92-873E-E542-8A2B-CEE16F56970E}"/>
              </a:ext>
            </a:extLst>
          </p:cNvPr>
          <p:cNvCxnSpPr>
            <a:cxnSpLocks/>
          </p:cNvCxnSpPr>
          <p:nvPr userDrawn="1"/>
        </p:nvCxnSpPr>
        <p:spPr>
          <a:xfrm>
            <a:off x="4338918" y="3594847"/>
            <a:ext cx="3054558" cy="0"/>
          </a:xfrm>
          <a:prstGeom prst="line">
            <a:avLst/>
          </a:prstGeom>
          <a:ln w="12700">
            <a:solidFill>
              <a:srgbClr val="2CB823"/>
            </a:solidFill>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9F6F3F73-681D-A54E-9E8A-0EE9CB337EBF}"/>
              </a:ext>
            </a:extLst>
          </p:cNvPr>
          <p:cNvSpPr>
            <a:spLocks noGrp="1"/>
          </p:cNvSpPr>
          <p:nvPr>
            <p:ph type="body" sz="quarter" idx="31" hasCustomPrompt="1"/>
          </p:nvPr>
        </p:nvSpPr>
        <p:spPr>
          <a:xfrm>
            <a:off x="7678226" y="3139523"/>
            <a:ext cx="3054558" cy="364740"/>
          </a:xfrm>
          <a:prstGeom prst="rect">
            <a:avLst/>
          </a:prstGeom>
        </p:spPr>
        <p:txBody>
          <a:bodyPr anchor="b">
            <a:noAutofit/>
          </a:bodyPr>
          <a:lstStyle>
            <a:lvl1pPr marL="0" indent="0">
              <a:spcAft>
                <a:spcPts val="1200"/>
              </a:spcAft>
              <a:buFont typeface="Arial" panose="020B0604020202020204" pitchFamily="34" charset="0"/>
              <a:buNone/>
              <a:defRPr sz="2000" b="1" i="0">
                <a:solidFill>
                  <a:schemeClr val="bg1"/>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4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lvl="0"/>
            <a:r>
              <a:rPr lang="en-US"/>
              <a:t>Edit Master text styles</a:t>
            </a:r>
          </a:p>
        </p:txBody>
      </p:sp>
      <p:sp>
        <p:nvSpPr>
          <p:cNvPr id="32" name="Text Placeholder 4">
            <a:extLst>
              <a:ext uri="{FF2B5EF4-FFF2-40B4-BE49-F238E27FC236}">
                <a16:creationId xmlns:a16="http://schemas.microsoft.com/office/drawing/2014/main" id="{DB7BB739-C98A-4445-8187-F4088DD32277}"/>
              </a:ext>
            </a:extLst>
          </p:cNvPr>
          <p:cNvSpPr>
            <a:spLocks noGrp="1"/>
          </p:cNvSpPr>
          <p:nvPr>
            <p:ph type="body" sz="quarter" idx="32" hasCustomPrompt="1"/>
          </p:nvPr>
        </p:nvSpPr>
        <p:spPr>
          <a:xfrm>
            <a:off x="7678226" y="3842090"/>
            <a:ext cx="3054558" cy="1421853"/>
          </a:xfrm>
          <a:prstGeom prst="rect">
            <a:avLst/>
          </a:prstGeo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a:solidFill>
                  <a:schemeClr val="accent3">
                    <a:lumMod val="90000"/>
                  </a:schemeClr>
                </a:solidFill>
                <a:latin typeface="Poppins" panose="00000500000000000000" pitchFamily="2" charset="0"/>
                <a:cs typeface="Poppins" panose="00000500000000000000" pitchFamily="2" charset="0"/>
              </a:defRPr>
            </a:lvl1pPr>
            <a:lvl2pPr marL="800100" indent="-342900">
              <a:spcAft>
                <a:spcPts val="1200"/>
              </a:spcAft>
              <a:buFont typeface="Arial" panose="020B0604020202020204" pitchFamily="34" charset="0"/>
              <a:buChar char="•"/>
              <a:defRPr sz="1000" b="0" i="0">
                <a:solidFill>
                  <a:schemeClr val="bg1"/>
                </a:solidFill>
                <a:latin typeface="Helvetica Light" panose="020B0403020202020204" pitchFamily="34" charset="0"/>
              </a:defRPr>
            </a:lvl2pPr>
            <a:lvl3pPr marL="1257300" indent="-342900">
              <a:spcAft>
                <a:spcPts val="1200"/>
              </a:spcAft>
              <a:buFont typeface="Arial" panose="020B0604020202020204" pitchFamily="34" charset="0"/>
              <a:buChar char="•"/>
              <a:defRPr sz="2000">
                <a:solidFill>
                  <a:schemeClr val="accent6">
                    <a:lumMod val="50000"/>
                  </a:schemeClr>
                </a:solidFill>
                <a:latin typeface="+mj-lt"/>
              </a:defRPr>
            </a:lvl3pPr>
            <a:lvl4pPr marL="1657350" indent="-285750">
              <a:spcAft>
                <a:spcPts val="1200"/>
              </a:spcAft>
              <a:buFont typeface="Arial" panose="020B0604020202020204" pitchFamily="34" charset="0"/>
              <a:buChar char="•"/>
              <a:defRPr sz="1800">
                <a:solidFill>
                  <a:schemeClr val="accent6">
                    <a:lumMod val="50000"/>
                  </a:schemeClr>
                </a:solidFill>
                <a:latin typeface="+mj-lt"/>
              </a:defRPr>
            </a:lvl4pPr>
            <a:lvl5pPr marL="2114550" indent="-285750">
              <a:spcAft>
                <a:spcPts val="1200"/>
              </a:spcAft>
              <a:buFont typeface="Arial" panose="020B0604020202020204" pitchFamily="34" charset="0"/>
              <a:buChar char="•"/>
              <a:defRPr sz="1800">
                <a:solidFill>
                  <a:schemeClr val="accent6">
                    <a:lumMod val="50000"/>
                  </a:schemeClr>
                </a:solidFill>
                <a:latin typeface="+mj-lt"/>
              </a:defRPr>
            </a:lvl5pPr>
          </a:lstStyle>
          <a:p>
            <a:pPr marL="0" marR="0" lvl="0" indent="0" algn="l" defTabSz="914400" rtl="0" eaLnBrk="1" fontAlgn="auto" latinLnBrk="0" hangingPunct="1">
              <a:lnSpc>
                <a:spcPct val="90000"/>
              </a:lnSpc>
              <a:spcBef>
                <a:spcPts val="1000"/>
              </a:spcBef>
              <a:spcAft>
                <a:spcPts val="1200"/>
              </a:spcAft>
              <a:buClrTx/>
              <a:buSzTx/>
              <a:buFont typeface="Arial" panose="020B0604020202020204" pitchFamily="34" charset="0"/>
              <a:buNone/>
              <a:tabLst/>
              <a:defRPr/>
            </a:pPr>
            <a:r>
              <a:rPr lang="en-US"/>
              <a:t>Edit Master text styles</a:t>
            </a:r>
          </a:p>
          <a:p>
            <a:pPr marL="0" marR="0" lvl="0" indent="0" algn="l" defTabSz="914400" rtl="0" eaLnBrk="1" fontAlgn="auto" latinLnBrk="0" hangingPunct="1">
              <a:lnSpc>
                <a:spcPct val="90000"/>
              </a:lnSpc>
              <a:spcBef>
                <a:spcPts val="1000"/>
              </a:spcBef>
              <a:spcAft>
                <a:spcPts val="1200"/>
              </a:spcAft>
              <a:buClrTx/>
              <a:buSzTx/>
              <a:buFont typeface="Arial" panose="020B0604020202020204" pitchFamily="34" charset="0"/>
              <a:buNone/>
              <a:tabLst/>
              <a:defRPr/>
            </a:pPr>
            <a:r>
              <a:rPr lang="en-US"/>
              <a:t>Edit Master text styles</a:t>
            </a:r>
          </a:p>
          <a:p>
            <a:pPr marL="0" marR="0" lvl="0" indent="0" algn="l" defTabSz="914400" rtl="0" eaLnBrk="1" fontAlgn="auto" latinLnBrk="0" hangingPunct="1">
              <a:lnSpc>
                <a:spcPct val="90000"/>
              </a:lnSpc>
              <a:spcBef>
                <a:spcPts val="1000"/>
              </a:spcBef>
              <a:spcAft>
                <a:spcPts val="1200"/>
              </a:spcAft>
              <a:buClrTx/>
              <a:buSzTx/>
              <a:buFont typeface="Arial" panose="020B0604020202020204" pitchFamily="34" charset="0"/>
              <a:buNone/>
              <a:tabLst/>
              <a:defRPr/>
            </a:pPr>
            <a:r>
              <a:rPr lang="en-US"/>
              <a:t>Edit Master text styles</a:t>
            </a:r>
          </a:p>
        </p:txBody>
      </p:sp>
      <p:cxnSp>
        <p:nvCxnSpPr>
          <p:cNvPr id="33" name="Straight Connector 32">
            <a:extLst>
              <a:ext uri="{FF2B5EF4-FFF2-40B4-BE49-F238E27FC236}">
                <a16:creationId xmlns:a16="http://schemas.microsoft.com/office/drawing/2014/main" id="{F6F16912-4C82-E647-8699-167A2EC73200}"/>
              </a:ext>
            </a:extLst>
          </p:cNvPr>
          <p:cNvCxnSpPr>
            <a:cxnSpLocks/>
          </p:cNvCxnSpPr>
          <p:nvPr userDrawn="1"/>
        </p:nvCxnSpPr>
        <p:spPr>
          <a:xfrm>
            <a:off x="7678226" y="3611863"/>
            <a:ext cx="3054558" cy="0"/>
          </a:xfrm>
          <a:prstGeom prst="line">
            <a:avLst/>
          </a:prstGeom>
          <a:ln w="12700">
            <a:solidFill>
              <a:srgbClr val="2CB823"/>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187456F2-C813-43A7-DC0F-C6348A9793BB}"/>
              </a:ext>
            </a:extLst>
          </p:cNvPr>
          <p:cNvSpPr/>
          <p:nvPr userDrawn="1"/>
        </p:nvSpPr>
        <p:spPr>
          <a:xfrm>
            <a:off x="2388417" y="6475298"/>
            <a:ext cx="4185487" cy="217688"/>
          </a:xfrm>
          <a:prstGeom prst="rect">
            <a:avLst/>
          </a:prstGeom>
        </p:spPr>
        <p:txBody>
          <a:bodyPr wrap="square">
            <a:spAutoFit/>
          </a:bodyPr>
          <a:lstStyle/>
          <a:p>
            <a:pPr lvl="0" algn="l" defTabSz="666750">
              <a:lnSpc>
                <a:spcPct val="90000"/>
              </a:lnSpc>
              <a:spcBef>
                <a:spcPct val="0"/>
              </a:spcBef>
              <a:spcAft>
                <a:spcPct val="15000"/>
              </a:spcAft>
            </a:pPr>
            <a:r>
              <a:rPr lang="en-US" sz="900" err="1">
                <a:solidFill>
                  <a:schemeClr val="accent2">
                    <a:lumMod val="60000"/>
                    <a:lumOff val="40000"/>
                  </a:schemeClr>
                </a:solidFill>
                <a:latin typeface="Poppins" panose="00000500000000000000" pitchFamily="2" charset="0"/>
                <a:cs typeface="Poppins" panose="00000500000000000000" pitchFamily="2" charset="0"/>
              </a:rPr>
              <a:t>ArcanaSemi</a:t>
            </a:r>
            <a:r>
              <a:rPr lang="en-US" sz="900">
                <a:solidFill>
                  <a:schemeClr val="accent2">
                    <a:lumMod val="60000"/>
                    <a:lumOff val="40000"/>
                  </a:schemeClr>
                </a:solidFill>
                <a:latin typeface="Poppins" panose="00000500000000000000" pitchFamily="2" charset="0"/>
                <a:cs typeface="Poppins" panose="00000500000000000000" pitchFamily="2" charset="0"/>
              </a:rPr>
              <a:t> 2025. All rights reserved.</a:t>
            </a:r>
          </a:p>
        </p:txBody>
      </p:sp>
      <p:pic>
        <p:nvPicPr>
          <p:cNvPr id="3" name="Picture 2">
            <a:extLst>
              <a:ext uri="{FF2B5EF4-FFF2-40B4-BE49-F238E27FC236}">
                <a16:creationId xmlns:a16="http://schemas.microsoft.com/office/drawing/2014/main" id="{855B6299-0915-30AB-EB0A-246F39539A80}"/>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Effect>
                      <a14:brightnessContrast bright="10000" contrast="-8000"/>
                    </a14:imgEffect>
                  </a14:imgLayer>
                </a14:imgProps>
              </a:ext>
            </a:extLst>
          </a:blip>
          <a:stretch>
            <a:fillRect/>
          </a:stretch>
        </p:blipFill>
        <p:spPr>
          <a:xfrm>
            <a:off x="457019" y="6387603"/>
            <a:ext cx="1773886" cy="393077"/>
          </a:xfrm>
          <a:prstGeom prst="rect">
            <a:avLst/>
          </a:prstGeom>
        </p:spPr>
      </p:pic>
    </p:spTree>
    <p:extLst>
      <p:ext uri="{BB962C8B-B14F-4D97-AF65-F5344CB8AC3E}">
        <p14:creationId xmlns:p14="http://schemas.microsoft.com/office/powerpoint/2010/main" val="1487648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E314E"/>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724E6A-B98D-1842-95FA-99541CEDAF83}"/>
              </a:ext>
            </a:extLst>
          </p:cNvPr>
          <p:cNvSpPr>
            <a:spLocks noGrp="1"/>
          </p:cNvSpPr>
          <p:nvPr>
            <p:ph type="title"/>
          </p:nvPr>
        </p:nvSpPr>
        <p:spPr>
          <a:xfrm>
            <a:off x="584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F21FBB9-9C92-1646-B9A7-CCD2B459B755}"/>
              </a:ext>
            </a:extLst>
          </p:cNvPr>
          <p:cNvSpPr>
            <a:spLocks noGrp="1"/>
          </p:cNvSpPr>
          <p:nvPr>
            <p:ph type="body" idx="1"/>
          </p:nvPr>
        </p:nvSpPr>
        <p:spPr>
          <a:xfrm>
            <a:off x="584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Slide Number Placeholder 5">
            <a:extLst>
              <a:ext uri="{FF2B5EF4-FFF2-40B4-BE49-F238E27FC236}">
                <a16:creationId xmlns:a16="http://schemas.microsoft.com/office/drawing/2014/main" id="{E2D8B08E-28BC-BE93-CCE8-C912AC8A647A}"/>
              </a:ext>
            </a:extLst>
          </p:cNvPr>
          <p:cNvSpPr>
            <a:spLocks noGrp="1"/>
          </p:cNvSpPr>
          <p:nvPr>
            <p:ph type="sldNum" sz="quarter" idx="4"/>
          </p:nvPr>
        </p:nvSpPr>
        <p:spPr>
          <a:xfrm>
            <a:off x="9205505" y="6356350"/>
            <a:ext cx="2743200" cy="365125"/>
          </a:xfrm>
          <a:prstGeom prst="rect">
            <a:avLst/>
          </a:prstGeom>
        </p:spPr>
        <p:txBody>
          <a:bodyPr vert="horz" lIns="91440" tIns="45720" rIns="91440" bIns="45720" rtlCol="0" anchor="ctr"/>
          <a:lstStyle>
            <a:lvl1pPr algn="r">
              <a:defRPr sz="1200" b="0" i="0">
                <a:solidFill>
                  <a:schemeClr val="accent3"/>
                </a:solidFill>
                <a:latin typeface="Poppins" panose="00000500000000000000" pitchFamily="2" charset="0"/>
                <a:cs typeface="Poppins" panose="00000500000000000000" pitchFamily="2" charset="0"/>
              </a:defRPr>
            </a:lvl1pPr>
          </a:lstStyle>
          <a:p>
            <a:fld id="{E840CC81-3A8F-D84B-B716-D833C75ABD44}" type="slidenum">
              <a:rPr lang="en-US" smtClean="0"/>
              <a:pPr/>
              <a:t>‹#›</a:t>
            </a:fld>
            <a:endParaRPr lang="en-US"/>
          </a:p>
        </p:txBody>
      </p:sp>
    </p:spTree>
    <p:extLst>
      <p:ext uri="{BB962C8B-B14F-4D97-AF65-F5344CB8AC3E}">
        <p14:creationId xmlns:p14="http://schemas.microsoft.com/office/powerpoint/2010/main" val="3563901529"/>
      </p:ext>
    </p:extLst>
  </p:cSld>
  <p:clrMap bg1="lt1" tx1="dk1" bg2="lt2" tx2="dk2" accent1="accent1" accent2="accent2" accent3="accent3" accent4="accent4" accent5="accent5" accent6="accent6" hlink="hlink" folHlink="folHlink"/>
  <p:sldLayoutIdLst>
    <p:sldLayoutId id="2147483661" r:id="rId1"/>
    <p:sldLayoutId id="2147483685" r:id="rId2"/>
    <p:sldLayoutId id="2147483666" r:id="rId3"/>
    <p:sldLayoutId id="2147483686" r:id="rId4"/>
    <p:sldLayoutId id="2147483670" r:id="rId5"/>
    <p:sldLayoutId id="2147483673" r:id="rId6"/>
    <p:sldLayoutId id="2147483674" r:id="rId7"/>
    <p:sldLayoutId id="2147483684" r:id="rId8"/>
    <p:sldLayoutId id="2147483687" r:id="rId9"/>
    <p:sldLayoutId id="2147483671" r:id="rId10"/>
    <p:sldLayoutId id="2147483694" r:id="rId11"/>
    <p:sldLayoutId id="2147483682" r:id="rId12"/>
    <p:sldLayoutId id="2147483679" r:id="rId13"/>
    <p:sldLayoutId id="2147483672" r:id="rId14"/>
    <p:sldLayoutId id="2147483677" r:id="rId15"/>
    <p:sldLayoutId id="2147483678" r:id="rId16"/>
    <p:sldLayoutId id="2147483680" r:id="rId17"/>
    <p:sldLayoutId id="2147483675" r:id="rId18"/>
    <p:sldLayoutId id="2147483676" r:id="rId19"/>
    <p:sldLayoutId id="2147483681" r:id="rId20"/>
    <p:sldLayoutId id="2147483697" r:id="rId21"/>
    <p:sldLayoutId id="2147483683" r:id="rId22"/>
    <p:sldLayoutId id="2147483691" r:id="rId23"/>
    <p:sldLayoutId id="2147483692" r:id="rId24"/>
    <p:sldLayoutId id="2147483693" r:id="rId25"/>
    <p:sldLayoutId id="2147483688" r:id="rId26"/>
    <p:sldLayoutId id="2147483695" r:id="rId27"/>
    <p:sldLayoutId id="2147483696" r:id="rId28"/>
    <p:sldLayoutId id="2147483667" r:id="rId29"/>
    <p:sldLayoutId id="2147483698" r:id="rId30"/>
  </p:sldLayoutIdLst>
  <p:hf hdr="0" ftr="0" dt="0"/>
  <p:txStyles>
    <p:titleStyle>
      <a:lvl1pPr algn="l" defTabSz="914400" rtl="0" eaLnBrk="1" latinLnBrk="0" hangingPunct="1">
        <a:lnSpc>
          <a:spcPct val="90000"/>
        </a:lnSpc>
        <a:spcBef>
          <a:spcPct val="0"/>
        </a:spcBef>
        <a:buNone/>
        <a:defRPr sz="4400" b="1" i="0" kern="1200">
          <a:solidFill>
            <a:schemeClr val="bg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Helvetica Light" panose="020B04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Helvetica Light" panose="020B04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Helvetica Light" panose="020B04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Helvetica Light" panose="020B04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Helvetica Light" panose="020B04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pn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4FFBED-017D-60E5-5D8D-23D1DAC962B0}"/>
              </a:ext>
            </a:extLst>
          </p:cNvPr>
          <p:cNvSpPr txBox="1"/>
          <p:nvPr/>
        </p:nvSpPr>
        <p:spPr>
          <a:xfrm>
            <a:off x="947009" y="2828835"/>
            <a:ext cx="12055219" cy="1200329"/>
          </a:xfrm>
          <a:prstGeom prst="rect">
            <a:avLst/>
          </a:prstGeom>
          <a:noFill/>
        </p:spPr>
        <p:txBody>
          <a:bodyPr wrap="square" rtlCol="0">
            <a:spAutoFit/>
          </a:bodyPr>
          <a:lstStyle/>
          <a:p>
            <a:r>
              <a:rPr lang="en-US" sz="3600" b="1">
                <a:solidFill>
                  <a:schemeClr val="bg1"/>
                </a:solidFill>
                <a:latin typeface="Poppins" panose="00000500000000000000" pitchFamily="2" charset="0"/>
                <a:cs typeface="Poppins" panose="00000500000000000000" pitchFamily="2" charset="0"/>
              </a:rPr>
              <a:t>Title: </a:t>
            </a:r>
          </a:p>
          <a:p>
            <a:r>
              <a:rPr lang="en-US" sz="3600" b="1">
                <a:solidFill>
                  <a:schemeClr val="bg1"/>
                </a:solidFill>
                <a:latin typeface="Poppins" panose="00000500000000000000" pitchFamily="2" charset="0"/>
                <a:cs typeface="Poppins" panose="00000500000000000000" pitchFamily="2" charset="0"/>
              </a:rPr>
              <a:t>            Ethernet Verification IP Development</a:t>
            </a:r>
          </a:p>
        </p:txBody>
      </p:sp>
      <p:sp>
        <p:nvSpPr>
          <p:cNvPr id="2" name="TextBox 1">
            <a:extLst>
              <a:ext uri="{FF2B5EF4-FFF2-40B4-BE49-F238E27FC236}">
                <a16:creationId xmlns:a16="http://schemas.microsoft.com/office/drawing/2014/main" id="{4D69ECAF-89BD-F9E9-A09B-084FA93B671C}"/>
              </a:ext>
            </a:extLst>
          </p:cNvPr>
          <p:cNvSpPr txBox="1"/>
          <p:nvPr/>
        </p:nvSpPr>
        <p:spPr>
          <a:xfrm>
            <a:off x="6715432" y="4866967"/>
            <a:ext cx="2889252" cy="830997"/>
          </a:xfrm>
          <a:prstGeom prst="rect">
            <a:avLst/>
          </a:prstGeom>
          <a:noFill/>
        </p:spPr>
        <p:txBody>
          <a:bodyPr wrap="none" rtlCol="0">
            <a:spAutoFit/>
          </a:bodyPr>
          <a:lstStyle/>
          <a:p>
            <a:r>
              <a:rPr lang="en-US" sz="2400">
                <a:solidFill>
                  <a:schemeClr val="bg1"/>
                </a:solidFill>
              </a:rPr>
              <a:t>M. </a:t>
            </a:r>
            <a:r>
              <a:rPr lang="en-US" sz="2400" err="1">
                <a:solidFill>
                  <a:schemeClr val="bg1"/>
                </a:solidFill>
              </a:rPr>
              <a:t>Omais</a:t>
            </a:r>
            <a:r>
              <a:rPr lang="en-US" sz="2400">
                <a:solidFill>
                  <a:schemeClr val="bg1"/>
                </a:solidFill>
              </a:rPr>
              <a:t> </a:t>
            </a:r>
          </a:p>
          <a:p>
            <a:r>
              <a:rPr lang="en-US" sz="2400">
                <a:solidFill>
                  <a:schemeClr val="bg1"/>
                </a:solidFill>
              </a:rPr>
              <a:t>M. Ahtisham Sudheer</a:t>
            </a:r>
            <a:endParaRPr lang="en-PK" sz="2400">
              <a:solidFill>
                <a:schemeClr val="bg1"/>
              </a:solidFill>
            </a:endParaRPr>
          </a:p>
        </p:txBody>
      </p:sp>
      <p:sp>
        <p:nvSpPr>
          <p:cNvPr id="4" name="TextBox 3">
            <a:extLst>
              <a:ext uri="{FF2B5EF4-FFF2-40B4-BE49-F238E27FC236}">
                <a16:creationId xmlns:a16="http://schemas.microsoft.com/office/drawing/2014/main" id="{C873D001-CFA5-A7DA-49FC-9395A8D51AF5}"/>
              </a:ext>
            </a:extLst>
          </p:cNvPr>
          <p:cNvSpPr txBox="1"/>
          <p:nvPr/>
        </p:nvSpPr>
        <p:spPr>
          <a:xfrm>
            <a:off x="6715432" y="5624051"/>
            <a:ext cx="1300356" cy="369332"/>
          </a:xfrm>
          <a:prstGeom prst="rect">
            <a:avLst/>
          </a:prstGeom>
          <a:noFill/>
        </p:spPr>
        <p:txBody>
          <a:bodyPr wrap="none" rtlCol="0">
            <a:spAutoFit/>
          </a:bodyPr>
          <a:lstStyle/>
          <a:p>
            <a:r>
              <a:rPr lang="en-US">
                <a:solidFill>
                  <a:schemeClr val="bg1"/>
                </a:solidFill>
              </a:rPr>
              <a:t>28/08/2025</a:t>
            </a:r>
            <a:endParaRPr lang="en-PK">
              <a:solidFill>
                <a:schemeClr val="bg1"/>
              </a:solidFill>
            </a:endParaRPr>
          </a:p>
        </p:txBody>
      </p:sp>
    </p:spTree>
    <p:extLst>
      <p:ext uri="{BB962C8B-B14F-4D97-AF65-F5344CB8AC3E}">
        <p14:creationId xmlns:p14="http://schemas.microsoft.com/office/powerpoint/2010/main" val="213439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9D54B8A-33B4-DC18-4268-CEFC8A492556}"/>
              </a:ext>
            </a:extLst>
          </p:cNvPr>
          <p:cNvSpPr>
            <a:spLocks noGrp="1"/>
          </p:cNvSpPr>
          <p:nvPr>
            <p:ph type="subTitle" idx="1"/>
          </p:nvPr>
        </p:nvSpPr>
        <p:spPr/>
        <p:txBody>
          <a:bodyPr/>
          <a:lstStyle/>
          <a:p>
            <a:r>
              <a:rPr lang="en-US"/>
              <a:t>muhammad.omais@arcanasemi.com</a:t>
            </a:r>
          </a:p>
          <a:p>
            <a:r>
              <a:rPr lang="en-US"/>
              <a:t>ahtisham.sudheer@arcanasemi.com</a:t>
            </a:r>
            <a:endParaRPr lang="en-PK"/>
          </a:p>
        </p:txBody>
      </p:sp>
      <p:sp>
        <p:nvSpPr>
          <p:cNvPr id="4" name="TextBox 3">
            <a:extLst>
              <a:ext uri="{FF2B5EF4-FFF2-40B4-BE49-F238E27FC236}">
                <a16:creationId xmlns:a16="http://schemas.microsoft.com/office/drawing/2014/main" id="{85C5BF1D-1A65-218C-9803-CDDDCD265570}"/>
              </a:ext>
            </a:extLst>
          </p:cNvPr>
          <p:cNvSpPr txBox="1"/>
          <p:nvPr/>
        </p:nvSpPr>
        <p:spPr>
          <a:xfrm>
            <a:off x="5494116" y="1712419"/>
            <a:ext cx="6094070" cy="1446550"/>
          </a:xfrm>
          <a:prstGeom prst="rect">
            <a:avLst/>
          </a:prstGeom>
          <a:noFill/>
        </p:spPr>
        <p:txBody>
          <a:bodyPr wrap="square">
            <a:spAutoFit/>
          </a:bodyPr>
          <a:lstStyle/>
          <a:p>
            <a:r>
              <a:rPr lang="en-PK" sz="8800"/>
              <a:t>🫡</a:t>
            </a:r>
          </a:p>
        </p:txBody>
      </p:sp>
    </p:spTree>
    <p:extLst>
      <p:ext uri="{BB962C8B-B14F-4D97-AF65-F5344CB8AC3E}">
        <p14:creationId xmlns:p14="http://schemas.microsoft.com/office/powerpoint/2010/main" val="2056179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A52C-EB8F-09C5-F1A6-D655E0C3BC7C}"/>
              </a:ext>
            </a:extLst>
          </p:cNvPr>
          <p:cNvSpPr>
            <a:spLocks noGrp="1"/>
          </p:cNvSpPr>
          <p:nvPr>
            <p:ph type="title"/>
          </p:nvPr>
        </p:nvSpPr>
        <p:spPr>
          <a:xfrm>
            <a:off x="723378" y="-913"/>
            <a:ext cx="10352570" cy="1325563"/>
          </a:xfrm>
        </p:spPr>
        <p:txBody>
          <a:bodyPr anchor="ctr">
            <a:normAutofit/>
          </a:bodyPr>
          <a:lstStyle/>
          <a:p>
            <a:pPr algn="ctr"/>
            <a:r>
              <a:rPr lang="en-US" sz="3200"/>
              <a:t>Ethernet/IP in the OSI Model: Layer-wise Overview</a:t>
            </a:r>
            <a:endParaRPr lang="en-PK" sz="3200"/>
          </a:p>
        </p:txBody>
      </p:sp>
      <p:graphicFrame>
        <p:nvGraphicFramePr>
          <p:cNvPr id="36" name="Table 35">
            <a:extLst>
              <a:ext uri="{FF2B5EF4-FFF2-40B4-BE49-F238E27FC236}">
                <a16:creationId xmlns:a16="http://schemas.microsoft.com/office/drawing/2014/main" id="{149C8592-DEA6-F298-3270-7F59D99E2405}"/>
              </a:ext>
            </a:extLst>
          </p:cNvPr>
          <p:cNvGraphicFramePr>
            <a:graphicFrameLocks noGrp="1"/>
          </p:cNvGraphicFramePr>
          <p:nvPr>
            <p:extLst>
              <p:ext uri="{D42A27DB-BD31-4B8C-83A1-F6EECF244321}">
                <p14:modId xmlns:p14="http://schemas.microsoft.com/office/powerpoint/2010/main" val="298164560"/>
              </p:ext>
            </p:extLst>
          </p:nvPr>
        </p:nvGraphicFramePr>
        <p:xfrm>
          <a:off x="1468119" y="2123440"/>
          <a:ext cx="9255761" cy="4079809"/>
        </p:xfrm>
        <a:graphic>
          <a:graphicData uri="http://schemas.openxmlformats.org/drawingml/2006/table">
            <a:tbl>
              <a:tblPr firstRow="1" bandRow="1">
                <a:tableStyleId>{08FB837D-C827-4EFA-A057-4D05807E0F7C}</a:tableStyleId>
              </a:tblPr>
              <a:tblGrid>
                <a:gridCol w="2374292">
                  <a:extLst>
                    <a:ext uri="{9D8B030D-6E8A-4147-A177-3AD203B41FA5}">
                      <a16:colId xmlns:a16="http://schemas.microsoft.com/office/drawing/2014/main" val="2574568804"/>
                    </a:ext>
                  </a:extLst>
                </a:gridCol>
                <a:gridCol w="2871481">
                  <a:extLst>
                    <a:ext uri="{9D8B030D-6E8A-4147-A177-3AD203B41FA5}">
                      <a16:colId xmlns:a16="http://schemas.microsoft.com/office/drawing/2014/main" val="2268070324"/>
                    </a:ext>
                  </a:extLst>
                </a:gridCol>
                <a:gridCol w="4009988">
                  <a:extLst>
                    <a:ext uri="{9D8B030D-6E8A-4147-A177-3AD203B41FA5}">
                      <a16:colId xmlns:a16="http://schemas.microsoft.com/office/drawing/2014/main" val="1125825490"/>
                    </a:ext>
                  </a:extLst>
                </a:gridCol>
              </a:tblGrid>
              <a:tr h="732227">
                <a:tc>
                  <a:txBody>
                    <a:bodyPr/>
                    <a:lstStyle/>
                    <a:p>
                      <a:pPr algn="ctr">
                        <a:buNone/>
                      </a:pPr>
                      <a:r>
                        <a:rPr lang="en-US" sz="2400"/>
                        <a:t>OSI Layer</a:t>
                      </a:r>
                    </a:p>
                  </a:txBody>
                  <a:tcPr marL="112466" marR="112466" marT="56233" marB="56233" anchor="ctr"/>
                </a:tc>
                <a:tc>
                  <a:txBody>
                    <a:bodyPr/>
                    <a:lstStyle/>
                    <a:p>
                      <a:pPr algn="ctr">
                        <a:buNone/>
                      </a:pPr>
                      <a:r>
                        <a:rPr lang="en-US" sz="2400"/>
                        <a:t>Layer Name</a:t>
                      </a:r>
                    </a:p>
                  </a:txBody>
                  <a:tcPr marL="112466" marR="112466" marT="56233" marB="56233" anchor="ctr">
                    <a:solidFill>
                      <a:schemeClr val="accent6"/>
                    </a:solidFill>
                  </a:tcPr>
                </a:tc>
                <a:tc>
                  <a:txBody>
                    <a:bodyPr/>
                    <a:lstStyle/>
                    <a:p>
                      <a:pPr algn="ctr">
                        <a:buNone/>
                      </a:pPr>
                      <a:r>
                        <a:rPr lang="en-US" sz="2400"/>
                        <a:t>Ethernet/IP Implementation</a:t>
                      </a:r>
                    </a:p>
                  </a:txBody>
                  <a:tcPr marL="112466" marR="112466" marT="56233" marB="56233" anchor="ctr"/>
                </a:tc>
                <a:extLst>
                  <a:ext uri="{0D108BD9-81ED-4DB2-BD59-A6C34878D82A}">
                    <a16:rowId xmlns:a16="http://schemas.microsoft.com/office/drawing/2014/main" val="2911546006"/>
                  </a:ext>
                </a:extLst>
              </a:tr>
              <a:tr h="455796">
                <a:tc>
                  <a:txBody>
                    <a:bodyPr/>
                    <a:lstStyle/>
                    <a:p>
                      <a:pPr algn="ctr">
                        <a:buNone/>
                      </a:pPr>
                      <a:r>
                        <a:rPr lang="en-PK" sz="2400"/>
                        <a:t>7</a:t>
                      </a:r>
                    </a:p>
                  </a:txBody>
                  <a:tcPr marL="112466" marR="112466" marT="56233" marB="56233" anchor="ctr">
                    <a:solidFill>
                      <a:srgbClr val="A398A4"/>
                    </a:solidFill>
                  </a:tcPr>
                </a:tc>
                <a:tc>
                  <a:txBody>
                    <a:bodyPr/>
                    <a:lstStyle/>
                    <a:p>
                      <a:pPr algn="ctr">
                        <a:buNone/>
                      </a:pPr>
                      <a:r>
                        <a:rPr lang="en-US" sz="2400"/>
                        <a:t>Application</a:t>
                      </a:r>
                    </a:p>
                  </a:txBody>
                  <a:tcPr marL="112466" marR="112466" marT="56233" marB="56233" anchor="ctr">
                    <a:solidFill>
                      <a:srgbClr val="A398A4"/>
                    </a:solidFill>
                  </a:tcPr>
                </a:tc>
                <a:tc>
                  <a:txBody>
                    <a:bodyPr/>
                    <a:lstStyle/>
                    <a:p>
                      <a:pPr algn="ctr">
                        <a:buNone/>
                      </a:pPr>
                      <a:r>
                        <a:rPr lang="en-US" sz="2400"/>
                        <a:t>Device Profile</a:t>
                      </a:r>
                    </a:p>
                  </a:txBody>
                  <a:tcPr marL="112466" marR="112466" marT="56233" marB="56233" anchor="ctr">
                    <a:solidFill>
                      <a:srgbClr val="A398A4"/>
                    </a:solidFill>
                  </a:tcPr>
                </a:tc>
                <a:extLst>
                  <a:ext uri="{0D108BD9-81ED-4DB2-BD59-A6C34878D82A}">
                    <a16:rowId xmlns:a16="http://schemas.microsoft.com/office/drawing/2014/main" val="194561659"/>
                  </a:ext>
                </a:extLst>
              </a:tr>
              <a:tr h="455796">
                <a:tc>
                  <a:txBody>
                    <a:bodyPr/>
                    <a:lstStyle/>
                    <a:p>
                      <a:pPr algn="ctr">
                        <a:buNone/>
                      </a:pPr>
                      <a:r>
                        <a:rPr lang="en-PK" sz="2400"/>
                        <a:t>6</a:t>
                      </a:r>
                    </a:p>
                  </a:txBody>
                  <a:tcPr marL="112466" marR="112466" marT="56233" marB="56233" anchor="ctr">
                    <a:solidFill>
                      <a:srgbClr val="A398A4"/>
                    </a:solidFill>
                  </a:tcPr>
                </a:tc>
                <a:tc>
                  <a:txBody>
                    <a:bodyPr/>
                    <a:lstStyle/>
                    <a:p>
                      <a:pPr algn="ctr">
                        <a:buNone/>
                      </a:pPr>
                      <a:r>
                        <a:rPr lang="en-US" sz="2400"/>
                        <a:t>Presentation</a:t>
                      </a:r>
                    </a:p>
                  </a:txBody>
                  <a:tcPr marL="112466" marR="112466" marT="56233" marB="56233" anchor="ctr">
                    <a:solidFill>
                      <a:srgbClr val="A398A4"/>
                    </a:solidFill>
                  </a:tcPr>
                </a:tc>
                <a:tc>
                  <a:txBody>
                    <a:bodyPr/>
                    <a:lstStyle/>
                    <a:p>
                      <a:pPr algn="ctr">
                        <a:buNone/>
                      </a:pPr>
                      <a:r>
                        <a:rPr lang="en-US" sz="2400"/>
                        <a:t>Explicit/Implicit Message</a:t>
                      </a:r>
                    </a:p>
                  </a:txBody>
                  <a:tcPr marL="112466" marR="112466" marT="56233" marB="56233" anchor="ctr">
                    <a:solidFill>
                      <a:srgbClr val="A398A4"/>
                    </a:solidFill>
                  </a:tcPr>
                </a:tc>
                <a:extLst>
                  <a:ext uri="{0D108BD9-81ED-4DB2-BD59-A6C34878D82A}">
                    <a16:rowId xmlns:a16="http://schemas.microsoft.com/office/drawing/2014/main" val="1795085437"/>
                  </a:ext>
                </a:extLst>
              </a:tr>
              <a:tr h="455796">
                <a:tc>
                  <a:txBody>
                    <a:bodyPr/>
                    <a:lstStyle/>
                    <a:p>
                      <a:pPr algn="ctr">
                        <a:buNone/>
                      </a:pPr>
                      <a:r>
                        <a:rPr lang="en-PK" sz="2400"/>
                        <a:t>5</a:t>
                      </a:r>
                    </a:p>
                  </a:txBody>
                  <a:tcPr marL="112466" marR="112466" marT="56233" marB="56233" anchor="ctr">
                    <a:solidFill>
                      <a:srgbClr val="A398A4"/>
                    </a:solidFill>
                  </a:tcPr>
                </a:tc>
                <a:tc>
                  <a:txBody>
                    <a:bodyPr/>
                    <a:lstStyle/>
                    <a:p>
                      <a:pPr algn="ctr">
                        <a:buNone/>
                      </a:pPr>
                      <a:r>
                        <a:rPr lang="en-US" sz="2400"/>
                        <a:t>Session</a:t>
                      </a:r>
                    </a:p>
                  </a:txBody>
                  <a:tcPr marL="112466" marR="112466" marT="56233" marB="56233" anchor="ctr">
                    <a:solidFill>
                      <a:srgbClr val="A398A4"/>
                    </a:solidFill>
                  </a:tcPr>
                </a:tc>
                <a:tc>
                  <a:txBody>
                    <a:bodyPr/>
                    <a:lstStyle/>
                    <a:p>
                      <a:pPr algn="ctr">
                        <a:buNone/>
                      </a:pPr>
                      <a:r>
                        <a:rPr lang="en-US" sz="2400"/>
                        <a:t>Connection Management</a:t>
                      </a:r>
                    </a:p>
                  </a:txBody>
                  <a:tcPr marL="112466" marR="112466" marT="56233" marB="56233" anchor="ctr">
                    <a:solidFill>
                      <a:srgbClr val="A398A4"/>
                    </a:solidFill>
                  </a:tcPr>
                </a:tc>
                <a:extLst>
                  <a:ext uri="{0D108BD9-81ED-4DB2-BD59-A6C34878D82A}">
                    <a16:rowId xmlns:a16="http://schemas.microsoft.com/office/drawing/2014/main" val="2223705896"/>
                  </a:ext>
                </a:extLst>
              </a:tr>
              <a:tr h="455796">
                <a:tc>
                  <a:txBody>
                    <a:bodyPr/>
                    <a:lstStyle/>
                    <a:p>
                      <a:pPr algn="ctr">
                        <a:buNone/>
                      </a:pPr>
                      <a:r>
                        <a:rPr lang="en-PK" sz="2400">
                          <a:solidFill>
                            <a:schemeClr val="tx1"/>
                          </a:solidFill>
                        </a:rPr>
                        <a:t>4</a:t>
                      </a:r>
                    </a:p>
                  </a:txBody>
                  <a:tcPr marL="112466" marR="112466" marT="56233" marB="56233" anchor="ctr">
                    <a:solidFill>
                      <a:srgbClr val="9C8F9D"/>
                    </a:solidFill>
                  </a:tcPr>
                </a:tc>
                <a:tc>
                  <a:txBody>
                    <a:bodyPr/>
                    <a:lstStyle/>
                    <a:p>
                      <a:pPr algn="ctr">
                        <a:buNone/>
                      </a:pPr>
                      <a:r>
                        <a:rPr lang="en-US" sz="2400">
                          <a:solidFill>
                            <a:schemeClr val="tx1"/>
                          </a:solidFill>
                        </a:rPr>
                        <a:t>Transport</a:t>
                      </a:r>
                    </a:p>
                  </a:txBody>
                  <a:tcPr marL="112466" marR="112466" marT="56233" marB="56233" anchor="ctr">
                    <a:solidFill>
                      <a:srgbClr val="9C8F9D"/>
                    </a:solidFill>
                  </a:tcPr>
                </a:tc>
                <a:tc>
                  <a:txBody>
                    <a:bodyPr/>
                    <a:lstStyle/>
                    <a:p>
                      <a:pPr algn="ctr">
                        <a:buNone/>
                      </a:pPr>
                      <a:r>
                        <a:rPr lang="en-US" sz="2400">
                          <a:solidFill>
                            <a:schemeClr val="tx1"/>
                          </a:solidFill>
                        </a:rPr>
                        <a:t>UDP </a:t>
                      </a:r>
                    </a:p>
                  </a:txBody>
                  <a:tcPr marL="112466" marR="112466" marT="56233" marB="56233" anchor="ctr">
                    <a:solidFill>
                      <a:srgbClr val="9C8F9D"/>
                    </a:solidFill>
                  </a:tcPr>
                </a:tc>
                <a:extLst>
                  <a:ext uri="{0D108BD9-81ED-4DB2-BD59-A6C34878D82A}">
                    <a16:rowId xmlns:a16="http://schemas.microsoft.com/office/drawing/2014/main" val="3292402958"/>
                  </a:ext>
                </a:extLst>
              </a:tr>
              <a:tr h="455796">
                <a:tc>
                  <a:txBody>
                    <a:bodyPr/>
                    <a:lstStyle/>
                    <a:p>
                      <a:pPr algn="ctr">
                        <a:buNone/>
                      </a:pPr>
                      <a:r>
                        <a:rPr lang="en-PK" sz="2400">
                          <a:solidFill>
                            <a:schemeClr val="tx1"/>
                          </a:solidFill>
                        </a:rPr>
                        <a:t>3</a:t>
                      </a:r>
                    </a:p>
                  </a:txBody>
                  <a:tcPr marL="112466" marR="112466" marT="56233" marB="56233" anchor="ctr">
                    <a:solidFill>
                      <a:srgbClr val="9C8F9D"/>
                    </a:solidFill>
                  </a:tcPr>
                </a:tc>
                <a:tc>
                  <a:txBody>
                    <a:bodyPr/>
                    <a:lstStyle/>
                    <a:p>
                      <a:pPr algn="ctr">
                        <a:buNone/>
                      </a:pPr>
                      <a:r>
                        <a:rPr lang="en-US" sz="2400">
                          <a:solidFill>
                            <a:schemeClr val="tx1"/>
                          </a:solidFill>
                        </a:rPr>
                        <a:t>Network</a:t>
                      </a:r>
                    </a:p>
                  </a:txBody>
                  <a:tcPr marL="112466" marR="112466" marT="56233" marB="56233" anchor="ctr">
                    <a:solidFill>
                      <a:srgbClr val="9C8F9D"/>
                    </a:solidFill>
                  </a:tcPr>
                </a:tc>
                <a:tc>
                  <a:txBody>
                    <a:bodyPr/>
                    <a:lstStyle/>
                    <a:p>
                      <a:pPr algn="ctr">
                        <a:buNone/>
                      </a:pPr>
                      <a:r>
                        <a:rPr lang="en-US" sz="2400">
                          <a:solidFill>
                            <a:schemeClr val="tx1"/>
                          </a:solidFill>
                        </a:rPr>
                        <a:t>IP</a:t>
                      </a:r>
                    </a:p>
                  </a:txBody>
                  <a:tcPr marL="112466" marR="112466" marT="56233" marB="56233" anchor="ctr">
                    <a:solidFill>
                      <a:srgbClr val="9C8F9D"/>
                    </a:solidFill>
                  </a:tcPr>
                </a:tc>
                <a:extLst>
                  <a:ext uri="{0D108BD9-81ED-4DB2-BD59-A6C34878D82A}">
                    <a16:rowId xmlns:a16="http://schemas.microsoft.com/office/drawing/2014/main" val="4005230675"/>
                  </a:ext>
                </a:extLst>
              </a:tr>
              <a:tr h="455796">
                <a:tc>
                  <a:txBody>
                    <a:bodyPr/>
                    <a:lstStyle/>
                    <a:p>
                      <a:pPr algn="ctr">
                        <a:buNone/>
                      </a:pPr>
                      <a:r>
                        <a:rPr lang="en-PK" sz="2400">
                          <a:solidFill>
                            <a:schemeClr val="tx1"/>
                          </a:solidFill>
                        </a:rPr>
                        <a:t>2</a:t>
                      </a:r>
                    </a:p>
                  </a:txBody>
                  <a:tcPr marL="112466" marR="112466" marT="56233" marB="56233" anchor="ctr">
                    <a:solidFill>
                      <a:srgbClr val="9C8F9D"/>
                    </a:solidFill>
                  </a:tcPr>
                </a:tc>
                <a:tc>
                  <a:txBody>
                    <a:bodyPr/>
                    <a:lstStyle/>
                    <a:p>
                      <a:pPr algn="ctr">
                        <a:buNone/>
                      </a:pPr>
                      <a:r>
                        <a:rPr lang="en-US" sz="2400">
                          <a:solidFill>
                            <a:schemeClr val="tx1"/>
                          </a:solidFill>
                        </a:rPr>
                        <a:t>Data Link</a:t>
                      </a:r>
                    </a:p>
                  </a:txBody>
                  <a:tcPr marL="112466" marR="112466" marT="56233" marB="56233" anchor="ctr">
                    <a:solidFill>
                      <a:srgbClr val="9C8F9D"/>
                    </a:solidFill>
                  </a:tcPr>
                </a:tc>
                <a:tc>
                  <a:txBody>
                    <a:bodyPr/>
                    <a:lstStyle/>
                    <a:p>
                      <a:pPr algn="ctr">
                        <a:buNone/>
                      </a:pPr>
                      <a:r>
                        <a:rPr lang="en-US" sz="2400">
                          <a:solidFill>
                            <a:schemeClr val="tx1"/>
                          </a:solidFill>
                        </a:rPr>
                        <a:t>Ethernet MAC</a:t>
                      </a:r>
                    </a:p>
                  </a:txBody>
                  <a:tcPr marL="112466" marR="112466" marT="56233" marB="56233" anchor="ctr">
                    <a:solidFill>
                      <a:srgbClr val="9C8F9D"/>
                    </a:solidFill>
                  </a:tcPr>
                </a:tc>
                <a:extLst>
                  <a:ext uri="{0D108BD9-81ED-4DB2-BD59-A6C34878D82A}">
                    <a16:rowId xmlns:a16="http://schemas.microsoft.com/office/drawing/2014/main" val="309779726"/>
                  </a:ext>
                </a:extLst>
              </a:tr>
              <a:tr h="455796">
                <a:tc>
                  <a:txBody>
                    <a:bodyPr/>
                    <a:lstStyle/>
                    <a:p>
                      <a:pPr algn="ctr">
                        <a:buNone/>
                      </a:pPr>
                      <a:r>
                        <a:rPr lang="en-PK" sz="2400"/>
                        <a:t>1</a:t>
                      </a:r>
                    </a:p>
                  </a:txBody>
                  <a:tcPr marL="112466" marR="112466" marT="56233" marB="56233" anchor="ctr">
                    <a:solidFill>
                      <a:srgbClr val="A398A4">
                        <a:alpha val="40000"/>
                      </a:srgbClr>
                    </a:solidFill>
                  </a:tcPr>
                </a:tc>
                <a:tc>
                  <a:txBody>
                    <a:bodyPr/>
                    <a:lstStyle/>
                    <a:p>
                      <a:pPr algn="ctr">
                        <a:buNone/>
                      </a:pPr>
                      <a:r>
                        <a:rPr lang="en-US" sz="2400"/>
                        <a:t>Physical</a:t>
                      </a:r>
                    </a:p>
                  </a:txBody>
                  <a:tcPr marL="112466" marR="112466" marT="56233" marB="56233" anchor="ctr">
                    <a:solidFill>
                      <a:srgbClr val="A398A4">
                        <a:alpha val="40000"/>
                      </a:srgbClr>
                    </a:solidFill>
                  </a:tcPr>
                </a:tc>
                <a:tc>
                  <a:txBody>
                    <a:bodyPr/>
                    <a:lstStyle/>
                    <a:p>
                      <a:pPr algn="ctr">
                        <a:buNone/>
                      </a:pPr>
                      <a:r>
                        <a:rPr lang="en-US" sz="2400"/>
                        <a:t>Ethernet Physical</a:t>
                      </a:r>
                    </a:p>
                  </a:txBody>
                  <a:tcPr marL="112466" marR="112466" marT="56233" marB="56233" anchor="ctr">
                    <a:solidFill>
                      <a:srgbClr val="A398A4">
                        <a:alpha val="40000"/>
                      </a:srgbClr>
                    </a:solidFill>
                  </a:tcPr>
                </a:tc>
                <a:extLst>
                  <a:ext uri="{0D108BD9-81ED-4DB2-BD59-A6C34878D82A}">
                    <a16:rowId xmlns:a16="http://schemas.microsoft.com/office/drawing/2014/main" val="644210855"/>
                  </a:ext>
                </a:extLst>
              </a:tr>
            </a:tbl>
          </a:graphicData>
        </a:graphic>
      </p:graphicFrame>
      <p:sp>
        <p:nvSpPr>
          <p:cNvPr id="4" name="Slide Number Placeholder 3">
            <a:extLst>
              <a:ext uri="{FF2B5EF4-FFF2-40B4-BE49-F238E27FC236}">
                <a16:creationId xmlns:a16="http://schemas.microsoft.com/office/drawing/2014/main" id="{0044F718-42E4-9D81-6913-BF157C395074}"/>
              </a:ext>
            </a:extLst>
          </p:cNvPr>
          <p:cNvSpPr>
            <a:spLocks noGrp="1"/>
          </p:cNvSpPr>
          <p:nvPr>
            <p:ph type="sldNum" sz="quarter" idx="4"/>
          </p:nvPr>
        </p:nvSpPr>
        <p:spPr/>
        <p:txBody>
          <a:bodyPr/>
          <a:lstStyle/>
          <a:p>
            <a:fld id="{E840CC81-3A8F-D84B-B716-D833C75ABD44}" type="slidenum">
              <a:rPr lang="en-US" smtClean="0"/>
              <a:pPr/>
              <a:t>1</a:t>
            </a:fld>
            <a:endParaRPr lang="en-US"/>
          </a:p>
        </p:txBody>
      </p:sp>
      <p:sp>
        <p:nvSpPr>
          <p:cNvPr id="5" name="TextBox 4">
            <a:extLst>
              <a:ext uri="{FF2B5EF4-FFF2-40B4-BE49-F238E27FC236}">
                <a16:creationId xmlns:a16="http://schemas.microsoft.com/office/drawing/2014/main" id="{5F76BC4F-5C0F-B0E1-90E9-C5C34CC0437C}"/>
              </a:ext>
            </a:extLst>
          </p:cNvPr>
          <p:cNvSpPr txBox="1"/>
          <p:nvPr/>
        </p:nvSpPr>
        <p:spPr>
          <a:xfrm>
            <a:off x="1468119" y="1324650"/>
            <a:ext cx="9255760" cy="646331"/>
          </a:xfrm>
          <a:prstGeom prst="rect">
            <a:avLst/>
          </a:prstGeom>
          <a:noFill/>
        </p:spPr>
        <p:txBody>
          <a:bodyPr wrap="square">
            <a:spAutoFit/>
          </a:bodyPr>
          <a:lstStyle/>
          <a:p>
            <a:r>
              <a:rPr lang="en-US">
                <a:solidFill>
                  <a:schemeClr val="bg1"/>
                </a:solidFill>
              </a:rPr>
              <a:t>Networking systems follow the OSI model.  Its a 7-layer framework that standardizes how data moves from one device to another.</a:t>
            </a:r>
            <a:endParaRPr lang="en-PK">
              <a:solidFill>
                <a:schemeClr val="bg1"/>
              </a:solidFill>
            </a:endParaRPr>
          </a:p>
        </p:txBody>
      </p:sp>
    </p:spTree>
    <p:extLst>
      <p:ext uri="{BB962C8B-B14F-4D97-AF65-F5344CB8AC3E}">
        <p14:creationId xmlns:p14="http://schemas.microsoft.com/office/powerpoint/2010/main" val="3272985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2E448-C66E-DC13-8644-7C9EC824A79F}"/>
              </a:ext>
            </a:extLst>
          </p:cNvPr>
          <p:cNvSpPr>
            <a:spLocks noGrp="1"/>
          </p:cNvSpPr>
          <p:nvPr>
            <p:ph type="title"/>
          </p:nvPr>
        </p:nvSpPr>
        <p:spPr>
          <a:xfrm>
            <a:off x="838200" y="286512"/>
            <a:ext cx="10515600" cy="529971"/>
          </a:xfrm>
        </p:spPr>
        <p:txBody>
          <a:bodyPr anchor="ctr">
            <a:noAutofit/>
          </a:bodyPr>
          <a:lstStyle/>
          <a:p>
            <a:pPr algn="ctr"/>
            <a:r>
              <a:rPr lang="en-US" sz="3200"/>
              <a:t>25G Ethernet with Alex </a:t>
            </a:r>
            <a:r>
              <a:rPr lang="en-US" sz="3200" err="1"/>
              <a:t>Forencich’s</a:t>
            </a:r>
            <a:r>
              <a:rPr lang="en-US" sz="3200"/>
              <a:t> Verilog Library</a:t>
            </a:r>
            <a:endParaRPr lang="en-PK" sz="3200"/>
          </a:p>
        </p:txBody>
      </p:sp>
      <p:graphicFrame>
        <p:nvGraphicFramePr>
          <p:cNvPr id="9" name="Diagram 8">
            <a:extLst>
              <a:ext uri="{FF2B5EF4-FFF2-40B4-BE49-F238E27FC236}">
                <a16:creationId xmlns:a16="http://schemas.microsoft.com/office/drawing/2014/main" id="{09644FBD-BBE3-C6EF-A392-D750B3F29129}"/>
              </a:ext>
            </a:extLst>
          </p:cNvPr>
          <p:cNvGraphicFramePr/>
          <p:nvPr>
            <p:extLst>
              <p:ext uri="{D42A27DB-BD31-4B8C-83A1-F6EECF244321}">
                <p14:modId xmlns:p14="http://schemas.microsoft.com/office/powerpoint/2010/main" val="1341738990"/>
              </p:ext>
            </p:extLst>
          </p:nvPr>
        </p:nvGraphicFramePr>
        <p:xfrm>
          <a:off x="1163320" y="1346454"/>
          <a:ext cx="9865360" cy="20270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Diagram 13">
            <a:extLst>
              <a:ext uri="{FF2B5EF4-FFF2-40B4-BE49-F238E27FC236}">
                <a16:creationId xmlns:a16="http://schemas.microsoft.com/office/drawing/2014/main" id="{7E187A85-E9E7-D32D-2D64-8A316DA5CDD2}"/>
              </a:ext>
            </a:extLst>
          </p:cNvPr>
          <p:cNvGraphicFramePr/>
          <p:nvPr>
            <p:extLst>
              <p:ext uri="{D42A27DB-BD31-4B8C-83A1-F6EECF244321}">
                <p14:modId xmlns:p14="http://schemas.microsoft.com/office/powerpoint/2010/main" val="1910656159"/>
              </p:ext>
            </p:extLst>
          </p:nvPr>
        </p:nvGraphicFramePr>
        <p:xfrm>
          <a:off x="1163320" y="3794381"/>
          <a:ext cx="9865360" cy="240321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5" name="Title 1">
            <a:extLst>
              <a:ext uri="{FF2B5EF4-FFF2-40B4-BE49-F238E27FC236}">
                <a16:creationId xmlns:a16="http://schemas.microsoft.com/office/drawing/2014/main" id="{44979562-65CC-400D-6345-DFFCF698209F}"/>
              </a:ext>
            </a:extLst>
          </p:cNvPr>
          <p:cNvSpPr txBox="1">
            <a:spLocks/>
          </p:cNvSpPr>
          <p:nvPr/>
        </p:nvSpPr>
        <p:spPr>
          <a:xfrm>
            <a:off x="4837684" y="1032763"/>
            <a:ext cx="2516632" cy="30988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b="1" i="0" kern="1200">
                <a:solidFill>
                  <a:schemeClr val="bg1"/>
                </a:solidFill>
                <a:latin typeface="Poppins" panose="00000500000000000000" pitchFamily="2" charset="0"/>
                <a:ea typeface="+mj-ea"/>
                <a:cs typeface="Poppins" panose="00000500000000000000" pitchFamily="2" charset="0"/>
              </a:defRPr>
            </a:lvl1pPr>
          </a:lstStyle>
          <a:p>
            <a:pPr algn="ctr"/>
            <a:r>
              <a:rPr lang="en-US" sz="1600"/>
              <a:t>Transmit Sequence</a:t>
            </a:r>
          </a:p>
        </p:txBody>
      </p:sp>
      <p:sp>
        <p:nvSpPr>
          <p:cNvPr id="16" name="Title 1">
            <a:extLst>
              <a:ext uri="{FF2B5EF4-FFF2-40B4-BE49-F238E27FC236}">
                <a16:creationId xmlns:a16="http://schemas.microsoft.com/office/drawing/2014/main" id="{51F6B62E-EFA7-745D-8FDC-362085161F9E}"/>
              </a:ext>
            </a:extLst>
          </p:cNvPr>
          <p:cNvSpPr txBox="1">
            <a:spLocks/>
          </p:cNvSpPr>
          <p:nvPr/>
        </p:nvSpPr>
        <p:spPr>
          <a:xfrm>
            <a:off x="4934204" y="3484501"/>
            <a:ext cx="2526792" cy="3677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i="0" kern="1200">
                <a:solidFill>
                  <a:schemeClr val="bg1"/>
                </a:solidFill>
                <a:latin typeface="Poppins" panose="00000500000000000000" pitchFamily="2" charset="0"/>
                <a:ea typeface="+mj-ea"/>
                <a:cs typeface="Poppins" panose="00000500000000000000" pitchFamily="2" charset="0"/>
              </a:defRPr>
            </a:lvl1pPr>
          </a:lstStyle>
          <a:p>
            <a:pPr algn="ctr"/>
            <a:r>
              <a:rPr lang="en-US" sz="1600"/>
              <a:t>Receive Sequence</a:t>
            </a:r>
          </a:p>
        </p:txBody>
      </p:sp>
      <p:sp>
        <p:nvSpPr>
          <p:cNvPr id="17" name="Slide Number Placeholder 16">
            <a:extLst>
              <a:ext uri="{FF2B5EF4-FFF2-40B4-BE49-F238E27FC236}">
                <a16:creationId xmlns:a16="http://schemas.microsoft.com/office/drawing/2014/main" id="{094DFB97-FF32-3A7D-E854-FDC8987B2EF1}"/>
              </a:ext>
            </a:extLst>
          </p:cNvPr>
          <p:cNvSpPr>
            <a:spLocks noGrp="1"/>
          </p:cNvSpPr>
          <p:nvPr>
            <p:ph type="sldNum" sz="quarter" idx="4"/>
          </p:nvPr>
        </p:nvSpPr>
        <p:spPr/>
        <p:txBody>
          <a:bodyPr/>
          <a:lstStyle/>
          <a:p>
            <a:fld id="{E840CC81-3A8F-D84B-B716-D833C75ABD44}" type="slidenum">
              <a:rPr lang="en-US" smtClean="0"/>
              <a:pPr/>
              <a:t>2</a:t>
            </a:fld>
            <a:endParaRPr lang="en-US"/>
          </a:p>
        </p:txBody>
      </p:sp>
    </p:spTree>
    <p:extLst>
      <p:ext uri="{BB962C8B-B14F-4D97-AF65-F5344CB8AC3E}">
        <p14:creationId xmlns:p14="http://schemas.microsoft.com/office/powerpoint/2010/main" val="168640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A2CB-D367-39E3-139C-DF5E8AB248CB}"/>
              </a:ext>
            </a:extLst>
          </p:cNvPr>
          <p:cNvSpPr>
            <a:spLocks noGrp="1"/>
          </p:cNvSpPr>
          <p:nvPr>
            <p:ph type="title"/>
          </p:nvPr>
        </p:nvSpPr>
        <p:spPr>
          <a:xfrm>
            <a:off x="1427706" y="328188"/>
            <a:ext cx="9336587" cy="905157"/>
          </a:xfrm>
        </p:spPr>
        <p:txBody>
          <a:bodyPr>
            <a:normAutofit/>
          </a:bodyPr>
          <a:lstStyle/>
          <a:p>
            <a:pPr algn="ctr"/>
            <a:r>
              <a:rPr lang="en-US" sz="3200"/>
              <a:t>Data Flow Across Network Layers</a:t>
            </a:r>
            <a:endParaRPr lang="en-PK" sz="3200"/>
          </a:p>
        </p:txBody>
      </p:sp>
      <p:sp>
        <p:nvSpPr>
          <p:cNvPr id="4" name="Slide Number Placeholder 3">
            <a:extLst>
              <a:ext uri="{FF2B5EF4-FFF2-40B4-BE49-F238E27FC236}">
                <a16:creationId xmlns:a16="http://schemas.microsoft.com/office/drawing/2014/main" id="{F4F18867-E63D-568F-DB07-1081F90A07F6}"/>
              </a:ext>
            </a:extLst>
          </p:cNvPr>
          <p:cNvSpPr>
            <a:spLocks noGrp="1"/>
          </p:cNvSpPr>
          <p:nvPr>
            <p:ph type="sldNum" sz="quarter" idx="4"/>
          </p:nvPr>
        </p:nvSpPr>
        <p:spPr/>
        <p:txBody>
          <a:bodyPr/>
          <a:lstStyle/>
          <a:p>
            <a:fld id="{E840CC81-3A8F-D84B-B716-D833C75ABD44}" type="slidenum">
              <a:rPr lang="en-US" smtClean="0"/>
              <a:pPr/>
              <a:t>3</a:t>
            </a:fld>
            <a:endParaRPr lang="en-US"/>
          </a:p>
        </p:txBody>
      </p:sp>
      <p:pic>
        <p:nvPicPr>
          <p:cNvPr id="9" name="Picture 8">
            <a:extLst>
              <a:ext uri="{FF2B5EF4-FFF2-40B4-BE49-F238E27FC236}">
                <a16:creationId xmlns:a16="http://schemas.microsoft.com/office/drawing/2014/main" id="{4B84CEEA-E416-962F-A276-453DA507A028}"/>
              </a:ext>
            </a:extLst>
          </p:cNvPr>
          <p:cNvPicPr>
            <a:picLocks noChangeAspect="1"/>
          </p:cNvPicPr>
          <p:nvPr/>
        </p:nvPicPr>
        <p:blipFill>
          <a:blip r:embed="rId3"/>
          <a:stretch>
            <a:fillRect/>
          </a:stretch>
        </p:blipFill>
        <p:spPr>
          <a:xfrm>
            <a:off x="1013278" y="1341581"/>
            <a:ext cx="10431331" cy="4725059"/>
          </a:xfrm>
          <a:prstGeom prst="rect">
            <a:avLst/>
          </a:prstGeom>
        </p:spPr>
      </p:pic>
    </p:spTree>
    <p:extLst>
      <p:ext uri="{BB962C8B-B14F-4D97-AF65-F5344CB8AC3E}">
        <p14:creationId xmlns:p14="http://schemas.microsoft.com/office/powerpoint/2010/main" val="69375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8718-BF33-F114-AC57-83E2556D9A0C}"/>
              </a:ext>
            </a:extLst>
          </p:cNvPr>
          <p:cNvSpPr>
            <a:spLocks noGrp="1"/>
          </p:cNvSpPr>
          <p:nvPr>
            <p:ph type="title"/>
          </p:nvPr>
        </p:nvSpPr>
        <p:spPr>
          <a:xfrm>
            <a:off x="3583940" y="161926"/>
            <a:ext cx="5024120" cy="681354"/>
          </a:xfrm>
        </p:spPr>
        <p:txBody>
          <a:bodyPr>
            <a:normAutofit/>
          </a:bodyPr>
          <a:lstStyle/>
          <a:p>
            <a:pPr algn="ctr"/>
            <a:r>
              <a:rPr lang="en-US">
                <a:latin typeface="Arial" panose="020B0604020202020204" pitchFamily="34" charset="0"/>
                <a:cs typeface="Arial" panose="020B0604020202020204" pitchFamily="34" charset="0"/>
              </a:rPr>
              <a:t>Interfaces Involved</a:t>
            </a:r>
            <a:endParaRPr lang="en-PK"/>
          </a:p>
        </p:txBody>
      </p:sp>
      <p:sp>
        <p:nvSpPr>
          <p:cNvPr id="3" name="Slide Number Placeholder 2">
            <a:extLst>
              <a:ext uri="{FF2B5EF4-FFF2-40B4-BE49-F238E27FC236}">
                <a16:creationId xmlns:a16="http://schemas.microsoft.com/office/drawing/2014/main" id="{6177E77B-CB00-001A-8BCD-3CA6F44C245E}"/>
              </a:ext>
            </a:extLst>
          </p:cNvPr>
          <p:cNvSpPr>
            <a:spLocks noGrp="1"/>
          </p:cNvSpPr>
          <p:nvPr>
            <p:ph type="sldNum" sz="quarter" idx="4"/>
          </p:nvPr>
        </p:nvSpPr>
        <p:spPr/>
        <p:txBody>
          <a:bodyPr/>
          <a:lstStyle/>
          <a:p>
            <a:fld id="{E840CC81-3A8F-D84B-B716-D833C75ABD44}" type="slidenum">
              <a:rPr lang="en-US" smtClean="0"/>
              <a:pPr/>
              <a:t>4</a:t>
            </a:fld>
            <a:endParaRPr lang="en-US"/>
          </a:p>
        </p:txBody>
      </p:sp>
      <p:graphicFrame>
        <p:nvGraphicFramePr>
          <p:cNvPr id="8" name="Table 7">
            <a:extLst>
              <a:ext uri="{FF2B5EF4-FFF2-40B4-BE49-F238E27FC236}">
                <a16:creationId xmlns:a16="http://schemas.microsoft.com/office/drawing/2014/main" id="{CB82D7DC-1E31-5CA8-3145-C88CD47AB41D}"/>
              </a:ext>
            </a:extLst>
          </p:cNvPr>
          <p:cNvGraphicFramePr>
            <a:graphicFrameLocks noGrp="1"/>
          </p:cNvGraphicFramePr>
          <p:nvPr>
            <p:extLst>
              <p:ext uri="{D42A27DB-BD31-4B8C-83A1-F6EECF244321}">
                <p14:modId xmlns:p14="http://schemas.microsoft.com/office/powerpoint/2010/main" val="2847022510"/>
              </p:ext>
            </p:extLst>
          </p:nvPr>
        </p:nvGraphicFramePr>
        <p:xfrm>
          <a:off x="873760" y="843280"/>
          <a:ext cx="10800080" cy="5273038"/>
        </p:xfrm>
        <a:graphic>
          <a:graphicData uri="http://schemas.openxmlformats.org/drawingml/2006/table">
            <a:tbl>
              <a:tblPr>
                <a:tableStyleId>{69C7853C-536D-4A76-A0AE-DD22124D55A5}</a:tableStyleId>
              </a:tblPr>
              <a:tblGrid>
                <a:gridCol w="1879600">
                  <a:extLst>
                    <a:ext uri="{9D8B030D-6E8A-4147-A177-3AD203B41FA5}">
                      <a16:colId xmlns:a16="http://schemas.microsoft.com/office/drawing/2014/main" val="3316983983"/>
                    </a:ext>
                  </a:extLst>
                </a:gridCol>
                <a:gridCol w="3830320">
                  <a:extLst>
                    <a:ext uri="{9D8B030D-6E8A-4147-A177-3AD203B41FA5}">
                      <a16:colId xmlns:a16="http://schemas.microsoft.com/office/drawing/2014/main" val="2783336606"/>
                    </a:ext>
                  </a:extLst>
                </a:gridCol>
                <a:gridCol w="5090160">
                  <a:extLst>
                    <a:ext uri="{9D8B030D-6E8A-4147-A177-3AD203B41FA5}">
                      <a16:colId xmlns:a16="http://schemas.microsoft.com/office/drawing/2014/main" val="4174057548"/>
                    </a:ext>
                  </a:extLst>
                </a:gridCol>
              </a:tblGrid>
              <a:tr h="375476">
                <a:tc>
                  <a:txBody>
                    <a:bodyPr/>
                    <a:lstStyle/>
                    <a:p>
                      <a:pPr algn="ctr">
                        <a:buNone/>
                      </a:pPr>
                      <a:r>
                        <a:rPr lang="en-US" sz="1600" b="1">
                          <a:latin typeface="Arial" panose="020B0604020202020204" pitchFamily="34" charset="0"/>
                          <a:cs typeface="Arial" panose="020B0604020202020204" pitchFamily="34" charset="0"/>
                        </a:rPr>
                        <a:t>Feature</a:t>
                      </a:r>
                    </a:p>
                  </a:txBody>
                  <a:tcPr marL="69069" marR="69069" marT="34534" marB="34534" anchor="ctr"/>
                </a:tc>
                <a:tc>
                  <a:txBody>
                    <a:bodyPr/>
                    <a:lstStyle/>
                    <a:p>
                      <a:pPr algn="ctr">
                        <a:buNone/>
                      </a:pPr>
                      <a:r>
                        <a:rPr lang="en-US" sz="1600" b="1">
                          <a:latin typeface="Arial" panose="020B0604020202020204" pitchFamily="34" charset="0"/>
                          <a:cs typeface="Arial" panose="020B0604020202020204" pitchFamily="34" charset="0"/>
                        </a:rPr>
                        <a:t>XGMII (10/25/40G Ethernet)</a:t>
                      </a:r>
                      <a:endParaRPr lang="en-US" sz="1600">
                        <a:latin typeface="Arial" panose="020B0604020202020204" pitchFamily="34" charset="0"/>
                        <a:cs typeface="Arial" panose="020B0604020202020204" pitchFamily="34" charset="0"/>
                      </a:endParaRPr>
                    </a:p>
                  </a:txBody>
                  <a:tcPr marL="69069" marR="69069" marT="34534" marB="34534" anchor="ctr"/>
                </a:tc>
                <a:tc>
                  <a:txBody>
                    <a:bodyPr/>
                    <a:lstStyle/>
                    <a:p>
                      <a:pPr algn="ctr">
                        <a:buNone/>
                      </a:pPr>
                      <a:r>
                        <a:rPr lang="en-US" sz="1600" b="1">
                          <a:latin typeface="Arial" panose="020B0604020202020204" pitchFamily="34" charset="0"/>
                          <a:cs typeface="Arial" panose="020B0604020202020204" pitchFamily="34" charset="0"/>
                        </a:rPr>
                        <a:t>AXI4-Stream</a:t>
                      </a:r>
                      <a:endParaRPr lang="en-US" sz="1600">
                        <a:latin typeface="Arial" panose="020B0604020202020204" pitchFamily="34" charset="0"/>
                        <a:cs typeface="Arial" panose="020B0604020202020204" pitchFamily="34" charset="0"/>
                      </a:endParaRPr>
                    </a:p>
                  </a:txBody>
                  <a:tcPr marL="69069" marR="69069" marT="34534" marB="34534" anchor="ctr"/>
                </a:tc>
                <a:extLst>
                  <a:ext uri="{0D108BD9-81ED-4DB2-BD59-A6C34878D82A}">
                    <a16:rowId xmlns:a16="http://schemas.microsoft.com/office/drawing/2014/main" val="1790975249"/>
                  </a:ext>
                </a:extLst>
              </a:tr>
              <a:tr h="942783">
                <a:tc>
                  <a:txBody>
                    <a:bodyPr/>
                    <a:lstStyle/>
                    <a:p>
                      <a:pPr algn="ctr">
                        <a:buNone/>
                      </a:pPr>
                      <a:r>
                        <a:rPr lang="en-US" sz="1600" b="1">
                          <a:latin typeface="Arial" panose="020B0604020202020204" pitchFamily="34" charset="0"/>
                          <a:cs typeface="Arial" panose="020B0604020202020204" pitchFamily="34" charset="0"/>
                        </a:rPr>
                        <a:t>Purpose</a:t>
                      </a:r>
                    </a:p>
                  </a:txBody>
                  <a:tcPr marL="69069" marR="69069" marT="34534" marB="34534" anchor="ctr"/>
                </a:tc>
                <a:tc>
                  <a:txBody>
                    <a:bodyPr/>
                    <a:lstStyle/>
                    <a:p>
                      <a:pPr>
                        <a:buNone/>
                      </a:pPr>
                      <a:r>
                        <a:rPr lang="en-US" sz="1600">
                          <a:latin typeface="Arial" panose="020B0604020202020204" pitchFamily="34" charset="0"/>
                          <a:cs typeface="Arial" panose="020B0604020202020204" pitchFamily="34" charset="0"/>
                        </a:rPr>
                        <a:t>Standard MAC ↔ PHY interface for high-speed Ethernet</a:t>
                      </a:r>
                    </a:p>
                  </a:txBody>
                  <a:tcPr marL="69069" marR="69069" marT="34534" marB="34534" anchor="ctr"/>
                </a:tc>
                <a:tc>
                  <a:txBody>
                    <a:bodyPr/>
                    <a:lstStyle/>
                    <a:p>
                      <a:pPr>
                        <a:buNone/>
                      </a:pPr>
                      <a:r>
                        <a:rPr lang="en-US" sz="1600">
                          <a:latin typeface="Arial" panose="020B0604020202020204" pitchFamily="34" charset="0"/>
                          <a:cs typeface="Arial" panose="020B0604020202020204" pitchFamily="34" charset="0"/>
                        </a:rPr>
                        <a:t>Generic high-performance streaming interface for packet/data processing</a:t>
                      </a:r>
                    </a:p>
                  </a:txBody>
                  <a:tcPr marL="69069" marR="69069" marT="34534" marB="34534" anchor="ctr"/>
                </a:tc>
                <a:extLst>
                  <a:ext uri="{0D108BD9-81ED-4DB2-BD59-A6C34878D82A}">
                    <a16:rowId xmlns:a16="http://schemas.microsoft.com/office/drawing/2014/main" val="2757259051"/>
                  </a:ext>
                </a:extLst>
              </a:tr>
              <a:tr h="375476">
                <a:tc>
                  <a:txBody>
                    <a:bodyPr/>
                    <a:lstStyle/>
                    <a:p>
                      <a:pPr algn="ctr">
                        <a:buNone/>
                      </a:pPr>
                      <a:r>
                        <a:rPr lang="en-US" sz="1600" b="1">
                          <a:latin typeface="Arial" panose="020B0604020202020204" pitchFamily="34" charset="0"/>
                          <a:cs typeface="Arial" panose="020B0604020202020204" pitchFamily="34" charset="0"/>
                        </a:rPr>
                        <a:t>Data Path</a:t>
                      </a:r>
                    </a:p>
                  </a:txBody>
                  <a:tcPr marL="69069" marR="69069" marT="34534" marB="34534" anchor="ctr"/>
                </a:tc>
                <a:tc>
                  <a:txBody>
                    <a:bodyPr/>
                    <a:lstStyle/>
                    <a:p>
                      <a:pPr>
                        <a:buNone/>
                      </a:pPr>
                      <a:r>
                        <a:rPr lang="en-US" sz="1600">
                          <a:latin typeface="Arial" panose="020B0604020202020204" pitchFamily="34" charset="0"/>
                          <a:cs typeface="Arial" panose="020B0604020202020204" pitchFamily="34" charset="0"/>
                        </a:rPr>
                        <a:t>64-bit (TXD/RXD[63:0]) fixed</a:t>
                      </a:r>
                    </a:p>
                  </a:txBody>
                  <a:tcPr marL="69069" marR="69069" marT="34534" marB="34534" anchor="ctr"/>
                </a:tc>
                <a:tc>
                  <a:txBody>
                    <a:bodyPr/>
                    <a:lstStyle/>
                    <a:p>
                      <a:pPr>
                        <a:buNone/>
                      </a:pPr>
                      <a:r>
                        <a:rPr lang="en-US" sz="1600">
                          <a:latin typeface="Arial" panose="020B0604020202020204" pitchFamily="34" charset="0"/>
                          <a:cs typeface="Arial" panose="020B0604020202020204" pitchFamily="34" charset="0"/>
                        </a:rPr>
                        <a:t>Configurable width (8–512 bits)</a:t>
                      </a:r>
                    </a:p>
                  </a:txBody>
                  <a:tcPr marL="69069" marR="69069" marT="34534" marB="34534" anchor="ctr"/>
                </a:tc>
                <a:extLst>
                  <a:ext uri="{0D108BD9-81ED-4DB2-BD59-A6C34878D82A}">
                    <a16:rowId xmlns:a16="http://schemas.microsoft.com/office/drawing/2014/main" val="4057413407"/>
                  </a:ext>
                </a:extLst>
              </a:tr>
              <a:tr h="942783">
                <a:tc>
                  <a:txBody>
                    <a:bodyPr/>
                    <a:lstStyle/>
                    <a:p>
                      <a:pPr algn="ctr">
                        <a:buNone/>
                      </a:pPr>
                      <a:r>
                        <a:rPr lang="en-US" sz="1600" b="1">
                          <a:latin typeface="Arial" panose="020B0604020202020204" pitchFamily="34" charset="0"/>
                          <a:cs typeface="Arial" panose="020B0604020202020204" pitchFamily="34" charset="0"/>
                        </a:rPr>
                        <a:t>Control Signals</a:t>
                      </a:r>
                    </a:p>
                  </a:txBody>
                  <a:tcPr marL="69069" marR="69069" marT="34534" marB="34534" anchor="ctr"/>
                </a:tc>
                <a:tc>
                  <a:txBody>
                    <a:bodyPr/>
                    <a:lstStyle/>
                    <a:p>
                      <a:pPr>
                        <a:buNone/>
                      </a:pPr>
                      <a:r>
                        <a:rPr lang="en-US" sz="1600">
                          <a:latin typeface="Arial" panose="020B0604020202020204" pitchFamily="34" charset="0"/>
                          <a:cs typeface="Arial" panose="020B0604020202020204" pitchFamily="34" charset="0"/>
                        </a:rPr>
                        <a:t>8-bit (TXC/RXC) – 1 per byte (data/control distinction)</a:t>
                      </a:r>
                    </a:p>
                  </a:txBody>
                  <a:tcPr marL="69069" marR="69069" marT="34534" marB="34534" anchor="ctr"/>
                </a:tc>
                <a:tc>
                  <a:txBody>
                    <a:bodyPr/>
                    <a:lstStyle/>
                    <a:p>
                      <a:pPr>
                        <a:buNone/>
                      </a:pPr>
                      <a:r>
                        <a:rPr lang="en-US" sz="1600">
                          <a:latin typeface="Arial" panose="020B0604020202020204" pitchFamily="34" charset="0"/>
                          <a:cs typeface="Arial" panose="020B0604020202020204" pitchFamily="34" charset="0"/>
                        </a:rPr>
                        <a:t>TVALID, TREADY, TLAST, TKEEP/TSTRB, TID/TDEST/TUSER (rich metadata support)</a:t>
                      </a:r>
                    </a:p>
                  </a:txBody>
                  <a:tcPr marL="69069" marR="69069" marT="34534" marB="34534" anchor="ctr"/>
                </a:tc>
                <a:extLst>
                  <a:ext uri="{0D108BD9-81ED-4DB2-BD59-A6C34878D82A}">
                    <a16:rowId xmlns:a16="http://schemas.microsoft.com/office/drawing/2014/main" val="2136479468"/>
                  </a:ext>
                </a:extLst>
              </a:tr>
              <a:tr h="659130">
                <a:tc>
                  <a:txBody>
                    <a:bodyPr/>
                    <a:lstStyle/>
                    <a:p>
                      <a:pPr algn="ctr">
                        <a:buNone/>
                      </a:pPr>
                      <a:r>
                        <a:rPr lang="en-US" sz="1600" b="1">
                          <a:latin typeface="Arial" panose="020B0604020202020204" pitchFamily="34" charset="0"/>
                          <a:cs typeface="Arial" panose="020B0604020202020204" pitchFamily="34" charset="0"/>
                        </a:rPr>
                        <a:t>Framing</a:t>
                      </a:r>
                    </a:p>
                  </a:txBody>
                  <a:tcPr marL="69069" marR="69069" marT="34534" marB="34534" anchor="ctr"/>
                </a:tc>
                <a:tc>
                  <a:txBody>
                    <a:bodyPr/>
                    <a:lstStyle/>
                    <a:p>
                      <a:pPr>
                        <a:buNone/>
                      </a:pPr>
                      <a:r>
                        <a:rPr lang="en-US" sz="1600">
                          <a:latin typeface="Arial" panose="020B0604020202020204" pitchFamily="34" charset="0"/>
                          <a:cs typeface="Arial" panose="020B0604020202020204" pitchFamily="34" charset="0"/>
                        </a:rPr>
                        <a:t>Control bits mark start, end, idle, and error</a:t>
                      </a:r>
                    </a:p>
                  </a:txBody>
                  <a:tcPr marL="69069" marR="69069" marT="34534" marB="34534" anchor="ctr"/>
                </a:tc>
                <a:tc>
                  <a:txBody>
                    <a:bodyPr/>
                    <a:lstStyle/>
                    <a:p>
                      <a:pPr>
                        <a:buNone/>
                      </a:pPr>
                      <a:r>
                        <a:rPr lang="en-US" sz="1600">
                          <a:latin typeface="Arial" panose="020B0604020202020204" pitchFamily="34" charset="0"/>
                          <a:cs typeface="Arial" panose="020B0604020202020204" pitchFamily="34" charset="0"/>
                        </a:rPr>
                        <a:t>TLAST marks end of packet; TKEEP/TSTRB indicate valid bytes</a:t>
                      </a:r>
                    </a:p>
                  </a:txBody>
                  <a:tcPr marL="69069" marR="69069" marT="34534" marB="34534" anchor="ctr"/>
                </a:tc>
                <a:extLst>
                  <a:ext uri="{0D108BD9-81ED-4DB2-BD59-A6C34878D82A}">
                    <a16:rowId xmlns:a16="http://schemas.microsoft.com/office/drawing/2014/main" val="32030871"/>
                  </a:ext>
                </a:extLst>
              </a:tr>
              <a:tr h="659130">
                <a:tc>
                  <a:txBody>
                    <a:bodyPr/>
                    <a:lstStyle/>
                    <a:p>
                      <a:pPr algn="ctr">
                        <a:buNone/>
                      </a:pPr>
                      <a:r>
                        <a:rPr lang="en-US" sz="1600" b="1">
                          <a:latin typeface="Arial" panose="020B0604020202020204" pitchFamily="34" charset="0"/>
                          <a:cs typeface="Arial" panose="020B0604020202020204" pitchFamily="34" charset="0"/>
                        </a:rPr>
                        <a:t>Flow Control</a:t>
                      </a:r>
                    </a:p>
                  </a:txBody>
                  <a:tcPr marL="69069" marR="69069" marT="34534" marB="34534" anchor="ctr"/>
                </a:tc>
                <a:tc>
                  <a:txBody>
                    <a:bodyPr/>
                    <a:lstStyle/>
                    <a:p>
                      <a:pPr>
                        <a:buNone/>
                      </a:pPr>
                      <a:r>
                        <a:rPr lang="en-US" sz="1600">
                          <a:latin typeface="Arial" panose="020B0604020202020204" pitchFamily="34" charset="0"/>
                          <a:cs typeface="Arial" panose="020B0604020202020204" pitchFamily="34" charset="0"/>
                        </a:rPr>
                        <a:t>Supports pause frames, IFG insertion</a:t>
                      </a:r>
                    </a:p>
                  </a:txBody>
                  <a:tcPr marL="69069" marR="69069" marT="34534" marB="34534" anchor="ctr"/>
                </a:tc>
                <a:tc>
                  <a:txBody>
                    <a:bodyPr/>
                    <a:lstStyle/>
                    <a:p>
                      <a:pPr>
                        <a:buNone/>
                      </a:pPr>
                      <a:r>
                        <a:rPr lang="en-US" sz="1600">
                          <a:latin typeface="Arial" panose="020B0604020202020204" pitchFamily="34" charset="0"/>
                          <a:cs typeface="Arial" panose="020B0604020202020204" pitchFamily="34" charset="0"/>
                        </a:rPr>
                        <a:t>Flow controlled via </a:t>
                      </a:r>
                      <a:r>
                        <a:rPr lang="en-US" sz="1600" b="1">
                          <a:latin typeface="Arial" panose="020B0604020202020204" pitchFamily="34" charset="0"/>
                          <a:cs typeface="Arial" panose="020B0604020202020204" pitchFamily="34" charset="0"/>
                        </a:rPr>
                        <a:t>TVALID/TREADY handshake</a:t>
                      </a:r>
                      <a:endParaRPr lang="en-US" sz="1600">
                        <a:latin typeface="Arial" panose="020B0604020202020204" pitchFamily="34" charset="0"/>
                        <a:cs typeface="Arial" panose="020B0604020202020204" pitchFamily="34" charset="0"/>
                      </a:endParaRPr>
                    </a:p>
                  </a:txBody>
                  <a:tcPr marL="69069" marR="69069" marT="34534" marB="34534" anchor="ctr"/>
                </a:tc>
                <a:extLst>
                  <a:ext uri="{0D108BD9-81ED-4DB2-BD59-A6C34878D82A}">
                    <a16:rowId xmlns:a16="http://schemas.microsoft.com/office/drawing/2014/main" val="4152651369"/>
                  </a:ext>
                </a:extLst>
              </a:tr>
              <a:tr h="659130">
                <a:tc>
                  <a:txBody>
                    <a:bodyPr/>
                    <a:lstStyle/>
                    <a:p>
                      <a:pPr algn="ctr">
                        <a:buNone/>
                      </a:pPr>
                      <a:r>
                        <a:rPr lang="en-US" sz="1600" b="1">
                          <a:latin typeface="Arial" panose="020B0604020202020204" pitchFamily="34" charset="0"/>
                          <a:cs typeface="Arial" panose="020B0604020202020204" pitchFamily="34" charset="0"/>
                        </a:rPr>
                        <a:t>Domain of Use</a:t>
                      </a:r>
                    </a:p>
                  </a:txBody>
                  <a:tcPr marL="69069" marR="69069" marT="34534" marB="34534" anchor="ctr"/>
                </a:tc>
                <a:tc>
                  <a:txBody>
                    <a:bodyPr/>
                    <a:lstStyle/>
                    <a:p>
                      <a:pPr>
                        <a:buNone/>
                      </a:pPr>
                      <a:r>
                        <a:rPr lang="en-US" sz="1600">
                          <a:latin typeface="Arial" panose="020B0604020202020204" pitchFamily="34" charset="0"/>
                          <a:cs typeface="Arial" panose="020B0604020202020204" pitchFamily="34" charset="0"/>
                        </a:rPr>
                        <a:t>Ethernet MAC ↔ PHY physical interface</a:t>
                      </a:r>
                    </a:p>
                  </a:txBody>
                  <a:tcPr marL="69069" marR="69069" marT="34534" marB="34534" anchor="ctr"/>
                </a:tc>
                <a:tc>
                  <a:txBody>
                    <a:bodyPr/>
                    <a:lstStyle/>
                    <a:p>
                      <a:pPr>
                        <a:buNone/>
                      </a:pPr>
                      <a:r>
                        <a:rPr lang="en-US" sz="1600">
                          <a:latin typeface="Arial" panose="020B0604020202020204" pitchFamily="34" charset="0"/>
                          <a:cs typeface="Arial" panose="020B0604020202020204" pitchFamily="34" charset="0"/>
                        </a:rPr>
                        <a:t>Packet processing, DMA engines, NoCs, FPGA IP integration</a:t>
                      </a:r>
                    </a:p>
                  </a:txBody>
                  <a:tcPr marL="69069" marR="69069" marT="34534" marB="34534" anchor="ctr"/>
                </a:tc>
                <a:extLst>
                  <a:ext uri="{0D108BD9-81ED-4DB2-BD59-A6C34878D82A}">
                    <a16:rowId xmlns:a16="http://schemas.microsoft.com/office/drawing/2014/main" val="3655493969"/>
                  </a:ext>
                </a:extLst>
              </a:tr>
              <a:tr h="659130">
                <a:tc>
                  <a:txBody>
                    <a:bodyPr/>
                    <a:lstStyle/>
                    <a:p>
                      <a:pPr algn="ctr">
                        <a:buNone/>
                      </a:pPr>
                      <a:r>
                        <a:rPr lang="en-US" sz="1600" b="1">
                          <a:latin typeface="Arial" panose="020B0604020202020204" pitchFamily="34" charset="0"/>
                          <a:cs typeface="Arial" panose="020B0604020202020204" pitchFamily="34" charset="0"/>
                        </a:rPr>
                        <a:t>Standardization</a:t>
                      </a:r>
                    </a:p>
                  </a:txBody>
                  <a:tcPr marL="69069" marR="69069" marT="34534" marB="34534" anchor="ctr"/>
                </a:tc>
                <a:tc>
                  <a:txBody>
                    <a:bodyPr/>
                    <a:lstStyle/>
                    <a:p>
                      <a:pPr>
                        <a:buNone/>
                      </a:pPr>
                      <a:r>
                        <a:rPr lang="en-US" sz="1600">
                          <a:latin typeface="Arial" panose="020B0604020202020204" pitchFamily="34" charset="0"/>
                          <a:cs typeface="Arial" panose="020B0604020202020204" pitchFamily="34" charset="0"/>
                        </a:rPr>
                        <a:t>IEEE 802.3 (Ethernet specific)</a:t>
                      </a:r>
                    </a:p>
                  </a:txBody>
                  <a:tcPr marL="69069" marR="69069" marT="34534" marB="34534" anchor="ctr"/>
                </a:tc>
                <a:tc>
                  <a:txBody>
                    <a:bodyPr/>
                    <a:lstStyle/>
                    <a:p>
                      <a:pPr>
                        <a:buNone/>
                      </a:pPr>
                      <a:r>
                        <a:rPr lang="en-US" sz="1600">
                          <a:latin typeface="Arial" panose="020B0604020202020204" pitchFamily="34" charset="0"/>
                          <a:cs typeface="Arial" panose="020B0604020202020204" pitchFamily="34" charset="0"/>
                        </a:rPr>
                        <a:t>ARM AMBA AXI4 standard (generic, protocol-agnostic)</a:t>
                      </a:r>
                    </a:p>
                  </a:txBody>
                  <a:tcPr marL="69069" marR="69069" marT="34534" marB="34534" anchor="ctr"/>
                </a:tc>
                <a:extLst>
                  <a:ext uri="{0D108BD9-81ED-4DB2-BD59-A6C34878D82A}">
                    <a16:rowId xmlns:a16="http://schemas.microsoft.com/office/drawing/2014/main" val="149703498"/>
                  </a:ext>
                </a:extLst>
              </a:tr>
            </a:tbl>
          </a:graphicData>
        </a:graphic>
      </p:graphicFrame>
      <p:pic>
        <p:nvPicPr>
          <p:cNvPr id="11" name="Picture 10">
            <a:extLst>
              <a:ext uri="{FF2B5EF4-FFF2-40B4-BE49-F238E27FC236}">
                <a16:creationId xmlns:a16="http://schemas.microsoft.com/office/drawing/2014/main" id="{393424AD-962F-AAD3-0F19-E47707C03406}"/>
              </a:ext>
            </a:extLst>
          </p:cNvPr>
          <p:cNvPicPr>
            <a:picLocks noChangeAspect="1"/>
          </p:cNvPicPr>
          <p:nvPr/>
        </p:nvPicPr>
        <p:blipFill>
          <a:blip r:embed="rId3"/>
          <a:stretch>
            <a:fillRect/>
          </a:stretch>
        </p:blipFill>
        <p:spPr>
          <a:xfrm>
            <a:off x="723150" y="2304893"/>
            <a:ext cx="10745700" cy="2248214"/>
          </a:xfrm>
          <a:prstGeom prst="rect">
            <a:avLst/>
          </a:prstGeom>
        </p:spPr>
      </p:pic>
    </p:spTree>
    <p:extLst>
      <p:ext uri="{BB962C8B-B14F-4D97-AF65-F5344CB8AC3E}">
        <p14:creationId xmlns:p14="http://schemas.microsoft.com/office/powerpoint/2010/main" val="347006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0"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858DE1-CABC-A039-FAB9-61AF1E57729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529408C-2023-D4FF-86F1-21EF479F0839}"/>
              </a:ext>
            </a:extLst>
          </p:cNvPr>
          <p:cNvPicPr>
            <a:picLocks noChangeAspect="1"/>
          </p:cNvPicPr>
          <p:nvPr/>
        </p:nvPicPr>
        <p:blipFill>
          <a:blip r:embed="rId3"/>
          <a:stretch>
            <a:fillRect/>
          </a:stretch>
        </p:blipFill>
        <p:spPr>
          <a:xfrm>
            <a:off x="6246430" y="1683873"/>
            <a:ext cx="5499100" cy="2392107"/>
          </a:xfrm>
          <a:prstGeom prst="rect">
            <a:avLst/>
          </a:prstGeom>
          <a:noFill/>
        </p:spPr>
      </p:pic>
      <p:graphicFrame>
        <p:nvGraphicFramePr>
          <p:cNvPr id="25" name="Diagram 24">
            <a:extLst>
              <a:ext uri="{FF2B5EF4-FFF2-40B4-BE49-F238E27FC236}">
                <a16:creationId xmlns:a16="http://schemas.microsoft.com/office/drawing/2014/main" id="{B0FFFA42-154F-89FE-63AB-3C3AB29D5710}"/>
              </a:ext>
            </a:extLst>
          </p:cNvPr>
          <p:cNvGraphicFramePr/>
          <p:nvPr>
            <p:extLst>
              <p:ext uri="{D42A27DB-BD31-4B8C-83A1-F6EECF244321}">
                <p14:modId xmlns:p14="http://schemas.microsoft.com/office/powerpoint/2010/main" val="3826046276"/>
              </p:ext>
            </p:extLst>
          </p:nvPr>
        </p:nvGraphicFramePr>
        <p:xfrm>
          <a:off x="-230440" y="713202"/>
          <a:ext cx="6926830" cy="54434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4" name="Slide Number Placeholder 33">
            <a:extLst>
              <a:ext uri="{FF2B5EF4-FFF2-40B4-BE49-F238E27FC236}">
                <a16:creationId xmlns:a16="http://schemas.microsoft.com/office/drawing/2014/main" id="{ACA9F124-4964-7272-754A-00196AE27886}"/>
              </a:ext>
            </a:extLst>
          </p:cNvPr>
          <p:cNvSpPr>
            <a:spLocks noGrp="1"/>
          </p:cNvSpPr>
          <p:nvPr>
            <p:ph type="sldNum" sz="quarter" idx="4"/>
          </p:nvPr>
        </p:nvSpPr>
        <p:spPr/>
        <p:txBody>
          <a:bodyPr/>
          <a:lstStyle/>
          <a:p>
            <a:fld id="{E840CC81-3A8F-D84B-B716-D833C75ABD44}" type="slidenum">
              <a:rPr lang="en-US" smtClean="0"/>
              <a:pPr/>
              <a:t>5</a:t>
            </a:fld>
            <a:endParaRPr lang="en-US"/>
          </a:p>
        </p:txBody>
      </p:sp>
      <p:sp>
        <p:nvSpPr>
          <p:cNvPr id="3" name="TextBox 2">
            <a:extLst>
              <a:ext uri="{FF2B5EF4-FFF2-40B4-BE49-F238E27FC236}">
                <a16:creationId xmlns:a16="http://schemas.microsoft.com/office/drawing/2014/main" id="{BADA1820-A0D1-5B16-94F1-7964BB1D1BC8}"/>
              </a:ext>
            </a:extLst>
          </p:cNvPr>
          <p:cNvSpPr txBox="1"/>
          <p:nvPr/>
        </p:nvSpPr>
        <p:spPr>
          <a:xfrm>
            <a:off x="787151" y="101801"/>
            <a:ext cx="10918558" cy="584775"/>
          </a:xfrm>
          <a:prstGeom prst="rect">
            <a:avLst/>
          </a:prstGeom>
          <a:noFill/>
        </p:spPr>
        <p:txBody>
          <a:bodyPr wrap="square">
            <a:spAutoFit/>
          </a:bodyPr>
          <a:lstStyle/>
          <a:p>
            <a:r>
              <a:rPr lang="en-US" sz="3200" b="1" err="1">
                <a:solidFill>
                  <a:schemeClr val="bg1"/>
                </a:solidFill>
                <a:latin typeface="Poppins" panose="00000500000000000000" pitchFamily="2" charset="0"/>
                <a:cs typeface="Poppins" panose="00000500000000000000" pitchFamily="2" charset="0"/>
              </a:rPr>
              <a:t>Scapy</a:t>
            </a:r>
            <a:r>
              <a:rPr lang="en-US" sz="3200" b="1">
                <a:solidFill>
                  <a:schemeClr val="bg1"/>
                </a:solidFill>
                <a:latin typeface="Poppins" panose="00000500000000000000" pitchFamily="2" charset="0"/>
                <a:cs typeface="Poppins" panose="00000500000000000000" pitchFamily="2" charset="0"/>
              </a:rPr>
              <a:t> Integration for UVM-Based Eth IP Verification</a:t>
            </a:r>
            <a:endParaRPr lang="en-PK" sz="3200" b="1">
              <a:solidFill>
                <a:schemeClr val="bg1"/>
              </a:solidFill>
              <a:latin typeface="Poppins" panose="00000500000000000000" pitchFamily="2" charset="0"/>
              <a:cs typeface="Poppins" panose="00000500000000000000" pitchFamily="2" charset="0"/>
            </a:endParaRPr>
          </a:p>
        </p:txBody>
      </p:sp>
      <p:sp>
        <p:nvSpPr>
          <p:cNvPr id="5" name="Arrow: Down 4">
            <a:extLst>
              <a:ext uri="{FF2B5EF4-FFF2-40B4-BE49-F238E27FC236}">
                <a16:creationId xmlns:a16="http://schemas.microsoft.com/office/drawing/2014/main" id="{AB4EDE9F-FDCC-FD62-E25F-F7040FD7435F}"/>
              </a:ext>
            </a:extLst>
          </p:cNvPr>
          <p:cNvSpPr/>
          <p:nvPr/>
        </p:nvSpPr>
        <p:spPr>
          <a:xfrm>
            <a:off x="2419107" y="1240426"/>
            <a:ext cx="208345" cy="4664598"/>
          </a:xfrm>
          <a:prstGeom prst="downArrow">
            <a:avLst/>
          </a:prstGeom>
          <a:solidFill>
            <a:schemeClr val="bg2">
              <a:lumMod val="7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4140475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0CB13-FC87-C434-086A-E6A113485019}"/>
            </a:ext>
          </a:extLst>
        </p:cNvPr>
        <p:cNvGrpSpPr/>
        <p:nvPr/>
      </p:nvGrpSpPr>
      <p:grpSpPr>
        <a:xfrm>
          <a:off x="0" y="0"/>
          <a:ext cx="0" cy="0"/>
          <a:chOff x="0" y="0"/>
          <a:chExt cx="0" cy="0"/>
        </a:xfrm>
      </p:grpSpPr>
      <p:sp>
        <p:nvSpPr>
          <p:cNvPr id="34" name="Slide Number Placeholder 33">
            <a:extLst>
              <a:ext uri="{FF2B5EF4-FFF2-40B4-BE49-F238E27FC236}">
                <a16:creationId xmlns:a16="http://schemas.microsoft.com/office/drawing/2014/main" id="{E8A2D74F-7082-DA43-82AF-D3B35D3AD882}"/>
              </a:ext>
            </a:extLst>
          </p:cNvPr>
          <p:cNvSpPr>
            <a:spLocks noGrp="1"/>
          </p:cNvSpPr>
          <p:nvPr>
            <p:ph type="sldNum" sz="quarter" idx="4"/>
          </p:nvPr>
        </p:nvSpPr>
        <p:spPr/>
        <p:txBody>
          <a:bodyPr/>
          <a:lstStyle/>
          <a:p>
            <a:fld id="{E840CC81-3A8F-D84B-B716-D833C75ABD44}" type="slidenum">
              <a:rPr lang="en-US" smtClean="0"/>
              <a:pPr/>
              <a:t>6</a:t>
            </a:fld>
            <a:endParaRPr lang="en-US"/>
          </a:p>
        </p:txBody>
      </p:sp>
      <p:pic>
        <p:nvPicPr>
          <p:cNvPr id="6" name="Picture 5">
            <a:extLst>
              <a:ext uri="{FF2B5EF4-FFF2-40B4-BE49-F238E27FC236}">
                <a16:creationId xmlns:a16="http://schemas.microsoft.com/office/drawing/2014/main" id="{5C7AC37E-D2A6-6667-A570-B896B9C139A8}"/>
              </a:ext>
            </a:extLst>
          </p:cNvPr>
          <p:cNvPicPr>
            <a:picLocks noChangeAspect="1"/>
          </p:cNvPicPr>
          <p:nvPr/>
        </p:nvPicPr>
        <p:blipFill>
          <a:blip r:embed="rId3"/>
          <a:stretch>
            <a:fillRect/>
          </a:stretch>
        </p:blipFill>
        <p:spPr>
          <a:xfrm>
            <a:off x="127818" y="2649786"/>
            <a:ext cx="4729317" cy="3584877"/>
          </a:xfrm>
          <a:prstGeom prst="rect">
            <a:avLst/>
          </a:prstGeom>
        </p:spPr>
      </p:pic>
      <p:sp>
        <p:nvSpPr>
          <p:cNvPr id="8" name="TextBox 7">
            <a:extLst>
              <a:ext uri="{FF2B5EF4-FFF2-40B4-BE49-F238E27FC236}">
                <a16:creationId xmlns:a16="http://schemas.microsoft.com/office/drawing/2014/main" id="{DE8EF047-8ABC-8B7D-86C5-A02106162CEB}"/>
              </a:ext>
            </a:extLst>
          </p:cNvPr>
          <p:cNvSpPr txBox="1"/>
          <p:nvPr/>
        </p:nvSpPr>
        <p:spPr>
          <a:xfrm>
            <a:off x="127818" y="125500"/>
            <a:ext cx="11810072" cy="1415772"/>
          </a:xfrm>
          <a:prstGeom prst="rect">
            <a:avLst/>
          </a:prstGeom>
          <a:noFill/>
        </p:spPr>
        <p:txBody>
          <a:bodyPr wrap="square" lIns="91440" tIns="45720" rIns="91440" bIns="45720" anchor="t">
            <a:spAutoFit/>
          </a:bodyPr>
          <a:lstStyle/>
          <a:p>
            <a:r>
              <a:rPr lang="en-US" sz="3200" b="1" i="0" dirty="0">
                <a:solidFill>
                  <a:schemeClr val="bg1"/>
                </a:solidFill>
                <a:effectLst/>
                <a:latin typeface="Tahoma"/>
                <a:ea typeface="Tahoma"/>
                <a:cs typeface="Tahoma"/>
              </a:rPr>
              <a:t>                   </a:t>
            </a:r>
            <a:r>
              <a:rPr lang="en-US" sz="3200" b="1" i="0" dirty="0">
                <a:solidFill>
                  <a:schemeClr val="bg1"/>
                </a:solidFill>
                <a:effectLst/>
                <a:latin typeface="Poppins"/>
                <a:cs typeface="Poppins"/>
              </a:rPr>
              <a:t>ARP (Address Resolution Protocol)</a:t>
            </a:r>
            <a:r>
              <a:rPr lang="en-US" sz="3200" b="0" i="0" dirty="0">
                <a:solidFill>
                  <a:schemeClr val="bg1"/>
                </a:solidFill>
                <a:effectLst/>
                <a:latin typeface="Poppins"/>
                <a:cs typeface="Poppins"/>
              </a:rPr>
              <a:t> </a:t>
            </a:r>
          </a:p>
          <a:p>
            <a:endParaRPr lang="en-US" b="0" i="0" dirty="0">
              <a:solidFill>
                <a:schemeClr val="bg1"/>
              </a:solidFill>
              <a:effectLst/>
              <a:latin typeface="Tahoma" panose="020B0604030504040204" pitchFamily="34" charset="0"/>
            </a:endParaRPr>
          </a:p>
          <a:p>
            <a:r>
              <a:rPr lang="en-US" dirty="0">
                <a:solidFill>
                  <a:schemeClr val="bg1"/>
                </a:solidFill>
              </a:rPr>
              <a:t>ARP </a:t>
            </a:r>
            <a:r>
              <a:rPr lang="en-US" b="0" i="0" dirty="0">
                <a:solidFill>
                  <a:schemeClr val="bg1"/>
                </a:solidFill>
                <a:effectLst/>
              </a:rPr>
              <a:t>is a </a:t>
            </a:r>
            <a:r>
              <a:rPr lang="en-US" b="1" i="0" dirty="0">
                <a:solidFill>
                  <a:schemeClr val="bg1"/>
                </a:solidFill>
                <a:effectLst/>
              </a:rPr>
              <a:t>Layer 2</a:t>
            </a:r>
            <a:r>
              <a:rPr lang="en-US" b="0" i="0" dirty="0">
                <a:solidFill>
                  <a:schemeClr val="bg1"/>
                </a:solidFill>
                <a:effectLst/>
              </a:rPr>
              <a:t> network protocol. Layer 2 uses </a:t>
            </a:r>
            <a:r>
              <a:rPr lang="en-US" b="1" i="0" dirty="0">
                <a:solidFill>
                  <a:schemeClr val="bg1"/>
                </a:solidFill>
                <a:effectLst/>
              </a:rPr>
              <a:t>MAC addresses</a:t>
            </a:r>
            <a:r>
              <a:rPr lang="en-US" b="0" i="0" dirty="0">
                <a:solidFill>
                  <a:schemeClr val="bg1"/>
                </a:solidFill>
                <a:effectLst/>
              </a:rPr>
              <a:t> and Layer 3 uses </a:t>
            </a:r>
            <a:r>
              <a:rPr lang="en-US" b="1" i="0" dirty="0">
                <a:solidFill>
                  <a:schemeClr val="bg1"/>
                </a:solidFill>
                <a:effectLst/>
              </a:rPr>
              <a:t>IP Addresses</a:t>
            </a:r>
            <a:r>
              <a:rPr lang="en-US" b="0" i="0" dirty="0">
                <a:solidFill>
                  <a:schemeClr val="bg1"/>
                </a:solidFill>
                <a:effectLst/>
              </a:rPr>
              <a:t> for the communication. </a:t>
            </a:r>
            <a:r>
              <a:rPr lang="en-US" b="1" i="0" dirty="0">
                <a:solidFill>
                  <a:schemeClr val="bg1"/>
                </a:solidFill>
                <a:effectLst/>
              </a:rPr>
              <a:t>ARP Protocol</a:t>
            </a:r>
            <a:r>
              <a:rPr lang="en-US" b="0" i="0" dirty="0">
                <a:solidFill>
                  <a:schemeClr val="bg1"/>
                </a:solidFill>
                <a:effectLst/>
              </a:rPr>
              <a:t> is used to discover the </a:t>
            </a:r>
            <a:r>
              <a:rPr lang="en-US" b="1" i="0" dirty="0">
                <a:solidFill>
                  <a:schemeClr val="bg1"/>
                </a:solidFill>
                <a:effectLst/>
              </a:rPr>
              <a:t>MAC Address</a:t>
            </a:r>
            <a:r>
              <a:rPr lang="en-US" b="0" i="0" dirty="0">
                <a:solidFill>
                  <a:schemeClr val="bg1"/>
                </a:solidFill>
                <a:effectLst/>
              </a:rPr>
              <a:t> </a:t>
            </a:r>
            <a:r>
              <a:rPr lang="en-US" err="1">
                <a:solidFill>
                  <a:schemeClr val="bg1"/>
                </a:solidFill>
              </a:rPr>
              <a:t>assosiated</a:t>
            </a:r>
            <a:r>
              <a:rPr lang="en-US" dirty="0">
                <a:solidFill>
                  <a:schemeClr val="bg1"/>
                </a:solidFill>
              </a:rPr>
              <a:t> with a known </a:t>
            </a:r>
            <a:r>
              <a:rPr lang="en-US" b="1" dirty="0">
                <a:solidFill>
                  <a:schemeClr val="bg1"/>
                </a:solidFill>
              </a:rPr>
              <a:t>IPv4</a:t>
            </a:r>
            <a:r>
              <a:rPr lang="en-US" b="1" i="0" dirty="0">
                <a:solidFill>
                  <a:schemeClr val="bg1"/>
                </a:solidFill>
                <a:effectLst/>
              </a:rPr>
              <a:t> Address</a:t>
            </a:r>
            <a:r>
              <a:rPr lang="en-US" b="1" dirty="0">
                <a:solidFill>
                  <a:schemeClr val="bg1"/>
                </a:solidFill>
              </a:rPr>
              <a:t> .</a:t>
            </a:r>
            <a:endParaRPr lang="en-US" dirty="0">
              <a:solidFill>
                <a:schemeClr val="bg1"/>
              </a:solidFill>
              <a:ea typeface="Calibri"/>
              <a:cs typeface="Calibri"/>
            </a:endParaRPr>
          </a:p>
        </p:txBody>
      </p:sp>
      <p:sp>
        <p:nvSpPr>
          <p:cNvPr id="10" name="TextBox 9">
            <a:extLst>
              <a:ext uri="{FF2B5EF4-FFF2-40B4-BE49-F238E27FC236}">
                <a16:creationId xmlns:a16="http://schemas.microsoft.com/office/drawing/2014/main" id="{C8DECA89-CB53-7105-2342-BFC7F6771259}"/>
              </a:ext>
            </a:extLst>
          </p:cNvPr>
          <p:cNvSpPr txBox="1"/>
          <p:nvPr/>
        </p:nvSpPr>
        <p:spPr>
          <a:xfrm>
            <a:off x="127818" y="2280454"/>
            <a:ext cx="6121400" cy="369332"/>
          </a:xfrm>
          <a:prstGeom prst="rect">
            <a:avLst/>
          </a:prstGeom>
          <a:noFill/>
        </p:spPr>
        <p:txBody>
          <a:bodyPr wrap="square">
            <a:spAutoFit/>
          </a:bodyPr>
          <a:lstStyle/>
          <a:p>
            <a:r>
              <a:rPr lang="en-US" b="1">
                <a:solidFill>
                  <a:schemeClr val="bg1"/>
                </a:solidFill>
                <a:latin typeface="Tahoma" panose="020B0604030504040204" pitchFamily="34" charset="0"/>
              </a:rPr>
              <a:t>Example</a:t>
            </a:r>
            <a:r>
              <a:rPr lang="en-US" sz="1800" b="1" i="0">
                <a:solidFill>
                  <a:schemeClr val="bg1"/>
                </a:solidFill>
                <a:effectLst/>
                <a:latin typeface="Tahoma" panose="020B0604030504040204" pitchFamily="34" charset="0"/>
              </a:rPr>
              <a:t>: </a:t>
            </a:r>
            <a:endParaRPr lang="en-PK"/>
          </a:p>
        </p:txBody>
      </p:sp>
      <p:sp>
        <p:nvSpPr>
          <p:cNvPr id="12" name="TextBox 11">
            <a:extLst>
              <a:ext uri="{FF2B5EF4-FFF2-40B4-BE49-F238E27FC236}">
                <a16:creationId xmlns:a16="http://schemas.microsoft.com/office/drawing/2014/main" id="{AA2EE573-4BEE-6216-F7F5-774F931A2AEB}"/>
              </a:ext>
            </a:extLst>
          </p:cNvPr>
          <p:cNvSpPr txBox="1"/>
          <p:nvPr/>
        </p:nvSpPr>
        <p:spPr>
          <a:xfrm>
            <a:off x="127818" y="1586120"/>
            <a:ext cx="11810071" cy="584775"/>
          </a:xfrm>
          <a:prstGeom prst="rect">
            <a:avLst/>
          </a:prstGeom>
          <a:noFill/>
        </p:spPr>
        <p:txBody>
          <a:bodyPr wrap="square">
            <a:spAutoFit/>
          </a:bodyPr>
          <a:lstStyle/>
          <a:p>
            <a:r>
              <a:rPr lang="en-US" sz="1600">
                <a:solidFill>
                  <a:schemeClr val="bg2"/>
                </a:solidFill>
              </a:rPr>
              <a:t>For IP packet transfer, the source needs to know the destination MAC address. If unknown, the source floods the network, sending packets to all devices, causing unnecessary traffic. When the MAC address is known, the source can send the packet directly to the destination.</a:t>
            </a:r>
            <a:endParaRPr lang="en-PK" sz="1600">
              <a:solidFill>
                <a:schemeClr val="bg2"/>
              </a:solidFill>
            </a:endParaRPr>
          </a:p>
        </p:txBody>
      </p:sp>
      <p:pic>
        <p:nvPicPr>
          <p:cNvPr id="2" name="Picture 1" descr="A computer network diagram with a red circle&#10;&#10;AI-generated content may be incorrect.">
            <a:extLst>
              <a:ext uri="{FF2B5EF4-FFF2-40B4-BE49-F238E27FC236}">
                <a16:creationId xmlns:a16="http://schemas.microsoft.com/office/drawing/2014/main" id="{B1E2A7CC-7FFD-B2A5-3769-8D817EB88949}"/>
              </a:ext>
            </a:extLst>
          </p:cNvPr>
          <p:cNvPicPr>
            <a:picLocks noChangeAspect="1"/>
          </p:cNvPicPr>
          <p:nvPr/>
        </p:nvPicPr>
        <p:blipFill>
          <a:blip r:embed="rId4"/>
          <a:stretch>
            <a:fillRect/>
          </a:stretch>
        </p:blipFill>
        <p:spPr>
          <a:xfrm>
            <a:off x="5047710" y="2644086"/>
            <a:ext cx="6884239" cy="3597036"/>
          </a:xfrm>
          <a:prstGeom prst="rect">
            <a:avLst/>
          </a:prstGeom>
        </p:spPr>
      </p:pic>
    </p:spTree>
    <p:extLst>
      <p:ext uri="{BB962C8B-B14F-4D97-AF65-F5344CB8AC3E}">
        <p14:creationId xmlns:p14="http://schemas.microsoft.com/office/powerpoint/2010/main" val="3523570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Generated image">
            <a:extLst>
              <a:ext uri="{FF2B5EF4-FFF2-40B4-BE49-F238E27FC236}">
                <a16:creationId xmlns:a16="http://schemas.microsoft.com/office/drawing/2014/main" id="{357C1181-558D-02F7-2524-C3F9DB8494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42" b="1813"/>
          <a:stretch>
            <a:fillRect/>
          </a:stretch>
        </p:blipFill>
        <p:spPr bwMode="auto">
          <a:xfrm>
            <a:off x="6279984" y="199155"/>
            <a:ext cx="4967946" cy="6063107"/>
          </a:xfrm>
          <a:prstGeom prst="rect">
            <a:avLst/>
          </a:prstGeom>
          <a:solidFill>
            <a:srgbClr val="FFFFFF"/>
          </a:solidFill>
        </p:spPr>
      </p:pic>
      <p:sp>
        <p:nvSpPr>
          <p:cNvPr id="19" name="Title 2">
            <a:extLst>
              <a:ext uri="{FF2B5EF4-FFF2-40B4-BE49-F238E27FC236}">
                <a16:creationId xmlns:a16="http://schemas.microsoft.com/office/drawing/2014/main" id="{95DB7267-AB05-5D85-9A08-D68625A36325}"/>
              </a:ext>
            </a:extLst>
          </p:cNvPr>
          <p:cNvSpPr>
            <a:spLocks noGrp="1"/>
          </p:cNvSpPr>
          <p:nvPr>
            <p:ph type="title"/>
          </p:nvPr>
        </p:nvSpPr>
        <p:spPr>
          <a:xfrm>
            <a:off x="838199" y="201549"/>
            <a:ext cx="5434147" cy="1358075"/>
          </a:xfrm>
        </p:spPr>
        <p:txBody>
          <a:bodyPr>
            <a:normAutofit/>
          </a:bodyPr>
          <a:lstStyle/>
          <a:p>
            <a:r>
              <a:rPr lang="en-US" sz="3200"/>
              <a:t>ARP Frame Creation and Parsing Flow</a:t>
            </a:r>
          </a:p>
        </p:txBody>
      </p:sp>
      <p:sp>
        <p:nvSpPr>
          <p:cNvPr id="15" name="Rectangle 6">
            <a:extLst>
              <a:ext uri="{FF2B5EF4-FFF2-40B4-BE49-F238E27FC236}">
                <a16:creationId xmlns:a16="http://schemas.microsoft.com/office/drawing/2014/main" id="{765AFEEF-F6AC-93D0-7344-93C84E7D7EED}"/>
              </a:ext>
            </a:extLst>
          </p:cNvPr>
          <p:cNvSpPr>
            <a:spLocks noGrp="1" noChangeArrowheads="1"/>
          </p:cNvSpPr>
          <p:nvPr>
            <p:ph type="body" sz="quarter" idx="11"/>
          </p:nvPr>
        </p:nvSpPr>
        <p:spPr bwMode="auto">
          <a:xfrm>
            <a:off x="838200" y="1739326"/>
            <a:ext cx="5434147" cy="414905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PK" altLang="en-PK" sz="1600" b="1" i="0" u="none" strike="noStrike" cap="none" normalizeH="0" baseline="0" err="1">
                <a:ln>
                  <a:noFill/>
                </a:ln>
                <a:solidFill>
                  <a:srgbClr val="EAEAEA"/>
                </a:solidFill>
                <a:effectLst/>
              </a:rPr>
              <a:t>SystemVerilog</a:t>
            </a:r>
            <a:r>
              <a:rPr kumimoji="0" lang="en-PK" altLang="en-PK" sz="1600" b="1" i="0" u="none" strike="noStrike" cap="none" normalizeH="0" baseline="0">
                <a:ln>
                  <a:noFill/>
                </a:ln>
                <a:effectLst/>
              </a:rPr>
              <a:t> initiates the ARP frame creation</a:t>
            </a:r>
            <a:r>
              <a:rPr kumimoji="0" lang="en-PK" altLang="en-PK" sz="1600" b="0" i="0" u="none" strike="noStrike" cap="none" normalizeH="0" baseline="0">
                <a:ln>
                  <a:noFill/>
                </a:ln>
                <a:effectLst/>
              </a:rPr>
              <a:t> by calling a</a:t>
            </a:r>
            <a:r>
              <a:rPr kumimoji="0" lang="en-US" altLang="en-PK" sz="1600" b="0" i="0" u="none" strike="noStrike" cap="none" normalizeH="0" baseline="0">
                <a:ln>
                  <a:noFill/>
                </a:ln>
                <a:effectLst/>
              </a:rPr>
              <a:t> </a:t>
            </a:r>
            <a:r>
              <a:rPr kumimoji="0" lang="en-US" altLang="en-PK" sz="1600" b="0" i="0" u="none" strike="noStrike" cap="none" normalizeH="0" baseline="0" err="1">
                <a:ln>
                  <a:noFill/>
                </a:ln>
                <a:effectLst/>
              </a:rPr>
              <a:t>arp</a:t>
            </a:r>
            <a:r>
              <a:rPr kumimoji="0" lang="en-US" altLang="en-PK" sz="1600" b="0" i="0" u="none" strike="noStrike" cap="none" normalizeH="0" baseline="0">
                <a:ln>
                  <a:noFill/>
                </a:ln>
                <a:effectLst/>
              </a:rPr>
              <a:t> </a:t>
            </a:r>
            <a:r>
              <a:rPr kumimoji="0" lang="en-PK" altLang="en-PK" sz="1600" b="0" i="0" u="none" strike="noStrike" cap="none" normalizeH="0" baseline="0">
                <a:ln>
                  <a:noFill/>
                </a:ln>
                <a:effectLst/>
              </a:rPr>
              <a:t>function  and providing the required data, such as source MAC, destination MAC, and IP addresses.</a:t>
            </a:r>
          </a:p>
          <a:p>
            <a:pPr marL="0" marR="0" lvl="0" indent="0" defTabSz="914400" rtl="0" eaLnBrk="0" fontAlgn="base" latinLnBrk="0" hangingPunct="0">
              <a:spcBef>
                <a:spcPct val="0"/>
              </a:spcBef>
              <a:spcAft>
                <a:spcPts val="600"/>
              </a:spcAft>
              <a:buClrTx/>
              <a:buSzTx/>
              <a:buFontTx/>
              <a:buChar char="•"/>
              <a:tabLst/>
            </a:pPr>
            <a:r>
              <a:rPr kumimoji="0" lang="en-PK" altLang="en-PK" sz="1600" b="1" i="0" u="none" strike="noStrike" cap="none" normalizeH="0" baseline="0">
                <a:ln>
                  <a:noFill/>
                </a:ln>
                <a:solidFill>
                  <a:srgbClr val="EAEAEA"/>
                </a:solidFill>
                <a:effectLst/>
              </a:rPr>
              <a:t>The C Wrapper processes </a:t>
            </a:r>
            <a:r>
              <a:rPr kumimoji="0" lang="en-PK" altLang="en-PK" sz="1600" b="1" i="0" u="none" strike="noStrike" cap="none" normalizeH="0" baseline="0">
                <a:ln>
                  <a:noFill/>
                </a:ln>
                <a:effectLst/>
              </a:rPr>
              <a:t>the input data</a:t>
            </a:r>
            <a:r>
              <a:rPr kumimoji="0" lang="en-PK" altLang="en-PK" sz="1600" b="0" i="0" u="none" strike="noStrike" cap="none" normalizeH="0" baseline="0">
                <a:ln>
                  <a:noFill/>
                </a:ln>
                <a:effectLst/>
              </a:rPr>
              <a:t>, converting </a:t>
            </a:r>
            <a:r>
              <a:rPr kumimoji="0" lang="en-PK" altLang="en-PK" sz="1600" b="0" i="0" u="none" strike="noStrike" cap="none" normalizeH="0" baseline="0" err="1">
                <a:ln>
                  <a:noFill/>
                </a:ln>
                <a:effectLst/>
              </a:rPr>
              <a:t>SystemVerilog</a:t>
            </a:r>
            <a:r>
              <a:rPr kumimoji="0" lang="en-PK" altLang="en-PK" sz="1600" b="0" i="0" u="none" strike="noStrike" cap="none" normalizeH="0" baseline="0">
                <a:ln>
                  <a:noFill/>
                </a:ln>
                <a:effectLst/>
              </a:rPr>
              <a:t> types into </a:t>
            </a:r>
            <a:r>
              <a:rPr kumimoji="0" lang="en-PK" altLang="en-PK" sz="1600" b="0" i="0" u="none" strike="noStrike" cap="none" normalizeH="0" baseline="0" err="1">
                <a:ln>
                  <a:noFill/>
                </a:ln>
                <a:effectLst/>
              </a:rPr>
              <a:t>Pyth</a:t>
            </a:r>
            <a:r>
              <a:rPr lang="en-US" altLang="en-PK" sz="1600"/>
              <a:t>on </a:t>
            </a:r>
            <a:r>
              <a:rPr kumimoji="0" lang="en-PK" altLang="en-PK" sz="1600" b="0" i="0" u="none" strike="noStrike" cap="none" normalizeH="0" baseline="0">
                <a:ln>
                  <a:noFill/>
                </a:ln>
                <a:effectLst/>
              </a:rPr>
              <a:t>compatible formats so that Python can use them correctly.</a:t>
            </a:r>
          </a:p>
          <a:p>
            <a:pPr marL="0" marR="0" lvl="0" indent="0" defTabSz="914400" rtl="0" eaLnBrk="0" fontAlgn="base" latinLnBrk="0" hangingPunct="0">
              <a:spcBef>
                <a:spcPct val="0"/>
              </a:spcBef>
              <a:spcAft>
                <a:spcPts val="600"/>
              </a:spcAft>
              <a:buClrTx/>
              <a:buSzTx/>
              <a:buFontTx/>
              <a:buChar char="•"/>
              <a:tabLst/>
            </a:pPr>
            <a:r>
              <a:rPr kumimoji="0" lang="en-PK" altLang="en-PK" sz="1600" b="1" i="0" u="none" strike="noStrike" cap="none" normalizeH="0" baseline="0">
                <a:ln>
                  <a:noFill/>
                </a:ln>
                <a:solidFill>
                  <a:srgbClr val="EAEAEA"/>
                </a:solidFill>
                <a:effectLst/>
              </a:rPr>
              <a:t>Python constructs the ARP frame</a:t>
            </a:r>
            <a:r>
              <a:rPr kumimoji="0" lang="en-PK" altLang="en-PK" sz="1600" b="0" i="0" u="none" strike="noStrike" cap="none" normalizeH="0" baseline="0">
                <a:ln>
                  <a:noFill/>
                </a:ln>
                <a:solidFill>
                  <a:srgbClr val="EAEAEA"/>
                </a:solidFill>
                <a:effectLst/>
              </a:rPr>
              <a:t> </a:t>
            </a:r>
            <a:r>
              <a:rPr kumimoji="0" lang="en-PK" altLang="en-PK" sz="1600" b="0" i="0" u="none" strike="noStrike" cap="none" normalizeH="0" baseline="0">
                <a:ln>
                  <a:noFill/>
                </a:ln>
                <a:effectLst/>
              </a:rPr>
              <a:t>using the input data, creating the Ethernet and ARP headers and assembling the complete packet</a:t>
            </a:r>
            <a:r>
              <a:rPr kumimoji="0" lang="en-US" altLang="en-PK" sz="1600" b="0" i="0" u="none" strike="noStrike" cap="none" normalizeH="0" baseline="0">
                <a:ln>
                  <a:noFill/>
                </a:ln>
                <a:effectLst/>
              </a:rPr>
              <a:t> using </a:t>
            </a:r>
            <a:r>
              <a:rPr kumimoji="0" lang="en-US" altLang="en-PK" sz="1600" b="0" i="0" u="none" strike="noStrike" cap="none" normalizeH="0" baseline="0" err="1">
                <a:ln>
                  <a:noFill/>
                </a:ln>
                <a:effectLst/>
              </a:rPr>
              <a:t>Scapy</a:t>
            </a:r>
            <a:endParaRPr kumimoji="0" lang="en-PK" altLang="en-PK" sz="1600" b="0"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PK" altLang="en-PK" sz="1600" b="1" i="0" u="none" strike="noStrike" cap="none" normalizeH="0" baseline="0">
                <a:ln>
                  <a:noFill/>
                </a:ln>
                <a:solidFill>
                  <a:srgbClr val="EAEAEA"/>
                </a:solidFill>
                <a:effectLst/>
              </a:rPr>
              <a:t>The C Wrapper returns the generated </a:t>
            </a:r>
            <a:r>
              <a:rPr kumimoji="0" lang="en-PK" altLang="en-PK" sz="1600" b="1" i="0" u="none" strike="noStrike" cap="none" normalizeH="0" baseline="0">
                <a:ln>
                  <a:noFill/>
                </a:ln>
                <a:effectLst/>
              </a:rPr>
              <a:t>frame</a:t>
            </a:r>
            <a:r>
              <a:rPr kumimoji="0" lang="en-PK" altLang="en-PK" sz="1600" b="0" i="0" u="none" strike="noStrike" cap="none" normalizeH="0" baseline="0">
                <a:ln>
                  <a:noFill/>
                </a:ln>
                <a:effectLst/>
              </a:rPr>
              <a:t> by copying the raw bytes back into </a:t>
            </a:r>
            <a:r>
              <a:rPr kumimoji="0" lang="en-PK" altLang="en-PK" sz="1600" b="0" i="0" u="none" strike="noStrike" cap="none" normalizeH="0" baseline="0" err="1">
                <a:ln>
                  <a:noFill/>
                </a:ln>
                <a:effectLst/>
              </a:rPr>
              <a:t>SystemVerilog</a:t>
            </a:r>
            <a:r>
              <a:rPr kumimoji="0" lang="en-PK" altLang="en-PK" sz="1600" b="0" i="0" u="none" strike="noStrike" cap="none" normalizeH="0" baseline="0">
                <a:ln>
                  <a:noFill/>
                </a:ln>
                <a:effectLst/>
              </a:rPr>
              <a:t> memory.</a:t>
            </a:r>
          </a:p>
          <a:p>
            <a:pPr marL="0" marR="0" lvl="0" indent="0" defTabSz="914400" rtl="0" eaLnBrk="0" fontAlgn="base" latinLnBrk="0" hangingPunct="0">
              <a:spcBef>
                <a:spcPct val="0"/>
              </a:spcBef>
              <a:spcAft>
                <a:spcPts val="600"/>
              </a:spcAft>
              <a:buClrTx/>
              <a:buSzTx/>
              <a:buFontTx/>
              <a:buChar char="•"/>
              <a:tabLst/>
            </a:pPr>
            <a:r>
              <a:rPr kumimoji="0" lang="en-PK" altLang="en-PK" sz="1600" b="1" i="0" u="none" strike="noStrike" cap="none" normalizeH="0" baseline="0" err="1">
                <a:ln>
                  <a:noFill/>
                </a:ln>
                <a:solidFill>
                  <a:srgbClr val="EAEAEA"/>
                </a:solidFill>
                <a:effectLst/>
              </a:rPr>
              <a:t>SystemVerilog</a:t>
            </a:r>
            <a:r>
              <a:rPr kumimoji="0" lang="en-PK" altLang="en-PK" sz="1600" b="1" i="0" u="none" strike="noStrike" cap="none" normalizeH="0" baseline="0">
                <a:ln>
                  <a:noFill/>
                </a:ln>
                <a:solidFill>
                  <a:srgbClr val="EAEAEA"/>
                </a:solidFill>
                <a:effectLst/>
              </a:rPr>
              <a:t> parses the returned ARP frame</a:t>
            </a:r>
            <a:r>
              <a:rPr kumimoji="0" lang="en-PK" altLang="en-PK" sz="1600" b="0" i="0" u="none" strike="noStrike" cap="none" normalizeH="0" baseline="0">
                <a:ln>
                  <a:noFill/>
                </a:ln>
                <a:solidFill>
                  <a:srgbClr val="EAEAEA"/>
                </a:solidFill>
                <a:effectLst/>
              </a:rPr>
              <a:t>, </a:t>
            </a:r>
            <a:r>
              <a:rPr kumimoji="0" lang="en-PK" altLang="en-PK" sz="1600" b="0" i="0" u="none" strike="noStrike" cap="none" normalizeH="0" baseline="0">
                <a:ln>
                  <a:noFill/>
                </a:ln>
                <a:effectLst/>
              </a:rPr>
              <a:t>extracting and verifying fields to ensure the frame is correctly formed.</a:t>
            </a:r>
          </a:p>
        </p:txBody>
      </p:sp>
      <p:sp>
        <p:nvSpPr>
          <p:cNvPr id="2" name="Slide Number Placeholder 1">
            <a:extLst>
              <a:ext uri="{FF2B5EF4-FFF2-40B4-BE49-F238E27FC236}">
                <a16:creationId xmlns:a16="http://schemas.microsoft.com/office/drawing/2014/main" id="{E8BE75F2-46D7-D8EC-03B2-FB6BB5F3FA2F}"/>
              </a:ext>
            </a:extLst>
          </p:cNvPr>
          <p:cNvSpPr>
            <a:spLocks noGrp="1"/>
          </p:cNvSpPr>
          <p:nvPr>
            <p:ph type="sldNum" sz="quarter" idx="4"/>
          </p:nvPr>
        </p:nvSpPr>
        <p:spPr/>
        <p:txBody>
          <a:bodyPr/>
          <a:lstStyle/>
          <a:p>
            <a:fld id="{E840CC81-3A8F-D84B-B716-D833C75ABD44}" type="slidenum">
              <a:rPr lang="en-US" smtClean="0"/>
              <a:pPr/>
              <a:t>7</a:t>
            </a:fld>
            <a:endParaRPr lang="en-US"/>
          </a:p>
        </p:txBody>
      </p:sp>
    </p:spTree>
    <p:extLst>
      <p:ext uri="{BB962C8B-B14F-4D97-AF65-F5344CB8AC3E}">
        <p14:creationId xmlns:p14="http://schemas.microsoft.com/office/powerpoint/2010/main" val="1325988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DD3906-59F1-FBF7-3734-579457FD5927}"/>
              </a:ext>
            </a:extLst>
          </p:cNvPr>
          <p:cNvSpPr>
            <a:spLocks noGrp="1"/>
          </p:cNvSpPr>
          <p:nvPr>
            <p:ph type="sldNum" sz="quarter" idx="4"/>
          </p:nvPr>
        </p:nvSpPr>
        <p:spPr/>
        <p:txBody>
          <a:bodyPr/>
          <a:lstStyle/>
          <a:p>
            <a:fld id="{E840CC81-3A8F-D84B-B716-D833C75ABD44}" type="slidenum">
              <a:rPr lang="en-US" smtClean="0"/>
              <a:pPr/>
              <a:t>8</a:t>
            </a:fld>
            <a:endParaRPr lang="en-US"/>
          </a:p>
        </p:txBody>
      </p:sp>
      <p:pic>
        <p:nvPicPr>
          <p:cNvPr id="6" name="Picture 5">
            <a:extLst>
              <a:ext uri="{FF2B5EF4-FFF2-40B4-BE49-F238E27FC236}">
                <a16:creationId xmlns:a16="http://schemas.microsoft.com/office/drawing/2014/main" id="{3C5ACD97-77E1-D321-5577-F58431A0FD25}"/>
              </a:ext>
            </a:extLst>
          </p:cNvPr>
          <p:cNvPicPr>
            <a:picLocks noChangeAspect="1"/>
          </p:cNvPicPr>
          <p:nvPr/>
        </p:nvPicPr>
        <p:blipFill>
          <a:blip r:embed="rId3"/>
          <a:stretch>
            <a:fillRect/>
          </a:stretch>
        </p:blipFill>
        <p:spPr>
          <a:xfrm>
            <a:off x="4429356" y="136525"/>
            <a:ext cx="7671204" cy="6081449"/>
          </a:xfrm>
          <a:prstGeom prst="rect">
            <a:avLst/>
          </a:prstGeom>
        </p:spPr>
      </p:pic>
      <p:sp>
        <p:nvSpPr>
          <p:cNvPr id="10" name="TextBox 9">
            <a:extLst>
              <a:ext uri="{FF2B5EF4-FFF2-40B4-BE49-F238E27FC236}">
                <a16:creationId xmlns:a16="http://schemas.microsoft.com/office/drawing/2014/main" id="{F1775E37-ACF1-89CE-2365-45C9CE82CB11}"/>
              </a:ext>
            </a:extLst>
          </p:cNvPr>
          <p:cNvSpPr txBox="1"/>
          <p:nvPr/>
        </p:nvSpPr>
        <p:spPr>
          <a:xfrm>
            <a:off x="284480" y="355600"/>
            <a:ext cx="3789680" cy="584775"/>
          </a:xfrm>
          <a:prstGeom prst="rect">
            <a:avLst/>
          </a:prstGeom>
          <a:noFill/>
        </p:spPr>
        <p:txBody>
          <a:bodyPr wrap="square" rtlCol="0">
            <a:spAutoFit/>
          </a:bodyPr>
          <a:lstStyle/>
          <a:p>
            <a:r>
              <a:rPr lang="en-US" sz="3200" b="1">
                <a:solidFill>
                  <a:srgbClr val="FFFFFF"/>
                </a:solidFill>
                <a:latin typeface="Poppins" panose="00000500000000000000" pitchFamily="2" charset="0"/>
                <a:ea typeface="+mj-ea"/>
                <a:cs typeface="Poppins" panose="00000500000000000000" pitchFamily="2" charset="0"/>
              </a:rPr>
              <a:t>Test Case of UDP</a:t>
            </a:r>
            <a:endParaRPr lang="en-PK"/>
          </a:p>
        </p:txBody>
      </p:sp>
      <p:sp>
        <p:nvSpPr>
          <p:cNvPr id="4" name="TextBox 3">
            <a:extLst>
              <a:ext uri="{FF2B5EF4-FFF2-40B4-BE49-F238E27FC236}">
                <a16:creationId xmlns:a16="http://schemas.microsoft.com/office/drawing/2014/main" id="{AF4338F4-C15D-C71B-B33D-057945C98EC9}"/>
              </a:ext>
            </a:extLst>
          </p:cNvPr>
          <p:cNvSpPr txBox="1"/>
          <p:nvPr/>
        </p:nvSpPr>
        <p:spPr>
          <a:xfrm>
            <a:off x="288099" y="1102290"/>
            <a:ext cx="479955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r>
              <a:rPr lang="en-US" sz="2400">
                <a:solidFill>
                  <a:schemeClr val="bg1"/>
                </a:solidFill>
                <a:ea typeface="Calibri"/>
                <a:cs typeface="Calibri"/>
              </a:rPr>
              <a:t>Building UDP Packet</a:t>
            </a:r>
          </a:p>
          <a:p>
            <a:pPr marL="228600" indent="-228600">
              <a:buAutoNum type="arabicPeriod"/>
            </a:pPr>
            <a:r>
              <a:rPr lang="en-US" sz="2400">
                <a:solidFill>
                  <a:schemeClr val="bg1"/>
                </a:solidFill>
                <a:ea typeface="Calibri"/>
                <a:cs typeface="Calibri"/>
              </a:rPr>
              <a:t>Test bench send UDP packet to DUT</a:t>
            </a:r>
          </a:p>
          <a:p>
            <a:pPr marL="228600" indent="-228600">
              <a:buAutoNum type="arabicPeriod"/>
            </a:pPr>
            <a:r>
              <a:rPr lang="en-US" sz="2400">
                <a:solidFill>
                  <a:schemeClr val="bg1"/>
                </a:solidFill>
                <a:ea typeface="Calibri"/>
                <a:cs typeface="Calibri"/>
              </a:rPr>
              <a:t>ARP Request from DUT</a:t>
            </a:r>
          </a:p>
          <a:p>
            <a:pPr marL="228600" indent="-228600">
              <a:buAutoNum type="arabicPeriod"/>
            </a:pPr>
            <a:r>
              <a:rPr lang="en-US" sz="2400">
                <a:solidFill>
                  <a:schemeClr val="bg1"/>
                </a:solidFill>
                <a:ea typeface="Calibri"/>
                <a:cs typeface="Calibri"/>
              </a:rPr>
              <a:t>ARP Reply from TB module</a:t>
            </a:r>
          </a:p>
          <a:p>
            <a:pPr marL="228600" indent="-228600">
              <a:buAutoNum type="arabicPeriod"/>
            </a:pPr>
            <a:r>
              <a:rPr lang="en-US" sz="2400">
                <a:solidFill>
                  <a:schemeClr val="bg1"/>
                </a:solidFill>
                <a:ea typeface="Calibri"/>
                <a:cs typeface="Calibri"/>
              </a:rPr>
              <a:t>Checking expected UDP </a:t>
            </a:r>
          </a:p>
          <a:p>
            <a:r>
              <a:rPr lang="en-US" sz="2400">
                <a:solidFill>
                  <a:schemeClr val="bg1"/>
                </a:solidFill>
                <a:ea typeface="Calibri"/>
                <a:cs typeface="Calibri"/>
              </a:rPr>
              <a:t>   response</a:t>
            </a:r>
          </a:p>
        </p:txBody>
      </p:sp>
    </p:spTree>
    <p:extLst>
      <p:ext uri="{BB962C8B-B14F-4D97-AF65-F5344CB8AC3E}">
        <p14:creationId xmlns:p14="http://schemas.microsoft.com/office/powerpoint/2010/main" val="3431969390"/>
      </p:ext>
    </p:extLst>
  </p:cSld>
  <p:clrMapOvr>
    <a:masterClrMapping/>
  </p:clrMapOvr>
</p:sld>
</file>

<file path=ppt/theme/theme1.xml><?xml version="1.0" encoding="utf-8"?>
<a:theme xmlns:a="http://schemas.openxmlformats.org/drawingml/2006/main" name="ArcanaSemi">
  <a:themeElements>
    <a:clrScheme name="Custom 100">
      <a:dk1>
        <a:srgbClr val="000000"/>
      </a:dk1>
      <a:lt1>
        <a:srgbClr val="FFFFFF"/>
      </a:lt1>
      <a:dk2>
        <a:srgbClr val="191F2C"/>
      </a:dk2>
      <a:lt2>
        <a:srgbClr val="B7DFFF"/>
      </a:lt2>
      <a:accent1>
        <a:srgbClr val="284168"/>
      </a:accent1>
      <a:accent2>
        <a:srgbClr val="40659F"/>
      </a:accent2>
      <a:accent3>
        <a:srgbClr val="BDCDEB"/>
      </a:accent3>
      <a:accent4>
        <a:srgbClr val="EC154E"/>
      </a:accent4>
      <a:accent5>
        <a:srgbClr val="C58FB4"/>
      </a:accent5>
      <a:accent6>
        <a:srgbClr val="563159"/>
      </a:accent6>
      <a:hlink>
        <a:srgbClr val="0563C1"/>
      </a:hlink>
      <a:folHlink>
        <a:srgbClr val="BA4FA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382B7E79-B642-D648-8472-3CDF52F043E5}" vid="{ABD0CA06-01EF-D542-994C-798BB4CB34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eb4a7a6-ebce-4093-95a1-be3279095ad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1A43ABB1434B84D8D2EBDB64FC4886E" ma:contentTypeVersion="18" ma:contentTypeDescription="Create a new document." ma:contentTypeScope="" ma:versionID="9b999676d2624c18e34ee589b330a3d7">
  <xsd:schema xmlns:xsd="http://www.w3.org/2001/XMLSchema" xmlns:xs="http://www.w3.org/2001/XMLSchema" xmlns:p="http://schemas.microsoft.com/office/2006/metadata/properties" xmlns:ns3="beb4a7a6-ebce-4093-95a1-be3279095ad8" xmlns:ns4="398b27f1-2580-4e7c-9fb9-42b0c903e752" targetNamespace="http://schemas.microsoft.com/office/2006/metadata/properties" ma:root="true" ma:fieldsID="d4d5dab1e887d680f033e92ed9faad69" ns3:_="" ns4:_="">
    <xsd:import namespace="beb4a7a6-ebce-4093-95a1-be3279095ad8"/>
    <xsd:import namespace="398b27f1-2580-4e7c-9fb9-42b0c903e75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4:SharedWithUsers" minOccurs="0"/>
                <xsd:element ref="ns4:SharedWithDetails" minOccurs="0"/>
                <xsd:element ref="ns4:SharingHintHash"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b4a7a6-ebce-4093-95a1-be3279095a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descrip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98b27f1-2580-4e7c-9fb9-42b0c903e75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EF5FFD-72FD-4AA8-B2BE-304E910DBAED}">
  <ds:schemaRefs>
    <ds:schemaRef ds:uri="398b27f1-2580-4e7c-9fb9-42b0c903e752"/>
    <ds:schemaRef ds:uri="beb4a7a6-ebce-4093-95a1-be3279095ad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0396065-F571-4AB5-BEFB-4B74838B8A90}">
  <ds:schemaRefs>
    <ds:schemaRef ds:uri="398b27f1-2580-4e7c-9fb9-42b0c903e752"/>
    <ds:schemaRef ds:uri="beb4a7a6-ebce-4093-95a1-be3279095ad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F78218E-7ED3-4CB6-92EF-FE53E8A881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2455</Words>
  <Application>Microsoft Office PowerPoint</Application>
  <PresentationFormat>Widescreen</PresentationFormat>
  <Paragraphs>193</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Helvetica</vt:lpstr>
      <vt:lpstr>Helvetica Light</vt:lpstr>
      <vt:lpstr>Poppins</vt:lpstr>
      <vt:lpstr>Tahoma</vt:lpstr>
      <vt:lpstr>ArcanaSemi</vt:lpstr>
      <vt:lpstr>PowerPoint Presentation</vt:lpstr>
      <vt:lpstr>Ethernet/IP in the OSI Model: Layer-wise Overview</vt:lpstr>
      <vt:lpstr>25G Ethernet with Alex Forencich’s Verilog Library</vt:lpstr>
      <vt:lpstr>Data Flow Across Network Layers</vt:lpstr>
      <vt:lpstr>Interfaces Involved</vt:lpstr>
      <vt:lpstr>PowerPoint Presentation</vt:lpstr>
      <vt:lpstr>PowerPoint Presentation</vt:lpstr>
      <vt:lpstr>ARP Frame Creation and Parsing Flow</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Talha Anwer</dc:creator>
  <cp:keywords/>
  <dc:description/>
  <cp:lastModifiedBy>Muhammad Ahtisham Sudheer</cp:lastModifiedBy>
  <cp:revision>5</cp:revision>
  <cp:lastPrinted>2025-08-28T09:19:42Z</cp:lastPrinted>
  <dcterms:created xsi:type="dcterms:W3CDTF">2022-01-17T15:21:11Z</dcterms:created>
  <dcterms:modified xsi:type="dcterms:W3CDTF">2025-08-28T13:14:29Z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0x01010081A43ABB1434B84D8D2EBDB64FC4886E</vt:lpwstr>
  </property>
  <property fmtid="{D5CDD505-2E9C-101B-9397-08002B2CF9AE}" pid="3" name="MediaServiceImageTags">
    <vt:lpwstr/>
  </property>
</Properties>
</file>