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415FA8-BAA0-4386-AE31-B78F5E7C529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3BFAC0-83D9-4EF6-BAA8-91EC69EB9FD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493040-2FB8-4794-A5EE-613CBB68E0F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1C75CB-38DB-4071-930E-ED42568FB06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7F053-BC03-4576-8029-E58C9206D8A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D6614C-F362-4E25-A812-BDBB1874ECF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A1A718-6996-497A-9021-3E442092E5B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7E6E9C-76F6-40A5-A773-B1DCFFC34EA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D646EA-0601-4E54-A71C-90144805F21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B20796-B4D3-410E-9891-BDF285CB2DE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F1F9B8-CA04-46D9-86EB-A852E17AEFC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26F1C9-0329-4610-AF1C-8F1CEB2EDAF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560306-4B7B-4E3C-977A-D45C99B4F8D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811863-1DD1-4C67-9CA0-370F970E4B1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0D5769-7887-4023-B8EE-BF665653D9C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B96C07-44D3-411C-89AA-AC2DE6D3F09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DA2B06-BC1B-41E3-BBCA-A663ED3889E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7E55BC-E5A1-464F-A58D-9CE1A51801A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C658E7-1664-40D1-9E3C-0496497FBC3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53CBB5-C3E3-471D-AD0A-DF9FAA87DA6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C7619F-44D1-4931-BE4C-F0239C3F1BE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7F2812-1544-4CC3-8D5D-21009BD04DB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FB4C07-283F-4E35-A9E6-27A79FD9E13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3D3F05-2016-4C42-8706-6F36FCF1C57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7;p1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Google Shape;8;p1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9;p1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10;p1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Google Shape;11;p1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Google Shape;12;p1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Google Shape;13;p1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Google Shape;14;p1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Google Shape;15;p1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Google Shape;16;p1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17;p1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Google Shape;18;p1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Google Shape;19;p1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Google Shape;20;p1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Google Shape;21;p1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22;p1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Google Shape;23;p1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Google Shape;24;p1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Google Shape;25;p1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CA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"/>
          </p:nvPr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E9E20F-706C-4A19-AF56-E3F0D5902131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CA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2;p14"/>
          <p:cNvSpPr/>
          <p:nvPr/>
        </p:nvSpPr>
        <p:spPr>
          <a:xfrm rot="18876000">
            <a:off x="8645760" y="-40536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93;p14"/>
          <p:cNvSpPr/>
          <p:nvPr/>
        </p:nvSpPr>
        <p:spPr>
          <a:xfrm rot="18876000">
            <a:off x="8665920" y="398304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p14"/>
          <p:cNvSpPr/>
          <p:nvPr/>
        </p:nvSpPr>
        <p:spPr>
          <a:xfrm rot="18964800">
            <a:off x="993960" y="59158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95;p14"/>
          <p:cNvSpPr/>
          <p:nvPr/>
        </p:nvSpPr>
        <p:spPr>
          <a:xfrm rot="18964800">
            <a:off x="-1296720" y="55137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96;p14"/>
          <p:cNvSpPr/>
          <p:nvPr/>
        </p:nvSpPr>
        <p:spPr>
          <a:xfrm rot="18964800">
            <a:off x="3682080" y="33948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97;p14"/>
          <p:cNvSpPr/>
          <p:nvPr/>
        </p:nvSpPr>
        <p:spPr>
          <a:xfrm rot="18964800">
            <a:off x="1445760" y="-7581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98;p14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sldNum" idx="2"/>
          </p:nvPr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A2E203-8C3F-4C57-A827-5A37CE935DE4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CA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64;p27"/>
          <p:cNvSpPr/>
          <p:nvPr/>
        </p:nvSpPr>
        <p:spPr>
          <a:xfrm>
            <a:off x="294480" y="4631400"/>
            <a:ext cx="65995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CA" sz="2400" spc="-1" strike="noStrike">
                <a:solidFill>
                  <a:srgbClr val="000000"/>
                </a:solidFill>
                <a:latin typeface="Noto Sans"/>
                <a:ea typeface="Noto Sans"/>
              </a:rPr>
              <a:t>JSoC - BIOL490 2023 Periodic Meeting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27"/>
          <p:cNvSpPr/>
          <p:nvPr/>
        </p:nvSpPr>
        <p:spPr>
          <a:xfrm>
            <a:off x="7315200" y="46310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Noto Sans"/>
                <a:ea typeface="Noto Sans"/>
              </a:rPr>
              <a:t>Michael Persico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Noto Sans"/>
                <a:ea typeface="Noto Sans"/>
              </a:rPr>
              <a:t>YYYY-MM-DD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Google Shape;166;p27"/>
          <p:cNvCxnSpPr/>
          <p:nvPr/>
        </p:nvCxnSpPr>
        <p:spPr>
          <a:xfrm>
            <a:off x="7132320" y="4375440"/>
            <a:ext cx="360" cy="1006200"/>
          </a:xfrm>
          <a:prstGeom prst="straightConnector1">
            <a:avLst/>
          </a:prstGeom>
          <a:ln w="54700">
            <a:solidFill>
              <a:srgbClr val="999999"/>
            </a:solidFill>
            <a:round/>
          </a:ln>
        </p:spPr>
      </p:cxnSp>
      <p:grpSp>
        <p:nvGrpSpPr>
          <p:cNvPr id="108" name=""/>
          <p:cNvGrpSpPr/>
          <p:nvPr/>
        </p:nvGrpSpPr>
        <p:grpSpPr>
          <a:xfrm>
            <a:off x="180000" y="1340640"/>
            <a:ext cx="9649440" cy="1189440"/>
            <a:chOff x="180000" y="1340640"/>
            <a:chExt cx="9649440" cy="1189440"/>
          </a:xfrm>
        </p:grpSpPr>
        <p:pic>
          <p:nvPicPr>
            <p:cNvPr id="109" name="Google Shape;168;p27" descr=""/>
            <p:cNvPicPr/>
            <p:nvPr/>
          </p:nvPicPr>
          <p:blipFill>
            <a:blip r:embed="rId1"/>
            <a:srcRect l="0" t="36763" r="0" b="38786"/>
            <a:stretch/>
          </p:blipFill>
          <p:spPr>
            <a:xfrm>
              <a:off x="3684600" y="1429920"/>
              <a:ext cx="3966120" cy="969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Google Shape;169;p27" descr=""/>
            <p:cNvPicPr/>
            <p:nvPr/>
          </p:nvPicPr>
          <p:blipFill>
            <a:blip r:embed="rId2"/>
            <a:stretch/>
          </p:blipFill>
          <p:spPr>
            <a:xfrm>
              <a:off x="8055000" y="1340640"/>
              <a:ext cx="1774440" cy="114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" descr=""/>
            <p:cNvPicPr/>
            <p:nvPr/>
          </p:nvPicPr>
          <p:blipFill>
            <a:blip r:embed="rId3"/>
            <a:stretch/>
          </p:blipFill>
          <p:spPr>
            <a:xfrm>
              <a:off x="180000" y="1440000"/>
              <a:ext cx="3100680" cy="1090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75;p28"/>
          <p:cNvSpPr/>
          <p:nvPr/>
        </p:nvSpPr>
        <p:spPr>
          <a:xfrm>
            <a:off x="0" y="5290920"/>
            <a:ext cx="3747240" cy="3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Noto Sans"/>
                <a:ea typeface="Noto Sans"/>
              </a:rPr>
              <a:t>Michael Persico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Arial"/>
              </a:rPr>
              <a:t> | </a:t>
            </a:r>
            <a:r>
              <a:rPr b="1" lang="en-CA" sz="1800" spc="-1" strike="noStrike">
                <a:solidFill>
                  <a:srgbClr val="000000"/>
                </a:solidFill>
                <a:latin typeface="Noto Sans"/>
                <a:ea typeface="Noto Sans"/>
              </a:rPr>
              <a:t>YYYY-MM-DD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76;p28"/>
          <p:cNvSpPr/>
          <p:nvPr/>
        </p:nvSpPr>
        <p:spPr>
          <a:xfrm>
            <a:off x="5528520" y="5290920"/>
            <a:ext cx="2539440" cy="3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Noto Sans"/>
                <a:ea typeface="Noto Sans"/>
              </a:rPr>
              <a:t>JSoC - BIOL490 2023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77;p28"/>
          <p:cNvSpPr/>
          <p:nvPr/>
        </p:nvSpPr>
        <p:spPr>
          <a:xfrm>
            <a:off x="90000" y="57240"/>
            <a:ext cx="80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Arial"/>
              </a:rPr>
              <a:t>Subject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78;p28"/>
          <p:cNvSpPr/>
          <p:nvPr/>
        </p:nvSpPr>
        <p:spPr>
          <a:xfrm>
            <a:off x="122760" y="867240"/>
            <a:ext cx="794520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CA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Subject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Arial"/>
              </a:rPr>
              <a:t>Note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LibreOffice/7.5.4.2$Linux_X86_64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2023-06-15T10:29:03Z</dcterms:modified>
  <cp:revision>2</cp:revision>
  <dc:subject/>
  <dc:title/>
</cp:coreProperties>
</file>