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D8326-B38A-4BE3-97D5-931A3BD19AE9}" v="6" dt="2024-02-27T00:57:39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8</cp:revision>
  <dcterms:created xsi:type="dcterms:W3CDTF">2024-02-27T00:55:54Z</dcterms:created>
  <dcterms:modified xsi:type="dcterms:W3CDTF">2024-02-27T01:02:46Z</dcterms:modified>
</cp:coreProperties>
</file>