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5683-BDFB-BC85-E7AD-7074B8A93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33D01B-C301-89B4-9754-9B72AC86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0DAA7-1315-9C34-716B-8417996F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4E1A7-EF89-5207-60AF-78640F46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7993E-81D3-FDE3-F8A7-AD3C6D9B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E66A6-AA99-5576-BC31-14B97850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174BBD-3696-7696-C79B-9090182EA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5B555-84D6-0C39-B7C3-4CC5528A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26B31-79B9-C659-6776-C3566786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B424A-C563-D7BA-DE3E-B246BC3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1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1A3D4-A9A5-0EE0-7ED5-2405D57AF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72617B-A8AF-2DFD-674B-51D2EE0B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C5B2F-A250-488A-B1C2-04131097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79B2F-7161-3E82-4CDD-2C044F04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D6291-EA0C-A3C1-DC90-0D593618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7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6BFA-E8C6-60D7-0475-FBD381B4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1D65F-9F7C-3148-33BF-DCECA014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4FF1D-CB8C-7242-E616-B2D366D5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6B0CC-2138-4802-7760-9CD0DE05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34B1F-29F2-1699-B0E2-437522E6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2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79C33-ED48-6F01-E9B9-3EB9A83C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2058F-0627-DB59-8288-DCF08BF1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4435C-7F3B-4D47-9F62-6B964E23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7CAEC-22FC-B44F-46F4-D56907B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3F645-D0AD-6E06-07B2-4321BBF4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CDBD-5C57-E142-0E8E-313B74D0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7B60A-DDD8-12C0-1392-ECDAF524E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8F872A-2B77-D168-D60D-64C44FE91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AA68C-54AA-0C1E-F979-A959DC5F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51580-BEF4-2637-EA16-C6A9FCD2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27005-6A37-CB28-1A95-C1164FB7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8EF6F-227A-76D6-971B-3EE486F0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095A2-5276-332F-2276-1F128E7B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8F5A0-D0A3-FB29-C16D-DD40A7D5B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04575-AF6C-6EBE-C43F-691C328B8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51FC80-276B-6542-D72E-C5D00FE65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F03A3-8DF3-C391-D81D-95DADDB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5BF3AC-201A-7FBE-F835-2684A856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155CE-55C3-9B1C-0D30-6B235316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6B663-6869-16CD-CBE1-6D72E62E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029546-3D6C-71CA-4023-B986AADA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37C079-3CF6-33DB-F505-20028ABB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CBD57B-DFA8-9ED3-7F88-7C4B96FD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3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E483F-1F13-8DE4-7B16-DB70B186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0269B-C0A4-6583-C8E3-B01FA24E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8C018-7DF0-4894-E04E-2181C292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1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4954C-ED18-A0C4-E3CF-F4B4409F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8344B-B229-2178-4D84-4E05F2C6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23C1C-6EA3-FF68-6C92-1EA47EFC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713B8-6945-4F95-D672-97B8B403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17CD0-B37D-9159-B885-8ECDDF33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90F26-5AF2-01EF-3E01-95CE3183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4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B8402-DDD1-9AC7-5109-8EE5CA9E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394497-DA8A-2427-7DBE-1BB48D58D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E857B-E2AC-19CB-6BDC-4C434A2CB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CB03B-F574-82BE-D399-5298B814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B69E2-EB68-CCC4-619F-533D9D54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17D41-6784-F232-C200-977340B6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8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05779C-5EE4-E6CD-882F-0301D0F4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37B7C-5EB9-8FD4-926E-6A6A94B4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3AB79-F427-BB96-19DE-F34624FEB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A603-A8D9-4041-B09D-B0CAD6B5307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A9429-F709-0AF2-B5D5-591223E26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A6D94-D166-933D-1945-9DD35DA3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08D2-5534-44CF-8764-97E7526BB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2259E8-32FE-01C4-BBBF-D9976EF78F35}"/>
              </a:ext>
            </a:extLst>
          </p:cNvPr>
          <p:cNvSpPr/>
          <p:nvPr/>
        </p:nvSpPr>
        <p:spPr>
          <a:xfrm>
            <a:off x="5437239" y="94638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21F9304-6DB4-5C9F-B624-86AE30E32A3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84607" y="497760"/>
            <a:ext cx="9832" cy="45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C91C42D-8309-289F-F576-3D3C3795C7EB}"/>
              </a:ext>
            </a:extLst>
          </p:cNvPr>
          <p:cNvSpPr/>
          <p:nvPr/>
        </p:nvSpPr>
        <p:spPr>
          <a:xfrm>
            <a:off x="5437239" y="953729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卡号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B595877-71A2-FEED-2F3C-99AE3F4051F6}"/>
              </a:ext>
            </a:extLst>
          </p:cNvPr>
          <p:cNvCxnSpPr>
            <a:cxnSpLocks/>
          </p:cNvCxnSpPr>
          <p:nvPr/>
        </p:nvCxnSpPr>
        <p:spPr>
          <a:xfrm>
            <a:off x="5884607" y="1356851"/>
            <a:ext cx="0" cy="56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6AACDD-F073-B575-1A7E-04083DDDD382}"/>
              </a:ext>
            </a:extLst>
          </p:cNvPr>
          <p:cNvCxnSpPr>
            <a:cxnSpLocks/>
          </p:cNvCxnSpPr>
          <p:nvPr/>
        </p:nvCxnSpPr>
        <p:spPr>
          <a:xfrm>
            <a:off x="4385189" y="1917290"/>
            <a:ext cx="639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7B052F9-929C-EEF5-9A6C-0D2C1C3BC385}"/>
              </a:ext>
            </a:extLst>
          </p:cNvPr>
          <p:cNvCxnSpPr>
            <a:cxnSpLocks/>
          </p:cNvCxnSpPr>
          <p:nvPr/>
        </p:nvCxnSpPr>
        <p:spPr>
          <a:xfrm>
            <a:off x="4940710" y="1917290"/>
            <a:ext cx="943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70855F-4FE4-1F07-9508-9BABF482CAFE}"/>
              </a:ext>
            </a:extLst>
          </p:cNvPr>
          <p:cNvCxnSpPr>
            <a:cxnSpLocks/>
          </p:cNvCxnSpPr>
          <p:nvPr/>
        </p:nvCxnSpPr>
        <p:spPr>
          <a:xfrm>
            <a:off x="5894439" y="1917290"/>
            <a:ext cx="707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2420D-E17C-B682-D2C9-EF945BACAAE6}"/>
              </a:ext>
            </a:extLst>
          </p:cNvPr>
          <p:cNvCxnSpPr>
            <a:cxnSpLocks/>
          </p:cNvCxnSpPr>
          <p:nvPr/>
        </p:nvCxnSpPr>
        <p:spPr>
          <a:xfrm>
            <a:off x="6602361" y="1917290"/>
            <a:ext cx="963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AD1EF9-3F47-F25D-C053-F9A74F089CFA}"/>
              </a:ext>
            </a:extLst>
          </p:cNvPr>
          <p:cNvCxnSpPr>
            <a:cxnSpLocks/>
          </p:cNvCxnSpPr>
          <p:nvPr/>
        </p:nvCxnSpPr>
        <p:spPr>
          <a:xfrm>
            <a:off x="4385189" y="1917290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FFB659C-3D3D-52D8-82FA-B89F42C2E9B6}"/>
              </a:ext>
            </a:extLst>
          </p:cNvPr>
          <p:cNvCxnSpPr>
            <a:cxnSpLocks/>
          </p:cNvCxnSpPr>
          <p:nvPr/>
        </p:nvCxnSpPr>
        <p:spPr>
          <a:xfrm>
            <a:off x="5412658" y="1917290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AFDD0B-5A94-ED6E-45A0-A2CA94806545}"/>
              </a:ext>
            </a:extLst>
          </p:cNvPr>
          <p:cNvCxnSpPr>
            <a:cxnSpLocks/>
          </p:cNvCxnSpPr>
          <p:nvPr/>
        </p:nvCxnSpPr>
        <p:spPr>
          <a:xfrm>
            <a:off x="6602361" y="1917290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928DF8C-0AAE-C479-4519-18A5F9AE0DEB}"/>
              </a:ext>
            </a:extLst>
          </p:cNvPr>
          <p:cNvCxnSpPr>
            <a:cxnSpLocks/>
          </p:cNvCxnSpPr>
          <p:nvPr/>
        </p:nvCxnSpPr>
        <p:spPr>
          <a:xfrm>
            <a:off x="7565922" y="1917290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1EDE9E4-9AE0-89FB-E509-1ACFC2DDC9CC}"/>
              </a:ext>
            </a:extLst>
          </p:cNvPr>
          <p:cNvSpPr/>
          <p:nvPr/>
        </p:nvSpPr>
        <p:spPr>
          <a:xfrm>
            <a:off x="3927989" y="2448232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D41382-EAA0-1317-7596-AC307AFA4A73}"/>
              </a:ext>
            </a:extLst>
          </p:cNvPr>
          <p:cNvSpPr/>
          <p:nvPr/>
        </p:nvSpPr>
        <p:spPr>
          <a:xfrm>
            <a:off x="4955459" y="2448232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D1BB912-7E1C-6E5F-E234-7D5E4954598B}"/>
              </a:ext>
            </a:extLst>
          </p:cNvPr>
          <p:cNvSpPr/>
          <p:nvPr/>
        </p:nvSpPr>
        <p:spPr>
          <a:xfrm>
            <a:off x="6145161" y="2448232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门牌号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65BC16-AF8B-79AD-BFFD-3CF46A9FA8D9}"/>
              </a:ext>
            </a:extLst>
          </p:cNvPr>
          <p:cNvSpPr/>
          <p:nvPr/>
        </p:nvSpPr>
        <p:spPr>
          <a:xfrm>
            <a:off x="7108722" y="2448232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D6AF4CBB-2E67-956F-5E4E-E2D8FEC29C43}"/>
              </a:ext>
            </a:extLst>
          </p:cNvPr>
          <p:cNvSpPr/>
          <p:nvPr/>
        </p:nvSpPr>
        <p:spPr>
          <a:xfrm>
            <a:off x="3372469" y="199103"/>
            <a:ext cx="294967" cy="25539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1EA5560A-575B-01D1-71D8-FA16499B73A4}"/>
              </a:ext>
            </a:extLst>
          </p:cNvPr>
          <p:cNvSpPr/>
          <p:nvPr/>
        </p:nvSpPr>
        <p:spPr>
          <a:xfrm>
            <a:off x="1809135" y="1283109"/>
            <a:ext cx="1406017" cy="403122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关系</a:t>
            </a:r>
            <a:r>
              <a:rPr lang="en-US" altLang="zh-CN" dirty="0"/>
              <a:t>.txt</a:t>
            </a:r>
            <a:endParaRPr lang="zh-CN" altLang="en-US" dirty="0"/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E30A5BCE-B60F-8CBB-2240-B58778E24456}"/>
              </a:ext>
            </a:extLst>
          </p:cNvPr>
          <p:cNvSpPr/>
          <p:nvPr/>
        </p:nvSpPr>
        <p:spPr>
          <a:xfrm>
            <a:off x="6499143" y="199102"/>
            <a:ext cx="299864" cy="10004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0BC2785-DD3F-58CF-A8F2-885376690074}"/>
              </a:ext>
            </a:extLst>
          </p:cNvPr>
          <p:cNvSpPr/>
          <p:nvPr/>
        </p:nvSpPr>
        <p:spPr>
          <a:xfrm>
            <a:off x="7108722" y="497756"/>
            <a:ext cx="1406017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开门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C7DC1FB-3BE7-87C7-132D-20B7090EA41E}"/>
              </a:ext>
            </a:extLst>
          </p:cNvPr>
          <p:cNvSpPr/>
          <p:nvPr/>
        </p:nvSpPr>
        <p:spPr>
          <a:xfrm>
            <a:off x="8588479" y="650769"/>
            <a:ext cx="471949" cy="970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终止 37">
            <a:extLst>
              <a:ext uri="{FF2B5EF4-FFF2-40B4-BE49-F238E27FC236}">
                <a16:creationId xmlns:a16="http://schemas.microsoft.com/office/drawing/2014/main" id="{1FFC68B6-C8E2-393A-FBA4-9C276B9C49DB}"/>
              </a:ext>
            </a:extLst>
          </p:cNvPr>
          <p:cNvSpPr/>
          <p:nvPr/>
        </p:nvSpPr>
        <p:spPr>
          <a:xfrm>
            <a:off x="9134168" y="497756"/>
            <a:ext cx="1406017" cy="403122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  <a:r>
              <a:rPr lang="en-US" altLang="zh-CN" dirty="0"/>
              <a:t>.txt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D672C8-2EA1-5C0D-C940-B1C0A8511744}"/>
              </a:ext>
            </a:extLst>
          </p:cNvPr>
          <p:cNvCxnSpPr>
            <a:cxnSpLocks/>
          </p:cNvCxnSpPr>
          <p:nvPr/>
        </p:nvCxnSpPr>
        <p:spPr>
          <a:xfrm>
            <a:off x="5324169" y="3566651"/>
            <a:ext cx="4906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074762-5ACD-D06E-07FD-29FF95443F36}"/>
              </a:ext>
            </a:extLst>
          </p:cNvPr>
          <p:cNvCxnSpPr>
            <a:cxnSpLocks/>
          </p:cNvCxnSpPr>
          <p:nvPr/>
        </p:nvCxnSpPr>
        <p:spPr>
          <a:xfrm flipV="1">
            <a:off x="7585588" y="2851354"/>
            <a:ext cx="0" cy="715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E39477-821A-2851-E583-648E4953D1E4}"/>
              </a:ext>
            </a:extLst>
          </p:cNvPr>
          <p:cNvCxnSpPr>
            <a:cxnSpLocks/>
          </p:cNvCxnSpPr>
          <p:nvPr/>
        </p:nvCxnSpPr>
        <p:spPr>
          <a:xfrm>
            <a:off x="5324169" y="3566651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05809F8-497C-E87B-3D2A-4D394104A494}"/>
              </a:ext>
            </a:extLst>
          </p:cNvPr>
          <p:cNvCxnSpPr>
            <a:cxnSpLocks/>
          </p:cNvCxnSpPr>
          <p:nvPr/>
        </p:nvCxnSpPr>
        <p:spPr>
          <a:xfrm>
            <a:off x="10230466" y="3566651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0E15E11-B071-F446-5AF4-FC60765000F6}"/>
              </a:ext>
            </a:extLst>
          </p:cNvPr>
          <p:cNvCxnSpPr>
            <a:cxnSpLocks/>
          </p:cNvCxnSpPr>
          <p:nvPr/>
        </p:nvCxnSpPr>
        <p:spPr>
          <a:xfrm>
            <a:off x="7595422" y="3566651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DCE56DD-C635-BE38-581D-1CF6BC938F8F}"/>
              </a:ext>
            </a:extLst>
          </p:cNvPr>
          <p:cNvCxnSpPr>
            <a:cxnSpLocks/>
          </p:cNvCxnSpPr>
          <p:nvPr/>
        </p:nvCxnSpPr>
        <p:spPr>
          <a:xfrm>
            <a:off x="6430298" y="3566651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C72651A-7F13-FE5E-9FF4-B5E9CFBC77B8}"/>
              </a:ext>
            </a:extLst>
          </p:cNvPr>
          <p:cNvCxnSpPr>
            <a:cxnSpLocks/>
          </p:cNvCxnSpPr>
          <p:nvPr/>
        </p:nvCxnSpPr>
        <p:spPr>
          <a:xfrm>
            <a:off x="8917860" y="3566651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25BE583-1958-2B9F-D807-86DD577DE12D}"/>
              </a:ext>
            </a:extLst>
          </p:cNvPr>
          <p:cNvSpPr/>
          <p:nvPr/>
        </p:nvSpPr>
        <p:spPr>
          <a:xfrm>
            <a:off x="4866969" y="4127091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卡号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34EDF7-FD61-4248-F564-324B41D4C942}"/>
              </a:ext>
            </a:extLst>
          </p:cNvPr>
          <p:cNvSpPr/>
          <p:nvPr/>
        </p:nvSpPr>
        <p:spPr>
          <a:xfrm>
            <a:off x="5973098" y="4133239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栋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FF0E2C5-33A6-CD18-3D1A-DE83CF181E0D}"/>
              </a:ext>
            </a:extLst>
          </p:cNvPr>
          <p:cNvSpPr/>
          <p:nvPr/>
        </p:nvSpPr>
        <p:spPr>
          <a:xfrm>
            <a:off x="7128388" y="4127091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C1C713F-B2EF-D2EE-EF86-602C6F4F338B}"/>
              </a:ext>
            </a:extLst>
          </p:cNvPr>
          <p:cNvSpPr/>
          <p:nvPr/>
        </p:nvSpPr>
        <p:spPr>
          <a:xfrm>
            <a:off x="8460660" y="4127091"/>
            <a:ext cx="914400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门牌号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7645BF6-AE1F-8308-D414-CE70D45CA79C}"/>
              </a:ext>
            </a:extLst>
          </p:cNvPr>
          <p:cNvSpPr/>
          <p:nvPr/>
        </p:nvSpPr>
        <p:spPr>
          <a:xfrm>
            <a:off x="9660196" y="4127091"/>
            <a:ext cx="1140539" cy="403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电话号码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0E7B175-E7B5-F2A6-8795-7A38D6CA7736}"/>
              </a:ext>
            </a:extLst>
          </p:cNvPr>
          <p:cNvSpPr/>
          <p:nvPr/>
        </p:nvSpPr>
        <p:spPr>
          <a:xfrm>
            <a:off x="1258528" y="5658464"/>
            <a:ext cx="8116531" cy="7964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卡号、栋、单元号、门牌号、姓名、电话号码、开门密码</a:t>
            </a: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B0DEFC9A-8AC4-F63C-AC82-BB060E7B0101}"/>
              </a:ext>
            </a:extLst>
          </p:cNvPr>
          <p:cNvSpPr/>
          <p:nvPr/>
        </p:nvSpPr>
        <p:spPr>
          <a:xfrm rot="5400000">
            <a:off x="3052916" y="3927988"/>
            <a:ext cx="403122" cy="28906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终止 59">
            <a:extLst>
              <a:ext uri="{FF2B5EF4-FFF2-40B4-BE49-F238E27FC236}">
                <a16:creationId xmlns:a16="http://schemas.microsoft.com/office/drawing/2014/main" id="{CB8B9156-15B3-E6EA-9DB2-91A30EA0232E}"/>
              </a:ext>
            </a:extLst>
          </p:cNvPr>
          <p:cNvSpPr/>
          <p:nvPr/>
        </p:nvSpPr>
        <p:spPr>
          <a:xfrm>
            <a:off x="2551468" y="4709653"/>
            <a:ext cx="1406017" cy="403122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基础卡</a:t>
            </a:r>
            <a:r>
              <a:rPr lang="en-US" altLang="zh-CN" dirty="0"/>
              <a:t>.txt</a:t>
            </a:r>
            <a:endParaRPr lang="zh-CN" altLang="en-US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AA82836-6FFF-E6FB-BE42-02B8FBEFC2D8}"/>
              </a:ext>
            </a:extLst>
          </p:cNvPr>
          <p:cNvSpPr/>
          <p:nvPr/>
        </p:nvSpPr>
        <p:spPr>
          <a:xfrm>
            <a:off x="9473381" y="5903659"/>
            <a:ext cx="966015" cy="328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3C62ED2F-9D54-25EF-6F9F-AD2019752E44}"/>
              </a:ext>
            </a:extLst>
          </p:cNvPr>
          <p:cNvSpPr/>
          <p:nvPr/>
        </p:nvSpPr>
        <p:spPr>
          <a:xfrm>
            <a:off x="10537718" y="5829303"/>
            <a:ext cx="1406017" cy="403122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居民</a:t>
            </a:r>
            <a:r>
              <a:rPr lang="en-US" altLang="zh-CN" dirty="0"/>
              <a:t>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4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 孟</dc:creator>
  <cp:lastModifiedBy>松 孟</cp:lastModifiedBy>
  <cp:revision>3</cp:revision>
  <dcterms:created xsi:type="dcterms:W3CDTF">2023-10-29T12:19:55Z</dcterms:created>
  <dcterms:modified xsi:type="dcterms:W3CDTF">2023-10-29T12:45:26Z</dcterms:modified>
</cp:coreProperties>
</file>