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us Jakarta Sans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Plus Jakarta Sans SemiBold"/>
      <p:regular r:id="rId24"/>
      <p:bold r:id="rId25"/>
      <p:italic r:id="rId26"/>
      <p:boldItalic r:id="rId27"/>
    </p:embeddedFont>
    <p:embeddedFont>
      <p:font typeface="Plus Jakarta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PlusJakartaSansSemiBold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usJakartaSansSemiBold-italic.fntdata"/><Relationship Id="rId25" Type="http://schemas.openxmlformats.org/officeDocument/2006/relationships/font" Target="fonts/PlusJakartaSansSemiBold-bold.fntdata"/><Relationship Id="rId28" Type="http://schemas.openxmlformats.org/officeDocument/2006/relationships/font" Target="fonts/PlusJakartaSansMedium-regular.fntdata"/><Relationship Id="rId27" Type="http://schemas.openxmlformats.org/officeDocument/2006/relationships/font" Target="fonts/PlusJakarta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usJakarta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usJakartaSansMedium-boldItalic.fntdata"/><Relationship Id="rId30" Type="http://schemas.openxmlformats.org/officeDocument/2006/relationships/font" Target="fonts/PlusJakartaSa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usJakartaSans-bold.fntdata"/><Relationship Id="rId16" Type="http://schemas.openxmlformats.org/officeDocument/2006/relationships/font" Target="fonts/PlusJakartaSans-regular.fntdata"/><Relationship Id="rId19" Type="http://schemas.openxmlformats.org/officeDocument/2006/relationships/font" Target="fonts/PlusJakartaSans-boldItalic.fntdata"/><Relationship Id="rId18" Type="http://schemas.openxmlformats.org/officeDocument/2006/relationships/font" Target="fonts/PlusJakart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a4cba5f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a4cba5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a4cba5fa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a4cba5fa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a4cba5fa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a4cba5fa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a4cba5fa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a4cba5fa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a4cba5fa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a4cba5fa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a4cba5fa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a4cba5fa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a4cba5fa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a4cba5fa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a4cba5fa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a4cba5fa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a4cba5fa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a4cba5fa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a4cba5fac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a4cba5fa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49412" y="229900"/>
            <a:ext cx="2068500" cy="2068500"/>
          </a:xfrm>
          <a:prstGeom prst="roundRect">
            <a:avLst>
              <a:gd fmla="val 1221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28600" y="229900"/>
            <a:ext cx="4349400" cy="4683600"/>
          </a:xfrm>
          <a:prstGeom prst="roundRect">
            <a:avLst>
              <a:gd fmla="val 584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679587" y="229900"/>
            <a:ext cx="2068500" cy="2068500"/>
          </a:xfrm>
          <a:prstGeom prst="roundRect">
            <a:avLst>
              <a:gd fmla="val 12219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679599" y="2404695"/>
            <a:ext cx="4238400" cy="2508900"/>
          </a:xfrm>
          <a:prstGeom prst="roundRect">
            <a:avLst>
              <a:gd fmla="val 1013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4524845" y="724771"/>
            <a:ext cx="2377504" cy="1078596"/>
            <a:chOff x="4571989" y="769200"/>
            <a:chExt cx="2320422" cy="1052700"/>
          </a:xfrm>
        </p:grpSpPr>
        <p:sp>
          <p:nvSpPr>
            <p:cNvPr id="14" name="Google Shape;14;p2"/>
            <p:cNvSpPr/>
            <p:nvPr/>
          </p:nvSpPr>
          <p:spPr>
            <a:xfrm>
              <a:off x="5691810" y="769200"/>
              <a:ext cx="1200600" cy="10527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571989" y="769200"/>
              <a:ext cx="1200600" cy="10527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352898" y="762044"/>
            <a:ext cx="1061865" cy="1004215"/>
            <a:chOff x="7312075" y="834700"/>
            <a:chExt cx="1022400" cy="966799"/>
          </a:xfrm>
        </p:grpSpPr>
        <p:sp>
          <p:nvSpPr>
            <p:cNvPr id="17" name="Google Shape;17;p2"/>
            <p:cNvSpPr/>
            <p:nvPr/>
          </p:nvSpPr>
          <p:spPr>
            <a:xfrm>
              <a:off x="7312075" y="834700"/>
              <a:ext cx="1022400" cy="438000"/>
            </a:xfrm>
            <a:prstGeom prst="roundRect">
              <a:avLst>
                <a:gd fmla="val 50000" name="adj"/>
              </a:avLst>
            </a:prstGeom>
            <a:noFill/>
            <a:ln cap="flat" cmpd="sng" w="1143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12075" y="1363499"/>
              <a:ext cx="1022400" cy="438000"/>
            </a:xfrm>
            <a:prstGeom prst="roundRect">
              <a:avLst>
                <a:gd fmla="val 50000" name="adj"/>
              </a:avLst>
            </a:prstGeom>
            <a:noFill/>
            <a:ln cap="flat" cmpd="sng" w="1143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897375" y="2609925"/>
            <a:ext cx="3679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563400" y="3695700"/>
            <a:ext cx="3679800" cy="9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5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idea">
  <p:cSld name="BLANK_1_1_1_1_1_1_1_1_1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3149700"/>
            <a:ext cx="5322300" cy="19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28600" y="191575"/>
            <a:ext cx="4285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228600" y="1317900"/>
            <a:ext cx="4285800" cy="96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subTitle"/>
          </p:nvPr>
        </p:nvSpPr>
        <p:spPr>
          <a:xfrm>
            <a:off x="228600" y="3402700"/>
            <a:ext cx="195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228600" y="3692075"/>
            <a:ext cx="1956900" cy="9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4" type="subTitle"/>
          </p:nvPr>
        </p:nvSpPr>
        <p:spPr>
          <a:xfrm>
            <a:off x="2557500" y="3402700"/>
            <a:ext cx="195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5" type="body"/>
          </p:nvPr>
        </p:nvSpPr>
        <p:spPr>
          <a:xfrm>
            <a:off x="2557500" y="3692075"/>
            <a:ext cx="1956900" cy="9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6" type="pic"/>
          </p:nvPr>
        </p:nvSpPr>
        <p:spPr>
          <a:xfrm rot="-5400000">
            <a:off x="4491900" y="497850"/>
            <a:ext cx="5156400" cy="4147800"/>
          </a:xfrm>
          <a:prstGeom prst="round2SameRect">
            <a:avLst>
              <a:gd fmla="val 8254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BLANK_1_1_1_1_1_1_1_1_1_1_1_1_1_1_1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>
            <p:ph idx="2" type="pic"/>
          </p:nvPr>
        </p:nvSpPr>
        <p:spPr>
          <a:xfrm>
            <a:off x="228650" y="2813125"/>
            <a:ext cx="8018700" cy="2099100"/>
          </a:xfrm>
          <a:prstGeom prst="roundRect">
            <a:avLst>
              <a:gd fmla="val 7988" name="adj"/>
            </a:avLst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subTitle"/>
          </p:nvPr>
        </p:nvSpPr>
        <p:spPr>
          <a:xfrm>
            <a:off x="228600" y="947332"/>
            <a:ext cx="6480300" cy="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228600" y="228600"/>
            <a:ext cx="6480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1">
  <p:cSld name="BLANK_1_1_1_1_1_1_1_1_1_1_1_1_1_1_1_1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>
            <p:ph idx="2" type="pic"/>
          </p:nvPr>
        </p:nvSpPr>
        <p:spPr>
          <a:xfrm>
            <a:off x="354750" y="1034550"/>
            <a:ext cx="1833000" cy="1833000"/>
          </a:xfrm>
          <a:prstGeom prst="roundRect">
            <a:avLst>
              <a:gd fmla="val 8703" name="adj"/>
            </a:avLst>
          </a:prstGeom>
          <a:noFill/>
          <a:ln>
            <a:noFill/>
          </a:ln>
        </p:spPr>
      </p:sp>
      <p:sp>
        <p:nvSpPr>
          <p:cNvPr id="81" name="Google Shape;81;p13"/>
          <p:cNvSpPr/>
          <p:nvPr>
            <p:ph idx="3" type="pic"/>
          </p:nvPr>
        </p:nvSpPr>
        <p:spPr>
          <a:xfrm>
            <a:off x="2555250" y="1034550"/>
            <a:ext cx="1833000" cy="1833000"/>
          </a:xfrm>
          <a:prstGeom prst="roundRect">
            <a:avLst>
              <a:gd fmla="val 8703" name="adj"/>
            </a:avLst>
          </a:prstGeom>
          <a:noFill/>
          <a:ln>
            <a:noFill/>
          </a:ln>
        </p:spPr>
      </p:sp>
      <p:sp>
        <p:nvSpPr>
          <p:cNvPr id="82" name="Google Shape;82;p13"/>
          <p:cNvSpPr/>
          <p:nvPr>
            <p:ph idx="4" type="pic"/>
          </p:nvPr>
        </p:nvSpPr>
        <p:spPr>
          <a:xfrm>
            <a:off x="4755750" y="1034550"/>
            <a:ext cx="1833000" cy="1833000"/>
          </a:xfrm>
          <a:prstGeom prst="roundRect">
            <a:avLst>
              <a:gd fmla="val 8703" name="adj"/>
            </a:avLst>
          </a:prstGeom>
          <a:noFill/>
          <a:ln>
            <a:noFill/>
          </a:ln>
        </p:spPr>
      </p:sp>
      <p:sp>
        <p:nvSpPr>
          <p:cNvPr id="83" name="Google Shape;83;p13"/>
          <p:cNvSpPr/>
          <p:nvPr>
            <p:ph idx="5" type="pic"/>
          </p:nvPr>
        </p:nvSpPr>
        <p:spPr>
          <a:xfrm>
            <a:off x="6956250" y="1034550"/>
            <a:ext cx="1833000" cy="1833000"/>
          </a:xfrm>
          <a:prstGeom prst="roundRect">
            <a:avLst>
              <a:gd fmla="val 8703" name="adj"/>
            </a:avLst>
          </a:prstGeom>
          <a:noFill/>
          <a:ln>
            <a:noFill/>
          </a:ln>
        </p:spPr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997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399725" y="324610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86" name="Google Shape;86;p13"/>
          <p:cNvSpPr txBox="1"/>
          <p:nvPr>
            <p:ph idx="7" type="body"/>
          </p:nvPr>
        </p:nvSpPr>
        <p:spPr>
          <a:xfrm>
            <a:off x="399725" y="3628825"/>
            <a:ext cx="1716900" cy="9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26002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2600225" y="324610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3" type="body"/>
          </p:nvPr>
        </p:nvSpPr>
        <p:spPr>
          <a:xfrm>
            <a:off x="2600225" y="3628825"/>
            <a:ext cx="1716900" cy="9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48007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4800725" y="324610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16" type="body"/>
          </p:nvPr>
        </p:nvSpPr>
        <p:spPr>
          <a:xfrm>
            <a:off x="4800725" y="3628825"/>
            <a:ext cx="1716900" cy="9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7" type="subTitle"/>
          </p:nvPr>
        </p:nvSpPr>
        <p:spPr>
          <a:xfrm>
            <a:off x="70012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8" type="subTitle"/>
          </p:nvPr>
        </p:nvSpPr>
        <p:spPr>
          <a:xfrm>
            <a:off x="7001225" y="324610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95" name="Google Shape;95;p13"/>
          <p:cNvSpPr txBox="1"/>
          <p:nvPr>
            <p:ph idx="19" type="body"/>
          </p:nvPr>
        </p:nvSpPr>
        <p:spPr>
          <a:xfrm>
            <a:off x="7001225" y="3628825"/>
            <a:ext cx="1716900" cy="9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2">
  <p:cSld name="BLANK_1_1_1_1_1_1_1_1_1_1_1_1_1_1_1_1_1_1_1_1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53900" y="226600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subTitle"/>
          </p:nvPr>
        </p:nvSpPr>
        <p:spPr>
          <a:xfrm>
            <a:off x="353900" y="247100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99" name="Google Shape;99;p14"/>
          <p:cNvSpPr/>
          <p:nvPr>
            <p:ph idx="3" type="pic"/>
          </p:nvPr>
        </p:nvSpPr>
        <p:spPr>
          <a:xfrm>
            <a:off x="321050" y="82575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00" name="Google Shape;100;p14"/>
          <p:cNvSpPr txBox="1"/>
          <p:nvPr>
            <p:ph idx="4" type="subTitle"/>
          </p:nvPr>
        </p:nvSpPr>
        <p:spPr>
          <a:xfrm>
            <a:off x="2003288" y="226600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5" type="subTitle"/>
          </p:nvPr>
        </p:nvSpPr>
        <p:spPr>
          <a:xfrm>
            <a:off x="2003288" y="247100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02" name="Google Shape;102;p14"/>
          <p:cNvSpPr/>
          <p:nvPr>
            <p:ph idx="6" type="pic"/>
          </p:nvPr>
        </p:nvSpPr>
        <p:spPr>
          <a:xfrm>
            <a:off x="1970438" y="82575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7" type="subTitle"/>
          </p:nvPr>
        </p:nvSpPr>
        <p:spPr>
          <a:xfrm>
            <a:off x="3652675" y="226600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8" type="subTitle"/>
          </p:nvPr>
        </p:nvSpPr>
        <p:spPr>
          <a:xfrm>
            <a:off x="3652675" y="247100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05" name="Google Shape;105;p14"/>
          <p:cNvSpPr/>
          <p:nvPr>
            <p:ph idx="9" type="pic"/>
          </p:nvPr>
        </p:nvSpPr>
        <p:spPr>
          <a:xfrm>
            <a:off x="3619825" y="82575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06" name="Google Shape;106;p14"/>
          <p:cNvSpPr txBox="1"/>
          <p:nvPr>
            <p:ph idx="13" type="subTitle"/>
          </p:nvPr>
        </p:nvSpPr>
        <p:spPr>
          <a:xfrm>
            <a:off x="5302050" y="226600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4" type="subTitle"/>
          </p:nvPr>
        </p:nvSpPr>
        <p:spPr>
          <a:xfrm>
            <a:off x="5302050" y="247100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08" name="Google Shape;108;p14"/>
          <p:cNvSpPr/>
          <p:nvPr>
            <p:ph idx="15" type="pic"/>
          </p:nvPr>
        </p:nvSpPr>
        <p:spPr>
          <a:xfrm>
            <a:off x="5269200" y="82575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09" name="Google Shape;109;p14"/>
          <p:cNvSpPr txBox="1"/>
          <p:nvPr>
            <p:ph idx="16" type="subTitle"/>
          </p:nvPr>
        </p:nvSpPr>
        <p:spPr>
          <a:xfrm>
            <a:off x="2003300" y="441625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7" type="subTitle"/>
          </p:nvPr>
        </p:nvSpPr>
        <p:spPr>
          <a:xfrm>
            <a:off x="2003300" y="462125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11" name="Google Shape;111;p14"/>
          <p:cNvSpPr/>
          <p:nvPr>
            <p:ph idx="18" type="pic"/>
          </p:nvPr>
        </p:nvSpPr>
        <p:spPr>
          <a:xfrm>
            <a:off x="1970450" y="297600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12" name="Google Shape;112;p14"/>
          <p:cNvSpPr txBox="1"/>
          <p:nvPr>
            <p:ph idx="19" type="subTitle"/>
          </p:nvPr>
        </p:nvSpPr>
        <p:spPr>
          <a:xfrm>
            <a:off x="3652688" y="441625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20" type="subTitle"/>
          </p:nvPr>
        </p:nvSpPr>
        <p:spPr>
          <a:xfrm>
            <a:off x="3652688" y="462125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14" name="Google Shape;114;p14"/>
          <p:cNvSpPr/>
          <p:nvPr>
            <p:ph idx="21" type="pic"/>
          </p:nvPr>
        </p:nvSpPr>
        <p:spPr>
          <a:xfrm>
            <a:off x="3619838" y="297600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15" name="Google Shape;115;p14"/>
          <p:cNvSpPr txBox="1"/>
          <p:nvPr>
            <p:ph idx="22" type="subTitle"/>
          </p:nvPr>
        </p:nvSpPr>
        <p:spPr>
          <a:xfrm>
            <a:off x="5302075" y="441625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23" type="subTitle"/>
          </p:nvPr>
        </p:nvSpPr>
        <p:spPr>
          <a:xfrm>
            <a:off x="5302075" y="462125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17" name="Google Shape;117;p14"/>
          <p:cNvSpPr/>
          <p:nvPr>
            <p:ph idx="24" type="pic"/>
          </p:nvPr>
        </p:nvSpPr>
        <p:spPr>
          <a:xfrm>
            <a:off x="5269225" y="297600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  <p:sp>
        <p:nvSpPr>
          <p:cNvPr id="118" name="Google Shape;118;p14"/>
          <p:cNvSpPr txBox="1"/>
          <p:nvPr>
            <p:ph idx="25" type="subTitle"/>
          </p:nvPr>
        </p:nvSpPr>
        <p:spPr>
          <a:xfrm>
            <a:off x="6951450" y="4416250"/>
            <a:ext cx="10983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us Jakarta Sans Medium"/>
              <a:buNone/>
              <a:defRPr sz="1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26" type="subTitle"/>
          </p:nvPr>
        </p:nvSpPr>
        <p:spPr>
          <a:xfrm>
            <a:off x="6951450" y="4621250"/>
            <a:ext cx="1257300" cy="1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120" name="Google Shape;120;p14"/>
          <p:cNvSpPr/>
          <p:nvPr>
            <p:ph idx="27" type="pic"/>
          </p:nvPr>
        </p:nvSpPr>
        <p:spPr>
          <a:xfrm>
            <a:off x="6918600" y="2976000"/>
            <a:ext cx="1342200" cy="1342200"/>
          </a:xfrm>
          <a:prstGeom prst="roundRect">
            <a:avLst>
              <a:gd fmla="val 861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ersonas">
  <p:cSld name="BLANK_1_1_1_1_1_1_1_1_1_1_1_1_1_1_1_1_1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>
            <p:ph idx="2" type="pic"/>
          </p:nvPr>
        </p:nvSpPr>
        <p:spPr>
          <a:xfrm>
            <a:off x="228300" y="912725"/>
            <a:ext cx="1833000" cy="2294100"/>
          </a:xfrm>
          <a:prstGeom prst="roundRect">
            <a:avLst>
              <a:gd fmla="val 12454" name="adj"/>
            </a:avLst>
          </a:prstGeom>
          <a:noFill/>
          <a:ln>
            <a:noFill/>
          </a:ln>
        </p:spPr>
      </p:sp>
      <p:sp>
        <p:nvSpPr>
          <p:cNvPr id="123" name="Google Shape;123;p15"/>
          <p:cNvSpPr/>
          <p:nvPr>
            <p:ph idx="3" type="pic"/>
          </p:nvPr>
        </p:nvSpPr>
        <p:spPr>
          <a:xfrm>
            <a:off x="4781400" y="912725"/>
            <a:ext cx="1833000" cy="2294100"/>
          </a:xfrm>
          <a:prstGeom prst="roundRect">
            <a:avLst>
              <a:gd fmla="val 12454" name="adj"/>
            </a:avLst>
          </a:prstGeom>
          <a:noFill/>
          <a:ln>
            <a:noFill/>
          </a:ln>
        </p:spPr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270700" y="968925"/>
            <a:ext cx="2091900" cy="28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4" type="body"/>
          </p:nvPr>
        </p:nvSpPr>
        <p:spPr>
          <a:xfrm>
            <a:off x="6823800" y="968925"/>
            <a:ext cx="2091900" cy="28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277650" y="3373825"/>
            <a:ext cx="17256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4835100" y="3373825"/>
            <a:ext cx="17256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lus Jakarta Sans Medium"/>
              <a:buNone/>
              <a:defRPr>
                <a:solidFill>
                  <a:schemeClr val="accen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ups">
  <p:cSld name="BLANK_1_1_1_1_1_1_1_1_1_1_1_1_1_1_1_1_1_1_1_1_1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228600" y="741875"/>
            <a:ext cx="64803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28625" y="4191000"/>
            <a:ext cx="1113600" cy="71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6"/>
          <p:cNvSpPr/>
          <p:nvPr>
            <p:ph idx="2" type="pic"/>
          </p:nvPr>
        </p:nvSpPr>
        <p:spPr>
          <a:xfrm>
            <a:off x="228575" y="1571250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3" type="pic"/>
          </p:nvPr>
        </p:nvSpPr>
        <p:spPr>
          <a:xfrm>
            <a:off x="824775" y="1571250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6"/>
          <p:cNvSpPr/>
          <p:nvPr>
            <p:ph idx="4" type="pic"/>
          </p:nvPr>
        </p:nvSpPr>
        <p:spPr>
          <a:xfrm>
            <a:off x="228550" y="2165325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6"/>
          <p:cNvSpPr/>
          <p:nvPr>
            <p:ph idx="5" type="pic"/>
          </p:nvPr>
        </p:nvSpPr>
        <p:spPr>
          <a:xfrm>
            <a:off x="824750" y="2165325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6"/>
          <p:cNvSpPr/>
          <p:nvPr>
            <p:ph idx="6" type="pic"/>
          </p:nvPr>
        </p:nvSpPr>
        <p:spPr>
          <a:xfrm>
            <a:off x="228588" y="2759400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"/>
          <p:cNvSpPr/>
          <p:nvPr>
            <p:ph idx="7" type="pic"/>
          </p:nvPr>
        </p:nvSpPr>
        <p:spPr>
          <a:xfrm>
            <a:off x="824788" y="2759400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8" type="pic"/>
          </p:nvPr>
        </p:nvSpPr>
        <p:spPr>
          <a:xfrm>
            <a:off x="228563" y="3353475"/>
            <a:ext cx="517500" cy="51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9" type="pic"/>
          </p:nvPr>
        </p:nvSpPr>
        <p:spPr>
          <a:xfrm>
            <a:off x="824763" y="3353475"/>
            <a:ext cx="517500" cy="517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BLANK_1_1_1_1_1_1_1_1_1_1_1_1_1_1_1_1_1_1_1_1_1_1_1_1">
    <p:bg>
      <p:bgPr>
        <a:solidFill>
          <a:schemeClr val="accent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228600" y="228600"/>
            <a:ext cx="6421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2">
  <p:cSld name="BLANK_1_1_1_1_1_1_1_1_1_1_1_1_1_1_1_1_1_1_1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28600" y="228600"/>
            <a:ext cx="6421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228600" y="952675"/>
            <a:ext cx="6480300" cy="17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Plus Jakarta Sans"/>
              <a:buNone/>
              <a:defRPr sz="1800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3">
  <p:cSld name="BLANK_1_1_1_1_1_1_1_1_1_1_1_1_1_1_1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228600" y="228600"/>
            <a:ext cx="6421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228600" y="952675"/>
            <a:ext cx="6480300" cy="17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Font typeface="Plus Jakarta Sans"/>
              <a:buNone/>
              <a:defRPr sz="1800"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odboard 1">
  <p:cSld name="BLANK_1_1_1_1_1_1_1_1_1_1_1_1_1_1_1_1_1_1_1_1_1_1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>
            <p:ph idx="2" type="pic"/>
          </p:nvPr>
        </p:nvSpPr>
        <p:spPr>
          <a:xfrm>
            <a:off x="4577975" y="632250"/>
            <a:ext cx="4349400" cy="4281600"/>
          </a:xfrm>
          <a:prstGeom prst="roundRect">
            <a:avLst>
              <a:gd fmla="val 6217" name="adj"/>
            </a:avLst>
          </a:prstGeom>
          <a:noFill/>
          <a:ln>
            <a:noFill/>
          </a:ln>
        </p:spPr>
      </p:sp>
      <p:sp>
        <p:nvSpPr>
          <p:cNvPr id="149" name="Google Shape;149;p20"/>
          <p:cNvSpPr/>
          <p:nvPr>
            <p:ph idx="3" type="pic"/>
          </p:nvPr>
        </p:nvSpPr>
        <p:spPr>
          <a:xfrm>
            <a:off x="228775" y="2621175"/>
            <a:ext cx="4238400" cy="2293500"/>
          </a:xfrm>
          <a:prstGeom prst="roundRect">
            <a:avLst>
              <a:gd fmla="val 9802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/>
          <p:nvPr>
            <p:ph idx="4" type="pic"/>
          </p:nvPr>
        </p:nvSpPr>
        <p:spPr>
          <a:xfrm>
            <a:off x="228775" y="632025"/>
            <a:ext cx="2068500" cy="1890900"/>
          </a:xfrm>
          <a:prstGeom prst="roundRect">
            <a:avLst>
              <a:gd fmla="val 11889" name="adj"/>
            </a:avLst>
          </a:prstGeom>
          <a:noFill/>
          <a:ln>
            <a:noFill/>
          </a:ln>
        </p:spPr>
      </p:sp>
      <p:sp>
        <p:nvSpPr>
          <p:cNvPr id="151" name="Google Shape;151;p20"/>
          <p:cNvSpPr/>
          <p:nvPr>
            <p:ph idx="5" type="pic"/>
          </p:nvPr>
        </p:nvSpPr>
        <p:spPr>
          <a:xfrm>
            <a:off x="2403375" y="632025"/>
            <a:ext cx="2068500" cy="1890900"/>
          </a:xfrm>
          <a:prstGeom prst="roundRect">
            <a:avLst>
              <a:gd fmla="val 1188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">
  <p:cSld name="BLANK_1_2">
    <p:bg>
      <p:bgPr>
        <a:solidFill>
          <a:schemeClr val="accent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5400000">
            <a:off x="-285900" y="285900"/>
            <a:ext cx="5143500" cy="4571700"/>
          </a:xfrm>
          <a:prstGeom prst="round2SameRect">
            <a:avLst>
              <a:gd fmla="val 7676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228600" y="228600"/>
            <a:ext cx="37131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odboard 2">
  <p:cSld name="BLANK_1_1_1_1_1_1_1_1_1_1_1_1_1_1_1_1_1_1_1_1_1_1_1_1_1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>
            <p:ph idx="2" type="pic"/>
          </p:nvPr>
        </p:nvSpPr>
        <p:spPr>
          <a:xfrm>
            <a:off x="228625" y="632025"/>
            <a:ext cx="2085300" cy="2768700"/>
          </a:xfrm>
          <a:prstGeom prst="round2SameRect">
            <a:avLst>
              <a:gd fmla="val 1178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401700" y="3568050"/>
            <a:ext cx="1702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55" name="Google Shape;155;p21"/>
          <p:cNvSpPr/>
          <p:nvPr>
            <p:ph idx="3" type="pic"/>
          </p:nvPr>
        </p:nvSpPr>
        <p:spPr>
          <a:xfrm>
            <a:off x="2429113" y="631925"/>
            <a:ext cx="2085300" cy="2768700"/>
          </a:xfrm>
          <a:prstGeom prst="round2SameRect">
            <a:avLst>
              <a:gd fmla="val 1178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6" name="Google Shape;156;p21"/>
          <p:cNvSpPr txBox="1"/>
          <p:nvPr>
            <p:ph idx="4" type="subTitle"/>
          </p:nvPr>
        </p:nvSpPr>
        <p:spPr>
          <a:xfrm>
            <a:off x="2602188" y="3567950"/>
            <a:ext cx="1702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57" name="Google Shape;157;p21"/>
          <p:cNvSpPr/>
          <p:nvPr>
            <p:ph idx="5" type="pic"/>
          </p:nvPr>
        </p:nvSpPr>
        <p:spPr>
          <a:xfrm>
            <a:off x="4629600" y="631925"/>
            <a:ext cx="2085300" cy="2768700"/>
          </a:xfrm>
          <a:prstGeom prst="round2SameRect">
            <a:avLst>
              <a:gd fmla="val 1178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8" name="Google Shape;158;p21"/>
          <p:cNvSpPr txBox="1"/>
          <p:nvPr>
            <p:ph idx="6" type="subTitle"/>
          </p:nvPr>
        </p:nvSpPr>
        <p:spPr>
          <a:xfrm>
            <a:off x="4802675" y="3567950"/>
            <a:ext cx="1702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59" name="Google Shape;159;p21"/>
          <p:cNvSpPr/>
          <p:nvPr>
            <p:ph idx="7" type="pic"/>
          </p:nvPr>
        </p:nvSpPr>
        <p:spPr>
          <a:xfrm>
            <a:off x="6830075" y="632025"/>
            <a:ext cx="2085300" cy="2768700"/>
          </a:xfrm>
          <a:prstGeom prst="round2SameRect">
            <a:avLst>
              <a:gd fmla="val 1178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0" name="Google Shape;160;p21"/>
          <p:cNvSpPr txBox="1"/>
          <p:nvPr>
            <p:ph idx="8" type="subTitle"/>
          </p:nvPr>
        </p:nvSpPr>
        <p:spPr>
          <a:xfrm>
            <a:off x="7003150" y="3568050"/>
            <a:ext cx="1702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lus Jakarta Sans Medium"/>
              <a:buNone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_1_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6625332" y="229950"/>
            <a:ext cx="2283000" cy="2283000"/>
          </a:xfrm>
          <a:prstGeom prst="roundRect">
            <a:avLst>
              <a:gd fmla="val 1221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35213" y="229950"/>
            <a:ext cx="6282300" cy="4683600"/>
          </a:xfrm>
          <a:prstGeom prst="roundRect">
            <a:avLst>
              <a:gd fmla="val 584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625786" y="2630415"/>
            <a:ext cx="2283000" cy="2283000"/>
          </a:xfrm>
          <a:prstGeom prst="roundRect">
            <a:avLst>
              <a:gd fmla="val 1221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570013" y="3961157"/>
            <a:ext cx="5582100" cy="60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descr="A donut shape" id="166" name="Google Shape;166;p22"/>
          <p:cNvSpPr/>
          <p:nvPr/>
        </p:nvSpPr>
        <p:spPr>
          <a:xfrm>
            <a:off x="7134588" y="3139675"/>
            <a:ext cx="1264500" cy="12645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descr="A star icon" id="167" name="Google Shape;167;p22"/>
          <p:cNvSpPr/>
          <p:nvPr/>
        </p:nvSpPr>
        <p:spPr>
          <a:xfrm>
            <a:off x="7092288" y="697800"/>
            <a:ext cx="1349100" cy="1347300"/>
          </a:xfrm>
          <a:prstGeom prst="plaque">
            <a:avLst>
              <a:gd fmla="val 44918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">
  <p:cSld name="CUSTOM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rot="5400000">
            <a:off x="-285900" y="285900"/>
            <a:ext cx="5143500" cy="4571700"/>
          </a:xfrm>
          <a:prstGeom prst="round2SameRect">
            <a:avLst>
              <a:gd fmla="val 689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293700" y="295600"/>
            <a:ext cx="772500" cy="1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4810050" y="462400"/>
            <a:ext cx="40485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4810050" y="1406975"/>
            <a:ext cx="40485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4810050" y="2351550"/>
            <a:ext cx="40485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4810050" y="3296125"/>
            <a:ext cx="40485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4810050" y="4240700"/>
            <a:ext cx="40485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228600" y="1001425"/>
            <a:ext cx="3912900" cy="248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journey 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28600" y="229900"/>
            <a:ext cx="992400" cy="292800"/>
          </a:xfrm>
          <a:prstGeom prst="roundRect">
            <a:avLst>
              <a:gd fmla="val 2689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User journey</a:t>
            </a:r>
            <a:endParaRPr sz="1000">
              <a:solidFill>
                <a:schemeClr val="accent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230700" y="911875"/>
            <a:ext cx="1751400" cy="2634000"/>
          </a:xfrm>
          <a:prstGeom prst="round2SameRect">
            <a:avLst>
              <a:gd fmla="val 1265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314750" y="3677475"/>
            <a:ext cx="1565400" cy="3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4"/>
          <p:cNvSpPr/>
          <p:nvPr>
            <p:ph idx="3" type="pic"/>
          </p:nvPr>
        </p:nvSpPr>
        <p:spPr>
          <a:xfrm>
            <a:off x="2867100" y="480475"/>
            <a:ext cx="1746300" cy="1337400"/>
          </a:xfrm>
          <a:prstGeom prst="round2SameRect">
            <a:avLst>
              <a:gd fmla="val 11765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2" name="Google Shape;182;p24"/>
          <p:cNvSpPr/>
          <p:nvPr>
            <p:ph idx="4" type="pic"/>
          </p:nvPr>
        </p:nvSpPr>
        <p:spPr>
          <a:xfrm>
            <a:off x="2867100" y="2804388"/>
            <a:ext cx="1746300" cy="1337400"/>
          </a:xfrm>
          <a:prstGeom prst="round2SameRect">
            <a:avLst>
              <a:gd fmla="val 11765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3" name="Google Shape;183;p24"/>
          <p:cNvSpPr/>
          <p:nvPr>
            <p:ph idx="5" type="pic"/>
          </p:nvPr>
        </p:nvSpPr>
        <p:spPr>
          <a:xfrm rot="-5400000">
            <a:off x="5934450" y="-27825"/>
            <a:ext cx="1344300" cy="2202000"/>
          </a:xfrm>
          <a:prstGeom prst="round2SameRect">
            <a:avLst>
              <a:gd fmla="val 9438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4" name="Google Shape;184;p24"/>
          <p:cNvSpPr/>
          <p:nvPr>
            <p:ph idx="6" type="pic"/>
          </p:nvPr>
        </p:nvSpPr>
        <p:spPr>
          <a:xfrm rot="-5400000">
            <a:off x="5934450" y="1470950"/>
            <a:ext cx="1344300" cy="2202000"/>
          </a:xfrm>
          <a:prstGeom prst="round2SameRect">
            <a:avLst>
              <a:gd fmla="val 9438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5" name="Google Shape;185;p24"/>
          <p:cNvSpPr/>
          <p:nvPr>
            <p:ph idx="7" type="pic"/>
          </p:nvPr>
        </p:nvSpPr>
        <p:spPr>
          <a:xfrm rot="-5400000">
            <a:off x="5934450" y="2969725"/>
            <a:ext cx="1344300" cy="2202000"/>
          </a:xfrm>
          <a:prstGeom prst="round2SameRect">
            <a:avLst>
              <a:gd fmla="val 9438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6" name="Google Shape;186;p24"/>
          <p:cNvSpPr txBox="1"/>
          <p:nvPr>
            <p:ph idx="8" type="subTitle"/>
          </p:nvPr>
        </p:nvSpPr>
        <p:spPr>
          <a:xfrm>
            <a:off x="2961150" y="1899800"/>
            <a:ext cx="1565400" cy="3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9" type="subTitle"/>
          </p:nvPr>
        </p:nvSpPr>
        <p:spPr>
          <a:xfrm>
            <a:off x="2961150" y="4252075"/>
            <a:ext cx="1565400" cy="38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3" type="subTitle"/>
          </p:nvPr>
        </p:nvSpPr>
        <p:spPr>
          <a:xfrm>
            <a:off x="7827000" y="522700"/>
            <a:ext cx="952500" cy="10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/>
          <p:nvPr>
            <p:ph idx="14" type="subTitle"/>
          </p:nvPr>
        </p:nvSpPr>
        <p:spPr>
          <a:xfrm>
            <a:off x="7827000" y="2036750"/>
            <a:ext cx="952500" cy="10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5" type="subTitle"/>
          </p:nvPr>
        </p:nvSpPr>
        <p:spPr>
          <a:xfrm>
            <a:off x="7827000" y="3550800"/>
            <a:ext cx="952500" cy="10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journey ALT 1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228600" y="229900"/>
            <a:ext cx="992400" cy="292800"/>
          </a:xfrm>
          <a:prstGeom prst="roundRect">
            <a:avLst>
              <a:gd fmla="val 2689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User journey</a:t>
            </a:r>
            <a:endParaRPr sz="1000">
              <a:solidFill>
                <a:schemeClr val="accent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47850" y="1888450"/>
            <a:ext cx="1780800" cy="14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6079400" y="405850"/>
            <a:ext cx="2683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5" name="Google Shape;195;p25"/>
          <p:cNvSpPr txBox="1"/>
          <p:nvPr>
            <p:ph idx="3" type="body"/>
          </p:nvPr>
        </p:nvSpPr>
        <p:spPr>
          <a:xfrm>
            <a:off x="6079400" y="1606817"/>
            <a:ext cx="2683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body"/>
          </p:nvPr>
        </p:nvSpPr>
        <p:spPr>
          <a:xfrm>
            <a:off x="6079400" y="2807783"/>
            <a:ext cx="2683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25"/>
          <p:cNvSpPr txBox="1"/>
          <p:nvPr>
            <p:ph idx="5" type="body"/>
          </p:nvPr>
        </p:nvSpPr>
        <p:spPr>
          <a:xfrm>
            <a:off x="6079400" y="4008750"/>
            <a:ext cx="2683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3213625" y="662625"/>
            <a:ext cx="1780800" cy="14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213625" y="3056300"/>
            <a:ext cx="1780800" cy="14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28600" y="228600"/>
            <a:ext cx="64803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8600" y="2984575"/>
            <a:ext cx="19143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911100" y="2984575"/>
            <a:ext cx="19143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2516100" y="2984575"/>
            <a:ext cx="19143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713588" y="2984575"/>
            <a:ext cx="19143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381950" y="2393500"/>
            <a:ext cx="1854900" cy="314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6" type="subTitle"/>
          </p:nvPr>
        </p:nvSpPr>
        <p:spPr>
          <a:xfrm>
            <a:off x="2574000" y="2378475"/>
            <a:ext cx="1854900" cy="314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7" type="subTitle"/>
          </p:nvPr>
        </p:nvSpPr>
        <p:spPr>
          <a:xfrm>
            <a:off x="4806538" y="2378475"/>
            <a:ext cx="1822800" cy="314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8" type="subTitle"/>
          </p:nvPr>
        </p:nvSpPr>
        <p:spPr>
          <a:xfrm>
            <a:off x="7007100" y="2378475"/>
            <a:ext cx="1822800" cy="314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3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3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3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6" name="Google Shape;236;p3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2" name="Google Shape;242;p3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7" name="Google Shape;247;p3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3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3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5" name="Google Shape;255;p3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" name="Google Shape;257;p3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228600" y="741875"/>
            <a:ext cx="64803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6" name="Google Shape;266;p4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1" name="Google Shape;271;p4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4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4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7" name="Google Shape;277;p4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4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2" name="Google Shape;282;p4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4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4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_1_1_1_1_1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instorming 1">
  <p:cSld name="BLANK_1_1_1_1_1_1_1_1_1_1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228600" y="632050"/>
            <a:ext cx="8686800" cy="3539400"/>
          </a:xfrm>
          <a:prstGeom prst="roundRect">
            <a:avLst>
              <a:gd fmla="val 5122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4400100"/>
            <a:ext cx="9144000" cy="74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8600" y="4619400"/>
            <a:ext cx="1231800" cy="3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78975" y="788021"/>
            <a:ext cx="3990900" cy="32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4774123" y="788021"/>
            <a:ext cx="3990900" cy="32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instorming 2">
  <p:cSld name="BLANK_1_1_1_1_1_1_1_1_1_1_3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4400100"/>
            <a:ext cx="9144000" cy="74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228600" y="4619400"/>
            <a:ext cx="1231800" cy="3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BLANK_1_1_1_1_1_1_1_1_1_1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927475" y="12697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927475" y="20731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3" type="subTitle"/>
          </p:nvPr>
        </p:nvSpPr>
        <p:spPr>
          <a:xfrm>
            <a:off x="927475" y="28913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4" type="subTitle"/>
          </p:nvPr>
        </p:nvSpPr>
        <p:spPr>
          <a:xfrm>
            <a:off x="927475" y="36926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"/>
              <a:buNone/>
              <a:defRPr>
                <a:solidFill>
                  <a:schemeClr val="lt2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5" type="subTitle"/>
          </p:nvPr>
        </p:nvSpPr>
        <p:spPr>
          <a:xfrm>
            <a:off x="228600" y="12697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Plus Jakarta Sans Medium"/>
              <a:buNone/>
              <a:defRPr>
                <a:solidFill>
                  <a:schemeClr val="accent4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6" type="subTitle"/>
          </p:nvPr>
        </p:nvSpPr>
        <p:spPr>
          <a:xfrm>
            <a:off x="228600" y="20731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7" type="subTitle"/>
          </p:nvPr>
        </p:nvSpPr>
        <p:spPr>
          <a:xfrm>
            <a:off x="228600" y="28913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8" type="subTitle"/>
          </p:nvPr>
        </p:nvSpPr>
        <p:spPr>
          <a:xfrm>
            <a:off x="228600" y="36926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None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BLANK_1_1_1_1_1_1_1_1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228300" y="921925"/>
            <a:ext cx="32367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title"/>
          </p:nvPr>
        </p:nvSpPr>
        <p:spPr>
          <a:xfrm>
            <a:off x="4788000" y="917325"/>
            <a:ext cx="3236700" cy="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28600" y="1345400"/>
            <a:ext cx="4134300" cy="11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4781100" y="1345400"/>
            <a:ext cx="4134300" cy="11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4" type="subTitle"/>
          </p:nvPr>
        </p:nvSpPr>
        <p:spPr>
          <a:xfrm>
            <a:off x="5058000" y="3305850"/>
            <a:ext cx="165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5" type="body"/>
          </p:nvPr>
        </p:nvSpPr>
        <p:spPr>
          <a:xfrm>
            <a:off x="5058000" y="3595225"/>
            <a:ext cx="1656900" cy="9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6" type="subTitle"/>
          </p:nvPr>
        </p:nvSpPr>
        <p:spPr>
          <a:xfrm>
            <a:off x="2438171" y="3305838"/>
            <a:ext cx="165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us Jakarta Sans Medium"/>
              <a:buNone/>
              <a:defRPr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7" type="body"/>
          </p:nvPr>
        </p:nvSpPr>
        <p:spPr>
          <a:xfrm>
            <a:off x="2438171" y="3595213"/>
            <a:ext cx="1656900" cy="9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8" type="pic"/>
          </p:nvPr>
        </p:nvSpPr>
        <p:spPr>
          <a:xfrm>
            <a:off x="0" y="3029625"/>
            <a:ext cx="2178300" cy="18957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/>
          <p:nvPr>
            <p:ph idx="9" type="pic"/>
          </p:nvPr>
        </p:nvSpPr>
        <p:spPr>
          <a:xfrm>
            <a:off x="6965700" y="3010075"/>
            <a:ext cx="2178300" cy="189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1375" y="356475"/>
            <a:ext cx="2860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None/>
              <a:defRPr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400" y="1551575"/>
            <a:ext cx="56664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orient="horz" pos="144">
          <p15:clr>
            <a:srgbClr val="E46962"/>
          </p15:clr>
        </p15:guide>
        <p15:guide id="3" pos="144">
          <p15:clr>
            <a:srgbClr val="E46962"/>
          </p15:clr>
        </p15:guide>
        <p15:guide id="4" orient="horz" pos="309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XzBmoGjXWhhBLcE1iopaFrbUPYEvAFq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subTitle"/>
          </p:nvPr>
        </p:nvSpPr>
        <p:spPr>
          <a:xfrm>
            <a:off x="4897375" y="2609925"/>
            <a:ext cx="3679800" cy="8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Podeanu Matei Alexandru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Schmidt Robert Eduard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Marinescu Horia Andrei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Ursoiu Ioana Cristina</a:t>
            </a:r>
            <a:endParaRPr/>
          </a:p>
        </p:txBody>
      </p:sp>
      <p:sp>
        <p:nvSpPr>
          <p:cNvPr id="301" name="Google Shape;301;p45"/>
          <p:cNvSpPr txBox="1"/>
          <p:nvPr>
            <p:ph type="title"/>
          </p:nvPr>
        </p:nvSpPr>
        <p:spPr>
          <a:xfrm>
            <a:off x="563400" y="3695700"/>
            <a:ext cx="3679800" cy="9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Testarea interfeței grafice a unei aplicații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570013" y="3961157"/>
            <a:ext cx="5582100" cy="60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2270700" y="968925"/>
            <a:ext cx="2091900" cy="24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Framework standard în industrie, dezvoltat din 2004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Suport multi-browser și multi-platformă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Compatibil cu multiple limbaje de programare (Java, C#, Python, JavaScript)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Necesită configurare suplimentară (drivere separate pentru fiecare browser)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07" name="Google Shape;307;p46"/>
          <p:cNvSpPr txBox="1"/>
          <p:nvPr>
            <p:ph idx="4" type="body"/>
          </p:nvPr>
        </p:nvSpPr>
        <p:spPr>
          <a:xfrm>
            <a:off x="6823800" y="968925"/>
            <a:ext cx="2091900" cy="20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Framework modern, dezvoltat special pentru teste end-to-end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Bazat exclusiv pe JavaScript/Node.js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Arhitectură all-in-one cu instrumente integrate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Lansat în 2014, adopție rapidă în comunitate</a:t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08" name="Google Shape;308;p46"/>
          <p:cNvSpPr txBox="1"/>
          <p:nvPr>
            <p:ph idx="5" type="subTitle"/>
          </p:nvPr>
        </p:nvSpPr>
        <p:spPr>
          <a:xfrm>
            <a:off x="277650" y="3373825"/>
            <a:ext cx="17256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309" name="Google Shape;309;p46"/>
          <p:cNvSpPr txBox="1"/>
          <p:nvPr>
            <p:ph idx="6" type="subTitle"/>
          </p:nvPr>
        </p:nvSpPr>
        <p:spPr>
          <a:xfrm>
            <a:off x="4835100" y="3373825"/>
            <a:ext cx="17256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Cypress</a:t>
            </a:r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228600" y="229900"/>
            <a:ext cx="1590900" cy="292800"/>
          </a:xfrm>
          <a:prstGeom prst="roundRect">
            <a:avLst>
              <a:gd fmla="val 2689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Prezentare Generală</a:t>
            </a:r>
            <a:endParaRPr sz="1000">
              <a:solidFill>
                <a:schemeClr val="accent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cxnSp>
        <p:nvCxnSpPr>
          <p:cNvPr id="311" name="Google Shape;311;p46"/>
          <p:cNvCxnSpPr/>
          <p:nvPr/>
        </p:nvCxnSpPr>
        <p:spPr>
          <a:xfrm>
            <a:off x="4572000" y="912725"/>
            <a:ext cx="0" cy="423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0" y="939450"/>
            <a:ext cx="20955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38" y="9632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/>
          <p:nvPr/>
        </p:nvSpPr>
        <p:spPr>
          <a:xfrm>
            <a:off x="228600" y="912725"/>
            <a:ext cx="3952200" cy="4230900"/>
          </a:xfrm>
          <a:prstGeom prst="round2SameRect">
            <a:avLst>
              <a:gd fmla="val 1242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47"/>
          <p:cNvSpPr txBox="1"/>
          <p:nvPr>
            <p:ph idx="1" type="subTitle"/>
          </p:nvPr>
        </p:nvSpPr>
        <p:spPr>
          <a:xfrm>
            <a:off x="3997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320" name="Google Shape;320;p47"/>
          <p:cNvSpPr txBox="1"/>
          <p:nvPr>
            <p:ph idx="7" type="body"/>
          </p:nvPr>
        </p:nvSpPr>
        <p:spPr>
          <a:xfrm>
            <a:off x="399725" y="3382950"/>
            <a:ext cx="1716900" cy="18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Arhitectură client-server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Controlează browserul printr-un driver extern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Comunicare prin API Webdriver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Execuție externă în raport cu browserul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228600" y="229900"/>
            <a:ext cx="1823100" cy="292800"/>
          </a:xfrm>
          <a:prstGeom prst="roundRect">
            <a:avLst>
              <a:gd fmla="val 2689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Arhitectură și Funcționare</a:t>
            </a:r>
            <a:endParaRPr sz="1000">
              <a:solidFill>
                <a:schemeClr val="accent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4963200" y="912725"/>
            <a:ext cx="3952200" cy="4230900"/>
          </a:xfrm>
          <a:prstGeom prst="round2SameRect">
            <a:avLst>
              <a:gd fmla="val 1242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5134325" y="3034650"/>
            <a:ext cx="17169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Cypress</a:t>
            </a:r>
            <a:endParaRPr/>
          </a:p>
        </p:txBody>
      </p:sp>
      <p:sp>
        <p:nvSpPr>
          <p:cNvPr id="324" name="Google Shape;324;p47"/>
          <p:cNvSpPr txBox="1"/>
          <p:nvPr>
            <p:ph idx="7" type="body"/>
          </p:nvPr>
        </p:nvSpPr>
        <p:spPr>
          <a:xfrm>
            <a:off x="5134325" y="3294450"/>
            <a:ext cx="1716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Rulează direct în browser, în același context cu aplicația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Nu utilizează Selenium sau WebDriver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Execută JavaScript direct în browser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Acces complet la toate obiectele din aplicație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1208525"/>
            <a:ext cx="1586894" cy="1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325" y="1179575"/>
            <a:ext cx="1716900" cy="1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/>
          <p:nvPr/>
        </p:nvSpPr>
        <p:spPr>
          <a:xfrm>
            <a:off x="304800" y="1717500"/>
            <a:ext cx="3846000" cy="3197400"/>
          </a:xfrm>
          <a:prstGeom prst="roundRect">
            <a:avLst>
              <a:gd fmla="val 582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Necesită instalarea separată a driverelor pentru browsere</a:t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Configurare explicită a mediului</a:t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Mai multe dependențe (WebDriver, framework de testare, biblioteci de asserțiuni)</a:t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Exemplu din proiect: Configurarea ChromeDriver în Selenium</a:t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4571993" y="1717500"/>
            <a:ext cx="4343400" cy="3197400"/>
          </a:xfrm>
          <a:prstGeom prst="roundRect">
            <a:avLst>
              <a:gd fmla="val 5825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Instalare simplă: npm install cypress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Configurare minimă, automată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Include tot ce e necesar (asserțiuni, stub-uri, mock-uri)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Exemplu din proiect: Configurare simplă în cypress.config.js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33" name="Google Shape;333;p48"/>
          <p:cNvSpPr/>
          <p:nvPr/>
        </p:nvSpPr>
        <p:spPr>
          <a:xfrm>
            <a:off x="228600" y="229900"/>
            <a:ext cx="1665900" cy="292800"/>
          </a:xfrm>
          <a:prstGeom prst="roundRect">
            <a:avLst>
              <a:gd fmla="val 26895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Configurare și Setup</a:t>
            </a:r>
            <a:endParaRPr sz="1000">
              <a:solidFill>
                <a:schemeClr val="accent3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304800" y="1414543"/>
            <a:ext cx="73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Selenium</a:t>
            </a:r>
            <a:endParaRPr sz="10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409575" y="1852693"/>
            <a:ext cx="73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Big timers</a:t>
            </a:r>
            <a:endParaRPr sz="10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4572000" y="1414543"/>
            <a:ext cx="73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Cypress</a:t>
            </a:r>
            <a:endParaRPr sz="10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228600" y="741875"/>
            <a:ext cx="64803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Gestionarea Așteptărilor</a:t>
            </a:r>
            <a:endParaRPr/>
          </a:p>
        </p:txBody>
      </p:sp>
      <p:grpSp>
        <p:nvGrpSpPr>
          <p:cNvPr id="342" name="Google Shape;342;p49"/>
          <p:cNvGrpSpPr/>
          <p:nvPr/>
        </p:nvGrpSpPr>
        <p:grpSpPr>
          <a:xfrm>
            <a:off x="6901507" y="2567447"/>
            <a:ext cx="2013900" cy="2347453"/>
            <a:chOff x="627182" y="2190072"/>
            <a:chExt cx="2013900" cy="2347453"/>
          </a:xfrm>
        </p:grpSpPr>
        <p:sp>
          <p:nvSpPr>
            <p:cNvPr id="343" name="Google Shape;343;p49"/>
            <p:cNvSpPr/>
            <p:nvPr/>
          </p:nvSpPr>
          <p:spPr>
            <a:xfrm>
              <a:off x="1166900" y="4203925"/>
              <a:ext cx="934500" cy="333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accent3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endParaRPr>
            </a:p>
          </p:txBody>
        </p:sp>
        <p:grpSp>
          <p:nvGrpSpPr>
            <p:cNvPr id="344" name="Google Shape;344;p49"/>
            <p:cNvGrpSpPr/>
            <p:nvPr/>
          </p:nvGrpSpPr>
          <p:grpSpPr>
            <a:xfrm>
              <a:off x="627182" y="2190072"/>
              <a:ext cx="2013900" cy="2013900"/>
              <a:chOff x="4716457" y="-2282166"/>
              <a:chExt cx="2013900" cy="2013900"/>
            </a:xfrm>
          </p:grpSpPr>
          <p:sp>
            <p:nvSpPr>
              <p:cNvPr descr="A shape representing a clock." id="345" name="Google Shape;345;p49"/>
              <p:cNvSpPr/>
              <p:nvPr/>
            </p:nvSpPr>
            <p:spPr>
              <a:xfrm>
                <a:off x="4716457" y="-2282166"/>
                <a:ext cx="2013900" cy="201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6" name="Google Shape;346;p49"/>
              <p:cNvSpPr txBox="1"/>
              <p:nvPr/>
            </p:nvSpPr>
            <p:spPr>
              <a:xfrm>
                <a:off x="4890395" y="-1675478"/>
                <a:ext cx="16659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200">
                    <a:solidFill>
                      <a:schemeClr val="accent3"/>
                    </a:solidFill>
                    <a:latin typeface="Plus Jakarta Sans SemiBold"/>
                    <a:ea typeface="Plus Jakarta Sans SemiBold"/>
                    <a:cs typeface="Plus Jakarta Sans SemiBold"/>
                    <a:sym typeface="Plus Jakarta Sans SemiBold"/>
                  </a:rPr>
                  <a:t>2</a:t>
                </a:r>
                <a:r>
                  <a:rPr lang="en" sz="5200">
                    <a:solidFill>
                      <a:schemeClr val="accent3"/>
                    </a:solidFill>
                    <a:latin typeface="Plus Jakarta Sans SemiBold"/>
                    <a:ea typeface="Plus Jakarta Sans SemiBold"/>
                    <a:cs typeface="Plus Jakarta Sans SemiBold"/>
                    <a:sym typeface="Plus Jakarta Sans SemiBold"/>
                  </a:rPr>
                  <a:t>0</a:t>
                </a:r>
                <a:endParaRPr sz="5200">
                  <a:solidFill>
                    <a:schemeClr val="accent3"/>
                  </a:solidFill>
                  <a:latin typeface="Plus Jakarta Sans SemiBold"/>
                  <a:ea typeface="Plus Jakarta Sans SemiBold"/>
                  <a:cs typeface="Plus Jakarta Sans SemiBold"/>
                  <a:sym typeface="Plus Jakarta Sans SemiBold"/>
                </a:endParaRPr>
              </a:p>
            </p:txBody>
          </p:sp>
          <p:sp>
            <p:nvSpPr>
              <p:cNvPr id="347" name="Google Shape;347;p49"/>
              <p:cNvSpPr/>
              <p:nvPr/>
            </p:nvSpPr>
            <p:spPr>
              <a:xfrm>
                <a:off x="5645434" y="-2130676"/>
                <a:ext cx="155700" cy="155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8" name="Google Shape;348;p49"/>
              <p:cNvSpPr/>
              <p:nvPr/>
            </p:nvSpPr>
            <p:spPr>
              <a:xfrm>
                <a:off x="5645434" y="-575700"/>
                <a:ext cx="155700" cy="15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9" name="Google Shape;349;p49"/>
              <p:cNvSpPr/>
              <p:nvPr/>
            </p:nvSpPr>
            <p:spPr>
              <a:xfrm rot="5400000">
                <a:off x="6423021" y="-1353188"/>
                <a:ext cx="155700" cy="155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50" name="Google Shape;350;p49"/>
              <p:cNvSpPr/>
              <p:nvPr/>
            </p:nvSpPr>
            <p:spPr>
              <a:xfrm rot="5400000">
                <a:off x="4868046" y="-1353188"/>
                <a:ext cx="155700" cy="155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351" name="Google Shape;351;p49"/>
            <p:cNvSpPr/>
            <p:nvPr/>
          </p:nvSpPr>
          <p:spPr>
            <a:xfrm rot="5400000">
              <a:off x="2103356" y="2568874"/>
              <a:ext cx="155700" cy="1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352" name="Google Shape;352;p49"/>
            <p:cNvSpPr/>
            <p:nvPr/>
          </p:nvSpPr>
          <p:spPr>
            <a:xfrm rot="5400000">
              <a:off x="2103356" y="3669213"/>
              <a:ext cx="155700" cy="1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353" name="Google Shape;353;p49"/>
            <p:cNvSpPr/>
            <p:nvPr/>
          </p:nvSpPr>
          <p:spPr>
            <a:xfrm rot="5400000">
              <a:off x="1008182" y="3669213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354" name="Google Shape;354;p49"/>
            <p:cNvSpPr/>
            <p:nvPr/>
          </p:nvSpPr>
          <p:spPr>
            <a:xfrm rot="5400000">
              <a:off x="1008182" y="2568874"/>
              <a:ext cx="155700" cy="15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sp>
        <p:nvSpPr>
          <p:cNvPr id="355" name="Google Shape;355;p49"/>
          <p:cNvSpPr txBox="1"/>
          <p:nvPr/>
        </p:nvSpPr>
        <p:spPr>
          <a:xfrm>
            <a:off x="918150" y="1386425"/>
            <a:ext cx="51012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Selenium WebDriver</a:t>
            </a:r>
            <a:endParaRPr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Necesită gestionare explicită a așteptărilor: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○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Așteptări implicite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○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Așteptări explicite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○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Așteptări fluente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Provocări frecvente cu sincronizarea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Cypress</a:t>
            </a:r>
            <a:endParaRPr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Așteptări automate încorporate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Reîncercări automate pentru comenzi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Așteaptă ca elementele să fie vizibile, activate, etc.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us Jakarta Sans"/>
              <a:buChar char="●"/>
            </a:pPr>
            <a:r>
              <a:rPr lang="en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"Time Travel" pentru debugging</a:t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/>
          <p:nvPr/>
        </p:nvSpPr>
        <p:spPr>
          <a:xfrm>
            <a:off x="228600" y="229900"/>
            <a:ext cx="819600" cy="292800"/>
          </a:xfrm>
          <a:prstGeom prst="roundRect">
            <a:avLst>
              <a:gd fmla="val 268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Rest time</a:t>
            </a:r>
            <a:endParaRPr sz="1000">
              <a:solidFill>
                <a:schemeClr val="accent1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228600" y="741875"/>
            <a:ext cx="64803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Performanță și Viteză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2" name="Google Shape;362;p50"/>
          <p:cNvGrpSpPr/>
          <p:nvPr/>
        </p:nvGrpSpPr>
        <p:grpSpPr>
          <a:xfrm>
            <a:off x="6901494" y="2567388"/>
            <a:ext cx="2013900" cy="2347512"/>
            <a:chOff x="3565044" y="2190013"/>
            <a:chExt cx="2013900" cy="2347512"/>
          </a:xfrm>
        </p:grpSpPr>
        <p:sp>
          <p:nvSpPr>
            <p:cNvPr id="363" name="Google Shape;363;p50"/>
            <p:cNvSpPr/>
            <p:nvPr/>
          </p:nvSpPr>
          <p:spPr>
            <a:xfrm>
              <a:off x="4104725" y="4203925"/>
              <a:ext cx="934500" cy="333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accent5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endParaRPr>
            </a:p>
          </p:txBody>
        </p:sp>
        <p:grpSp>
          <p:nvGrpSpPr>
            <p:cNvPr id="364" name="Google Shape;364;p50"/>
            <p:cNvGrpSpPr/>
            <p:nvPr/>
          </p:nvGrpSpPr>
          <p:grpSpPr>
            <a:xfrm>
              <a:off x="3565044" y="2190013"/>
              <a:ext cx="2013900" cy="2013900"/>
              <a:chOff x="7696094" y="-2282112"/>
              <a:chExt cx="2013900" cy="2013900"/>
            </a:xfrm>
          </p:grpSpPr>
          <p:sp>
            <p:nvSpPr>
              <p:cNvPr descr="A shape representing a clock." id="365" name="Google Shape;365;p50"/>
              <p:cNvSpPr/>
              <p:nvPr/>
            </p:nvSpPr>
            <p:spPr>
              <a:xfrm>
                <a:off x="7696094" y="-2282112"/>
                <a:ext cx="2013900" cy="2013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50"/>
              <p:cNvSpPr txBox="1"/>
              <p:nvPr/>
            </p:nvSpPr>
            <p:spPr>
              <a:xfrm>
                <a:off x="7870006" y="-1675450"/>
                <a:ext cx="1665900" cy="80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200">
                    <a:solidFill>
                      <a:schemeClr val="accent5"/>
                    </a:solidFill>
                    <a:latin typeface="Plus Jakarta Sans SemiBold"/>
                    <a:ea typeface="Plus Jakarta Sans SemiBold"/>
                    <a:cs typeface="Plus Jakarta Sans SemiBold"/>
                    <a:sym typeface="Plus Jakarta Sans SemiBold"/>
                  </a:rPr>
                  <a:t>30</a:t>
                </a:r>
                <a:endParaRPr sz="5200">
                  <a:solidFill>
                    <a:schemeClr val="accent5"/>
                  </a:solidFill>
                  <a:latin typeface="Plus Jakarta Sans SemiBold"/>
                  <a:ea typeface="Plus Jakarta Sans SemiBold"/>
                  <a:cs typeface="Plus Jakarta Sans SemiBold"/>
                  <a:sym typeface="Plus Jakarta Sans SemiBold"/>
                </a:endParaRPr>
              </a:p>
            </p:txBody>
          </p:sp>
          <p:sp>
            <p:nvSpPr>
              <p:cNvPr id="367" name="Google Shape;367;p50"/>
              <p:cNvSpPr/>
              <p:nvPr/>
            </p:nvSpPr>
            <p:spPr>
              <a:xfrm>
                <a:off x="8625071" y="-2130622"/>
                <a:ext cx="155700" cy="155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50"/>
              <p:cNvSpPr/>
              <p:nvPr/>
            </p:nvSpPr>
            <p:spPr>
              <a:xfrm>
                <a:off x="8625071" y="-575646"/>
                <a:ext cx="155700" cy="155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50"/>
              <p:cNvSpPr/>
              <p:nvPr/>
            </p:nvSpPr>
            <p:spPr>
              <a:xfrm rot="5400000">
                <a:off x="9402658" y="-1353134"/>
                <a:ext cx="155700" cy="155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50"/>
              <p:cNvSpPr/>
              <p:nvPr/>
            </p:nvSpPr>
            <p:spPr>
              <a:xfrm rot="5400000">
                <a:off x="7847682" y="-1353134"/>
                <a:ext cx="155700" cy="155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371" name="Google Shape;371;p50"/>
            <p:cNvSpPr/>
            <p:nvPr/>
          </p:nvSpPr>
          <p:spPr>
            <a:xfrm rot="5400000">
              <a:off x="5041256" y="2568874"/>
              <a:ext cx="155700" cy="1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 rot="5400000">
              <a:off x="5041256" y="3669213"/>
              <a:ext cx="155700" cy="15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 rot="5400000">
              <a:off x="3946082" y="3669213"/>
              <a:ext cx="155700" cy="15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 rot="5400000">
              <a:off x="3946082" y="2568874"/>
              <a:ext cx="155700" cy="15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75" name="Google Shape;375;p50"/>
          <p:cNvSpPr txBox="1"/>
          <p:nvPr/>
        </p:nvSpPr>
        <p:spPr>
          <a:xfrm>
            <a:off x="918150" y="1386425"/>
            <a:ext cx="5101200" cy="3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us Jakarta Sans"/>
                <a:ea typeface="Plus Jakarta Sans"/>
                <a:cs typeface="Plus Jakarta Sans"/>
                <a:sym typeface="Plus Jakarta Sans"/>
              </a:rPr>
              <a:t>Selenium WebDriver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Execuție mai lentă din cauza arhitecturii client-server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Întârzieri semnificative pentru teste complexe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Necesită optimizări explicite pentru performanță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lus Jakarta Sans"/>
                <a:ea typeface="Plus Jakarta Sans"/>
                <a:cs typeface="Plus Jakarta Sans"/>
                <a:sym typeface="Plus Jakarta Sans"/>
              </a:rPr>
              <a:t>Cypress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Execuție mai rapidă datorită arhitecturii în browser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Reload automat la modificarea codului de test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"/>
              <a:buChar char="●"/>
            </a:pPr>
            <a:r>
              <a:rPr lang="en">
                <a:latin typeface="Plus Jakarta Sans"/>
                <a:ea typeface="Plus Jakarta Sans"/>
                <a:cs typeface="Plus Jakarta Sans"/>
                <a:sym typeface="Plus Jakarta Sans"/>
              </a:rPr>
              <a:t>Execuție paralelă limitată (versiuni recente au îmbunătățit acest aspect)</a:t>
            </a:r>
            <a:endParaRPr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/>
          <p:nvPr/>
        </p:nvSpPr>
        <p:spPr>
          <a:xfrm rot="5400000">
            <a:off x="4085675" y="-2283925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51"/>
          <p:cNvGrpSpPr/>
          <p:nvPr/>
        </p:nvGrpSpPr>
        <p:grpSpPr>
          <a:xfrm>
            <a:off x="8303624" y="2057923"/>
            <a:ext cx="507910" cy="230400"/>
            <a:chOff x="8303624" y="2057923"/>
            <a:chExt cx="507910" cy="230400"/>
          </a:xfrm>
        </p:grpSpPr>
        <p:sp>
          <p:nvSpPr>
            <p:cNvPr id="382" name="Google Shape;382;p51"/>
            <p:cNvSpPr/>
            <p:nvPr/>
          </p:nvSpPr>
          <p:spPr>
            <a:xfrm>
              <a:off x="8548734" y="2057923"/>
              <a:ext cx="262800" cy="2304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3" name="Google Shape;383;p51"/>
            <p:cNvSpPr/>
            <p:nvPr/>
          </p:nvSpPr>
          <p:spPr>
            <a:xfrm flipH="1">
              <a:off x="8303624" y="2057923"/>
              <a:ext cx="262800" cy="2304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4" name="Google Shape;384;p51"/>
          <p:cNvSpPr/>
          <p:nvPr/>
        </p:nvSpPr>
        <p:spPr>
          <a:xfrm rot="5400000">
            <a:off x="4085675" y="-3093400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51"/>
          <p:cNvGrpSpPr/>
          <p:nvPr/>
        </p:nvGrpSpPr>
        <p:grpSpPr>
          <a:xfrm>
            <a:off x="8444109" y="1249761"/>
            <a:ext cx="227100" cy="214646"/>
            <a:chOff x="8444109" y="1249761"/>
            <a:chExt cx="227100" cy="214646"/>
          </a:xfrm>
        </p:grpSpPr>
        <p:sp>
          <p:nvSpPr>
            <p:cNvPr id="386" name="Google Shape;386;p51"/>
            <p:cNvSpPr/>
            <p:nvPr/>
          </p:nvSpPr>
          <p:spPr>
            <a:xfrm>
              <a:off x="8444109" y="1249761"/>
              <a:ext cx="227100" cy="972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444109" y="1367207"/>
              <a:ext cx="227100" cy="972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8" name="Google Shape;388;p51"/>
          <p:cNvSpPr/>
          <p:nvPr/>
        </p:nvSpPr>
        <p:spPr>
          <a:xfrm rot="5400000">
            <a:off x="4085675" y="-664687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1"/>
          <p:cNvSpPr/>
          <p:nvPr/>
        </p:nvSpPr>
        <p:spPr>
          <a:xfrm>
            <a:off x="8433087" y="3661875"/>
            <a:ext cx="249000" cy="249000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51"/>
          <p:cNvSpPr/>
          <p:nvPr/>
        </p:nvSpPr>
        <p:spPr>
          <a:xfrm rot="5400000">
            <a:off x="4085675" y="-1474312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1"/>
          <p:cNvSpPr/>
          <p:nvPr/>
        </p:nvSpPr>
        <p:spPr>
          <a:xfrm>
            <a:off x="8433088" y="2857555"/>
            <a:ext cx="249000" cy="248700"/>
          </a:xfrm>
          <a:prstGeom prst="plaque">
            <a:avLst>
              <a:gd fmla="val 449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51"/>
          <p:cNvSpPr/>
          <p:nvPr/>
        </p:nvSpPr>
        <p:spPr>
          <a:xfrm>
            <a:off x="228600" y="229900"/>
            <a:ext cx="2448900" cy="292800"/>
          </a:xfrm>
          <a:prstGeom prst="roundRect">
            <a:avLst>
              <a:gd fmla="val 26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Capabilități și Limitări: SELENIUM</a:t>
            </a:r>
            <a:endParaRPr sz="1000">
              <a:solidFill>
                <a:schemeClr val="lt2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393" name="Google Shape;393;p51"/>
          <p:cNvSpPr txBox="1"/>
          <p:nvPr>
            <p:ph idx="1" type="subTitle"/>
          </p:nvPr>
        </p:nvSpPr>
        <p:spPr>
          <a:xfrm>
            <a:off x="927475" y="12697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Suportă toate browserele principale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1"/>
          <p:cNvSpPr txBox="1"/>
          <p:nvPr>
            <p:ph idx="2" type="subTitle"/>
          </p:nvPr>
        </p:nvSpPr>
        <p:spPr>
          <a:xfrm>
            <a:off x="927475" y="20731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limbaje de programare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1"/>
          <p:cNvSpPr txBox="1"/>
          <p:nvPr>
            <p:ph idx="3" type="subTitle"/>
          </p:nvPr>
        </p:nvSpPr>
        <p:spPr>
          <a:xfrm>
            <a:off x="927475" y="28913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Suport pentru automatizare nativă mobilă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 txBox="1"/>
          <p:nvPr>
            <p:ph idx="4" type="subTitle"/>
          </p:nvPr>
        </p:nvSpPr>
        <p:spPr>
          <a:xfrm>
            <a:off x="927475" y="36926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 potrivit pentru scenarii de testare complexe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1"/>
          <p:cNvSpPr txBox="1"/>
          <p:nvPr>
            <p:ph idx="5" type="subTitle"/>
          </p:nvPr>
        </p:nvSpPr>
        <p:spPr>
          <a:xfrm>
            <a:off x="228600" y="12697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98" name="Google Shape;398;p51"/>
          <p:cNvSpPr txBox="1"/>
          <p:nvPr>
            <p:ph idx="6" type="subTitle"/>
          </p:nvPr>
        </p:nvSpPr>
        <p:spPr>
          <a:xfrm>
            <a:off x="228600" y="20731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99" name="Google Shape;399;p51"/>
          <p:cNvSpPr txBox="1"/>
          <p:nvPr>
            <p:ph idx="7" type="subTitle"/>
          </p:nvPr>
        </p:nvSpPr>
        <p:spPr>
          <a:xfrm>
            <a:off x="228600" y="28913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00" name="Google Shape;400;p51"/>
          <p:cNvSpPr txBox="1"/>
          <p:nvPr>
            <p:ph idx="8" type="subTitle"/>
          </p:nvPr>
        </p:nvSpPr>
        <p:spPr>
          <a:xfrm>
            <a:off x="228600" y="36926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/>
          <p:nvPr/>
        </p:nvSpPr>
        <p:spPr>
          <a:xfrm rot="5400000">
            <a:off x="4085675" y="-2283925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52"/>
          <p:cNvGrpSpPr/>
          <p:nvPr/>
        </p:nvGrpSpPr>
        <p:grpSpPr>
          <a:xfrm>
            <a:off x="8303624" y="2057923"/>
            <a:ext cx="507910" cy="230400"/>
            <a:chOff x="8303624" y="2057923"/>
            <a:chExt cx="507910" cy="230400"/>
          </a:xfrm>
        </p:grpSpPr>
        <p:sp>
          <p:nvSpPr>
            <p:cNvPr id="407" name="Google Shape;407;p52"/>
            <p:cNvSpPr/>
            <p:nvPr/>
          </p:nvSpPr>
          <p:spPr>
            <a:xfrm>
              <a:off x="8548734" y="2057923"/>
              <a:ext cx="262800" cy="2304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8303624" y="2057923"/>
              <a:ext cx="262800" cy="230400"/>
            </a:xfrm>
            <a:prstGeom prst="pie">
              <a:avLst>
                <a:gd fmla="val 5410573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9" name="Google Shape;409;p52"/>
          <p:cNvSpPr/>
          <p:nvPr/>
        </p:nvSpPr>
        <p:spPr>
          <a:xfrm rot="5400000">
            <a:off x="4085675" y="-3093400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52"/>
          <p:cNvGrpSpPr/>
          <p:nvPr/>
        </p:nvGrpSpPr>
        <p:grpSpPr>
          <a:xfrm>
            <a:off x="8444109" y="1249761"/>
            <a:ext cx="227100" cy="214646"/>
            <a:chOff x="8444109" y="1249761"/>
            <a:chExt cx="227100" cy="214646"/>
          </a:xfrm>
        </p:grpSpPr>
        <p:sp>
          <p:nvSpPr>
            <p:cNvPr id="411" name="Google Shape;411;p52"/>
            <p:cNvSpPr/>
            <p:nvPr/>
          </p:nvSpPr>
          <p:spPr>
            <a:xfrm>
              <a:off x="8444109" y="1249761"/>
              <a:ext cx="227100" cy="972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8444109" y="1367207"/>
              <a:ext cx="227100" cy="972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3" name="Google Shape;413;p52"/>
          <p:cNvSpPr/>
          <p:nvPr/>
        </p:nvSpPr>
        <p:spPr>
          <a:xfrm rot="5400000">
            <a:off x="4085675" y="-664687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2"/>
          <p:cNvSpPr/>
          <p:nvPr/>
        </p:nvSpPr>
        <p:spPr>
          <a:xfrm>
            <a:off x="8433087" y="3661875"/>
            <a:ext cx="249000" cy="249000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52"/>
          <p:cNvSpPr/>
          <p:nvPr/>
        </p:nvSpPr>
        <p:spPr>
          <a:xfrm rot="5400000">
            <a:off x="4085675" y="-1474312"/>
            <a:ext cx="741000" cy="8912400"/>
          </a:xfrm>
          <a:prstGeom prst="round2SameRect">
            <a:avLst>
              <a:gd fmla="val 2758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/>
          <p:nvPr/>
        </p:nvSpPr>
        <p:spPr>
          <a:xfrm>
            <a:off x="8433088" y="2857555"/>
            <a:ext cx="249000" cy="248700"/>
          </a:xfrm>
          <a:prstGeom prst="plaque">
            <a:avLst>
              <a:gd fmla="val 449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52"/>
          <p:cNvSpPr/>
          <p:nvPr/>
        </p:nvSpPr>
        <p:spPr>
          <a:xfrm>
            <a:off x="228600" y="229900"/>
            <a:ext cx="2840700" cy="292800"/>
          </a:xfrm>
          <a:prstGeom prst="roundRect">
            <a:avLst>
              <a:gd fmla="val 26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Capabilități și Limitări: CYPRESS</a:t>
            </a:r>
            <a:endParaRPr sz="1000">
              <a:solidFill>
                <a:schemeClr val="lt2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418" name="Google Shape;418;p52"/>
          <p:cNvSpPr txBox="1"/>
          <p:nvPr>
            <p:ph idx="1" type="subTitle"/>
          </p:nvPr>
        </p:nvSpPr>
        <p:spPr>
          <a:xfrm>
            <a:off x="927475" y="12697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 la browsere bazate pe Chromium, Firefox, Edge</a:t>
            </a:r>
            <a:endParaRPr/>
          </a:p>
        </p:txBody>
      </p:sp>
      <p:sp>
        <p:nvSpPr>
          <p:cNvPr id="419" name="Google Shape;419;p52"/>
          <p:cNvSpPr txBox="1"/>
          <p:nvPr>
            <p:ph idx="2" type="subTitle"/>
          </p:nvPr>
        </p:nvSpPr>
        <p:spPr>
          <a:xfrm>
            <a:off x="927475" y="20731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Doar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 txBox="1"/>
          <p:nvPr>
            <p:ph idx="3" type="subTitle"/>
          </p:nvPr>
        </p:nvSpPr>
        <p:spPr>
          <a:xfrm>
            <a:off x="927475" y="2891300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Fără suport nativ pentru tab-uri 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2"/>
          <p:cNvSpPr txBox="1"/>
          <p:nvPr>
            <p:ph idx="4" type="subTitle"/>
          </p:nvPr>
        </p:nvSpPr>
        <p:spPr>
          <a:xfrm>
            <a:off x="927475" y="3692625"/>
            <a:ext cx="60462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Debugging superior prin "Time Travel"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2"/>
          <p:cNvSpPr txBox="1"/>
          <p:nvPr>
            <p:ph idx="5" type="subTitle"/>
          </p:nvPr>
        </p:nvSpPr>
        <p:spPr>
          <a:xfrm>
            <a:off x="228600" y="12697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23" name="Google Shape;423;p52"/>
          <p:cNvSpPr txBox="1"/>
          <p:nvPr>
            <p:ph idx="6" type="subTitle"/>
          </p:nvPr>
        </p:nvSpPr>
        <p:spPr>
          <a:xfrm>
            <a:off x="228600" y="20731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24" name="Google Shape;424;p52"/>
          <p:cNvSpPr txBox="1"/>
          <p:nvPr>
            <p:ph idx="7" type="subTitle"/>
          </p:nvPr>
        </p:nvSpPr>
        <p:spPr>
          <a:xfrm>
            <a:off x="228600" y="2891300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25" name="Google Shape;425;p52"/>
          <p:cNvSpPr txBox="1"/>
          <p:nvPr>
            <p:ph idx="8" type="subTitle"/>
          </p:nvPr>
        </p:nvSpPr>
        <p:spPr>
          <a:xfrm>
            <a:off x="228600" y="3692625"/>
            <a:ext cx="575700" cy="18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/>
          <p:nvPr/>
        </p:nvSpPr>
        <p:spPr>
          <a:xfrm>
            <a:off x="1656049" y="4625400"/>
            <a:ext cx="825300" cy="292800"/>
          </a:xfrm>
          <a:prstGeom prst="roundRect">
            <a:avLst>
              <a:gd fmla="val 2689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FAVORITE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1" name="Google Shape;431;p53"/>
          <p:cNvSpPr/>
          <p:nvPr/>
        </p:nvSpPr>
        <p:spPr>
          <a:xfrm>
            <a:off x="6905399" y="4625400"/>
            <a:ext cx="629700" cy="292800"/>
          </a:xfrm>
          <a:prstGeom prst="roundRect">
            <a:avLst>
              <a:gd fmla="val 2689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MAYBE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2" name="Google Shape;432;p53"/>
          <p:cNvSpPr/>
          <p:nvPr/>
        </p:nvSpPr>
        <p:spPr>
          <a:xfrm>
            <a:off x="4456675" y="4625400"/>
            <a:ext cx="708000" cy="292800"/>
          </a:xfrm>
          <a:prstGeom prst="roundRect">
            <a:avLst>
              <a:gd fmla="val 2689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DISCARD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2541799" y="4625400"/>
            <a:ext cx="825300" cy="292800"/>
          </a:xfrm>
          <a:prstGeom prst="roundRect">
            <a:avLst>
              <a:gd fmla="val 2689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FAVORITE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4" name="Google Shape;434;p53"/>
          <p:cNvSpPr/>
          <p:nvPr/>
        </p:nvSpPr>
        <p:spPr>
          <a:xfrm>
            <a:off x="3427549" y="4625400"/>
            <a:ext cx="825300" cy="292800"/>
          </a:xfrm>
          <a:prstGeom prst="roundRect">
            <a:avLst>
              <a:gd fmla="val 2689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FAVORITE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5" name="Google Shape;435;p53"/>
          <p:cNvSpPr/>
          <p:nvPr/>
        </p:nvSpPr>
        <p:spPr>
          <a:xfrm>
            <a:off x="5225125" y="4625400"/>
            <a:ext cx="708000" cy="292800"/>
          </a:xfrm>
          <a:prstGeom prst="roundRect">
            <a:avLst>
              <a:gd fmla="val 2689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DISCARD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7595549" y="4625400"/>
            <a:ext cx="629700" cy="292800"/>
          </a:xfrm>
          <a:prstGeom prst="roundRect">
            <a:avLst>
              <a:gd fmla="val 2689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MAYBE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5993575" y="4625400"/>
            <a:ext cx="708000" cy="292800"/>
          </a:xfrm>
          <a:prstGeom prst="roundRect">
            <a:avLst>
              <a:gd fmla="val 2689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DISCARD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38" name="Google Shape;438;p53"/>
          <p:cNvSpPr/>
          <p:nvPr/>
        </p:nvSpPr>
        <p:spPr>
          <a:xfrm>
            <a:off x="8285699" y="4625400"/>
            <a:ext cx="629700" cy="292800"/>
          </a:xfrm>
          <a:prstGeom prst="roundRect">
            <a:avLst>
              <a:gd fmla="val 2689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MAYBE</a:t>
            </a:r>
            <a:endParaRPr b="1" sz="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439" name="Google Shape;439;p53" title="2025-05-19 13-10-2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675" y="628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10100F"/>
      </a:dk1>
      <a:lt1>
        <a:srgbClr val="F8F3EC"/>
      </a:lt1>
      <a:dk2>
        <a:srgbClr val="810100"/>
      </a:dk2>
      <a:lt2>
        <a:srgbClr val="F8F3EC"/>
      </a:lt2>
      <a:accent1>
        <a:srgbClr val="B82D2D"/>
      </a:accent1>
      <a:accent2>
        <a:srgbClr val="FB6058"/>
      </a:accent2>
      <a:accent3>
        <a:srgbClr val="FFD979"/>
      </a:accent3>
      <a:accent4>
        <a:srgbClr val="FFADA8"/>
      </a:accent4>
      <a:accent5>
        <a:srgbClr val="570100"/>
      </a:accent5>
      <a:accent6>
        <a:srgbClr val="303030"/>
      </a:accent6>
      <a:hlink>
        <a:srgbClr val="FC6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