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8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4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800B-3053-45FA-A338-7F75ECDEA63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CDBB-43AC-4982-B63E-FF5E241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INT222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8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version control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264696" cy="21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91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smtClean="0"/>
              <a:t>Version control</a:t>
            </a:r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05678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3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such a big company there might be set of issues and challenges the company may face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20079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76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80" y="2705732"/>
            <a:ext cx="5296639" cy="231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2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versions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5" y="2529495"/>
            <a:ext cx="5553850" cy="266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29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Previous versions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80" y="2500916"/>
            <a:ext cx="5658640" cy="27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1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solve all these problems?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12" y="2677153"/>
            <a:ext cx="5020376" cy="23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6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28" y="2276873"/>
            <a:ext cx="619576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22" y="2834338"/>
            <a:ext cx="5048955" cy="20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81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version control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62473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3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INT222</vt:lpstr>
      <vt:lpstr>What is Version control?</vt:lpstr>
      <vt:lpstr>Collaboration</vt:lpstr>
      <vt:lpstr>Storing versions</vt:lpstr>
      <vt:lpstr>Restoring Previous versions</vt:lpstr>
      <vt:lpstr>What could solve all these problems?</vt:lpstr>
      <vt:lpstr>What is version control?</vt:lpstr>
      <vt:lpstr>Version control</vt:lpstr>
      <vt:lpstr>Benefits of version control</vt:lpstr>
      <vt:lpstr>Best version control</vt:lpstr>
      <vt:lpstr>Best Version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</cp:revision>
  <dcterms:created xsi:type="dcterms:W3CDTF">2024-01-21T12:11:33Z</dcterms:created>
  <dcterms:modified xsi:type="dcterms:W3CDTF">2024-01-21T12:34:35Z</dcterms:modified>
</cp:coreProperties>
</file>