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5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C97A-7919-44C1-AA34-C44046400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Scrapping using </a:t>
            </a:r>
            <a:r>
              <a:rPr lang="en-US" dirty="0" err="1"/>
              <a:t>Scrapy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AB13-0024-4C38-A3D1-FFE3ACCA4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73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1D53-6EF1-4C43-8BE4-CC4A4F42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2552"/>
          </a:xfrm>
        </p:spPr>
        <p:txBody>
          <a:bodyPr/>
          <a:lstStyle/>
          <a:p>
            <a:r>
              <a:rPr lang="en-US" dirty="0"/>
              <a:t>STORING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11D0-1D68-459A-BDD7-90D940B6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95754"/>
            <a:ext cx="10477414" cy="5375867"/>
          </a:xfrm>
        </p:spPr>
        <p:txBody>
          <a:bodyPr/>
          <a:lstStyle/>
          <a:p>
            <a:r>
              <a:rPr lang="en-US" dirty="0"/>
              <a:t>Now we will store the items in sqlite3 database.</a:t>
            </a:r>
          </a:p>
          <a:p>
            <a:r>
              <a:rPr lang="en-US" dirty="0"/>
              <a:t>First go to the settings.py and uncomment the pipeline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number describe the priority.</a:t>
            </a:r>
          </a:p>
          <a:p>
            <a:r>
              <a:rPr lang="en-US" dirty="0"/>
              <a:t>Open pipelines.py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3F047-D269-408B-8038-D6B0EED715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5075" y="2000250"/>
            <a:ext cx="51054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82747-83E9-4EA0-9DB7-C7BDF8CAEF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00312" y="2995612"/>
            <a:ext cx="488632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6D0451-BE35-4737-8B42-9890340E09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00312" y="4614862"/>
            <a:ext cx="4605338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6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8F3B-EA0A-4173-87CA-C21EE5A8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63" y="141223"/>
            <a:ext cx="9404723" cy="803326"/>
          </a:xfrm>
        </p:spPr>
        <p:txBody>
          <a:bodyPr/>
          <a:lstStyle/>
          <a:p>
            <a:r>
              <a:rPr lang="en-US" dirty="0"/>
              <a:t>STORING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6385-C24A-43B5-8B27-3D82DB96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085223"/>
            <a:ext cx="10478393" cy="5730178"/>
          </a:xfrm>
        </p:spPr>
        <p:txBody>
          <a:bodyPr/>
          <a:lstStyle/>
          <a:p>
            <a:r>
              <a:rPr lang="en-US" dirty="0"/>
              <a:t>Type the following code in pipelines.py</a:t>
            </a:r>
          </a:p>
          <a:p>
            <a:endParaRPr lang="en-US" dirty="0"/>
          </a:p>
          <a:p>
            <a:r>
              <a:rPr lang="en-US" dirty="0"/>
              <a:t>Code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DEB6C-E175-4F8A-AF09-9DAB952D90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7437" y="1543050"/>
            <a:ext cx="5176838" cy="517372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3C4E61-86FD-4948-9815-F1079702B7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521718"/>
              </p:ext>
            </p:extLst>
          </p:nvPr>
        </p:nvGraphicFramePr>
        <p:xfrm>
          <a:off x="1270000" y="2403475"/>
          <a:ext cx="6873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ackager Shell Object" showAsIcon="1" r:id="rId4" imgW="687600" imgH="462240" progId="Package">
                  <p:embed/>
                </p:oleObj>
              </mc:Choice>
              <mc:Fallback>
                <p:oleObj name="Packager Shell Object" showAsIcon="1" r:id="rId4" imgW="687600" imgH="462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0000" y="2403475"/>
                        <a:ext cx="687388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88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DE21-D267-4CDF-8ECB-7224D97F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BAE3-BBF6-47C5-8C43-FCB44710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: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" is a </a:t>
            </a:r>
            <a:r>
              <a:rPr lang="en-US" dirty="0" err="1"/>
              <a:t>reseved</a:t>
            </a:r>
            <a:r>
              <a:rPr lang="en-US" dirty="0"/>
              <a:t> </a:t>
            </a:r>
            <a:r>
              <a:rPr lang="en-US" b="1" dirty="0"/>
              <a:t>method in python</a:t>
            </a:r>
            <a:r>
              <a:rPr lang="en-US" dirty="0"/>
              <a:t> classes. It is called as a constructor in object oriented terminology. This </a:t>
            </a:r>
            <a:r>
              <a:rPr lang="en-US" b="1" dirty="0"/>
              <a:t>method</a:t>
            </a:r>
            <a:r>
              <a:rPr lang="en-US" dirty="0"/>
              <a:t> is called when an object is created from a class and it allows the class to </a:t>
            </a:r>
            <a:r>
              <a:rPr lang="en-US" b="1" dirty="0"/>
              <a:t>initialize</a:t>
            </a:r>
            <a:r>
              <a:rPr lang="en-US" dirty="0"/>
              <a:t> the attributes of the class.</a:t>
            </a:r>
          </a:p>
          <a:p>
            <a:r>
              <a:rPr lang="en-US" dirty="0"/>
              <a:t>self :</a:t>
            </a:r>
          </a:p>
          <a:p>
            <a:pPr lvl="1"/>
            <a:r>
              <a:rPr lang="en-US" dirty="0"/>
              <a:t>self represents the instance of the class. By using the "</a:t>
            </a:r>
            <a:r>
              <a:rPr lang="en-US" i="1" u="sng" dirty="0"/>
              <a:t>self</a:t>
            </a:r>
            <a:r>
              <a:rPr lang="en-US" dirty="0"/>
              <a:t>" keyword we can access the </a:t>
            </a:r>
            <a:r>
              <a:rPr lang="en-US" i="1" u="sng" dirty="0"/>
              <a:t>attributes</a:t>
            </a:r>
            <a:r>
              <a:rPr lang="en-US" dirty="0"/>
              <a:t> and </a:t>
            </a:r>
            <a:r>
              <a:rPr lang="en-US" i="1" u="sng" dirty="0" err="1"/>
              <a:t>methods</a:t>
            </a:r>
            <a:r>
              <a:rPr lang="en-US" dirty="0" err="1"/>
              <a:t>of</a:t>
            </a:r>
            <a:r>
              <a:rPr lang="en-US" dirty="0"/>
              <a:t> the class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556B-0984-48EE-B4C1-3E59BBC8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842"/>
          </a:xfrm>
        </p:spPr>
        <p:txBody>
          <a:bodyPr/>
          <a:lstStyle/>
          <a:p>
            <a:r>
              <a:rPr lang="en-US" dirty="0"/>
              <a:t>Installing</a:t>
            </a:r>
            <a:r>
              <a:rPr lang="ja-JP" altLang="en-US" dirty="0"/>
              <a:t> </a:t>
            </a:r>
            <a:r>
              <a:rPr lang="en-US" altLang="ja-JP" dirty="0" err="1"/>
              <a:t>scrapy</a:t>
            </a:r>
            <a:r>
              <a:rPr lang="ja-JP" altLang="en-US" dirty="0"/>
              <a:t> </a:t>
            </a:r>
            <a:r>
              <a:rPr lang="en-US" altLang="ja-JP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4413-D811-4861-B59B-9C0D2FEC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81" y="1356527"/>
            <a:ext cx="10440237" cy="5194997"/>
          </a:xfrm>
        </p:spPr>
        <p:txBody>
          <a:bodyPr/>
          <a:lstStyle/>
          <a:p>
            <a:r>
              <a:rPr lang="en-US" dirty="0"/>
              <a:t>To install </a:t>
            </a:r>
            <a:r>
              <a:rPr lang="en-US" dirty="0" err="1"/>
              <a:t>Scrapy</a:t>
            </a:r>
            <a:r>
              <a:rPr lang="en-US" dirty="0"/>
              <a:t> using </a:t>
            </a:r>
            <a:r>
              <a:rPr lang="en-US" dirty="0" err="1"/>
              <a:t>conda</a:t>
            </a:r>
            <a:r>
              <a:rPr lang="en-US" dirty="0"/>
              <a:t>, run this command in the command prompt(write down the following command in anaconda command prompt):</a:t>
            </a:r>
          </a:p>
          <a:p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scrapy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install </a:t>
            </a:r>
            <a:r>
              <a:rPr lang="en-US" dirty="0" err="1"/>
              <a:t>Scrapy</a:t>
            </a:r>
            <a:r>
              <a:rPr lang="en-US" dirty="0"/>
              <a:t> and its dependencies from </a:t>
            </a:r>
            <a:r>
              <a:rPr lang="en-US" dirty="0" err="1"/>
              <a:t>PyPI</a:t>
            </a:r>
            <a:r>
              <a:rPr lang="en-US" dirty="0"/>
              <a:t> with the following command:</a:t>
            </a:r>
          </a:p>
          <a:p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Scrapy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B136-F944-427D-8CDC-6DF88BE3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2746"/>
          </a:xfrm>
        </p:spPr>
        <p:txBody>
          <a:bodyPr/>
          <a:lstStyle/>
          <a:p>
            <a:r>
              <a:rPr lang="en-US" dirty="0"/>
              <a:t>WEB SCRAPPING: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97D6-F149-447F-BF73-3170290D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071"/>
            <a:ext cx="8946541" cy="1222839"/>
          </a:xfrm>
        </p:spPr>
        <p:txBody>
          <a:bodyPr/>
          <a:lstStyle/>
          <a:p>
            <a:r>
              <a:rPr lang="en-US" b="1" dirty="0"/>
              <a:t>Web scraping</a:t>
            </a:r>
            <a:r>
              <a:rPr lang="en-US" dirty="0"/>
              <a:t> is about downloading structured data from the web, selecting some of that data, and passing along what you selected to another process.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CBE657-7BDA-4772-8D30-D1042F36F00A}"/>
              </a:ext>
            </a:extLst>
          </p:cNvPr>
          <p:cNvSpPr txBox="1">
            <a:spLocks/>
          </p:cNvSpPr>
          <p:nvPr/>
        </p:nvSpPr>
        <p:spPr>
          <a:xfrm>
            <a:off x="728175" y="3277977"/>
            <a:ext cx="9404723" cy="682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SCRAPY: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BF5D12-E206-4A18-9BD4-896DED6D78DC}"/>
              </a:ext>
            </a:extLst>
          </p:cNvPr>
          <p:cNvSpPr txBox="1">
            <a:spLocks/>
          </p:cNvSpPr>
          <p:nvPr/>
        </p:nvSpPr>
        <p:spPr>
          <a:xfrm>
            <a:off x="1135133" y="4355666"/>
            <a:ext cx="8946541" cy="1281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Scrapy</a:t>
            </a:r>
            <a:r>
              <a:rPr lang="en-US" dirty="0"/>
              <a:t> is an application framework for crawling web sites and extracting structured data which can be used for a wide range of useful applications, like data mining, information processing or historical archival, testing.</a:t>
            </a:r>
          </a:p>
        </p:txBody>
      </p:sp>
    </p:spTree>
    <p:extLst>
      <p:ext uri="{BB962C8B-B14F-4D97-AF65-F5344CB8AC3E}">
        <p14:creationId xmlns:p14="http://schemas.microsoft.com/office/powerpoint/2010/main" val="93357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ECD-BDFC-4E2D-ACDE-9259D256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987"/>
          </a:xfrm>
        </p:spPr>
        <p:txBody>
          <a:bodyPr/>
          <a:lstStyle/>
          <a:p>
            <a:r>
              <a:rPr lang="en-US" sz="3600" dirty="0"/>
              <a:t>STEPS TO CREATE A SCRAPY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F767-CB0C-4CBF-B474-E5C61113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06286"/>
            <a:ext cx="9404722" cy="4942113"/>
          </a:xfrm>
        </p:spPr>
        <p:txBody>
          <a:bodyPr/>
          <a:lstStyle/>
          <a:p>
            <a:r>
              <a:rPr lang="en-US" dirty="0"/>
              <a:t>STARTING PROJECT: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pycharm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Open the folder where your project will be created.</a:t>
            </a:r>
          </a:p>
          <a:p>
            <a:pPr lvl="1"/>
            <a:r>
              <a:rPr lang="en-US" dirty="0"/>
              <a:t>Go to the terminal in the bottom left of the </a:t>
            </a:r>
            <a:r>
              <a:rPr lang="en-US" dirty="0" err="1"/>
              <a:t>pycharm</a:t>
            </a:r>
            <a:r>
              <a:rPr lang="en-US" dirty="0"/>
              <a:t> window.</a:t>
            </a:r>
          </a:p>
          <a:p>
            <a:pPr lvl="1"/>
            <a:r>
              <a:rPr lang="en-US" dirty="0"/>
              <a:t>Write command:  </a:t>
            </a: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/>
              <a:t>The project is create in the folder with the following directories :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8D12A-0AA5-4DD7-A941-5E78C55D2A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3362" y="4019549"/>
            <a:ext cx="2052638" cy="21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8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ECD-BDFC-4E2D-ACDE-9259D256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987"/>
          </a:xfrm>
        </p:spPr>
        <p:txBody>
          <a:bodyPr/>
          <a:lstStyle/>
          <a:p>
            <a:r>
              <a:rPr lang="en-US" sz="3600" dirty="0"/>
              <a:t>STEPS TO CREATE A SCRAPY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F767-CB0C-4CBF-B474-E5C61113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047750"/>
            <a:ext cx="9404722" cy="5200649"/>
          </a:xfrm>
        </p:spPr>
        <p:txBody>
          <a:bodyPr/>
          <a:lstStyle/>
          <a:p>
            <a:r>
              <a:rPr lang="en-US" dirty="0"/>
              <a:t>Now move to the project directory by typing in terminal: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Now we will create our first crawler/spider by typing: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Ebay_laptops.py file will be created: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7458D-6A94-408B-8B97-8B64C93F6C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3046" y="1415006"/>
            <a:ext cx="5943600" cy="88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34CBE-6671-4FCB-B30A-318C9DD6AB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7025" y="2790825"/>
            <a:ext cx="501015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ADC7A-7C70-468A-AC7A-A5C5CF70623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57574" y="4000499"/>
            <a:ext cx="3876675" cy="24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BBBBB-D92F-4038-A4CF-E4A1B7F26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50" y="1680834"/>
            <a:ext cx="7254406" cy="46881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76ECD-BDFC-4E2D-ACDE-9259D256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987"/>
          </a:xfrm>
        </p:spPr>
        <p:txBody>
          <a:bodyPr/>
          <a:lstStyle/>
          <a:p>
            <a:r>
              <a:rPr lang="en-US" sz="3600" dirty="0"/>
              <a:t>STEPS TO CREATE A SCRAPY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F767-CB0C-4CBF-B474-E5C61113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06286"/>
            <a:ext cx="9404722" cy="4942113"/>
          </a:xfrm>
        </p:spPr>
        <p:txBody>
          <a:bodyPr/>
          <a:lstStyle/>
          <a:p>
            <a:pPr marL="457200"/>
            <a:r>
              <a:rPr lang="en-US" dirty="0"/>
              <a:t>Now we are going to scrap this web page:</a:t>
            </a:r>
          </a:p>
          <a:p>
            <a:pPr marL="857250" lvl="1"/>
            <a:r>
              <a:rPr lang="en-US" dirty="0"/>
              <a:t>We will scrap:</a:t>
            </a:r>
          </a:p>
          <a:p>
            <a:pPr marL="1257300" lvl="2"/>
            <a:r>
              <a:rPr lang="en-US" dirty="0"/>
              <a:t>Title</a:t>
            </a:r>
          </a:p>
          <a:p>
            <a:pPr marL="1257300" lvl="2"/>
            <a:r>
              <a:rPr lang="en-US" dirty="0"/>
              <a:t>Price </a:t>
            </a:r>
          </a:p>
          <a:p>
            <a:pPr marL="1257300" lvl="2"/>
            <a:r>
              <a:rPr lang="en-US" dirty="0" err="1"/>
              <a:t>Image_link</a:t>
            </a:r>
            <a:endParaRPr lang="en-US" dirty="0"/>
          </a:p>
          <a:p>
            <a:pPr marL="457200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B54DB-CA8A-4282-8537-1BED0A74F35D}"/>
              </a:ext>
            </a:extLst>
          </p:cNvPr>
          <p:cNvSpPr/>
          <p:nvPr/>
        </p:nvSpPr>
        <p:spPr>
          <a:xfrm>
            <a:off x="6515100" y="2533650"/>
            <a:ext cx="3669532" cy="163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56E38-8534-4913-8AA2-B1CD4DE7BC7B}"/>
              </a:ext>
            </a:extLst>
          </p:cNvPr>
          <p:cNvSpPr/>
          <p:nvPr/>
        </p:nvSpPr>
        <p:spPr>
          <a:xfrm>
            <a:off x="6464443" y="2989382"/>
            <a:ext cx="672874" cy="1384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FD7F0-5A2F-4448-86C9-719FA90814F1}"/>
              </a:ext>
            </a:extLst>
          </p:cNvPr>
          <p:cNvSpPr/>
          <p:nvPr/>
        </p:nvSpPr>
        <p:spPr>
          <a:xfrm>
            <a:off x="5173646" y="2533650"/>
            <a:ext cx="1206676" cy="126576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71E2D-DC10-4455-96F4-F1D1766D9160}"/>
              </a:ext>
            </a:extLst>
          </p:cNvPr>
          <p:cNvCxnSpPr>
            <a:cxnSpLocks/>
          </p:cNvCxnSpPr>
          <p:nvPr/>
        </p:nvCxnSpPr>
        <p:spPr>
          <a:xfrm>
            <a:off x="2723103" y="2321169"/>
            <a:ext cx="3791997" cy="31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2473BD-3776-482B-B070-8F82415D268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23103" y="2753247"/>
            <a:ext cx="3741340" cy="3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49014F-575F-4E31-82B2-0230B644F78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62200" y="3058589"/>
            <a:ext cx="2811446" cy="10794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3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ECD-BDFC-4E2D-ACDE-9259D256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2649"/>
          </a:xfrm>
        </p:spPr>
        <p:txBody>
          <a:bodyPr/>
          <a:lstStyle/>
          <a:p>
            <a:r>
              <a:rPr lang="en-US" sz="3600" dirty="0"/>
              <a:t>STEPS TO CREATE A SCRAPY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F767-CB0C-4CBF-B474-E5C61113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30" y="1225899"/>
            <a:ext cx="10359850" cy="5393975"/>
          </a:xfrm>
        </p:spPr>
        <p:txBody>
          <a:bodyPr>
            <a:normAutofit lnSpcReduction="10000"/>
          </a:bodyPr>
          <a:lstStyle/>
          <a:p>
            <a:pPr marL="457200"/>
            <a:r>
              <a:rPr lang="en-US" dirty="0"/>
              <a:t>Now the function “parse” in ebay_laptops.py look like this.</a:t>
            </a:r>
          </a:p>
          <a:p>
            <a:pPr marL="457200"/>
            <a:r>
              <a:rPr lang="en-US" dirty="0"/>
              <a:t>We have inserted response.css(‘</a:t>
            </a:r>
            <a:r>
              <a:rPr lang="en-US" dirty="0" err="1"/>
              <a:t>html_tag.class_name</a:t>
            </a:r>
            <a:r>
              <a:rPr lang="en-US" dirty="0"/>
              <a:t>’)</a:t>
            </a:r>
          </a:p>
          <a:p>
            <a:pPr marL="457200"/>
            <a:r>
              <a:rPr lang="en-US" dirty="0"/>
              <a:t>“::text” (use double quotes) is used to take out the data in the text format.</a:t>
            </a:r>
          </a:p>
          <a:p>
            <a:pPr marL="457200"/>
            <a:r>
              <a:rPr lang="en-US" dirty="0"/>
              <a:t>“::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)” takes out attribute value from </a:t>
            </a:r>
            <a:r>
              <a:rPr lang="en-US" dirty="0" err="1"/>
              <a:t>src</a:t>
            </a:r>
            <a:r>
              <a:rPr lang="en-US" dirty="0"/>
              <a:t>.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Code file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Yield is used to give the output.</a:t>
            </a:r>
          </a:p>
          <a:p>
            <a:pPr marL="457200"/>
            <a:r>
              <a:rPr lang="en-US" dirty="0"/>
              <a:t>Now go to the terminal and type : </a:t>
            </a:r>
            <a:r>
              <a:rPr lang="en-US" dirty="0" err="1"/>
              <a:t>scrapy</a:t>
            </a:r>
            <a:r>
              <a:rPr lang="en-US" dirty="0"/>
              <a:t> crawl </a:t>
            </a:r>
            <a:r>
              <a:rPr lang="en-US" dirty="0" err="1"/>
              <a:t>ebay_laptops</a:t>
            </a:r>
            <a:r>
              <a:rPr lang="en-US" dirty="0"/>
              <a:t>	to start crawler.</a:t>
            </a:r>
          </a:p>
          <a:p>
            <a:pPr marL="457200"/>
            <a:r>
              <a:rPr lang="en-US" dirty="0"/>
              <a:t>The extracted data will be displayed in the form of list in the terminal.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8F450-6159-4D5D-9723-3724963E7A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6525" y="2781300"/>
            <a:ext cx="4000500" cy="2466975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95805A-D294-43E9-8351-9A643673C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2701"/>
              </p:ext>
            </p:extLst>
          </p:nvPr>
        </p:nvGraphicFramePr>
        <p:xfrm>
          <a:off x="1279525" y="3691904"/>
          <a:ext cx="10747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4" imgW="1074240" imgH="462240" progId="Package">
                  <p:embed/>
                </p:oleObj>
              </mc:Choice>
              <mc:Fallback>
                <p:oleObj name="Packager Shell Object" showAsIcon="1" r:id="rId4" imgW="1074240" imgH="462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9525" y="3691904"/>
                        <a:ext cx="1074738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95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F26438-EF02-4A6C-9B56-3C167A01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3809"/>
          </a:xfrm>
        </p:spPr>
        <p:txBody>
          <a:bodyPr/>
          <a:lstStyle/>
          <a:p>
            <a:r>
              <a:rPr lang="en-US" sz="2800" dirty="0"/>
              <a:t>STORING DICTIONARY IN TEMPORARY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2543-77BE-41C0-9172-26A914E17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74" y="1567543"/>
            <a:ext cx="4943789" cy="5000220"/>
          </a:xfrm>
        </p:spPr>
        <p:txBody>
          <a:bodyPr/>
          <a:lstStyle/>
          <a:p>
            <a:r>
              <a:rPr lang="en-US" dirty="0"/>
              <a:t>Now we will store the scraped data in a temporary container ‘items’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 to items.py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variables for scraped data: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Code file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8D7F9E-B42A-4BD9-8438-E6DF547E1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563" y="1477108"/>
            <a:ext cx="6822830" cy="50906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Write the following code in ebay_laptops.py</a:t>
            </a:r>
          </a:p>
          <a:p>
            <a:pPr lvl="1"/>
            <a:r>
              <a:rPr lang="en-US" dirty="0"/>
              <a:t>Code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13E65-B9E0-430B-ABC0-EAE5BA35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22" y="2870694"/>
            <a:ext cx="3590925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A6D9FC-1981-4F56-AB33-554E5007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5" y="4854872"/>
            <a:ext cx="3557543" cy="1712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70649-32D9-43AF-B647-344DECBD15C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14950" y="2870695"/>
            <a:ext cx="4643437" cy="3720606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185F1F7-FD49-4AC5-8710-F0BF675A6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89749"/>
              </p:ext>
            </p:extLst>
          </p:nvPr>
        </p:nvGraphicFramePr>
        <p:xfrm>
          <a:off x="2430263" y="4412874"/>
          <a:ext cx="4905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ackager Shell Object" showAsIcon="1" r:id="rId6" imgW="489960" imgH="462240" progId="Package">
                  <p:embed/>
                </p:oleObj>
              </mc:Choice>
              <mc:Fallback>
                <p:oleObj name="Packager Shell Object" showAsIcon="1" r:id="rId6" imgW="489960" imgH="462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0263" y="4412874"/>
                        <a:ext cx="490538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FD42561-8D35-4E05-8FD5-EEFCF0C7C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09174"/>
              </p:ext>
            </p:extLst>
          </p:nvPr>
        </p:nvGraphicFramePr>
        <p:xfrm>
          <a:off x="6903871" y="2288151"/>
          <a:ext cx="10747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ackager Shell Object" showAsIcon="1" r:id="rId8" imgW="1074240" imgH="462240" progId="Package">
                  <p:embed/>
                </p:oleObj>
              </mc:Choice>
              <mc:Fallback>
                <p:oleObj name="Packager Shell Object" showAsIcon="1" r:id="rId8" imgW="1074240" imgH="462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03871" y="2288151"/>
                        <a:ext cx="1074738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2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6DFA2F-11A3-4E58-91C0-D3641F93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92794"/>
          </a:xfrm>
        </p:spPr>
        <p:txBody>
          <a:bodyPr/>
          <a:lstStyle/>
          <a:p>
            <a:r>
              <a:rPr lang="en-US" dirty="0"/>
              <a:t>STORING IN DIFFERENT FORMATS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262EE-68B2-4461-8994-9B25756F5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16334"/>
            <a:ext cx="10498492" cy="5235191"/>
          </a:xfrm>
        </p:spPr>
        <p:txBody>
          <a:bodyPr/>
          <a:lstStyle/>
          <a:p>
            <a:r>
              <a:rPr lang="en-US" dirty="0"/>
              <a:t>Now we can also store the output in .csv , .json , .xml format by typing command in terminal:</a:t>
            </a:r>
          </a:p>
          <a:p>
            <a:r>
              <a:rPr lang="en-US" dirty="0" err="1"/>
              <a:t>scrapy</a:t>
            </a:r>
            <a:r>
              <a:rPr lang="en-US" dirty="0"/>
              <a:t> crawl </a:t>
            </a:r>
            <a:r>
              <a:rPr lang="en-US" dirty="0" err="1"/>
              <a:t>ebay_laptops</a:t>
            </a:r>
            <a:r>
              <a:rPr lang="en-US" dirty="0"/>
              <a:t> –o </a:t>
            </a:r>
            <a:r>
              <a:rPr lang="en-US" dirty="0" err="1"/>
              <a:t>items.json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Or</a:t>
            </a:r>
          </a:p>
          <a:p>
            <a:r>
              <a:rPr lang="en-US" dirty="0" err="1"/>
              <a:t>scrapy</a:t>
            </a:r>
            <a:r>
              <a:rPr lang="en-US" dirty="0"/>
              <a:t> crawl </a:t>
            </a:r>
            <a:r>
              <a:rPr lang="en-US" dirty="0" err="1"/>
              <a:t>ebay_laptops</a:t>
            </a:r>
            <a:r>
              <a:rPr lang="en-US" dirty="0"/>
              <a:t> –o items.xml</a:t>
            </a:r>
          </a:p>
          <a:p>
            <a:pPr marL="0" indent="0">
              <a:buNone/>
            </a:pPr>
            <a:r>
              <a:rPr lang="en-US" dirty="0"/>
              <a:t>					Or </a:t>
            </a:r>
          </a:p>
          <a:p>
            <a:r>
              <a:rPr lang="en-US" dirty="0" err="1"/>
              <a:t>scrapy</a:t>
            </a:r>
            <a:r>
              <a:rPr lang="en-US" dirty="0"/>
              <a:t> crawl </a:t>
            </a:r>
            <a:r>
              <a:rPr lang="en-US" dirty="0" err="1"/>
              <a:t>ebay_laptops</a:t>
            </a:r>
            <a:r>
              <a:rPr lang="en-US" dirty="0"/>
              <a:t> –o items.csv</a:t>
            </a:r>
          </a:p>
        </p:txBody>
      </p:sp>
    </p:spTree>
    <p:extLst>
      <p:ext uri="{BB962C8B-B14F-4D97-AF65-F5344CB8AC3E}">
        <p14:creationId xmlns:p14="http://schemas.microsoft.com/office/powerpoint/2010/main" val="3579540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456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Packager Shell Object</vt:lpstr>
      <vt:lpstr>Web Scrapping using Scrapy</vt:lpstr>
      <vt:lpstr>Installing scrapy :</vt:lpstr>
      <vt:lpstr>WEB SCRAPPING:</vt:lpstr>
      <vt:lpstr>STEPS TO CREATE A SCRAPY PROJECT :</vt:lpstr>
      <vt:lpstr>STEPS TO CREATE A SCRAPY PROJECT :</vt:lpstr>
      <vt:lpstr>STEPS TO CREATE A SCRAPY PROJECT :</vt:lpstr>
      <vt:lpstr>STEPS TO CREATE A SCRAPY PROJECT :</vt:lpstr>
      <vt:lpstr>STORING DICTIONARY IN TEMPORARY CONTAINER</vt:lpstr>
      <vt:lpstr>STORING IN DIFFERENT FORMATS</vt:lpstr>
      <vt:lpstr>STORING IN DATABASE</vt:lpstr>
      <vt:lpstr>STORING IN DATABASE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using Scrapy</dc:title>
  <dc:creator>RAFAY</dc:creator>
  <cp:lastModifiedBy>RAFAY</cp:lastModifiedBy>
  <cp:revision>27</cp:revision>
  <dcterms:created xsi:type="dcterms:W3CDTF">2019-07-09T05:55:22Z</dcterms:created>
  <dcterms:modified xsi:type="dcterms:W3CDTF">2019-07-10T10:56:26Z</dcterms:modified>
</cp:coreProperties>
</file>