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02000-0261-4437-96CB-2F4D236107D3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1BF08-EF57-4645-972F-710881A300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91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0EB5-3C67-4C9C-A0C2-C306560C02CC}" type="datetime1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59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1C2C-72F4-4693-BB73-2B3E8AA75493}" type="datetime1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A9CC-C42A-4D45-82AE-04033C072EA7}" type="datetime1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0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FD2D-A597-4F2E-80A6-B7BFFE8770BC}" type="datetime1">
              <a:rPr lang="fr-FR" smtClean="0"/>
              <a:t>28/04/2023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103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3770-FAD2-48F2-99B6-1820F7FD464E}" type="datetime1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27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E2D6-8963-45D1-99B6-1AF90EBABDF5}" type="datetime1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0B9D-0DEB-4762-8A8A-CFBBF4B8A936}" type="datetime1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94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0EC1-AAAC-4D19-9B5A-6306F9625B02}" type="datetime1">
              <a:rPr lang="fr-FR" smtClean="0"/>
              <a:t>28/04/2023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AEDC-9FFA-4BB7-B271-BFFD9B8617E0}" type="datetime1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0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A938-99A8-481E-B57B-8894DDA0A993}" type="datetime1">
              <a:rPr lang="fr-FR" smtClean="0"/>
              <a:t>28/04/2023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24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F81C-C0C4-47D6-B5B6-B4807C09510B}" type="datetime1">
              <a:rPr lang="fr-FR" smtClean="0"/>
              <a:t>28/04/2023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3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F036-17ED-40D0-A4A8-C540A2B66A28}" type="datetime1">
              <a:rPr lang="fr-FR" smtClean="0"/>
              <a:t>28/04/2023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7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7EAE-13C6-4815-AA14-50DFA2B979AC}" type="datetime1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2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A674C76-9C5B-4195-88A6-C4E14BEF60C3}" type="datetime1">
              <a:rPr lang="fr-FR" smtClean="0"/>
              <a:t>28/04/2023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F6590D3-A557-477C-B954-5562729E0E56}" type="datetime1">
              <a:rPr lang="fr-FR" smtClean="0"/>
              <a:t>28/04/2023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E7A0E99-2D89-498A-BE45-FE6A0A268D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152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8E91C252-1F1C-B932-2BBC-9B8B457501FA}"/>
              </a:ext>
            </a:extLst>
          </p:cNvPr>
          <p:cNvSpPr txBox="1"/>
          <p:nvPr/>
        </p:nvSpPr>
        <p:spPr>
          <a:xfrm>
            <a:off x="9696682" y="3107957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Sonic frontière</a:t>
            </a:r>
          </a:p>
        </p:txBody>
      </p:sp>
      <p:pic>
        <p:nvPicPr>
          <p:cNvPr id="11" name="Image 10" descr="Une image contenant logo&#10;&#10;Description générée automatiquement">
            <a:extLst>
              <a:ext uri="{FF2B5EF4-FFF2-40B4-BE49-F238E27FC236}">
                <a16:creationId xmlns:a16="http://schemas.microsoft.com/office/drawing/2014/main" id="{47D16DE6-1CE9-C30D-5FF7-53F3C48C9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05" y="3001957"/>
            <a:ext cx="1259027" cy="633412"/>
          </a:xfrm>
          <a:prstGeom prst="rect">
            <a:avLst/>
          </a:prstGeom>
        </p:spPr>
      </p:pic>
      <p:pic>
        <p:nvPicPr>
          <p:cNvPr id="5" name="Image 4" descr="Une image contenant texte, écran, Appareils électroniques, signe&#10;&#10;Description générée automatiquement">
            <a:extLst>
              <a:ext uri="{FF2B5EF4-FFF2-40B4-BE49-F238E27FC236}">
                <a16:creationId xmlns:a16="http://schemas.microsoft.com/office/drawing/2014/main" id="{A73D8524-D4EF-F4F4-BFBC-518C14F67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46756"/>
            <a:ext cx="6858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795DF16-7567-948D-1812-C9727219B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développement mobile </a:t>
            </a:r>
            <a:r>
              <a:rPr lang="fr-FR" sz="3200" dirty="0" err="1"/>
              <a:t>GameIchiran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73869E-CD7C-A50F-869B-5DD81DC54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Crée par GIRAD Raphaël et REYNOSO-PENA Onel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8C0FA9-39E8-DE7D-5842-E8BCD50CD5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3" t="53171" r="21677" b="37523"/>
          <a:stretch/>
        </p:blipFill>
        <p:spPr>
          <a:xfrm>
            <a:off x="8563405" y="1625667"/>
            <a:ext cx="2380392" cy="389838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E6F05EE-8CB4-45D3-A4DC-BA928DBBF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05" y="2192025"/>
            <a:ext cx="1128712" cy="633412"/>
          </a:xfrm>
          <a:prstGeom prst="rect">
            <a:avLst/>
          </a:prstGeom>
        </p:spPr>
      </p:pic>
      <p:pic>
        <p:nvPicPr>
          <p:cNvPr id="13" name="Image 12" descr="Une image contenant texte, herbe, plein air&#10;&#10;Description générée automatiquement">
            <a:extLst>
              <a:ext uri="{FF2B5EF4-FFF2-40B4-BE49-F238E27FC236}">
                <a16:creationId xmlns:a16="http://schemas.microsoft.com/office/drawing/2014/main" id="{19CB0D8D-3B15-2D9E-13FD-200B9DD58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05" y="3946098"/>
            <a:ext cx="1259027" cy="650497"/>
          </a:xfrm>
          <a:prstGeom prst="rect">
            <a:avLst/>
          </a:prstGeom>
        </p:spPr>
      </p:pic>
      <p:pic>
        <p:nvPicPr>
          <p:cNvPr id="15" name="Image 1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773A369-CD75-6342-23C4-0A8281BDE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05" y="4714571"/>
            <a:ext cx="907973" cy="907973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B3A0E338-724B-9E39-DC72-406E9336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1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B6EAB68-B33F-9176-F30E-E7AD758E83A1}"/>
              </a:ext>
            </a:extLst>
          </p:cNvPr>
          <p:cNvSpPr txBox="1"/>
          <p:nvPr/>
        </p:nvSpPr>
        <p:spPr>
          <a:xfrm>
            <a:off x="9634715" y="2317705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Mario </a:t>
            </a:r>
            <a:r>
              <a:rPr lang="fr-FR" sz="1400" dirty="0" err="1"/>
              <a:t>odyssey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E4D36C-130F-5AD4-41B7-47ED2DEB3CDA}"/>
              </a:ext>
            </a:extLst>
          </p:cNvPr>
          <p:cNvSpPr txBox="1"/>
          <p:nvPr/>
        </p:nvSpPr>
        <p:spPr>
          <a:xfrm>
            <a:off x="9831691" y="40067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Xenonblade</a:t>
            </a:r>
            <a:endParaRPr lang="fr-FR" sz="1400" dirty="0"/>
          </a:p>
          <a:p>
            <a:r>
              <a:rPr lang="fr-FR" sz="1400" dirty="0" err="1"/>
              <a:t>Chronicles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2C7285E-874D-C546-AC28-5EAFC6001D36}"/>
              </a:ext>
            </a:extLst>
          </p:cNvPr>
          <p:cNvSpPr txBox="1"/>
          <p:nvPr/>
        </p:nvSpPr>
        <p:spPr>
          <a:xfrm>
            <a:off x="9487239" y="494240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Genshin impact</a:t>
            </a:r>
          </a:p>
        </p:txBody>
      </p:sp>
    </p:spTree>
    <p:extLst>
      <p:ext uri="{BB962C8B-B14F-4D97-AF65-F5344CB8AC3E}">
        <p14:creationId xmlns:p14="http://schemas.microsoft.com/office/powerpoint/2010/main" val="208318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A846F-03FD-06A8-0290-440846C2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F0226CC-F17B-B670-333D-EB34CA0B4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44" y="2222500"/>
            <a:ext cx="6465712" cy="3636963"/>
          </a:xfr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6DB0D6-3AA8-EEE1-4BD8-4F0148AB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41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A846F-03FD-06A8-0290-440846C2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FB0C2B8-C771-9B59-7441-1767EC029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86" y="1570352"/>
            <a:ext cx="2210889" cy="491308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6DB0D6-3AA8-EEE1-4BD8-4F0148AB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ABBD7D-5B66-1BC9-8E8C-24D5E316C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95" y="1596571"/>
            <a:ext cx="2210889" cy="49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A846F-03FD-06A8-0290-440846C2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rencontrées</a:t>
            </a:r>
          </a:p>
        </p:txBody>
      </p:sp>
      <p:pic>
        <p:nvPicPr>
          <p:cNvPr id="6" name="Espace réservé du contenu 5" descr="Une image contenant clipart, graphique vectoriel, léger&#10;&#10;Description générée automatiquement">
            <a:extLst>
              <a:ext uri="{FF2B5EF4-FFF2-40B4-BE49-F238E27FC236}">
                <a16:creationId xmlns:a16="http://schemas.microsoft.com/office/drawing/2014/main" id="{BFD98DD5-173A-85FA-5585-F503436F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49" y="2278925"/>
            <a:ext cx="3636963" cy="363696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6DB0D6-3AA8-EEE1-4BD8-4F0148AB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20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C622F-28B5-B64E-B915-828ABA4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A201A6-2A99-A323-A7D5-D5F71890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13</a:t>
            </a:fld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3938DFF-CBFF-6C85-90C0-7E842940E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32" y="2278925"/>
            <a:ext cx="3636963" cy="36369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1291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CAEB6-0287-37A7-4E9A-8171DFC9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22CCE-840A-54B2-7272-DAAE3CC5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  <a:p>
            <a:r>
              <a:rPr lang="fr-FR" dirty="0"/>
              <a:t>Choix &amp; </a:t>
            </a:r>
            <a:r>
              <a:rPr lang="fr-FR" dirty="0" err="1"/>
              <a:t>methode</a:t>
            </a:r>
            <a:r>
              <a:rPr lang="fr-FR" dirty="0"/>
              <a:t> de codage </a:t>
            </a:r>
          </a:p>
          <a:p>
            <a:r>
              <a:rPr lang="fr-FR" dirty="0"/>
              <a:t>Git &amp; GitHub</a:t>
            </a:r>
          </a:p>
          <a:p>
            <a:r>
              <a:rPr lang="fr-FR" dirty="0"/>
              <a:t>Maquette du projet</a:t>
            </a:r>
          </a:p>
          <a:p>
            <a:r>
              <a:rPr lang="fr-FR" dirty="0"/>
              <a:t>Problèmes rencontrés &amp; Résolution de certain problèmes</a:t>
            </a:r>
          </a:p>
          <a:p>
            <a:r>
              <a:rPr lang="fr-FR" dirty="0"/>
              <a:t>Démo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AAF7F-F403-A1EF-5B4A-44569319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04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3E787-9B97-B92A-B1D6-5E310A84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AE72FB-2834-8051-B891-89AF4E4A0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81" y="731529"/>
            <a:ext cx="2839641" cy="5679283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D27B7-8A35-C259-ACA7-ACAC2F97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0193B1-8A81-960D-1CC2-1ECDC0D61E42}"/>
              </a:ext>
            </a:extLst>
          </p:cNvPr>
          <p:cNvSpPr txBox="1"/>
          <p:nvPr/>
        </p:nvSpPr>
        <p:spPr>
          <a:xfrm>
            <a:off x="1189973" y="288098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similaire a Google </a:t>
            </a:r>
            <a:r>
              <a:rPr lang="fr-FR" dirty="0" err="1"/>
              <a:t>play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3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3E502-16AB-C80A-2196-9377C7B6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&amp; </a:t>
            </a:r>
            <a:r>
              <a:rPr lang="fr-FR" dirty="0" err="1"/>
              <a:t>methode</a:t>
            </a:r>
            <a:r>
              <a:rPr lang="fr-FR" dirty="0"/>
              <a:t> de codage</a:t>
            </a:r>
          </a:p>
        </p:txBody>
      </p:sp>
      <p:pic>
        <p:nvPicPr>
          <p:cNvPr id="6" name="Espace réservé du contenu 5" descr="Une image contenant logo&#10;&#10;Description générée automatiquement">
            <a:extLst>
              <a:ext uri="{FF2B5EF4-FFF2-40B4-BE49-F238E27FC236}">
                <a16:creationId xmlns:a16="http://schemas.microsoft.com/office/drawing/2014/main" id="{2D3DFE17-0154-1989-E028-C9CA91667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13" y="2271439"/>
            <a:ext cx="6027240" cy="301362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B9BA9D-C11D-293B-2922-6FE751D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EE6408-A8C3-B561-CB84-975496A3168D}"/>
              </a:ext>
            </a:extLst>
          </p:cNvPr>
          <p:cNvSpPr txBox="1"/>
          <p:nvPr/>
        </p:nvSpPr>
        <p:spPr>
          <a:xfrm>
            <a:off x="810000" y="3156559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choisi</a:t>
            </a:r>
          </a:p>
        </p:txBody>
      </p:sp>
    </p:spTree>
    <p:extLst>
      <p:ext uri="{BB962C8B-B14F-4D97-AF65-F5344CB8AC3E}">
        <p14:creationId xmlns:p14="http://schemas.microsoft.com/office/powerpoint/2010/main" val="243744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E704FB0A-3918-43DC-83E9-600217A87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D1DF376-FCFE-4FC3-A377-79806F988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3E502-16AB-C80A-2196-9377C7B6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fr-FR" dirty="0"/>
              <a:t>Choix &amp; </a:t>
            </a:r>
            <a:r>
              <a:rPr lang="fr-FR" dirty="0" err="1"/>
              <a:t>methode</a:t>
            </a:r>
            <a:r>
              <a:rPr lang="fr-FR" dirty="0"/>
              <a:t> de codage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EF7F59C6-2EB2-C596-1529-C8A8A6B4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dirty="0"/>
              <a:t>Language </a:t>
            </a:r>
            <a:r>
              <a:rPr lang="en-US" dirty="0" err="1"/>
              <a:t>choisi</a:t>
            </a:r>
            <a:r>
              <a:rPr lang="en-US" dirty="0"/>
              <a:t> pour le </a:t>
            </a:r>
            <a:r>
              <a:rPr lang="en-US" dirty="0" err="1"/>
              <a:t>codage</a:t>
            </a:r>
            <a:endParaRPr lang="en-US" dirty="0"/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6C12B9F6-7F8D-48DD-97E3-EE3587AB9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FA27B75-3389-72CD-52F6-06D0551B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87" y="3119355"/>
            <a:ext cx="2735071" cy="60855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B9BA9D-C11D-293B-2922-6FE751D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7A0E99-2D89-498A-BE45-FE6A0A268D2B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80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3E502-16AB-C80A-2196-9377C7B6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&amp; </a:t>
            </a:r>
            <a:r>
              <a:rPr lang="fr-FR" dirty="0" err="1"/>
              <a:t>methode</a:t>
            </a:r>
            <a:r>
              <a:rPr lang="fr-FR" dirty="0"/>
              <a:t> de codage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F4044-3F91-578F-646F-06737CDC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67003"/>
            <a:ext cx="4367063" cy="3691795"/>
          </a:xfrm>
        </p:spPr>
        <p:txBody>
          <a:bodyPr/>
          <a:lstStyle/>
          <a:p>
            <a:r>
              <a:rPr lang="fr-FR" dirty="0"/>
              <a:t>Outil de création de base de données utiliser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B9BA9D-C11D-293B-2922-6FE751D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93DB09B-FB26-3A2C-570C-A20680BD6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65" y="2059161"/>
            <a:ext cx="6559790" cy="27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5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B08BA-51B5-C766-558C-115BD7EF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la bd</a:t>
            </a:r>
          </a:p>
        </p:txBody>
      </p:sp>
      <p:pic>
        <p:nvPicPr>
          <p:cNvPr id="6" name="Espace réservé du contenu 5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55F5F239-F964-12CD-F3F2-768DD512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11" y="2373874"/>
            <a:ext cx="6830378" cy="333421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D7B8A9-4C86-96DB-1DE5-BD9CC1AC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35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B3C3D-DCF1-3035-B5F5-08A02C28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&amp;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41AEE-0F77-F842-6317-E5D08C48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774C5-6E93-5731-6857-17322BE9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B38F87-96D2-E137-0BEE-E8E345F7C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70" y="1770774"/>
            <a:ext cx="6868319" cy="48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5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580B-5BC8-E80B-6368-D61920CF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du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660DDAD-2EE7-CC66-EA30-C7FAEB3B6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51" y="2353232"/>
            <a:ext cx="8195537" cy="363696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792EC-8E83-ED9E-63D3-453FE768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E99-2D89-498A-BE45-FE6A0A268D2B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87698D-0A1F-30D5-16E3-6E0A08398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4190">
            <a:off x="2854471" y="2899729"/>
            <a:ext cx="1534066" cy="15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38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199</TotalTime>
  <Words>112</Words>
  <Application>Microsoft Office PowerPoint</Application>
  <PresentationFormat>Grand écran</PresentationFormat>
  <Paragraphs>44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Concis</vt:lpstr>
      <vt:lpstr>Projet développement mobile GameIchiran</vt:lpstr>
      <vt:lpstr>Sommaire</vt:lpstr>
      <vt:lpstr>Objectif du projet</vt:lpstr>
      <vt:lpstr>Choix &amp; methode de codage</vt:lpstr>
      <vt:lpstr>Choix &amp; methode de codage</vt:lpstr>
      <vt:lpstr>Choix &amp; methode de codage</vt:lpstr>
      <vt:lpstr>Modèle de la bd</vt:lpstr>
      <vt:lpstr>GIT &amp; GITHUB</vt:lpstr>
      <vt:lpstr>Maquette du projet</vt:lpstr>
      <vt:lpstr>Problèmes rencontrées</vt:lpstr>
      <vt:lpstr>Problèmes rencontrées</vt:lpstr>
      <vt:lpstr>Problèmes rencontrées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développement mobile GameIchiran</dc:title>
  <dc:creator>Onel Manuel REYNOSO-PENA</dc:creator>
  <cp:lastModifiedBy>Onel Manuel REYNOSO-PENA</cp:lastModifiedBy>
  <cp:revision>22</cp:revision>
  <dcterms:created xsi:type="dcterms:W3CDTF">2023-04-27T19:58:03Z</dcterms:created>
  <dcterms:modified xsi:type="dcterms:W3CDTF">2023-04-28T13:03:30Z</dcterms:modified>
</cp:coreProperties>
</file>