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Roman-J/Data-Science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Moyou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Jermalili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9410" indent="-342900">
              <a:lnSpc>
                <a:spcPct val="1000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35941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359410" marR="5080" indent="-3429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359410" indent="-342900">
              <a:lnSpc>
                <a:spcPct val="100000"/>
              </a:lnSpc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35941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12072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56260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355600" marR="405765" indent="-342900">
              <a:lnSpc>
                <a:spcPts val="2210"/>
              </a:lnSpc>
              <a:spcBef>
                <a:spcPts val="143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355600" marR="434975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080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355600" marR="311150" indent="-342900">
              <a:lnSpc>
                <a:spcPts val="2300"/>
              </a:lnSpc>
              <a:spcBef>
                <a:spcPts val="11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355600" marR="84455" indent="-342900">
              <a:lnSpc>
                <a:spcPts val="2290"/>
              </a:lnSpc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21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5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50"/>
              </a:lnSpc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en-US" sz="2400" spc="-27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US"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r>
              <a:rPr lang="en-US" sz="2400" spc="-22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US" sz="2400" spc="-8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</a:t>
            </a:r>
            <a:r>
              <a:rPr lang="en-US" sz="2400" spc="-21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6488786" cy="89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lang="en-US" sz="1600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Launch site CCAFS SLC 40 has the most success rate of all launch sites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FFFFFF"/>
                </a:solidFill>
                <a:latin typeface="Carlito"/>
                <a:cs typeface="Carlito"/>
              </a:rPr>
              <a:t>i.e</a:t>
            </a: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 LEO, ISS &amp; PO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lang="en-US" sz="16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8" y="4221854"/>
            <a:ext cx="7358381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en-US" sz="2400" spc="-2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r>
              <a:rPr lang="en-US" sz="2400" spc="-220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US" sz="2400" spc="-8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r>
              <a:rPr lang="en-US" sz="2400" spc="-290" dirty="0">
                <a:solidFill>
                  <a:srgbClr val="616E52"/>
                </a:solidFill>
                <a:latin typeface="Arial"/>
                <a:cs typeface="Arial"/>
              </a:rPr>
              <a:t>  AND 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</a:t>
            </a:r>
            <a:r>
              <a:rPr lang="en-US" sz="2400" spc="-19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</a:t>
            </a:r>
            <a:r>
              <a:rPr lang="en-US" sz="2400" spc="-9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</a:t>
            </a:r>
            <a:r>
              <a:rPr lang="en-US" sz="2400" spc="-18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US" sz="2400" spc="-8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4" y="1810867"/>
            <a:ext cx="6856985" cy="25006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lang="en-US" sz="2000" spc="-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355600" marR="2114550" indent="-342900">
              <a:lnSpc>
                <a:spcPct val="1415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355600" marR="2114550" indent="-342900">
              <a:lnSpc>
                <a:spcPct val="1415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997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715" indent="-342900">
              <a:lnSpc>
                <a:spcPts val="216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3442970" cy="22000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172085" indent="-342900">
              <a:lnSpc>
                <a:spcPct val="917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18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6" y="2172462"/>
            <a:ext cx="4137533" cy="23755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135255" indent="-342900">
              <a:lnSpc>
                <a:spcPct val="918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5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r>
              <a:rPr lang="en-US" sz="2000" spc="-2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273638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This report represents the results obtained from using various machine learning algorithms to predict the success rate of recovering Falcon 9’s stage 1 based on various features which will help us determine the price of each launch. 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4523106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05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355600" marR="83820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5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355600" marR="337185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824222" cy="23621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355600" marR="71120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355600" marR="27305" indent="-342900">
              <a:lnSpc>
                <a:spcPts val="221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2" y="2591562"/>
            <a:ext cx="4226307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5080" indent="-342900">
              <a:lnSpc>
                <a:spcPct val="918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355600" marR="464184" indent="-342900">
              <a:lnSpc>
                <a:spcPct val="918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355600" marR="561975" indent="-342900">
              <a:lnSpc>
                <a:spcPts val="23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02597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US" sz="2200" spc="-60" dirty="0">
                <a:solidFill>
                  <a:srgbClr val="BB562C"/>
                </a:solidFill>
                <a:latin typeface="Carlito"/>
                <a:cs typeface="Carlito"/>
              </a:rPr>
              <a:t>determine the price of each launch by predicting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ich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3587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https://github.com/M-Roman-J/Data-Science-Capstone-Project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42545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355600" marR="356235" indent="-342900">
              <a:lnSpc>
                <a:spcPts val="2300"/>
              </a:lnSpc>
              <a:spcBef>
                <a:spcPts val="11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355600" marR="837565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2521</Words>
  <Application>Microsoft Office PowerPoint</Application>
  <PresentationFormat>Widescreen</PresentationFormat>
  <Paragraphs>262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moyou roman</cp:lastModifiedBy>
  <cp:revision>9</cp:revision>
  <dcterms:created xsi:type="dcterms:W3CDTF">2021-08-26T16:53:12Z</dcterms:created>
  <dcterms:modified xsi:type="dcterms:W3CDTF">2024-02-01T14:29:06Z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