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0" r:id="rId6"/>
    <p:sldId id="294" r:id="rId7"/>
    <p:sldId id="288" r:id="rId8"/>
    <p:sldId id="296" r:id="rId9"/>
    <p:sldId id="297" r:id="rId10"/>
    <p:sldId id="295" r:id="rId11"/>
    <p:sldId id="300" r:id="rId12"/>
    <p:sldId id="302" r:id="rId13"/>
    <p:sldId id="304" r:id="rId14"/>
    <p:sldId id="306" r:id="rId15"/>
    <p:sldId id="307" r:id="rId16"/>
    <p:sldId id="303" r:id="rId17"/>
    <p:sldId id="301" r:id="rId18"/>
    <p:sldId id="314" r:id="rId19"/>
    <p:sldId id="315" r:id="rId20"/>
    <p:sldId id="312" r:id="rId21"/>
    <p:sldId id="313" r:id="rId22"/>
    <p:sldId id="310" r:id="rId23"/>
    <p:sldId id="311" r:id="rId24"/>
    <p:sldId id="298"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0C0408-0DCF-4EF4-8E9F-07D5B452EDDE}">
          <p14:sldIdLst>
            <p14:sldId id="256"/>
            <p14:sldId id="260"/>
            <p14:sldId id="294"/>
            <p14:sldId id="288"/>
            <p14:sldId id="296"/>
            <p14:sldId id="297"/>
            <p14:sldId id="295"/>
            <p14:sldId id="300"/>
            <p14:sldId id="302"/>
            <p14:sldId id="304"/>
            <p14:sldId id="306"/>
            <p14:sldId id="307"/>
            <p14:sldId id="303"/>
            <p14:sldId id="301"/>
            <p14:sldId id="314"/>
            <p14:sldId id="315"/>
            <p14:sldId id="312"/>
            <p14:sldId id="313"/>
            <p14:sldId id="310"/>
            <p14:sldId id="311"/>
            <p14:sldId id="298"/>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3266" autoAdjust="0"/>
  </p:normalViewPr>
  <p:slideViewPr>
    <p:cSldViewPr snapToGrid="0">
      <p:cViewPr varScale="1">
        <p:scale>
          <a:sx n="67" d="100"/>
          <a:sy n="67" d="100"/>
        </p:scale>
        <p:origin x="64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b. vinod" userId="323c71f8e6a63b33" providerId="LiveId" clId="{9B499786-D184-4174-BAAD-2FF6DEA9E40D}"/>
    <pc:docChg chg="undo custSel addSld delSld modSld sldOrd">
      <pc:chgData name="vishnu.b. vinod" userId="323c71f8e6a63b33" providerId="LiveId" clId="{9B499786-D184-4174-BAAD-2FF6DEA9E40D}" dt="2021-01-13T05:14:34.273" v="1988" actId="20577"/>
      <pc:docMkLst>
        <pc:docMk/>
      </pc:docMkLst>
      <pc:sldChg chg="addSp delSp modSp mod">
        <pc:chgData name="vishnu.b. vinod" userId="323c71f8e6a63b33" providerId="LiveId" clId="{9B499786-D184-4174-BAAD-2FF6DEA9E40D}" dt="2021-01-12T03:54:21.606" v="2" actId="478"/>
        <pc:sldMkLst>
          <pc:docMk/>
          <pc:sldMk cId="2902794312" sldId="257"/>
        </pc:sldMkLst>
        <pc:spChg chg="del">
          <ac:chgData name="vishnu.b. vinod" userId="323c71f8e6a63b33" providerId="LiveId" clId="{9B499786-D184-4174-BAAD-2FF6DEA9E40D}" dt="2021-01-12T03:54:19.188" v="1" actId="478"/>
          <ac:spMkLst>
            <pc:docMk/>
            <pc:sldMk cId="2902794312" sldId="257"/>
            <ac:spMk id="5" creationId="{0A95F4DE-39B7-4CE2-BC1E-8B8AE662A895}"/>
          </ac:spMkLst>
        </pc:spChg>
        <pc:spChg chg="add del mod">
          <ac:chgData name="vishnu.b. vinod" userId="323c71f8e6a63b33" providerId="LiveId" clId="{9B499786-D184-4174-BAAD-2FF6DEA9E40D}" dt="2021-01-12T03:54:21.606" v="2" actId="478"/>
          <ac:spMkLst>
            <pc:docMk/>
            <pc:sldMk cId="2902794312" sldId="257"/>
            <ac:spMk id="6" creationId="{21913FA6-0F2A-439C-AE6E-931D2A9B32A6}"/>
          </ac:spMkLst>
        </pc:spChg>
      </pc:sldChg>
      <pc:sldChg chg="modSp mod">
        <pc:chgData name="vishnu.b. vinod" userId="323c71f8e6a63b33" providerId="LiveId" clId="{9B499786-D184-4174-BAAD-2FF6DEA9E40D}" dt="2021-01-12T03:59:41.932" v="746" actId="1076"/>
        <pc:sldMkLst>
          <pc:docMk/>
          <pc:sldMk cId="3733486012" sldId="258"/>
        </pc:sldMkLst>
        <pc:spChg chg="mod">
          <ac:chgData name="vishnu.b. vinod" userId="323c71f8e6a63b33" providerId="LiveId" clId="{9B499786-D184-4174-BAAD-2FF6DEA9E40D}" dt="2021-01-12T03:56:17.380" v="453" actId="122"/>
          <ac:spMkLst>
            <pc:docMk/>
            <pc:sldMk cId="3733486012" sldId="258"/>
            <ac:spMk id="7" creationId="{7875C19A-1AAE-476A-A316-A2CF92D763D3}"/>
          </ac:spMkLst>
        </pc:spChg>
        <pc:spChg chg="mod">
          <ac:chgData name="vishnu.b. vinod" userId="323c71f8e6a63b33" providerId="LiveId" clId="{9B499786-D184-4174-BAAD-2FF6DEA9E40D}" dt="2021-01-12T03:59:41.932" v="746" actId="1076"/>
          <ac:spMkLst>
            <pc:docMk/>
            <pc:sldMk cId="3733486012" sldId="258"/>
            <ac:spMk id="10" creationId="{EF2BC084-E6DB-4DE7-B309-042A85EBA700}"/>
          </ac:spMkLst>
        </pc:spChg>
      </pc:sldChg>
      <pc:sldChg chg="addSp delSp modSp mod ord">
        <pc:chgData name="vishnu.b. vinod" userId="323c71f8e6a63b33" providerId="LiveId" clId="{9B499786-D184-4174-BAAD-2FF6DEA9E40D}" dt="2021-01-12T14:55:49.221" v="1952" actId="20577"/>
        <pc:sldMkLst>
          <pc:docMk/>
          <pc:sldMk cId="709828751" sldId="260"/>
        </pc:sldMkLst>
        <pc:spChg chg="mod">
          <ac:chgData name="vishnu.b. vinod" userId="323c71f8e6a63b33" providerId="LiveId" clId="{9B499786-D184-4174-BAAD-2FF6DEA9E40D}" dt="2021-01-12T14:55:49.221" v="1952" actId="20577"/>
          <ac:spMkLst>
            <pc:docMk/>
            <pc:sldMk cId="709828751" sldId="260"/>
            <ac:spMk id="4" creationId="{BD179B88-D43C-4A31-9A52-3498E9430782}"/>
          </ac:spMkLst>
        </pc:spChg>
        <pc:spChg chg="del">
          <ac:chgData name="vishnu.b. vinod" userId="323c71f8e6a63b33" providerId="LiveId" clId="{9B499786-D184-4174-BAAD-2FF6DEA9E40D}" dt="2021-01-12T06:03:47.195" v="1256" actId="478"/>
          <ac:spMkLst>
            <pc:docMk/>
            <pc:sldMk cId="709828751" sldId="260"/>
            <ac:spMk id="5" creationId="{DCDDBE65-9AB1-4989-AF86-726591A6A128}"/>
          </ac:spMkLst>
        </pc:spChg>
        <pc:spChg chg="add del mod">
          <ac:chgData name="vishnu.b. vinod" userId="323c71f8e6a63b33" providerId="LiveId" clId="{9B499786-D184-4174-BAAD-2FF6DEA9E40D}" dt="2021-01-12T06:03:49.922" v="1257" actId="478"/>
          <ac:spMkLst>
            <pc:docMk/>
            <pc:sldMk cId="709828751" sldId="260"/>
            <ac:spMk id="6" creationId="{BB114164-2AB8-4D79-9E68-DF656BD3A37A}"/>
          </ac:spMkLst>
        </pc:spChg>
      </pc:sldChg>
      <pc:sldChg chg="del">
        <pc:chgData name="vishnu.b. vinod" userId="323c71f8e6a63b33" providerId="LiveId" clId="{9B499786-D184-4174-BAAD-2FF6DEA9E40D}" dt="2021-01-12T04:20:57.022" v="1243" actId="47"/>
        <pc:sldMkLst>
          <pc:docMk/>
          <pc:sldMk cId="3607270498" sldId="261"/>
        </pc:sldMkLst>
      </pc:sldChg>
      <pc:sldChg chg="del">
        <pc:chgData name="vishnu.b. vinod" userId="323c71f8e6a63b33" providerId="LiveId" clId="{9B499786-D184-4174-BAAD-2FF6DEA9E40D}" dt="2021-01-12T04:21:01.549" v="1244" actId="47"/>
        <pc:sldMkLst>
          <pc:docMk/>
          <pc:sldMk cId="3892131414" sldId="262"/>
        </pc:sldMkLst>
      </pc:sldChg>
      <pc:sldChg chg="del">
        <pc:chgData name="vishnu.b. vinod" userId="323c71f8e6a63b33" providerId="LiveId" clId="{9B499786-D184-4174-BAAD-2FF6DEA9E40D}" dt="2021-01-12T04:21:05.648" v="1246" actId="47"/>
        <pc:sldMkLst>
          <pc:docMk/>
          <pc:sldMk cId="663103393" sldId="264"/>
        </pc:sldMkLst>
      </pc:sldChg>
      <pc:sldChg chg="del">
        <pc:chgData name="vishnu.b. vinod" userId="323c71f8e6a63b33" providerId="LiveId" clId="{9B499786-D184-4174-BAAD-2FF6DEA9E40D}" dt="2021-01-12T04:21:07.311" v="1247" actId="47"/>
        <pc:sldMkLst>
          <pc:docMk/>
          <pc:sldMk cId="1065425595" sldId="266"/>
        </pc:sldMkLst>
      </pc:sldChg>
      <pc:sldChg chg="del">
        <pc:chgData name="vishnu.b. vinod" userId="323c71f8e6a63b33" providerId="LiveId" clId="{9B499786-D184-4174-BAAD-2FF6DEA9E40D}" dt="2021-01-12T04:21:10.415" v="1249" actId="47"/>
        <pc:sldMkLst>
          <pc:docMk/>
          <pc:sldMk cId="914134537" sldId="267"/>
        </pc:sldMkLst>
      </pc:sldChg>
      <pc:sldChg chg="modSp mod">
        <pc:chgData name="vishnu.b. vinod" userId="323c71f8e6a63b33" providerId="LiveId" clId="{9B499786-D184-4174-BAAD-2FF6DEA9E40D}" dt="2021-01-12T04:21:20.286" v="1251" actId="20577"/>
        <pc:sldMkLst>
          <pc:docMk/>
          <pc:sldMk cId="44069682" sldId="268"/>
        </pc:sldMkLst>
        <pc:spChg chg="mod">
          <ac:chgData name="vishnu.b. vinod" userId="323c71f8e6a63b33" providerId="LiveId" clId="{9B499786-D184-4174-BAAD-2FF6DEA9E40D}" dt="2021-01-12T04:21:20.286" v="1251" actId="20577"/>
          <ac:spMkLst>
            <pc:docMk/>
            <pc:sldMk cId="44069682" sldId="268"/>
            <ac:spMk id="2" creationId="{632BE5BF-9922-45FB-8F3F-4446D40A051B}"/>
          </ac:spMkLst>
        </pc:spChg>
      </pc:sldChg>
      <pc:sldChg chg="modSp del mod">
        <pc:chgData name="vishnu.b. vinod" userId="323c71f8e6a63b33" providerId="LiveId" clId="{9B499786-D184-4174-BAAD-2FF6DEA9E40D}" dt="2021-01-12T04:21:22.821" v="1252" actId="47"/>
        <pc:sldMkLst>
          <pc:docMk/>
          <pc:sldMk cId="429771863" sldId="269"/>
        </pc:sldMkLst>
        <pc:spChg chg="mod">
          <ac:chgData name="vishnu.b. vinod" userId="323c71f8e6a63b33" providerId="LiveId" clId="{9B499786-D184-4174-BAAD-2FF6DEA9E40D}" dt="2021-01-12T04:21:13.942" v="1250" actId="20577"/>
          <ac:spMkLst>
            <pc:docMk/>
            <pc:sldMk cId="429771863" sldId="269"/>
            <ac:spMk id="2" creationId="{632BE5BF-9922-45FB-8F3F-4446D40A051B}"/>
          </ac:spMkLst>
        </pc:spChg>
      </pc:sldChg>
      <pc:sldChg chg="del">
        <pc:chgData name="vishnu.b. vinod" userId="323c71f8e6a63b33" providerId="LiveId" clId="{9B499786-D184-4174-BAAD-2FF6DEA9E40D}" dt="2021-01-12T04:21:03.858" v="1245" actId="47"/>
        <pc:sldMkLst>
          <pc:docMk/>
          <pc:sldMk cId="451187730" sldId="283"/>
        </pc:sldMkLst>
      </pc:sldChg>
      <pc:sldChg chg="del">
        <pc:chgData name="vishnu.b. vinod" userId="323c71f8e6a63b33" providerId="LiveId" clId="{9B499786-D184-4174-BAAD-2FF6DEA9E40D}" dt="2021-01-12T04:21:08.775" v="1248" actId="47"/>
        <pc:sldMkLst>
          <pc:docMk/>
          <pc:sldMk cId="3322300142" sldId="284"/>
        </pc:sldMkLst>
      </pc:sldChg>
      <pc:sldChg chg="del">
        <pc:chgData name="vishnu.b. vinod" userId="323c71f8e6a63b33" providerId="LiveId" clId="{9B499786-D184-4174-BAAD-2FF6DEA9E40D}" dt="2021-01-12T04:21:24.554" v="1253" actId="47"/>
        <pc:sldMkLst>
          <pc:docMk/>
          <pc:sldMk cId="59582380" sldId="285"/>
        </pc:sldMkLst>
      </pc:sldChg>
      <pc:sldChg chg="ord">
        <pc:chgData name="vishnu.b. vinod" userId="323c71f8e6a63b33" providerId="LiveId" clId="{9B499786-D184-4174-BAAD-2FF6DEA9E40D}" dt="2021-01-12T14:56:11.508" v="1954"/>
        <pc:sldMkLst>
          <pc:docMk/>
          <pc:sldMk cId="1665091022" sldId="287"/>
        </pc:sldMkLst>
      </pc:sldChg>
      <pc:sldChg chg="addSp delSp modSp">
        <pc:chgData name="vishnu.b. vinod" userId="323c71f8e6a63b33" providerId="LiveId" clId="{9B499786-D184-4174-BAAD-2FF6DEA9E40D}" dt="2021-01-12T03:54:02.535" v="0" actId="931"/>
        <pc:sldMkLst>
          <pc:docMk/>
          <pc:sldMk cId="65284912" sldId="288"/>
        </pc:sldMkLst>
        <pc:spChg chg="del">
          <ac:chgData name="vishnu.b. vinod" userId="323c71f8e6a63b33" providerId="LiveId" clId="{9B499786-D184-4174-BAAD-2FF6DEA9E40D}" dt="2021-01-12T03:54:02.535" v="0" actId="931"/>
          <ac:spMkLst>
            <pc:docMk/>
            <pc:sldMk cId="65284912" sldId="288"/>
            <ac:spMk id="4" creationId="{19EDAE71-45EB-4254-9852-20CC2D1BE794}"/>
          </ac:spMkLst>
        </pc:spChg>
        <pc:picChg chg="add mod">
          <ac:chgData name="vishnu.b. vinod" userId="323c71f8e6a63b33" providerId="LiveId" clId="{9B499786-D184-4174-BAAD-2FF6DEA9E40D}" dt="2021-01-12T03:54:02.535" v="0" actId="931"/>
          <ac:picMkLst>
            <pc:docMk/>
            <pc:sldMk cId="65284912" sldId="288"/>
            <ac:picMk id="6" creationId="{07016454-4CBE-4458-AB0F-6473C17CC5C0}"/>
          </ac:picMkLst>
        </pc:picChg>
      </pc:sldChg>
      <pc:sldChg chg="modSp add mod">
        <pc:chgData name="vishnu.b. vinod" userId="323c71f8e6a63b33" providerId="LiveId" clId="{9B499786-D184-4174-BAAD-2FF6DEA9E40D}" dt="2021-01-12T04:00:56.914" v="910" actId="20577"/>
        <pc:sldMkLst>
          <pc:docMk/>
          <pc:sldMk cId="3113811416" sldId="289"/>
        </pc:sldMkLst>
        <pc:spChg chg="mod">
          <ac:chgData name="vishnu.b. vinod" userId="323c71f8e6a63b33" providerId="LiveId" clId="{9B499786-D184-4174-BAAD-2FF6DEA9E40D}" dt="2021-01-12T03:59:55.090" v="749" actId="20577"/>
          <ac:spMkLst>
            <pc:docMk/>
            <pc:sldMk cId="3113811416" sldId="289"/>
            <ac:spMk id="7" creationId="{7875C19A-1AAE-476A-A316-A2CF92D763D3}"/>
          </ac:spMkLst>
        </pc:spChg>
        <pc:spChg chg="mod">
          <ac:chgData name="vishnu.b. vinod" userId="323c71f8e6a63b33" providerId="LiveId" clId="{9B499786-D184-4174-BAAD-2FF6DEA9E40D}" dt="2021-01-12T04:00:56.914" v="910" actId="20577"/>
          <ac:spMkLst>
            <pc:docMk/>
            <pc:sldMk cId="3113811416" sldId="289"/>
            <ac:spMk id="10" creationId="{EF2BC084-E6DB-4DE7-B309-042A85EBA700}"/>
          </ac:spMkLst>
        </pc:spChg>
      </pc:sldChg>
      <pc:sldChg chg="modSp add mod">
        <pc:chgData name="vishnu.b. vinod" userId="323c71f8e6a63b33" providerId="LiveId" clId="{9B499786-D184-4174-BAAD-2FF6DEA9E40D}" dt="2021-01-12T04:01:18.593" v="913" actId="20577"/>
        <pc:sldMkLst>
          <pc:docMk/>
          <pc:sldMk cId="1644505865" sldId="290"/>
        </pc:sldMkLst>
        <pc:spChg chg="mod">
          <ac:chgData name="vishnu.b. vinod" userId="323c71f8e6a63b33" providerId="LiveId" clId="{9B499786-D184-4174-BAAD-2FF6DEA9E40D}" dt="2021-01-12T04:01:18.593" v="913" actId="20577"/>
          <ac:spMkLst>
            <pc:docMk/>
            <pc:sldMk cId="1644505865" sldId="290"/>
            <ac:spMk id="7" creationId="{7875C19A-1AAE-476A-A316-A2CF92D763D3}"/>
          </ac:spMkLst>
        </pc:spChg>
      </pc:sldChg>
      <pc:sldChg chg="modSp new del mod">
        <pc:chgData name="vishnu.b. vinod" userId="323c71f8e6a63b33" providerId="LiveId" clId="{9B499786-D184-4174-BAAD-2FF6DEA9E40D}" dt="2021-01-12T04:02:42.879" v="951" actId="2696"/>
        <pc:sldMkLst>
          <pc:docMk/>
          <pc:sldMk cId="2800581425" sldId="291"/>
        </pc:sldMkLst>
        <pc:spChg chg="mod">
          <ac:chgData name="vishnu.b. vinod" userId="323c71f8e6a63b33" providerId="LiveId" clId="{9B499786-D184-4174-BAAD-2FF6DEA9E40D}" dt="2021-01-12T04:02:34.904" v="950" actId="20577"/>
          <ac:spMkLst>
            <pc:docMk/>
            <pc:sldMk cId="2800581425" sldId="291"/>
            <ac:spMk id="2" creationId="{23911D60-0B3A-4776-8C5D-554EA178A952}"/>
          </ac:spMkLst>
        </pc:spChg>
      </pc:sldChg>
      <pc:sldChg chg="modSp new mod">
        <pc:chgData name="vishnu.b. vinod" userId="323c71f8e6a63b33" providerId="LiveId" clId="{9B499786-D184-4174-BAAD-2FF6DEA9E40D}" dt="2021-01-12T04:06:36.118" v="965" actId="120"/>
        <pc:sldMkLst>
          <pc:docMk/>
          <pc:sldMk cId="3066061303" sldId="291"/>
        </pc:sldMkLst>
        <pc:spChg chg="mod">
          <ac:chgData name="vishnu.b. vinod" userId="323c71f8e6a63b33" providerId="LiveId" clId="{9B499786-D184-4174-BAAD-2FF6DEA9E40D}" dt="2021-01-12T04:06:36.118" v="965" actId="120"/>
          <ac:spMkLst>
            <pc:docMk/>
            <pc:sldMk cId="3066061303" sldId="291"/>
            <ac:spMk id="2" creationId="{DF60E6C9-B2F3-4975-8A3D-498E1923D244}"/>
          </ac:spMkLst>
        </pc:spChg>
        <pc:spChg chg="mod">
          <ac:chgData name="vishnu.b. vinod" userId="323c71f8e6a63b33" providerId="LiveId" clId="{9B499786-D184-4174-BAAD-2FF6DEA9E40D}" dt="2021-01-12T04:06:31.958" v="964" actId="120"/>
          <ac:spMkLst>
            <pc:docMk/>
            <pc:sldMk cId="3066061303" sldId="291"/>
            <ac:spMk id="4" creationId="{75D8B76B-6F21-4C18-8F74-878ACEE70224}"/>
          </ac:spMkLst>
        </pc:spChg>
      </pc:sldChg>
      <pc:sldChg chg="addSp delSp modSp new mod">
        <pc:chgData name="vishnu.b. vinod" userId="323c71f8e6a63b33" providerId="LiveId" clId="{9B499786-D184-4174-BAAD-2FF6DEA9E40D}" dt="2021-01-12T04:10:50.946" v="1026" actId="1076"/>
        <pc:sldMkLst>
          <pc:docMk/>
          <pc:sldMk cId="1836689039" sldId="292"/>
        </pc:sldMkLst>
        <pc:spChg chg="mod">
          <ac:chgData name="vishnu.b. vinod" userId="323c71f8e6a63b33" providerId="LiveId" clId="{9B499786-D184-4174-BAAD-2FF6DEA9E40D}" dt="2021-01-12T04:10:50.946" v="1026" actId="1076"/>
          <ac:spMkLst>
            <pc:docMk/>
            <pc:sldMk cId="1836689039" sldId="292"/>
            <ac:spMk id="2" creationId="{EAB0A129-330B-4149-8373-59E8F040843A}"/>
          </ac:spMkLst>
        </pc:spChg>
        <pc:spChg chg="del mod">
          <ac:chgData name="vishnu.b. vinod" userId="323c71f8e6a63b33" providerId="LiveId" clId="{9B499786-D184-4174-BAAD-2FF6DEA9E40D}" dt="2021-01-12T04:07:27.521" v="969" actId="478"/>
          <ac:spMkLst>
            <pc:docMk/>
            <pc:sldMk cId="1836689039" sldId="292"/>
            <ac:spMk id="4" creationId="{CA9E0D78-837F-4499-B0CE-985096911DCA}"/>
          </ac:spMkLst>
        </pc:spChg>
        <pc:spChg chg="mod">
          <ac:chgData name="vishnu.b. vinod" userId="323c71f8e6a63b33" providerId="LiveId" clId="{9B499786-D184-4174-BAAD-2FF6DEA9E40D}" dt="2021-01-12T04:07:22.463" v="967"/>
          <ac:spMkLst>
            <pc:docMk/>
            <pc:sldMk cId="1836689039" sldId="292"/>
            <ac:spMk id="6" creationId="{77B35FFF-BAF1-4785-9DAE-AA30DB7CFD27}"/>
          </ac:spMkLst>
        </pc:spChg>
        <pc:spChg chg="mod">
          <ac:chgData name="vishnu.b. vinod" userId="323c71f8e6a63b33" providerId="LiveId" clId="{9B499786-D184-4174-BAAD-2FF6DEA9E40D}" dt="2021-01-12T04:07:22.463" v="967"/>
          <ac:spMkLst>
            <pc:docMk/>
            <pc:sldMk cId="1836689039" sldId="292"/>
            <ac:spMk id="7" creationId="{073B4932-2BF2-4B74-81AD-725CF3BE2029}"/>
          </ac:spMkLst>
        </pc:spChg>
        <pc:spChg chg="mod">
          <ac:chgData name="vishnu.b. vinod" userId="323c71f8e6a63b33" providerId="LiveId" clId="{9B499786-D184-4174-BAAD-2FF6DEA9E40D}" dt="2021-01-12T04:07:22.463" v="967"/>
          <ac:spMkLst>
            <pc:docMk/>
            <pc:sldMk cId="1836689039" sldId="292"/>
            <ac:spMk id="8" creationId="{344171BD-45D1-4D3B-A7B3-87D59CB8E699}"/>
          </ac:spMkLst>
        </pc:spChg>
        <pc:spChg chg="mod">
          <ac:chgData name="vishnu.b. vinod" userId="323c71f8e6a63b33" providerId="LiveId" clId="{9B499786-D184-4174-BAAD-2FF6DEA9E40D}" dt="2021-01-12T04:07:22.463" v="967"/>
          <ac:spMkLst>
            <pc:docMk/>
            <pc:sldMk cId="1836689039" sldId="292"/>
            <ac:spMk id="9" creationId="{1B2D618F-CD9B-4A6F-8E97-45548E997B3A}"/>
          </ac:spMkLst>
        </pc:spChg>
        <pc:spChg chg="mod">
          <ac:chgData name="vishnu.b. vinod" userId="323c71f8e6a63b33" providerId="LiveId" clId="{9B499786-D184-4174-BAAD-2FF6DEA9E40D}" dt="2021-01-12T04:07:22.463" v="967"/>
          <ac:spMkLst>
            <pc:docMk/>
            <pc:sldMk cId="1836689039" sldId="292"/>
            <ac:spMk id="10" creationId="{AA5734E4-2B3A-4373-8E68-D681F2EB2A1A}"/>
          </ac:spMkLst>
        </pc:spChg>
        <pc:spChg chg="mod">
          <ac:chgData name="vishnu.b. vinod" userId="323c71f8e6a63b33" providerId="LiveId" clId="{9B499786-D184-4174-BAAD-2FF6DEA9E40D}" dt="2021-01-12T04:07:22.463" v="967"/>
          <ac:spMkLst>
            <pc:docMk/>
            <pc:sldMk cId="1836689039" sldId="292"/>
            <ac:spMk id="11" creationId="{5873753B-A955-452A-A512-8FAF22D4C5C6}"/>
          </ac:spMkLst>
        </pc:spChg>
        <pc:spChg chg="mod">
          <ac:chgData name="vishnu.b. vinod" userId="323c71f8e6a63b33" providerId="LiveId" clId="{9B499786-D184-4174-BAAD-2FF6DEA9E40D}" dt="2021-01-12T04:07:22.463" v="967"/>
          <ac:spMkLst>
            <pc:docMk/>
            <pc:sldMk cId="1836689039" sldId="292"/>
            <ac:spMk id="12" creationId="{6499BEC0-D181-49AA-BF81-B13231D7DF42}"/>
          </ac:spMkLst>
        </pc:spChg>
        <pc:spChg chg="mod">
          <ac:chgData name="vishnu.b. vinod" userId="323c71f8e6a63b33" providerId="LiveId" clId="{9B499786-D184-4174-BAAD-2FF6DEA9E40D}" dt="2021-01-12T04:07:22.463" v="967"/>
          <ac:spMkLst>
            <pc:docMk/>
            <pc:sldMk cId="1836689039" sldId="292"/>
            <ac:spMk id="13" creationId="{51B6F0AD-0BBF-4825-A2D8-2F6DE4F7F775}"/>
          </ac:spMkLst>
        </pc:spChg>
        <pc:spChg chg="mod">
          <ac:chgData name="vishnu.b. vinod" userId="323c71f8e6a63b33" providerId="LiveId" clId="{9B499786-D184-4174-BAAD-2FF6DEA9E40D}" dt="2021-01-12T04:07:22.463" v="967"/>
          <ac:spMkLst>
            <pc:docMk/>
            <pc:sldMk cId="1836689039" sldId="292"/>
            <ac:spMk id="14" creationId="{A90CC9BE-6E67-4596-B0B9-99B0BE473417}"/>
          </ac:spMkLst>
        </pc:spChg>
        <pc:spChg chg="mod">
          <ac:chgData name="vishnu.b. vinod" userId="323c71f8e6a63b33" providerId="LiveId" clId="{9B499786-D184-4174-BAAD-2FF6DEA9E40D}" dt="2021-01-12T04:07:22.463" v="967"/>
          <ac:spMkLst>
            <pc:docMk/>
            <pc:sldMk cId="1836689039" sldId="292"/>
            <ac:spMk id="15" creationId="{1E825987-910D-4588-AD9F-0B906D88FBD5}"/>
          </ac:spMkLst>
        </pc:spChg>
        <pc:spChg chg="mod">
          <ac:chgData name="vishnu.b. vinod" userId="323c71f8e6a63b33" providerId="LiveId" clId="{9B499786-D184-4174-BAAD-2FF6DEA9E40D}" dt="2021-01-12T04:07:22.463" v="967"/>
          <ac:spMkLst>
            <pc:docMk/>
            <pc:sldMk cId="1836689039" sldId="292"/>
            <ac:spMk id="16" creationId="{9135B9DC-79C9-4D4B-8C3F-ED055FD83497}"/>
          </ac:spMkLst>
        </pc:spChg>
        <pc:spChg chg="mod">
          <ac:chgData name="vishnu.b. vinod" userId="323c71f8e6a63b33" providerId="LiveId" clId="{9B499786-D184-4174-BAAD-2FF6DEA9E40D}" dt="2021-01-12T04:07:22.463" v="967"/>
          <ac:spMkLst>
            <pc:docMk/>
            <pc:sldMk cId="1836689039" sldId="292"/>
            <ac:spMk id="17" creationId="{6A81D60A-91A8-4401-9689-4DE33389C0F0}"/>
          </ac:spMkLst>
        </pc:spChg>
        <pc:grpChg chg="add mod">
          <ac:chgData name="vishnu.b. vinod" userId="323c71f8e6a63b33" providerId="LiveId" clId="{9B499786-D184-4174-BAAD-2FF6DEA9E40D}" dt="2021-01-12T04:07:42.262" v="972" actId="1076"/>
          <ac:grpSpMkLst>
            <pc:docMk/>
            <pc:sldMk cId="1836689039" sldId="292"/>
            <ac:grpSpMk id="5" creationId="{24E77691-1B9F-436E-AB90-C5849DEEE752}"/>
          </ac:grpSpMkLst>
        </pc:grpChg>
      </pc:sldChg>
      <pc:sldChg chg="addSp delSp modSp new mod">
        <pc:chgData name="vishnu.b. vinod" userId="323c71f8e6a63b33" providerId="LiveId" clId="{9B499786-D184-4174-BAAD-2FF6DEA9E40D}" dt="2021-01-12T04:10:40.535" v="1025" actId="1076"/>
        <pc:sldMkLst>
          <pc:docMk/>
          <pc:sldMk cId="1850654193" sldId="293"/>
        </pc:sldMkLst>
        <pc:spChg chg="mod">
          <ac:chgData name="vishnu.b. vinod" userId="323c71f8e6a63b33" providerId="LiveId" clId="{9B499786-D184-4174-BAAD-2FF6DEA9E40D}" dt="2021-01-12T04:10:40.535" v="1025" actId="1076"/>
          <ac:spMkLst>
            <pc:docMk/>
            <pc:sldMk cId="1850654193" sldId="293"/>
            <ac:spMk id="2" creationId="{E415CAFB-92D2-488C-B715-4CB11481CFD6}"/>
          </ac:spMkLst>
        </pc:spChg>
        <pc:spChg chg="del">
          <ac:chgData name="vishnu.b. vinod" userId="323c71f8e6a63b33" providerId="LiveId" clId="{9B499786-D184-4174-BAAD-2FF6DEA9E40D}" dt="2021-01-12T04:08:26.127" v="1001" actId="478"/>
          <ac:spMkLst>
            <pc:docMk/>
            <pc:sldMk cId="1850654193" sldId="293"/>
            <ac:spMk id="4" creationId="{A1334D82-871E-40C5-91AA-0E66B981F274}"/>
          </ac:spMkLst>
        </pc:spChg>
        <pc:spChg chg="mod">
          <ac:chgData name="vishnu.b. vinod" userId="323c71f8e6a63b33" providerId="LiveId" clId="{9B499786-D184-4174-BAAD-2FF6DEA9E40D}" dt="2021-01-12T04:08:19.754" v="999"/>
          <ac:spMkLst>
            <pc:docMk/>
            <pc:sldMk cId="1850654193" sldId="293"/>
            <ac:spMk id="6" creationId="{ADD57C01-4945-4086-95BF-5F2B8B35E8A4}"/>
          </ac:spMkLst>
        </pc:spChg>
        <pc:spChg chg="mod">
          <ac:chgData name="vishnu.b. vinod" userId="323c71f8e6a63b33" providerId="LiveId" clId="{9B499786-D184-4174-BAAD-2FF6DEA9E40D}" dt="2021-01-12T04:08:19.754" v="999"/>
          <ac:spMkLst>
            <pc:docMk/>
            <pc:sldMk cId="1850654193" sldId="293"/>
            <ac:spMk id="7" creationId="{DFD14DF5-C85D-4960-9231-EE1F79B750DF}"/>
          </ac:spMkLst>
        </pc:spChg>
        <pc:spChg chg="mod">
          <ac:chgData name="vishnu.b. vinod" userId="323c71f8e6a63b33" providerId="LiveId" clId="{9B499786-D184-4174-BAAD-2FF6DEA9E40D}" dt="2021-01-12T04:08:19.754" v="999"/>
          <ac:spMkLst>
            <pc:docMk/>
            <pc:sldMk cId="1850654193" sldId="293"/>
            <ac:spMk id="8" creationId="{5ED210D9-821E-4FAE-B5BE-9AF65D38B7CE}"/>
          </ac:spMkLst>
        </pc:spChg>
        <pc:spChg chg="mod">
          <ac:chgData name="vishnu.b. vinod" userId="323c71f8e6a63b33" providerId="LiveId" clId="{9B499786-D184-4174-BAAD-2FF6DEA9E40D}" dt="2021-01-12T04:08:19.754" v="999"/>
          <ac:spMkLst>
            <pc:docMk/>
            <pc:sldMk cId="1850654193" sldId="293"/>
            <ac:spMk id="9" creationId="{F9883980-ADC4-4344-8CD5-62AF5BC7186F}"/>
          </ac:spMkLst>
        </pc:spChg>
        <pc:spChg chg="mod">
          <ac:chgData name="vishnu.b. vinod" userId="323c71f8e6a63b33" providerId="LiveId" clId="{9B499786-D184-4174-BAAD-2FF6DEA9E40D}" dt="2021-01-12T04:08:19.754" v="999"/>
          <ac:spMkLst>
            <pc:docMk/>
            <pc:sldMk cId="1850654193" sldId="293"/>
            <ac:spMk id="10" creationId="{1F55BB08-891A-4EBE-9729-E373B6B5770F}"/>
          </ac:spMkLst>
        </pc:spChg>
        <pc:spChg chg="mod">
          <ac:chgData name="vishnu.b. vinod" userId="323c71f8e6a63b33" providerId="LiveId" clId="{9B499786-D184-4174-BAAD-2FF6DEA9E40D}" dt="2021-01-12T04:08:19.754" v="999"/>
          <ac:spMkLst>
            <pc:docMk/>
            <pc:sldMk cId="1850654193" sldId="293"/>
            <ac:spMk id="11" creationId="{C2176E17-1D05-41B1-A59B-8F3522F47FA0}"/>
          </ac:spMkLst>
        </pc:spChg>
        <pc:spChg chg="mod">
          <ac:chgData name="vishnu.b. vinod" userId="323c71f8e6a63b33" providerId="LiveId" clId="{9B499786-D184-4174-BAAD-2FF6DEA9E40D}" dt="2021-01-12T04:08:19.754" v="999"/>
          <ac:spMkLst>
            <pc:docMk/>
            <pc:sldMk cId="1850654193" sldId="293"/>
            <ac:spMk id="12" creationId="{03E593CB-94FA-4DB1-9C5C-11B25CEC2F3A}"/>
          </ac:spMkLst>
        </pc:spChg>
        <pc:spChg chg="mod">
          <ac:chgData name="vishnu.b. vinod" userId="323c71f8e6a63b33" providerId="LiveId" clId="{9B499786-D184-4174-BAAD-2FF6DEA9E40D}" dt="2021-01-12T04:08:19.754" v="999"/>
          <ac:spMkLst>
            <pc:docMk/>
            <pc:sldMk cId="1850654193" sldId="293"/>
            <ac:spMk id="13" creationId="{923EE614-A99E-4194-90CD-56D4F26D044D}"/>
          </ac:spMkLst>
        </pc:spChg>
        <pc:spChg chg="mod">
          <ac:chgData name="vishnu.b. vinod" userId="323c71f8e6a63b33" providerId="LiveId" clId="{9B499786-D184-4174-BAAD-2FF6DEA9E40D}" dt="2021-01-12T04:08:19.754" v="999"/>
          <ac:spMkLst>
            <pc:docMk/>
            <pc:sldMk cId="1850654193" sldId="293"/>
            <ac:spMk id="14" creationId="{FA0E8241-562F-4A44-A91C-9E50CB12866A}"/>
          </ac:spMkLst>
        </pc:spChg>
        <pc:spChg chg="mod">
          <ac:chgData name="vishnu.b. vinod" userId="323c71f8e6a63b33" providerId="LiveId" clId="{9B499786-D184-4174-BAAD-2FF6DEA9E40D}" dt="2021-01-12T04:08:19.754" v="999"/>
          <ac:spMkLst>
            <pc:docMk/>
            <pc:sldMk cId="1850654193" sldId="293"/>
            <ac:spMk id="15" creationId="{D77B3FF6-B198-4D1C-9766-BB7F35494216}"/>
          </ac:spMkLst>
        </pc:spChg>
        <pc:spChg chg="mod">
          <ac:chgData name="vishnu.b. vinod" userId="323c71f8e6a63b33" providerId="LiveId" clId="{9B499786-D184-4174-BAAD-2FF6DEA9E40D}" dt="2021-01-12T04:08:19.754" v="999"/>
          <ac:spMkLst>
            <pc:docMk/>
            <pc:sldMk cId="1850654193" sldId="293"/>
            <ac:spMk id="16" creationId="{A93263F9-700E-4B0E-B8EE-481567133632}"/>
          </ac:spMkLst>
        </pc:spChg>
        <pc:spChg chg="mod">
          <ac:chgData name="vishnu.b. vinod" userId="323c71f8e6a63b33" providerId="LiveId" clId="{9B499786-D184-4174-BAAD-2FF6DEA9E40D}" dt="2021-01-12T04:08:19.754" v="999"/>
          <ac:spMkLst>
            <pc:docMk/>
            <pc:sldMk cId="1850654193" sldId="293"/>
            <ac:spMk id="17" creationId="{EC9EEB17-C2F1-417B-8F93-653A79E34B41}"/>
          </ac:spMkLst>
        </pc:spChg>
        <pc:spChg chg="mod">
          <ac:chgData name="vishnu.b. vinod" userId="323c71f8e6a63b33" providerId="LiveId" clId="{9B499786-D184-4174-BAAD-2FF6DEA9E40D}" dt="2021-01-12T04:08:48.351" v="1003"/>
          <ac:spMkLst>
            <pc:docMk/>
            <pc:sldMk cId="1850654193" sldId="293"/>
            <ac:spMk id="19" creationId="{D954A852-471D-419F-B863-58D4F327116C}"/>
          </ac:spMkLst>
        </pc:spChg>
        <pc:spChg chg="mod">
          <ac:chgData name="vishnu.b. vinod" userId="323c71f8e6a63b33" providerId="LiveId" clId="{9B499786-D184-4174-BAAD-2FF6DEA9E40D}" dt="2021-01-12T04:09:04.034" v="1005" actId="255"/>
          <ac:spMkLst>
            <pc:docMk/>
            <pc:sldMk cId="1850654193" sldId="293"/>
            <ac:spMk id="20" creationId="{22A389FE-926E-4DB4-ABD4-B2E845D971CC}"/>
          </ac:spMkLst>
        </pc:spChg>
        <pc:spChg chg="add mod">
          <ac:chgData name="vishnu.b. vinod" userId="323c71f8e6a63b33" providerId="LiveId" clId="{9B499786-D184-4174-BAAD-2FF6DEA9E40D}" dt="2021-01-12T04:10:04.020" v="1013" actId="14100"/>
          <ac:spMkLst>
            <pc:docMk/>
            <pc:sldMk cId="1850654193" sldId="293"/>
            <ac:spMk id="21" creationId="{14FA720F-BED5-4C80-9B14-EBC97EF7BCBB}"/>
          </ac:spMkLst>
        </pc:spChg>
        <pc:grpChg chg="add mod">
          <ac:chgData name="vishnu.b. vinod" userId="323c71f8e6a63b33" providerId="LiveId" clId="{9B499786-D184-4174-BAAD-2FF6DEA9E40D}" dt="2021-01-12T04:08:30.702" v="1002" actId="1076"/>
          <ac:grpSpMkLst>
            <pc:docMk/>
            <pc:sldMk cId="1850654193" sldId="293"/>
            <ac:grpSpMk id="5" creationId="{2C97DEB2-701C-4AAB-B5A9-B913C887391A}"/>
          </ac:grpSpMkLst>
        </pc:grpChg>
        <pc:grpChg chg="add mod">
          <ac:chgData name="vishnu.b. vinod" userId="323c71f8e6a63b33" providerId="LiveId" clId="{9B499786-D184-4174-BAAD-2FF6DEA9E40D}" dt="2021-01-12T04:09:17.981" v="1008" actId="14100"/>
          <ac:grpSpMkLst>
            <pc:docMk/>
            <pc:sldMk cId="1850654193" sldId="293"/>
            <ac:grpSpMk id="18" creationId="{7B202D4C-14CC-4263-A3A9-91A60BD7F9CD}"/>
          </ac:grpSpMkLst>
        </pc:grpChg>
      </pc:sldChg>
      <pc:sldChg chg="addSp delSp modSp new mod">
        <pc:chgData name="vishnu.b. vinod" userId="323c71f8e6a63b33" providerId="LiveId" clId="{9B499786-D184-4174-BAAD-2FF6DEA9E40D}" dt="2021-01-12T04:11:51.329" v="1046" actId="1076"/>
        <pc:sldMkLst>
          <pc:docMk/>
          <pc:sldMk cId="1724714661" sldId="294"/>
        </pc:sldMkLst>
        <pc:spChg chg="mod">
          <ac:chgData name="vishnu.b. vinod" userId="323c71f8e6a63b33" providerId="LiveId" clId="{9B499786-D184-4174-BAAD-2FF6DEA9E40D}" dt="2021-01-12T04:11:49.055" v="1045" actId="1076"/>
          <ac:spMkLst>
            <pc:docMk/>
            <pc:sldMk cId="1724714661" sldId="294"/>
            <ac:spMk id="2" creationId="{41DA730F-BEF6-4D46-8D9B-ABCCE873A5AA}"/>
          </ac:spMkLst>
        </pc:spChg>
        <pc:spChg chg="del">
          <ac:chgData name="vishnu.b. vinod" userId="323c71f8e6a63b33" providerId="LiveId" clId="{9B499786-D184-4174-BAAD-2FF6DEA9E40D}" dt="2021-01-12T04:11:31.063" v="1028"/>
          <ac:spMkLst>
            <pc:docMk/>
            <pc:sldMk cId="1724714661" sldId="294"/>
            <ac:spMk id="4" creationId="{EE0E896B-4277-4BA3-AFE6-321DD4F2CF3F}"/>
          </ac:spMkLst>
        </pc:spChg>
        <pc:picChg chg="add mod">
          <ac:chgData name="vishnu.b. vinod" userId="323c71f8e6a63b33" providerId="LiveId" clId="{9B499786-D184-4174-BAAD-2FF6DEA9E40D}" dt="2021-01-12T04:11:51.329" v="1046" actId="1076"/>
          <ac:picMkLst>
            <pc:docMk/>
            <pc:sldMk cId="1724714661" sldId="294"/>
            <ac:picMk id="5" creationId="{49124B0E-7B5D-4B09-89D2-E5188BD11AC2}"/>
          </ac:picMkLst>
        </pc:picChg>
      </pc:sldChg>
      <pc:sldChg chg="addSp delSp modSp new mod">
        <pc:chgData name="vishnu.b. vinod" userId="323c71f8e6a63b33" providerId="LiveId" clId="{9B499786-D184-4174-BAAD-2FF6DEA9E40D}" dt="2021-01-12T06:21:33.355" v="1606" actId="1076"/>
        <pc:sldMkLst>
          <pc:docMk/>
          <pc:sldMk cId="1692014759" sldId="295"/>
        </pc:sldMkLst>
        <pc:spChg chg="mod">
          <ac:chgData name="vishnu.b. vinod" userId="323c71f8e6a63b33" providerId="LiveId" clId="{9B499786-D184-4174-BAAD-2FF6DEA9E40D}" dt="2021-01-12T06:21:33.355" v="1606" actId="1076"/>
          <ac:spMkLst>
            <pc:docMk/>
            <pc:sldMk cId="1692014759" sldId="295"/>
            <ac:spMk id="2" creationId="{BEC8FE5A-B784-489D-A7F8-9D052DCD83F2}"/>
          </ac:spMkLst>
        </pc:spChg>
        <pc:spChg chg="del">
          <ac:chgData name="vishnu.b. vinod" userId="323c71f8e6a63b33" providerId="LiveId" clId="{9B499786-D184-4174-BAAD-2FF6DEA9E40D}" dt="2021-01-12T06:05:49.902" v="1304" actId="478"/>
          <ac:spMkLst>
            <pc:docMk/>
            <pc:sldMk cId="1692014759" sldId="295"/>
            <ac:spMk id="4" creationId="{F51BE7A3-28C0-43B0-B50C-2ACFB21C24C8}"/>
          </ac:spMkLst>
        </pc:spChg>
        <pc:spChg chg="add mod">
          <ac:chgData name="vishnu.b. vinod" userId="323c71f8e6a63b33" providerId="LiveId" clId="{9B499786-D184-4174-BAAD-2FF6DEA9E40D}" dt="2021-01-12T06:13:59.618" v="1498" actId="1076"/>
          <ac:spMkLst>
            <pc:docMk/>
            <pc:sldMk cId="1692014759" sldId="295"/>
            <ac:spMk id="5" creationId="{05DDB4B0-B530-4547-8280-5F004CC29CF2}"/>
          </ac:spMkLst>
        </pc:spChg>
        <pc:spChg chg="add mod">
          <ac:chgData name="vishnu.b. vinod" userId="323c71f8e6a63b33" providerId="LiveId" clId="{9B499786-D184-4174-BAAD-2FF6DEA9E40D}" dt="2021-01-12T06:14:04.754" v="1499" actId="1076"/>
          <ac:spMkLst>
            <pc:docMk/>
            <pc:sldMk cId="1692014759" sldId="295"/>
            <ac:spMk id="6" creationId="{9D3445C5-8E30-4394-B8D8-795F8DC624EF}"/>
          </ac:spMkLst>
        </pc:spChg>
        <pc:spChg chg="add mod">
          <ac:chgData name="vishnu.b. vinod" userId="323c71f8e6a63b33" providerId="LiveId" clId="{9B499786-D184-4174-BAAD-2FF6DEA9E40D}" dt="2021-01-12T06:14:18.158" v="1501" actId="1076"/>
          <ac:spMkLst>
            <pc:docMk/>
            <pc:sldMk cId="1692014759" sldId="295"/>
            <ac:spMk id="9" creationId="{5A93CB7E-3B5F-4E57-BEAA-B41F33DF2C93}"/>
          </ac:spMkLst>
        </pc:spChg>
        <pc:spChg chg="add mod">
          <ac:chgData name="vishnu.b. vinod" userId="323c71f8e6a63b33" providerId="LiveId" clId="{9B499786-D184-4174-BAAD-2FF6DEA9E40D}" dt="2021-01-12T06:14:27.631" v="1503" actId="1076"/>
          <ac:spMkLst>
            <pc:docMk/>
            <pc:sldMk cId="1692014759" sldId="295"/>
            <ac:spMk id="10" creationId="{88F28F63-E7D0-4E4A-97D3-30502F8B95AC}"/>
          </ac:spMkLst>
        </pc:spChg>
        <pc:spChg chg="add mod">
          <ac:chgData name="vishnu.b. vinod" userId="323c71f8e6a63b33" providerId="LiveId" clId="{9B499786-D184-4174-BAAD-2FF6DEA9E40D}" dt="2021-01-12T06:14:23.447" v="1502" actId="1076"/>
          <ac:spMkLst>
            <pc:docMk/>
            <pc:sldMk cId="1692014759" sldId="295"/>
            <ac:spMk id="11" creationId="{B79799EA-703B-499B-AC19-0E3BBD11BBC0}"/>
          </ac:spMkLst>
        </pc:spChg>
        <pc:spChg chg="add del mod">
          <ac:chgData name="vishnu.b. vinod" userId="323c71f8e6a63b33" providerId="LiveId" clId="{9B499786-D184-4174-BAAD-2FF6DEA9E40D}" dt="2021-01-12T06:09:27.381" v="1342" actId="478"/>
          <ac:spMkLst>
            <pc:docMk/>
            <pc:sldMk cId="1692014759" sldId="295"/>
            <ac:spMk id="12" creationId="{53B553A7-FE62-4626-8FCC-F61F8A8CA8FD}"/>
          </ac:spMkLst>
        </pc:spChg>
        <pc:spChg chg="add del mod">
          <ac:chgData name="vishnu.b. vinod" userId="323c71f8e6a63b33" providerId="LiveId" clId="{9B499786-D184-4174-BAAD-2FF6DEA9E40D}" dt="2021-01-12T06:17:50.432" v="1537" actId="478"/>
          <ac:spMkLst>
            <pc:docMk/>
            <pc:sldMk cId="1692014759" sldId="295"/>
            <ac:spMk id="13" creationId="{F18C8D1A-5A7F-4333-B71D-6A17B005919A}"/>
          </ac:spMkLst>
        </pc:spChg>
        <pc:spChg chg="add del mod">
          <ac:chgData name="vishnu.b. vinod" userId="323c71f8e6a63b33" providerId="LiveId" clId="{9B499786-D184-4174-BAAD-2FF6DEA9E40D}" dt="2021-01-12T06:18:33.759" v="1547" actId="478"/>
          <ac:spMkLst>
            <pc:docMk/>
            <pc:sldMk cId="1692014759" sldId="295"/>
            <ac:spMk id="14" creationId="{09FAF2E4-028C-443E-AB82-7105D39973FB}"/>
          </ac:spMkLst>
        </pc:spChg>
        <pc:spChg chg="add mod">
          <ac:chgData name="vishnu.b. vinod" userId="323c71f8e6a63b33" providerId="LiveId" clId="{9B499786-D184-4174-BAAD-2FF6DEA9E40D}" dt="2021-01-12T06:18:48.789" v="1551" actId="1076"/>
          <ac:spMkLst>
            <pc:docMk/>
            <pc:sldMk cId="1692014759" sldId="295"/>
            <ac:spMk id="15" creationId="{95F010BC-E2F0-46AE-9DE9-4241666D5E47}"/>
          </ac:spMkLst>
        </pc:spChg>
        <pc:spChg chg="add mod">
          <ac:chgData name="vishnu.b. vinod" userId="323c71f8e6a63b33" providerId="LiveId" clId="{9B499786-D184-4174-BAAD-2FF6DEA9E40D}" dt="2021-01-12T06:20:44.373" v="1579" actId="1076"/>
          <ac:spMkLst>
            <pc:docMk/>
            <pc:sldMk cId="1692014759" sldId="295"/>
            <ac:spMk id="16" creationId="{8ECE68B3-06B6-4ADC-A6C9-550CA7DD8916}"/>
          </ac:spMkLst>
        </pc:spChg>
        <pc:spChg chg="add mod">
          <ac:chgData name="vishnu.b. vinod" userId="323c71f8e6a63b33" providerId="LiveId" clId="{9B499786-D184-4174-BAAD-2FF6DEA9E40D}" dt="2021-01-12T06:18:53.519" v="1552" actId="1076"/>
          <ac:spMkLst>
            <pc:docMk/>
            <pc:sldMk cId="1692014759" sldId="295"/>
            <ac:spMk id="17" creationId="{E26B67F4-8B92-4D21-8D64-0E83AF78F916}"/>
          </ac:spMkLst>
        </pc:spChg>
        <pc:spChg chg="add mod">
          <ac:chgData name="vishnu.b. vinod" userId="323c71f8e6a63b33" providerId="LiveId" clId="{9B499786-D184-4174-BAAD-2FF6DEA9E40D}" dt="2021-01-12T06:20:53.832" v="1581" actId="1076"/>
          <ac:spMkLst>
            <pc:docMk/>
            <pc:sldMk cId="1692014759" sldId="295"/>
            <ac:spMk id="18" creationId="{E8C19D60-ED92-4F03-8DB9-B37FACE3B7FE}"/>
          </ac:spMkLst>
        </pc:spChg>
        <pc:spChg chg="add mod">
          <ac:chgData name="vishnu.b. vinod" userId="323c71f8e6a63b33" providerId="LiveId" clId="{9B499786-D184-4174-BAAD-2FF6DEA9E40D}" dt="2021-01-12T06:20:58.902" v="1582" actId="1076"/>
          <ac:spMkLst>
            <pc:docMk/>
            <pc:sldMk cId="1692014759" sldId="295"/>
            <ac:spMk id="19" creationId="{849C052E-3025-4528-A639-D4788CCCD111}"/>
          </ac:spMkLst>
        </pc:spChg>
        <pc:spChg chg="add del mod">
          <ac:chgData name="vishnu.b. vinod" userId="323c71f8e6a63b33" providerId="LiveId" clId="{9B499786-D184-4174-BAAD-2FF6DEA9E40D}" dt="2021-01-12T06:18:31.731" v="1546" actId="478"/>
          <ac:spMkLst>
            <pc:docMk/>
            <pc:sldMk cId="1692014759" sldId="295"/>
            <ac:spMk id="20" creationId="{65023684-4620-4021-8D23-05CB3D4BC64C}"/>
          </ac:spMkLst>
        </pc:spChg>
        <pc:spChg chg="add mod">
          <ac:chgData name="vishnu.b. vinod" userId="323c71f8e6a63b33" providerId="LiveId" clId="{9B499786-D184-4174-BAAD-2FF6DEA9E40D}" dt="2021-01-12T06:19:49.994" v="1563" actId="1076"/>
          <ac:spMkLst>
            <pc:docMk/>
            <pc:sldMk cId="1692014759" sldId="295"/>
            <ac:spMk id="21" creationId="{2699A107-5F40-40C0-B02A-897C857FA87E}"/>
          </ac:spMkLst>
        </pc:spChg>
        <pc:spChg chg="add mod">
          <ac:chgData name="vishnu.b. vinod" userId="323c71f8e6a63b33" providerId="LiveId" clId="{9B499786-D184-4174-BAAD-2FF6DEA9E40D}" dt="2021-01-12T06:19:56.315" v="1564" actId="1076"/>
          <ac:spMkLst>
            <pc:docMk/>
            <pc:sldMk cId="1692014759" sldId="295"/>
            <ac:spMk id="22" creationId="{F2FD90D4-D793-4A73-AEA8-27D2E333FDF4}"/>
          </ac:spMkLst>
        </pc:spChg>
        <pc:spChg chg="add mod">
          <ac:chgData name="vishnu.b. vinod" userId="323c71f8e6a63b33" providerId="LiveId" clId="{9B499786-D184-4174-BAAD-2FF6DEA9E40D}" dt="2021-01-12T06:20:28.140" v="1576" actId="1076"/>
          <ac:spMkLst>
            <pc:docMk/>
            <pc:sldMk cId="1692014759" sldId="295"/>
            <ac:spMk id="23" creationId="{5343E372-0E5A-42C7-A318-B96E57939AF8}"/>
          </ac:spMkLst>
        </pc:spChg>
        <pc:spChg chg="add mod">
          <ac:chgData name="vishnu.b. vinod" userId="323c71f8e6a63b33" providerId="LiveId" clId="{9B499786-D184-4174-BAAD-2FF6DEA9E40D}" dt="2021-01-12T06:20:50.759" v="1580" actId="1076"/>
          <ac:spMkLst>
            <pc:docMk/>
            <pc:sldMk cId="1692014759" sldId="295"/>
            <ac:spMk id="24" creationId="{AD4195B0-B132-4C96-9002-E2649C356DD3}"/>
          </ac:spMkLst>
        </pc:spChg>
        <pc:cxnChg chg="add del">
          <ac:chgData name="vishnu.b. vinod" userId="323c71f8e6a63b33" providerId="LiveId" clId="{9B499786-D184-4174-BAAD-2FF6DEA9E40D}" dt="2021-01-12T06:06:03.606" v="1306" actId="478"/>
          <ac:cxnSpMkLst>
            <pc:docMk/>
            <pc:sldMk cId="1692014759" sldId="295"/>
            <ac:cxnSpMk id="8" creationId="{64CA87F2-24B1-4B9F-8DED-7B75B1304844}"/>
          </ac:cxnSpMkLst>
        </pc:cxnChg>
      </pc:sldChg>
      <pc:sldChg chg="modSp new mod">
        <pc:chgData name="vishnu.b. vinod" userId="323c71f8e6a63b33" providerId="LiveId" clId="{9B499786-D184-4174-BAAD-2FF6DEA9E40D}" dt="2021-01-12T04:20:51.278" v="1242" actId="20577"/>
        <pc:sldMkLst>
          <pc:docMk/>
          <pc:sldMk cId="632388446" sldId="296"/>
        </pc:sldMkLst>
        <pc:spChg chg="mod">
          <ac:chgData name="vishnu.b. vinod" userId="323c71f8e6a63b33" providerId="LiveId" clId="{9B499786-D184-4174-BAAD-2FF6DEA9E40D}" dt="2021-01-12T04:19:52.245" v="1078" actId="20577"/>
          <ac:spMkLst>
            <pc:docMk/>
            <pc:sldMk cId="632388446" sldId="296"/>
            <ac:spMk id="2" creationId="{305E684A-30FC-4A9C-A6AA-3EB07D3194C5}"/>
          </ac:spMkLst>
        </pc:spChg>
        <pc:spChg chg="mod">
          <ac:chgData name="vishnu.b. vinod" userId="323c71f8e6a63b33" providerId="LiveId" clId="{9B499786-D184-4174-BAAD-2FF6DEA9E40D}" dt="2021-01-12T04:20:51.278" v="1242" actId="20577"/>
          <ac:spMkLst>
            <pc:docMk/>
            <pc:sldMk cId="632388446" sldId="296"/>
            <ac:spMk id="4" creationId="{638E2B9D-26C7-40C3-941C-0F381CB033D1}"/>
          </ac:spMkLst>
        </pc:spChg>
      </pc:sldChg>
      <pc:sldChg chg="modSp add mod">
        <pc:chgData name="vishnu.b. vinod" userId="323c71f8e6a63b33" providerId="LiveId" clId="{9B499786-D184-4174-BAAD-2FF6DEA9E40D}" dt="2021-01-13T05:14:12.378" v="1959" actId="20577"/>
        <pc:sldMkLst>
          <pc:docMk/>
          <pc:sldMk cId="2216153336" sldId="297"/>
        </pc:sldMkLst>
        <pc:spChg chg="mod">
          <ac:chgData name="vishnu.b. vinod" userId="323c71f8e6a63b33" providerId="LiveId" clId="{9B499786-D184-4174-BAAD-2FF6DEA9E40D}" dt="2021-01-12T06:26:43.824" v="1948" actId="1076"/>
          <ac:spMkLst>
            <pc:docMk/>
            <pc:sldMk cId="2216153336" sldId="297"/>
            <ac:spMk id="2" creationId="{BEC8FE5A-B784-489D-A7F8-9D052DCD83F2}"/>
          </ac:spMkLst>
        </pc:spChg>
        <pc:spChg chg="mod">
          <ac:chgData name="vishnu.b. vinod" userId="323c71f8e6a63b33" providerId="LiveId" clId="{9B499786-D184-4174-BAAD-2FF6DEA9E40D}" dt="2021-01-12T06:23:17.810" v="1740" actId="14100"/>
          <ac:spMkLst>
            <pc:docMk/>
            <pc:sldMk cId="2216153336" sldId="297"/>
            <ac:spMk id="5" creationId="{05DDB4B0-B530-4547-8280-5F004CC29CF2}"/>
          </ac:spMkLst>
        </pc:spChg>
        <pc:spChg chg="mod">
          <ac:chgData name="vishnu.b. vinod" userId="323c71f8e6a63b33" providerId="LiveId" clId="{9B499786-D184-4174-BAAD-2FF6DEA9E40D}" dt="2021-01-12T06:22:41.702" v="1703" actId="20577"/>
          <ac:spMkLst>
            <pc:docMk/>
            <pc:sldMk cId="2216153336" sldId="297"/>
            <ac:spMk id="6" creationId="{9D3445C5-8E30-4394-B8D8-795F8DC624EF}"/>
          </ac:spMkLst>
        </pc:spChg>
        <pc:spChg chg="mod">
          <ac:chgData name="vishnu.b. vinod" userId="323c71f8e6a63b33" providerId="LiveId" clId="{9B499786-D184-4174-BAAD-2FF6DEA9E40D}" dt="2021-01-12T06:23:28.196" v="1743" actId="1076"/>
          <ac:spMkLst>
            <pc:docMk/>
            <pc:sldMk cId="2216153336" sldId="297"/>
            <ac:spMk id="9" creationId="{5A93CB7E-3B5F-4E57-BEAA-B41F33DF2C93}"/>
          </ac:spMkLst>
        </pc:spChg>
        <pc:spChg chg="mod">
          <ac:chgData name="vishnu.b. vinod" userId="323c71f8e6a63b33" providerId="LiveId" clId="{9B499786-D184-4174-BAAD-2FF6DEA9E40D}" dt="2021-01-12T06:23:02.639" v="1738" actId="14100"/>
          <ac:spMkLst>
            <pc:docMk/>
            <pc:sldMk cId="2216153336" sldId="297"/>
            <ac:spMk id="10" creationId="{88F28F63-E7D0-4E4A-97D3-30502F8B95AC}"/>
          </ac:spMkLst>
        </pc:spChg>
        <pc:spChg chg="mod">
          <ac:chgData name="vishnu.b. vinod" userId="323c71f8e6a63b33" providerId="LiveId" clId="{9B499786-D184-4174-BAAD-2FF6DEA9E40D}" dt="2021-01-12T06:22:54.449" v="1737" actId="20577"/>
          <ac:spMkLst>
            <pc:docMk/>
            <pc:sldMk cId="2216153336" sldId="297"/>
            <ac:spMk id="11" creationId="{B79799EA-703B-499B-AC19-0E3BBD11BBC0}"/>
          </ac:spMkLst>
        </pc:spChg>
        <pc:spChg chg="mod">
          <ac:chgData name="vishnu.b. vinod" userId="323c71f8e6a63b33" providerId="LiveId" clId="{9B499786-D184-4174-BAAD-2FF6DEA9E40D}" dt="2021-01-12T06:25:11.511" v="1879" actId="122"/>
          <ac:spMkLst>
            <pc:docMk/>
            <pc:sldMk cId="2216153336" sldId="297"/>
            <ac:spMk id="17" creationId="{E26B67F4-8B92-4D21-8D64-0E83AF78F916}"/>
          </ac:spMkLst>
        </pc:spChg>
        <pc:spChg chg="mod">
          <ac:chgData name="vishnu.b. vinod" userId="323c71f8e6a63b33" providerId="LiveId" clId="{9B499786-D184-4174-BAAD-2FF6DEA9E40D}" dt="2021-01-13T05:14:12.378" v="1959" actId="20577"/>
          <ac:spMkLst>
            <pc:docMk/>
            <pc:sldMk cId="2216153336" sldId="297"/>
            <ac:spMk id="19" creationId="{849C052E-3025-4528-A639-D4788CCCD111}"/>
          </ac:spMkLst>
        </pc:spChg>
        <pc:spChg chg="mod">
          <ac:chgData name="vishnu.b. vinod" userId="323c71f8e6a63b33" providerId="LiveId" clId="{9B499786-D184-4174-BAAD-2FF6DEA9E40D}" dt="2021-01-12T06:23:44.356" v="1786" actId="20577"/>
          <ac:spMkLst>
            <pc:docMk/>
            <pc:sldMk cId="2216153336" sldId="297"/>
            <ac:spMk id="22" creationId="{F2FD90D4-D793-4A73-AEA8-27D2E333FDF4}"/>
          </ac:spMkLst>
        </pc:spChg>
        <pc:spChg chg="mod">
          <ac:chgData name="vishnu.b. vinod" userId="323c71f8e6a63b33" providerId="LiveId" clId="{9B499786-D184-4174-BAAD-2FF6DEA9E40D}" dt="2021-01-12T06:26:31.951" v="1947" actId="1076"/>
          <ac:spMkLst>
            <pc:docMk/>
            <pc:sldMk cId="2216153336" sldId="297"/>
            <ac:spMk id="24" creationId="{AD4195B0-B132-4C96-9002-E2649C356DD3}"/>
          </ac:spMkLst>
        </pc:spChg>
      </pc:sldChg>
      <pc:sldChg chg="add del">
        <pc:chgData name="vishnu.b. vinod" userId="323c71f8e6a63b33" providerId="LiveId" clId="{9B499786-D184-4174-BAAD-2FF6DEA9E40D}" dt="2021-01-12T04:21:30.269" v="1255" actId="2890"/>
        <pc:sldMkLst>
          <pc:docMk/>
          <pc:sldMk cId="3493373408" sldId="297"/>
        </pc:sldMkLst>
      </pc:sldChg>
      <pc:sldChg chg="modSp add mod">
        <pc:chgData name="vishnu.b. vinod" userId="323c71f8e6a63b33" providerId="LiveId" clId="{9B499786-D184-4174-BAAD-2FF6DEA9E40D}" dt="2021-01-13T05:14:34.273" v="1988" actId="20577"/>
        <pc:sldMkLst>
          <pc:docMk/>
          <pc:sldMk cId="617769105" sldId="298"/>
        </pc:sldMkLst>
        <pc:spChg chg="mod">
          <ac:chgData name="vishnu.b. vinod" userId="323c71f8e6a63b33" providerId="LiveId" clId="{9B499786-D184-4174-BAAD-2FF6DEA9E40D}" dt="2021-01-13T05:14:34.273" v="1988" actId="20577"/>
          <ac:spMkLst>
            <pc:docMk/>
            <pc:sldMk cId="617769105" sldId="298"/>
            <ac:spMk id="2" creationId="{BEC8FE5A-B784-489D-A7F8-9D052DCD83F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5/20/2021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hyperlink" Target="https://www.elprocus.com/temperature-sensors-types-working-opera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5.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eg"/><Relationship Id="rId2" Type="http://schemas.openxmlformats.org/officeDocument/2006/relationships/image" Target="../media/image9.jpg"/><Relationship Id="rId1" Type="http://schemas.openxmlformats.org/officeDocument/2006/relationships/slideLayout" Target="../slideLayouts/slideLayout5.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CAR BLACK BOX</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7210-D438-40DA-8A68-22C8DDEB55AF}"/>
              </a:ext>
            </a:extLst>
          </p:cNvPr>
          <p:cNvSpPr>
            <a:spLocks noGrp="1"/>
          </p:cNvSpPr>
          <p:nvPr>
            <p:ph type="title"/>
          </p:nvPr>
        </p:nvSpPr>
        <p:spPr/>
        <p:txBody>
          <a:bodyPr/>
          <a:lstStyle/>
          <a:p>
            <a:r>
              <a:rPr lang="en-US" dirty="0"/>
              <a:t>SD card Module</a:t>
            </a:r>
          </a:p>
        </p:txBody>
      </p:sp>
      <p:sp>
        <p:nvSpPr>
          <p:cNvPr id="3" name="Slide Number Placeholder 2">
            <a:extLst>
              <a:ext uri="{FF2B5EF4-FFF2-40B4-BE49-F238E27FC236}">
                <a16:creationId xmlns:a16="http://schemas.microsoft.com/office/drawing/2014/main" id="{57E21AAE-20E6-466E-994E-C580812C725A}"/>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8AC738C5-DA61-4CE3-B667-ECA94FA00B11}"/>
              </a:ext>
            </a:extLst>
          </p:cNvPr>
          <p:cNvSpPr>
            <a:spLocks noGrp="1"/>
          </p:cNvSpPr>
          <p:nvPr>
            <p:ph sz="half" idx="1"/>
          </p:nvPr>
        </p:nvSpPr>
        <p:spPr/>
        <p:txBody>
          <a:bodyPr/>
          <a:lstStyle/>
          <a:p>
            <a:r>
              <a:rPr lang="en-US" b="0" i="0" dirty="0">
                <a:effectLst/>
                <a:latin typeface="Arial" panose="020B0604020202020204" pitchFamily="34" charset="0"/>
              </a:rPr>
              <a:t>An SD Card Module or a Micro SD Card Adapter is a simple board which facilitates connection between a Micro SD card and a Microcontroller.</a:t>
            </a:r>
          </a:p>
          <a:p>
            <a:r>
              <a:rPr lang="en-US" b="0" i="0" dirty="0">
                <a:effectLst/>
                <a:latin typeface="Arial" panose="020B0604020202020204" pitchFamily="34" charset="0"/>
              </a:rPr>
              <a:t>Since Arduino operates at 5V and the Micro SD Card operates at 3.3V, an SD Card Module basically consists of two important components. </a:t>
            </a:r>
          </a:p>
          <a:p>
            <a:r>
              <a:rPr lang="en-US" b="0" i="0" dirty="0">
                <a:effectLst/>
                <a:latin typeface="Arial" panose="020B0604020202020204" pitchFamily="34" charset="0"/>
              </a:rPr>
              <a:t>They are the 3.3V Voltage Regulator IC and a 5V to 3.3V Level Converter IC for the communication pins.</a:t>
            </a:r>
            <a:endParaRPr lang="en-US" dirty="0"/>
          </a:p>
        </p:txBody>
      </p:sp>
      <p:pic>
        <p:nvPicPr>
          <p:cNvPr id="6" name="Content Placeholder 5">
            <a:extLst>
              <a:ext uri="{FF2B5EF4-FFF2-40B4-BE49-F238E27FC236}">
                <a16:creationId xmlns:a16="http://schemas.microsoft.com/office/drawing/2014/main" id="{3FAA44A8-5A91-47D6-8F7C-EC1C00BE5462}"/>
              </a:ext>
            </a:extLst>
          </p:cNvPr>
          <p:cNvPicPr>
            <a:picLocks noGrp="1" noChangeAspect="1"/>
          </p:cNvPicPr>
          <p:nvPr>
            <p:ph sz="half" idx="2"/>
          </p:nvPr>
        </p:nvPicPr>
        <p:blipFill>
          <a:blip r:embed="rId2"/>
          <a:stretch>
            <a:fillRect/>
          </a:stretch>
        </p:blipFill>
        <p:spPr>
          <a:xfrm>
            <a:off x="6564200" y="2340921"/>
            <a:ext cx="5487464" cy="3269303"/>
          </a:xfrm>
          <a:prstGeom prst="rect">
            <a:avLst/>
          </a:prstGeom>
        </p:spPr>
      </p:pic>
    </p:spTree>
    <p:extLst>
      <p:ext uri="{BB962C8B-B14F-4D97-AF65-F5344CB8AC3E}">
        <p14:creationId xmlns:p14="http://schemas.microsoft.com/office/powerpoint/2010/main" val="141312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77E9-B223-40DC-9A89-495A5DEE279F}"/>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3BDAF6C2-7CFE-4F7F-94FE-C239D684549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8" name="Picture 7">
            <a:extLst>
              <a:ext uri="{FF2B5EF4-FFF2-40B4-BE49-F238E27FC236}">
                <a16:creationId xmlns:a16="http://schemas.microsoft.com/office/drawing/2014/main" id="{7C6022EB-6239-4FCF-9F8A-61EAA574D017}"/>
              </a:ext>
            </a:extLst>
          </p:cNvPr>
          <p:cNvPicPr>
            <a:picLocks noChangeAspect="1"/>
          </p:cNvPicPr>
          <p:nvPr/>
        </p:nvPicPr>
        <p:blipFill>
          <a:blip r:embed="rId2"/>
          <a:stretch>
            <a:fillRect/>
          </a:stretch>
        </p:blipFill>
        <p:spPr>
          <a:xfrm rot="16200000">
            <a:off x="1600577" y="929122"/>
            <a:ext cx="2572735" cy="3151905"/>
          </a:xfrm>
          <a:prstGeom prst="rect">
            <a:avLst/>
          </a:prstGeom>
        </p:spPr>
      </p:pic>
      <p:sp>
        <p:nvSpPr>
          <p:cNvPr id="4" name="Text Placeholder 3">
            <a:extLst>
              <a:ext uri="{FF2B5EF4-FFF2-40B4-BE49-F238E27FC236}">
                <a16:creationId xmlns:a16="http://schemas.microsoft.com/office/drawing/2014/main" id="{0F829263-9FF9-4358-B42E-0461A3CA5351}"/>
              </a:ext>
            </a:extLst>
          </p:cNvPr>
          <p:cNvSpPr>
            <a:spLocks noGrp="1"/>
          </p:cNvSpPr>
          <p:nvPr>
            <p:ph type="body" idx="1"/>
          </p:nvPr>
        </p:nvSpPr>
        <p:spPr>
          <a:xfrm>
            <a:off x="444500" y="295274"/>
            <a:ext cx="5157787" cy="783181"/>
          </a:xfrm>
        </p:spPr>
        <p:txBody>
          <a:bodyPr>
            <a:normAutofit/>
          </a:bodyPr>
          <a:lstStyle/>
          <a:p>
            <a:r>
              <a:rPr lang="en-US" sz="2800" dirty="0"/>
              <a:t>MQ-2 Sensor(Gas)</a:t>
            </a:r>
          </a:p>
        </p:txBody>
      </p:sp>
      <p:pic>
        <p:nvPicPr>
          <p:cNvPr id="10" name="Picture 9">
            <a:extLst>
              <a:ext uri="{FF2B5EF4-FFF2-40B4-BE49-F238E27FC236}">
                <a16:creationId xmlns:a16="http://schemas.microsoft.com/office/drawing/2014/main" id="{6A5A5678-7812-4F40-A4F1-4BFBF4A7D906}"/>
              </a:ext>
            </a:extLst>
          </p:cNvPr>
          <p:cNvPicPr>
            <a:picLocks noChangeAspect="1"/>
          </p:cNvPicPr>
          <p:nvPr/>
        </p:nvPicPr>
        <p:blipFill rotWithShape="1">
          <a:blip r:embed="rId3"/>
          <a:srcRect r="55690"/>
          <a:stretch/>
        </p:blipFill>
        <p:spPr>
          <a:xfrm>
            <a:off x="7239000" y="1152524"/>
            <a:ext cx="2954339" cy="2307181"/>
          </a:xfrm>
          <a:prstGeom prst="rect">
            <a:avLst/>
          </a:prstGeom>
        </p:spPr>
      </p:pic>
      <p:sp>
        <p:nvSpPr>
          <p:cNvPr id="6" name="Content Placeholder 5">
            <a:extLst>
              <a:ext uri="{FF2B5EF4-FFF2-40B4-BE49-F238E27FC236}">
                <a16:creationId xmlns:a16="http://schemas.microsoft.com/office/drawing/2014/main" id="{FBA1AF55-55A0-4586-A914-0839F6B683C1}"/>
              </a:ext>
            </a:extLst>
          </p:cNvPr>
          <p:cNvSpPr>
            <a:spLocks noGrp="1"/>
          </p:cNvSpPr>
          <p:nvPr>
            <p:ph sz="half" idx="2"/>
          </p:nvPr>
        </p:nvSpPr>
        <p:spPr>
          <a:xfrm>
            <a:off x="444500" y="3931691"/>
            <a:ext cx="5183188" cy="2850109"/>
          </a:xfrm>
        </p:spPr>
        <p:txBody>
          <a:bodyPr/>
          <a:lstStyle/>
          <a:p>
            <a:r>
              <a:rPr lang="en-US" b="0" i="0" dirty="0">
                <a:effectLst/>
                <a:latin typeface="Open Sans"/>
              </a:rPr>
              <a:t>MQ-2-Methane, Butane, LPG, Smoke</a:t>
            </a:r>
          </a:p>
          <a:p>
            <a:r>
              <a:rPr lang="en-US" b="0" i="0" dirty="0">
                <a:effectLst/>
                <a:latin typeface="Arial" panose="020B0604020202020204" pitchFamily="34" charset="0"/>
              </a:rPr>
              <a:t>MQ2 gas sensor is an electronic sensor used for sensing the concentration of gases in the air such as LPG, propane, methane, hydrogen, alcohol, smoke and carbon monoxide.</a:t>
            </a:r>
          </a:p>
          <a:p>
            <a:endParaRPr lang="en-US" dirty="0"/>
          </a:p>
        </p:txBody>
      </p:sp>
      <p:sp>
        <p:nvSpPr>
          <p:cNvPr id="7" name="Content Placeholder 6">
            <a:extLst>
              <a:ext uri="{FF2B5EF4-FFF2-40B4-BE49-F238E27FC236}">
                <a16:creationId xmlns:a16="http://schemas.microsoft.com/office/drawing/2014/main" id="{F011F3AF-8F20-4333-8EDB-55F409C30FEC}"/>
              </a:ext>
            </a:extLst>
          </p:cNvPr>
          <p:cNvSpPr>
            <a:spLocks noGrp="1"/>
          </p:cNvSpPr>
          <p:nvPr>
            <p:ph sz="quarter" idx="4"/>
          </p:nvPr>
        </p:nvSpPr>
        <p:spPr>
          <a:xfrm>
            <a:off x="6475412" y="3616926"/>
            <a:ext cx="5183188" cy="3164873"/>
          </a:xfrm>
        </p:spPr>
        <p:txBody>
          <a:bodyPr/>
          <a:lstStyle/>
          <a:p>
            <a:r>
              <a:rPr lang="en-US" b="0" i="0" dirty="0">
                <a:effectLst/>
                <a:latin typeface="Arial" panose="020B0604020202020204" pitchFamily="34" charset="0"/>
              </a:rPr>
              <a:t>An alcohol sensor detects the attentiveness of alcohol gas in the air and an analog voltage is an output reading. </a:t>
            </a:r>
          </a:p>
          <a:p>
            <a:r>
              <a:rPr lang="en-US" b="0" i="0" dirty="0">
                <a:effectLst/>
                <a:latin typeface="Arial" panose="020B0604020202020204" pitchFamily="34" charset="0"/>
              </a:rPr>
              <a:t>The </a:t>
            </a:r>
            <a:r>
              <a:rPr lang="en-US" b="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sensor can activate at temperatures</a:t>
            </a:r>
            <a:r>
              <a:rPr lang="en-US" b="0" i="0" dirty="0">
                <a:effectLst/>
                <a:latin typeface="Arial" panose="020B0604020202020204" pitchFamily="34" charset="0"/>
              </a:rPr>
              <a:t> ranging from -10 to 50° C with a power supply is less than 150 Ma to 5V.</a:t>
            </a:r>
            <a:endParaRPr lang="en-US" dirty="0"/>
          </a:p>
          <a:p>
            <a:endParaRPr lang="en-US" dirty="0"/>
          </a:p>
        </p:txBody>
      </p:sp>
      <p:sp>
        <p:nvSpPr>
          <p:cNvPr id="11" name="Text Placeholder 10">
            <a:extLst>
              <a:ext uri="{FF2B5EF4-FFF2-40B4-BE49-F238E27FC236}">
                <a16:creationId xmlns:a16="http://schemas.microsoft.com/office/drawing/2014/main" id="{ED622249-3259-40D2-B4F1-4015561E9776}"/>
              </a:ext>
            </a:extLst>
          </p:cNvPr>
          <p:cNvSpPr>
            <a:spLocks noGrp="1"/>
          </p:cNvSpPr>
          <p:nvPr>
            <p:ph type="body" sz="quarter" idx="3"/>
          </p:nvPr>
        </p:nvSpPr>
        <p:spPr>
          <a:xfrm>
            <a:off x="6589715" y="340519"/>
            <a:ext cx="5157788" cy="823912"/>
          </a:xfrm>
        </p:spPr>
        <p:txBody>
          <a:bodyPr>
            <a:normAutofit/>
          </a:bodyPr>
          <a:lstStyle/>
          <a:p>
            <a:r>
              <a:rPr lang="en-US" sz="2800" dirty="0"/>
              <a:t>MQ-3 Sensor(Alcohol)</a:t>
            </a:r>
          </a:p>
        </p:txBody>
      </p:sp>
    </p:spTree>
    <p:extLst>
      <p:ext uri="{BB962C8B-B14F-4D97-AF65-F5344CB8AC3E}">
        <p14:creationId xmlns:p14="http://schemas.microsoft.com/office/powerpoint/2010/main" val="9119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1860-F50F-43DA-BB92-0E1D7B4E81A6}"/>
              </a:ext>
            </a:extLst>
          </p:cNvPr>
          <p:cNvSpPr>
            <a:spLocks noGrp="1"/>
          </p:cNvSpPr>
          <p:nvPr>
            <p:ph type="title"/>
          </p:nvPr>
        </p:nvSpPr>
        <p:spPr/>
        <p:txBody>
          <a:bodyPr/>
          <a:lstStyle/>
          <a:p>
            <a:r>
              <a:rPr lang="en-US" dirty="0"/>
              <a:t> </a:t>
            </a:r>
          </a:p>
        </p:txBody>
      </p:sp>
      <p:sp>
        <p:nvSpPr>
          <p:cNvPr id="3" name="Slide Number Placeholder 2">
            <a:extLst>
              <a:ext uri="{FF2B5EF4-FFF2-40B4-BE49-F238E27FC236}">
                <a16:creationId xmlns:a16="http://schemas.microsoft.com/office/drawing/2014/main" id="{9451384A-E2A1-40FF-9671-5686EC1A630F}"/>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D3BF21B3-3F49-43D1-AF6D-503236DC2DE9}"/>
              </a:ext>
            </a:extLst>
          </p:cNvPr>
          <p:cNvSpPr>
            <a:spLocks noGrp="1"/>
          </p:cNvSpPr>
          <p:nvPr>
            <p:ph type="body" idx="1"/>
          </p:nvPr>
        </p:nvSpPr>
        <p:spPr>
          <a:xfrm>
            <a:off x="444499" y="249782"/>
            <a:ext cx="5157787" cy="823912"/>
          </a:xfrm>
        </p:spPr>
        <p:txBody>
          <a:bodyPr>
            <a:normAutofit/>
          </a:bodyPr>
          <a:lstStyle/>
          <a:p>
            <a:r>
              <a:rPr lang="en-US" sz="2800" dirty="0"/>
              <a:t>Magnetic Switch</a:t>
            </a:r>
          </a:p>
        </p:txBody>
      </p:sp>
      <p:sp>
        <p:nvSpPr>
          <p:cNvPr id="5" name="Text Placeholder 4">
            <a:extLst>
              <a:ext uri="{FF2B5EF4-FFF2-40B4-BE49-F238E27FC236}">
                <a16:creationId xmlns:a16="http://schemas.microsoft.com/office/drawing/2014/main" id="{9263A76E-1BCD-4917-A5FB-B3BA130BD2E7}"/>
              </a:ext>
            </a:extLst>
          </p:cNvPr>
          <p:cNvSpPr>
            <a:spLocks noGrp="1"/>
          </p:cNvSpPr>
          <p:nvPr>
            <p:ph type="body" sz="quarter" idx="3"/>
          </p:nvPr>
        </p:nvSpPr>
        <p:spPr>
          <a:xfrm>
            <a:off x="6475412" y="280989"/>
            <a:ext cx="5157788" cy="823912"/>
          </a:xfrm>
        </p:spPr>
        <p:txBody>
          <a:bodyPr>
            <a:normAutofit/>
          </a:bodyPr>
          <a:lstStyle/>
          <a:p>
            <a:r>
              <a:rPr lang="en-US" sz="2800" dirty="0"/>
              <a:t>Collision Sensor</a:t>
            </a:r>
          </a:p>
        </p:txBody>
      </p:sp>
      <p:sp>
        <p:nvSpPr>
          <p:cNvPr id="6" name="Content Placeholder 5">
            <a:extLst>
              <a:ext uri="{FF2B5EF4-FFF2-40B4-BE49-F238E27FC236}">
                <a16:creationId xmlns:a16="http://schemas.microsoft.com/office/drawing/2014/main" id="{49EDA2BF-CBDC-43C2-8FB8-E650B5D3E6FE}"/>
              </a:ext>
            </a:extLst>
          </p:cNvPr>
          <p:cNvSpPr>
            <a:spLocks noGrp="1"/>
          </p:cNvSpPr>
          <p:nvPr>
            <p:ph sz="half" idx="2"/>
          </p:nvPr>
        </p:nvSpPr>
        <p:spPr>
          <a:xfrm>
            <a:off x="444499" y="3428999"/>
            <a:ext cx="5157787" cy="2760663"/>
          </a:xfrm>
        </p:spPr>
        <p:txBody>
          <a:bodyPr>
            <a:normAutofit/>
          </a:bodyPr>
          <a:lstStyle/>
          <a:p>
            <a:pPr algn="l"/>
            <a:r>
              <a:rPr lang="en-US" b="0" i="0" dirty="0">
                <a:effectLst/>
                <a:latin typeface="georgia" panose="02040502050405020303" pitchFamily="18" charset="0"/>
              </a:rPr>
              <a:t>MC-38 Wired Door Window Sensor Magnetic Switch can be used as a door or window security system. It produces the signal when moved away from each other which can be fed to the micro-controller to perform the desired action as per requirement.</a:t>
            </a:r>
            <a:endParaRPr lang="en-US" b="0" i="0" dirty="0">
              <a:effectLst/>
              <a:latin typeface="Lato"/>
            </a:endParaRPr>
          </a:p>
          <a:p>
            <a:pPr algn="l"/>
            <a:r>
              <a:rPr lang="en-US" b="0" i="0" dirty="0">
                <a:effectLst/>
                <a:latin typeface="georgia" panose="02040502050405020303" pitchFamily="18" charset="0"/>
              </a:rPr>
              <a:t>This wired sensor is trigger by the magnet. When the magnet is closed by, the circuit is closed or open if the magnet far from the sensor.</a:t>
            </a:r>
            <a:endParaRPr lang="en-US" b="0" i="0" dirty="0">
              <a:effectLst/>
              <a:latin typeface="Lato"/>
            </a:endParaRPr>
          </a:p>
          <a:p>
            <a:pPr marL="0" indent="0">
              <a:buNone/>
            </a:pPr>
            <a:endParaRPr lang="en-US" dirty="0"/>
          </a:p>
        </p:txBody>
      </p:sp>
      <p:sp>
        <p:nvSpPr>
          <p:cNvPr id="7" name="Content Placeholder 6">
            <a:extLst>
              <a:ext uri="{FF2B5EF4-FFF2-40B4-BE49-F238E27FC236}">
                <a16:creationId xmlns:a16="http://schemas.microsoft.com/office/drawing/2014/main" id="{CFF5306C-F83C-4E82-8FE7-0A8BDA518241}"/>
              </a:ext>
            </a:extLst>
          </p:cNvPr>
          <p:cNvSpPr>
            <a:spLocks noGrp="1"/>
          </p:cNvSpPr>
          <p:nvPr>
            <p:ph sz="quarter" idx="4"/>
          </p:nvPr>
        </p:nvSpPr>
        <p:spPr>
          <a:xfrm>
            <a:off x="6475412" y="3648075"/>
            <a:ext cx="5183188" cy="2541588"/>
          </a:xfrm>
        </p:spPr>
        <p:txBody>
          <a:bodyPr/>
          <a:lstStyle/>
          <a:p>
            <a:r>
              <a:rPr lang="en-US" dirty="0"/>
              <a:t>It is used to detect the collision and sent back a signal to microcontroller.</a:t>
            </a:r>
          </a:p>
          <a:p>
            <a:r>
              <a:rPr lang="en-US" dirty="0"/>
              <a:t>There are three pins: C,NO,NC. C for controlling, NO stands for normally open, NC stands for Normally closed.</a:t>
            </a:r>
          </a:p>
        </p:txBody>
      </p:sp>
      <p:pic>
        <p:nvPicPr>
          <p:cNvPr id="8" name="Picture 7">
            <a:extLst>
              <a:ext uri="{FF2B5EF4-FFF2-40B4-BE49-F238E27FC236}">
                <a16:creationId xmlns:a16="http://schemas.microsoft.com/office/drawing/2014/main" id="{CA0CAA01-5B3B-4297-BF67-1483AB42AB56}"/>
              </a:ext>
            </a:extLst>
          </p:cNvPr>
          <p:cNvPicPr>
            <a:picLocks noChangeAspect="1"/>
          </p:cNvPicPr>
          <p:nvPr/>
        </p:nvPicPr>
        <p:blipFill>
          <a:blip r:embed="rId2"/>
          <a:stretch>
            <a:fillRect/>
          </a:stretch>
        </p:blipFill>
        <p:spPr>
          <a:xfrm>
            <a:off x="1951829" y="1104901"/>
            <a:ext cx="2143125" cy="2143125"/>
          </a:xfrm>
          <a:prstGeom prst="rect">
            <a:avLst/>
          </a:prstGeom>
        </p:spPr>
      </p:pic>
      <p:pic>
        <p:nvPicPr>
          <p:cNvPr id="10" name="Picture 9">
            <a:extLst>
              <a:ext uri="{FF2B5EF4-FFF2-40B4-BE49-F238E27FC236}">
                <a16:creationId xmlns:a16="http://schemas.microsoft.com/office/drawing/2014/main" id="{12F77C6A-19AD-41F3-B63C-4B5C5B12C9FB}"/>
              </a:ext>
            </a:extLst>
          </p:cNvPr>
          <p:cNvPicPr>
            <a:picLocks noChangeAspect="1"/>
          </p:cNvPicPr>
          <p:nvPr/>
        </p:nvPicPr>
        <p:blipFill>
          <a:blip r:embed="rId3"/>
          <a:stretch>
            <a:fillRect/>
          </a:stretch>
        </p:blipFill>
        <p:spPr>
          <a:xfrm>
            <a:off x="7496971" y="856579"/>
            <a:ext cx="2743200" cy="2639768"/>
          </a:xfrm>
          <a:prstGeom prst="rect">
            <a:avLst/>
          </a:prstGeom>
        </p:spPr>
      </p:pic>
    </p:spTree>
    <p:extLst>
      <p:ext uri="{BB962C8B-B14F-4D97-AF65-F5344CB8AC3E}">
        <p14:creationId xmlns:p14="http://schemas.microsoft.com/office/powerpoint/2010/main" val="355473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50C3-81A3-47C3-9735-4658D016CB46}"/>
              </a:ext>
            </a:extLst>
          </p:cNvPr>
          <p:cNvSpPr>
            <a:spLocks noGrp="1"/>
          </p:cNvSpPr>
          <p:nvPr>
            <p:ph type="title"/>
          </p:nvPr>
        </p:nvSpPr>
        <p:spPr>
          <a:xfrm>
            <a:off x="444500" y="542925"/>
            <a:ext cx="11214100" cy="535531"/>
          </a:xfrm>
        </p:spPr>
        <p:txBody>
          <a:bodyPr wrap="square" anchor="t">
            <a:normAutofit/>
          </a:bodyPr>
          <a:lstStyle/>
          <a:p>
            <a:r>
              <a:rPr lang="en-US" dirty="0"/>
              <a:t>Bluetooth module</a:t>
            </a:r>
          </a:p>
        </p:txBody>
      </p:sp>
      <p:sp>
        <p:nvSpPr>
          <p:cNvPr id="4" name="Slide Number Placeholder 3">
            <a:extLst>
              <a:ext uri="{FF2B5EF4-FFF2-40B4-BE49-F238E27FC236}">
                <a16:creationId xmlns:a16="http://schemas.microsoft.com/office/drawing/2014/main" id="{73034EB5-B60D-41FF-8749-54BC742C5A8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13</a:t>
            </a:fld>
            <a:endParaRPr lang="en-US" noProof="0"/>
          </a:p>
        </p:txBody>
      </p:sp>
      <p:sp>
        <p:nvSpPr>
          <p:cNvPr id="7" name="Content Placeholder 6">
            <a:extLst>
              <a:ext uri="{FF2B5EF4-FFF2-40B4-BE49-F238E27FC236}">
                <a16:creationId xmlns:a16="http://schemas.microsoft.com/office/drawing/2014/main" id="{E8D1B369-4B43-4575-AE60-73A38BE5EEE9}"/>
              </a:ext>
            </a:extLst>
          </p:cNvPr>
          <p:cNvSpPr>
            <a:spLocks noGrp="1"/>
          </p:cNvSpPr>
          <p:nvPr>
            <p:ph sz="half" idx="1"/>
          </p:nvPr>
        </p:nvSpPr>
        <p:spPr/>
        <p:txBody>
          <a:bodyPr>
            <a:normAutofit fontScale="92500" lnSpcReduction="20000"/>
          </a:bodyPr>
          <a:lstStyle/>
          <a:p>
            <a:pPr algn="just"/>
            <a:r>
              <a:rPr lang="en-US" b="0" i="0" dirty="0">
                <a:effectLst/>
                <a:latin typeface="Open Sans"/>
              </a:rPr>
              <a:t>The </a:t>
            </a:r>
            <a:r>
              <a:rPr lang="en-US" b="1" i="0" dirty="0">
                <a:effectLst/>
                <a:latin typeface="Open Sans"/>
              </a:rPr>
              <a:t>HC-05</a:t>
            </a:r>
            <a:r>
              <a:rPr lang="en-US" b="0" i="0" dirty="0">
                <a:effectLst/>
                <a:latin typeface="Open Sans"/>
              </a:rPr>
              <a:t> is a very cool module which can add two-way wireless functionality. </a:t>
            </a:r>
            <a:r>
              <a:rPr lang="en-US" dirty="0">
                <a:latin typeface="Open Sans"/>
              </a:rPr>
              <a:t>T</a:t>
            </a:r>
            <a:r>
              <a:rPr lang="en-US" b="0" i="0" dirty="0">
                <a:effectLst/>
                <a:latin typeface="Open Sans"/>
              </a:rPr>
              <a:t>his module to communicate between two microcontrollers like Arduino or communicate with any device with Bluetooth functionality like a Phone or Laptop.</a:t>
            </a:r>
          </a:p>
          <a:p>
            <a:pPr algn="just"/>
            <a:r>
              <a:rPr lang="en-US" b="0" i="0" dirty="0">
                <a:effectLst/>
                <a:latin typeface="Open Sans"/>
              </a:rPr>
              <a:t>The module communicates with the help of USART at 9600 baud rate hence it is easy to interface with any microcontroller that supports USART </a:t>
            </a:r>
          </a:p>
          <a:p>
            <a:pPr algn="just"/>
            <a:r>
              <a:rPr lang="en-US" b="0" i="0" dirty="0">
                <a:effectLst/>
                <a:latin typeface="Open Sans"/>
              </a:rPr>
              <a:t>The </a:t>
            </a:r>
            <a:r>
              <a:rPr lang="en-US" b="1" i="0" dirty="0">
                <a:effectLst/>
                <a:latin typeface="Open Sans"/>
              </a:rPr>
              <a:t>HC-05</a:t>
            </a:r>
            <a:r>
              <a:rPr lang="en-US" b="0" i="0" dirty="0">
                <a:effectLst/>
                <a:latin typeface="Open Sans"/>
              </a:rPr>
              <a:t> has two operating modes, one is the Data mode in which it can send and receive data from other Bluetooth devices and the other is the AT Command mode where the default device settings can be changed. </a:t>
            </a:r>
          </a:p>
          <a:p>
            <a:br>
              <a:rPr lang="en-US" dirty="0"/>
            </a:br>
            <a:endParaRPr lang="en-US" dirty="0"/>
          </a:p>
        </p:txBody>
      </p:sp>
      <p:pic>
        <p:nvPicPr>
          <p:cNvPr id="8" name="Picture 7">
            <a:extLst>
              <a:ext uri="{FF2B5EF4-FFF2-40B4-BE49-F238E27FC236}">
                <a16:creationId xmlns:a16="http://schemas.microsoft.com/office/drawing/2014/main" id="{D815FE43-1DC8-47C3-9126-3E04F0F622E6}"/>
              </a:ext>
            </a:extLst>
          </p:cNvPr>
          <p:cNvPicPr>
            <a:picLocks noChangeAspect="1"/>
          </p:cNvPicPr>
          <p:nvPr/>
        </p:nvPicPr>
        <p:blipFill>
          <a:blip r:embed="rId2"/>
          <a:stretch>
            <a:fillRect/>
          </a:stretch>
        </p:blipFill>
        <p:spPr>
          <a:xfrm>
            <a:off x="6509885" y="2232660"/>
            <a:ext cx="5238750" cy="3733800"/>
          </a:xfrm>
          <a:prstGeom prst="rect">
            <a:avLst/>
          </a:prstGeom>
        </p:spPr>
      </p:pic>
    </p:spTree>
    <p:extLst>
      <p:ext uri="{BB962C8B-B14F-4D97-AF65-F5344CB8AC3E}">
        <p14:creationId xmlns:p14="http://schemas.microsoft.com/office/powerpoint/2010/main" val="2980469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44B1-03FD-4A87-9CF3-4E3D6EAB47DB}"/>
              </a:ext>
            </a:extLst>
          </p:cNvPr>
          <p:cNvSpPr>
            <a:spLocks noGrp="1"/>
          </p:cNvSpPr>
          <p:nvPr>
            <p:ph type="ctrTitle"/>
          </p:nvPr>
        </p:nvSpPr>
        <p:spPr>
          <a:xfrm>
            <a:off x="7467600" y="99568"/>
            <a:ext cx="4545584" cy="995807"/>
          </a:xfrm>
        </p:spPr>
        <p:txBody>
          <a:bodyPr/>
          <a:lstStyle/>
          <a:p>
            <a:r>
              <a:rPr lang="en-US" sz="3600" dirty="0"/>
              <a:t>DESIGN PROCEDURE</a:t>
            </a:r>
          </a:p>
        </p:txBody>
      </p:sp>
      <p:sp>
        <p:nvSpPr>
          <p:cNvPr id="3" name="Subtitle 2">
            <a:extLst>
              <a:ext uri="{FF2B5EF4-FFF2-40B4-BE49-F238E27FC236}">
                <a16:creationId xmlns:a16="http://schemas.microsoft.com/office/drawing/2014/main" id="{8A8A8EB8-FF78-4B9F-85B9-8B4617E99355}"/>
              </a:ext>
            </a:extLst>
          </p:cNvPr>
          <p:cNvSpPr>
            <a:spLocks noGrp="1"/>
          </p:cNvSpPr>
          <p:nvPr>
            <p:ph type="subTitle" idx="1"/>
          </p:nvPr>
        </p:nvSpPr>
        <p:spPr>
          <a:xfrm>
            <a:off x="1869059" y="1266825"/>
            <a:ext cx="10144125" cy="5305425"/>
          </a:xfrm>
        </p:spPr>
        <p:txBody>
          <a:bodyPr>
            <a:normAutofit/>
          </a:bodyPr>
          <a:lstStyle/>
          <a:p>
            <a:pPr>
              <a:lnSpc>
                <a:spcPct val="170000"/>
              </a:lnSpc>
            </a:pPr>
            <a:r>
              <a:rPr lang="en-US" dirty="0"/>
              <a:t>Step 1: Initialization of SD Card</a:t>
            </a:r>
          </a:p>
          <a:p>
            <a:pPr>
              <a:lnSpc>
                <a:spcPct val="170000"/>
              </a:lnSpc>
            </a:pPr>
            <a:r>
              <a:rPr lang="en-US" dirty="0"/>
              <a:t> The SD card is detected. If the card is initialized, the SD card will be ready to write the data at the time of collision. </a:t>
            </a:r>
          </a:p>
          <a:p>
            <a:pPr>
              <a:lnSpc>
                <a:spcPct val="170000"/>
              </a:lnSpc>
              <a:buClr>
                <a:schemeClr val="bg1"/>
              </a:buClr>
            </a:pPr>
            <a:r>
              <a:rPr lang="en-US" dirty="0"/>
              <a:t>Step 2: Checking the door and the alcohol content</a:t>
            </a:r>
          </a:p>
          <a:p>
            <a:pPr>
              <a:lnSpc>
                <a:spcPct val="170000"/>
              </a:lnSpc>
              <a:buClr>
                <a:schemeClr val="bg1"/>
              </a:buClr>
            </a:pPr>
            <a:r>
              <a:rPr lang="en-US" dirty="0"/>
              <a:t>Check the door is closed through  magnetic switch. If it is open, buzzing sound is produced. If it is closed, the car will move.</a:t>
            </a:r>
          </a:p>
          <a:p>
            <a:pPr>
              <a:lnSpc>
                <a:spcPct val="170000"/>
              </a:lnSpc>
              <a:buClr>
                <a:schemeClr val="bg1"/>
              </a:buClr>
            </a:pPr>
            <a:r>
              <a:rPr lang="en-US" dirty="0"/>
              <a:t>Similarly, the alcohol content will be checked through MQ-3 sensor. If the value is higher than 700, the alcohol content is present then car will not move. If the value is less than 700, the car will move.</a:t>
            </a:r>
          </a:p>
        </p:txBody>
      </p:sp>
    </p:spTree>
    <p:extLst>
      <p:ext uri="{BB962C8B-B14F-4D97-AF65-F5344CB8AC3E}">
        <p14:creationId xmlns:p14="http://schemas.microsoft.com/office/powerpoint/2010/main" val="1521552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AD0916-EA5D-4150-B682-F989086E2516}"/>
              </a:ext>
            </a:extLst>
          </p:cNvPr>
          <p:cNvSpPr>
            <a:spLocks noGrp="1"/>
          </p:cNvSpPr>
          <p:nvPr>
            <p:ph type="body" idx="1"/>
          </p:nvPr>
        </p:nvSpPr>
        <p:spPr>
          <a:xfrm>
            <a:off x="161925" y="1228725"/>
            <a:ext cx="8858250" cy="5229225"/>
          </a:xfrm>
        </p:spPr>
        <p:txBody>
          <a:bodyPr>
            <a:normAutofit/>
          </a:bodyPr>
          <a:lstStyle/>
          <a:p>
            <a:pPr>
              <a:lnSpc>
                <a:spcPct val="170000"/>
              </a:lnSpc>
              <a:buClr>
                <a:schemeClr val="bg1"/>
              </a:buClr>
            </a:pPr>
            <a:r>
              <a:rPr lang="en-US" sz="1800" dirty="0">
                <a:solidFill>
                  <a:schemeClr val="bg1"/>
                </a:solidFill>
              </a:rPr>
              <a:t>Step 3: Regular check of CO2 level</a:t>
            </a:r>
          </a:p>
          <a:p>
            <a:pPr>
              <a:lnSpc>
                <a:spcPct val="170000"/>
              </a:lnSpc>
              <a:buClr>
                <a:schemeClr val="bg1"/>
              </a:buClr>
            </a:pPr>
            <a:r>
              <a:rPr lang="en-US" sz="1800" dirty="0">
                <a:solidFill>
                  <a:schemeClr val="bg1"/>
                </a:solidFill>
              </a:rPr>
              <a:t> The CO2 level is regularly checked through MQ-2 sensor and note down the level.</a:t>
            </a:r>
          </a:p>
          <a:p>
            <a:pPr>
              <a:lnSpc>
                <a:spcPct val="170000"/>
              </a:lnSpc>
            </a:pPr>
            <a:r>
              <a:rPr lang="en-US" sz="1800" dirty="0">
                <a:solidFill>
                  <a:schemeClr val="bg1"/>
                </a:solidFill>
              </a:rPr>
              <a:t>Step 4: Connecting Bluetooth for movement</a:t>
            </a:r>
          </a:p>
          <a:p>
            <a:pPr>
              <a:lnSpc>
                <a:spcPct val="170000"/>
              </a:lnSpc>
            </a:pPr>
            <a:r>
              <a:rPr lang="en-US" sz="1800" dirty="0">
                <a:solidFill>
                  <a:schemeClr val="bg1"/>
                </a:solidFill>
              </a:rPr>
              <a:t>By using Bluetooth module, the car is connected with mobile via ‘Bluetooth RC Controller’ and sent the signal for the movement in different directions.</a:t>
            </a:r>
          </a:p>
          <a:p>
            <a:endParaRPr lang="en-US" dirty="0">
              <a:solidFill>
                <a:schemeClr val="bg1"/>
              </a:solidFill>
            </a:endParaRPr>
          </a:p>
        </p:txBody>
      </p:sp>
      <p:sp>
        <p:nvSpPr>
          <p:cNvPr id="3" name="Slide Number Placeholder 2">
            <a:extLst>
              <a:ext uri="{FF2B5EF4-FFF2-40B4-BE49-F238E27FC236}">
                <a16:creationId xmlns:a16="http://schemas.microsoft.com/office/drawing/2014/main" id="{70F5E6C5-304A-44DE-ABA5-CB3B04A80813}"/>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itle 3">
            <a:extLst>
              <a:ext uri="{FF2B5EF4-FFF2-40B4-BE49-F238E27FC236}">
                <a16:creationId xmlns:a16="http://schemas.microsoft.com/office/drawing/2014/main" id="{8384C7FB-C72F-429D-A996-D7B04415C54F}"/>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877983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6556E6-EB90-4D38-9A2E-5330B9A8C361}"/>
              </a:ext>
            </a:extLst>
          </p:cNvPr>
          <p:cNvSpPr>
            <a:spLocks noGrp="1"/>
          </p:cNvSpPr>
          <p:nvPr>
            <p:ph type="body" idx="1"/>
          </p:nvPr>
        </p:nvSpPr>
        <p:spPr>
          <a:xfrm>
            <a:off x="361950" y="1400175"/>
            <a:ext cx="8334375" cy="4772025"/>
          </a:xfrm>
        </p:spPr>
        <p:txBody>
          <a:bodyPr>
            <a:normAutofit/>
          </a:bodyPr>
          <a:lstStyle/>
          <a:p>
            <a:pPr>
              <a:lnSpc>
                <a:spcPct val="170000"/>
              </a:lnSpc>
            </a:pPr>
            <a:r>
              <a:rPr lang="en-US" sz="1800" dirty="0">
                <a:solidFill>
                  <a:schemeClr val="bg1"/>
                </a:solidFill>
              </a:rPr>
              <a:t>Step 5: Collision detected </a:t>
            </a:r>
          </a:p>
          <a:p>
            <a:pPr>
              <a:lnSpc>
                <a:spcPct val="170000"/>
              </a:lnSpc>
              <a:buClr>
                <a:schemeClr val="bg1"/>
              </a:buClr>
            </a:pPr>
            <a:r>
              <a:rPr lang="en-US" sz="1800" dirty="0">
                <a:solidFill>
                  <a:schemeClr val="bg1"/>
                </a:solidFill>
              </a:rPr>
              <a:t>If collision occurs, send an  alert of accident to the preprogrammed mobile number via GSM Modem.</a:t>
            </a:r>
          </a:p>
          <a:p>
            <a:pPr>
              <a:lnSpc>
                <a:spcPct val="170000"/>
              </a:lnSpc>
              <a:buClr>
                <a:schemeClr val="bg1"/>
              </a:buClr>
            </a:pPr>
            <a:r>
              <a:rPr lang="en-US" sz="1800" dirty="0">
                <a:solidFill>
                  <a:schemeClr val="bg1"/>
                </a:solidFill>
              </a:rPr>
              <a:t>The data from various sensors such as CO2 sensor, alcohol sensor will be written to the SD card at the time of occurrence.</a:t>
            </a:r>
          </a:p>
          <a:p>
            <a:endParaRPr lang="en-US" sz="1800" dirty="0">
              <a:solidFill>
                <a:schemeClr val="bg1"/>
              </a:solidFill>
            </a:endParaRPr>
          </a:p>
        </p:txBody>
      </p:sp>
      <p:sp>
        <p:nvSpPr>
          <p:cNvPr id="3" name="Slide Number Placeholder 2">
            <a:extLst>
              <a:ext uri="{FF2B5EF4-FFF2-40B4-BE49-F238E27FC236}">
                <a16:creationId xmlns:a16="http://schemas.microsoft.com/office/drawing/2014/main" id="{B2F9F949-433A-4496-BFC3-D877B9DFA97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itle 3">
            <a:extLst>
              <a:ext uri="{FF2B5EF4-FFF2-40B4-BE49-F238E27FC236}">
                <a16:creationId xmlns:a16="http://schemas.microsoft.com/office/drawing/2014/main" id="{7CFD2737-AF66-4AF9-A8AA-86918A32AB31}"/>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30888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D3539B-395A-46DE-AD85-F507B0A42C4B}"/>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descr="Diagram&#10;&#10;Description automatically generated">
            <a:extLst>
              <a:ext uri="{FF2B5EF4-FFF2-40B4-BE49-F238E27FC236}">
                <a16:creationId xmlns:a16="http://schemas.microsoft.com/office/drawing/2014/main" id="{2956BFB8-BCFB-4C62-A190-53CFFD0492B6}"/>
              </a:ext>
            </a:extLst>
          </p:cNvPr>
          <p:cNvPicPr>
            <a:picLocks noChangeAspect="1"/>
          </p:cNvPicPr>
          <p:nvPr/>
        </p:nvPicPr>
        <p:blipFill>
          <a:blip r:embed="rId2"/>
          <a:stretch>
            <a:fillRect/>
          </a:stretch>
        </p:blipFill>
        <p:spPr>
          <a:xfrm>
            <a:off x="0" y="20320"/>
            <a:ext cx="12192000" cy="6858000"/>
          </a:xfrm>
          <a:prstGeom prst="rect">
            <a:avLst/>
          </a:prstGeom>
        </p:spPr>
      </p:pic>
      <p:sp>
        <p:nvSpPr>
          <p:cNvPr id="5" name="TextBox 4">
            <a:extLst>
              <a:ext uri="{FF2B5EF4-FFF2-40B4-BE49-F238E27FC236}">
                <a16:creationId xmlns:a16="http://schemas.microsoft.com/office/drawing/2014/main" id="{27426FA7-D72A-402C-9A96-8828C7E5F024}"/>
              </a:ext>
            </a:extLst>
          </p:cNvPr>
          <p:cNvSpPr txBox="1"/>
          <p:nvPr/>
        </p:nvSpPr>
        <p:spPr>
          <a:xfrm>
            <a:off x="6419850" y="809625"/>
            <a:ext cx="5000625" cy="769441"/>
          </a:xfrm>
          <a:prstGeom prst="rect">
            <a:avLst/>
          </a:prstGeom>
          <a:noFill/>
        </p:spPr>
        <p:txBody>
          <a:bodyPr wrap="square" rtlCol="0">
            <a:spAutoFit/>
          </a:bodyPr>
          <a:lstStyle/>
          <a:p>
            <a:r>
              <a:rPr lang="en-US" sz="4400" b="1" dirty="0"/>
              <a:t>FLOWCHART</a:t>
            </a:r>
          </a:p>
        </p:txBody>
      </p:sp>
    </p:spTree>
    <p:extLst>
      <p:ext uri="{BB962C8B-B14F-4D97-AF65-F5344CB8AC3E}">
        <p14:creationId xmlns:p14="http://schemas.microsoft.com/office/powerpoint/2010/main" val="291677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306E52-105C-4AE3-AE3F-A9DE8F64DA5A}"/>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4" name="Picture 3" descr="Diagram&#10;&#10;Description automatically generated">
            <a:extLst>
              <a:ext uri="{FF2B5EF4-FFF2-40B4-BE49-F238E27FC236}">
                <a16:creationId xmlns:a16="http://schemas.microsoft.com/office/drawing/2014/main" id="{B7EB5962-F066-42CF-9CDF-DA58378F7AF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4836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F2A07F-F375-4F07-8BCA-2BEA08270084}"/>
              </a:ext>
            </a:extLst>
          </p:cNvPr>
          <p:cNvSpPr>
            <a:spLocks noGrp="1"/>
          </p:cNvSpPr>
          <p:nvPr>
            <p:ph type="ctrTitle"/>
          </p:nvPr>
        </p:nvSpPr>
        <p:spPr>
          <a:xfrm>
            <a:off x="6400038" y="271653"/>
            <a:ext cx="7077456" cy="1243584"/>
          </a:xfrm>
        </p:spPr>
        <p:txBody>
          <a:bodyPr/>
          <a:lstStyle/>
          <a:p>
            <a:r>
              <a:rPr lang="en-US" dirty="0"/>
              <a:t>ADVANTAGES</a:t>
            </a:r>
          </a:p>
        </p:txBody>
      </p:sp>
      <p:sp>
        <p:nvSpPr>
          <p:cNvPr id="7" name="Subtitle 6">
            <a:extLst>
              <a:ext uri="{FF2B5EF4-FFF2-40B4-BE49-F238E27FC236}">
                <a16:creationId xmlns:a16="http://schemas.microsoft.com/office/drawing/2014/main" id="{2B385932-0D35-4656-B9A3-F20B052E90D9}"/>
              </a:ext>
            </a:extLst>
          </p:cNvPr>
          <p:cNvSpPr>
            <a:spLocks noGrp="1"/>
          </p:cNvSpPr>
          <p:nvPr>
            <p:ph type="subTitle" idx="1"/>
          </p:nvPr>
        </p:nvSpPr>
        <p:spPr>
          <a:xfrm>
            <a:off x="1885950" y="1515237"/>
            <a:ext cx="10306050" cy="5276088"/>
          </a:xfrm>
        </p:spPr>
        <p:txBody>
          <a:bodyPr>
            <a:normAutofit/>
          </a:bodyPr>
          <a:lstStyle/>
          <a:p>
            <a:pPr marL="285750" indent="-285750" algn="l">
              <a:buFont typeface="Arial" panose="020B0604020202020204" pitchFamily="34" charset="0"/>
              <a:buChar char="•"/>
            </a:pPr>
            <a:r>
              <a:rPr lang="en-US" b="0" i="0" dirty="0">
                <a:effectLst/>
              </a:rPr>
              <a:t>It is inexpensive. </a:t>
            </a:r>
          </a:p>
          <a:p>
            <a:pPr marL="285750" indent="-285750" algn="l">
              <a:buFont typeface="Arial" panose="020B0604020202020204" pitchFamily="34" charset="0"/>
              <a:buChar char="•"/>
            </a:pPr>
            <a:r>
              <a:rPr lang="en-US" b="0" i="0" dirty="0">
                <a:effectLst/>
              </a:rPr>
              <a:t>Once it is installed in a car, it will continue to monitor the driving behaviors of the driver which may be difficult to observe by any other means.</a:t>
            </a:r>
          </a:p>
          <a:p>
            <a:pPr marL="285750" indent="-285750" algn="l">
              <a:buFont typeface="Arial" panose="020B0604020202020204" pitchFamily="34" charset="0"/>
              <a:buChar char="•"/>
            </a:pPr>
            <a:r>
              <a:rPr lang="en-US" b="0" i="0" dirty="0">
                <a:effectLst/>
              </a:rPr>
              <a:t>In case of an accident, it gives more objective, accurate and detailed information a few minutes before the incident.</a:t>
            </a:r>
          </a:p>
          <a:p>
            <a:pPr marL="285750" indent="-285750" algn="l">
              <a:buFont typeface="Arial" panose="020B0604020202020204" pitchFamily="34" charset="0"/>
              <a:buChar char="•"/>
            </a:pPr>
            <a:r>
              <a:rPr lang="en-US" b="0" i="0" dirty="0">
                <a:effectLst/>
              </a:rPr>
              <a:t>It is the best tool for employers to monitor and assess their drivers.</a:t>
            </a:r>
          </a:p>
          <a:p>
            <a:pPr marL="285750" indent="-285750" algn="l">
              <a:buFont typeface="Arial" panose="020B0604020202020204" pitchFamily="34" charset="0"/>
              <a:buChar char="•"/>
            </a:pPr>
            <a:r>
              <a:rPr lang="en-US" b="0" i="0" dirty="0">
                <a:effectLst/>
              </a:rPr>
              <a:t>It is a vital tool for improving safety and reducing risk and crash rates.</a:t>
            </a:r>
          </a:p>
          <a:p>
            <a:pPr marL="285750" indent="-285750" algn="l">
              <a:buFont typeface="Arial" panose="020B0604020202020204" pitchFamily="34" charset="0"/>
              <a:buChar char="•"/>
            </a:pPr>
            <a:r>
              <a:rPr lang="en-US" b="0" i="0" dirty="0">
                <a:effectLst/>
              </a:rPr>
              <a:t>It is a way to help young and new drivers to improve their driving behaviors.</a:t>
            </a:r>
          </a:p>
          <a:p>
            <a:pPr marL="285750" indent="-285750" algn="l">
              <a:buFont typeface="Arial" panose="020B0604020202020204" pitchFamily="34" charset="0"/>
              <a:buChar char="•"/>
            </a:pPr>
            <a:r>
              <a:rPr lang="en-US" b="0" i="0" dirty="0">
                <a:effectLst/>
              </a:rPr>
              <a:t>It also helps insurance companies to reduce traffic accidents by promoting safe driving through black box insurance.</a:t>
            </a:r>
          </a:p>
          <a:p>
            <a:pPr marL="285750" indent="-285750" algn="l">
              <a:buFont typeface="Arial" panose="020B0604020202020204" pitchFamily="34" charset="0"/>
              <a:buChar char="•"/>
            </a:pPr>
            <a:r>
              <a:rPr lang="en-US" b="0" i="0" dirty="0">
                <a:effectLst/>
              </a:rPr>
              <a:t>It can provide data that can help the road safety or highway authorities to easily identify problem locations on their road network.</a:t>
            </a:r>
          </a:p>
        </p:txBody>
      </p:sp>
      <p:sp>
        <p:nvSpPr>
          <p:cNvPr id="3" name="Slide Number Placeholder 2">
            <a:extLst>
              <a:ext uri="{FF2B5EF4-FFF2-40B4-BE49-F238E27FC236}">
                <a16:creationId xmlns:a16="http://schemas.microsoft.com/office/drawing/2014/main" id="{D337735D-EA87-462B-B39C-FA33EA0D8CFF}"/>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noProof="0" smtClean="0"/>
              <a:pPr/>
              <a:t>19</a:t>
            </a:fld>
            <a:endParaRPr lang="en-US" noProof="0" dirty="0"/>
          </a:p>
        </p:txBody>
      </p:sp>
    </p:spTree>
    <p:extLst>
      <p:ext uri="{BB962C8B-B14F-4D97-AF65-F5344CB8AC3E}">
        <p14:creationId xmlns:p14="http://schemas.microsoft.com/office/powerpoint/2010/main" val="42154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51BC2-C3F8-482F-B711-5B9EE9CAE54D}"/>
              </a:ext>
            </a:extLst>
          </p:cNvPr>
          <p:cNvSpPr>
            <a:spLocks noGrp="1"/>
          </p:cNvSpPr>
          <p:nvPr>
            <p:ph type="ctrTitle"/>
          </p:nvPr>
        </p:nvSpPr>
        <p:spPr>
          <a:xfrm>
            <a:off x="4911344" y="0"/>
            <a:ext cx="7077456" cy="1243584"/>
          </a:xfrm>
        </p:spPr>
        <p:txBody>
          <a:bodyPr/>
          <a:lstStyle/>
          <a:p>
            <a:r>
              <a:rPr lang="en-US" dirty="0"/>
              <a:t>INTRODUCTION</a:t>
            </a:r>
          </a:p>
        </p:txBody>
      </p:sp>
      <p:sp>
        <p:nvSpPr>
          <p:cNvPr id="5" name="Subtitle 4">
            <a:extLst>
              <a:ext uri="{FF2B5EF4-FFF2-40B4-BE49-F238E27FC236}">
                <a16:creationId xmlns:a16="http://schemas.microsoft.com/office/drawing/2014/main" id="{D5A5A395-F783-4A1D-8FCD-240E3D9DC347}"/>
              </a:ext>
            </a:extLst>
          </p:cNvPr>
          <p:cNvSpPr>
            <a:spLocks noGrp="1"/>
          </p:cNvSpPr>
          <p:nvPr>
            <p:ph type="subTitle" idx="1"/>
          </p:nvPr>
        </p:nvSpPr>
        <p:spPr>
          <a:xfrm>
            <a:off x="828675" y="1854708"/>
            <a:ext cx="10744199" cy="4717542"/>
          </a:xfrm>
        </p:spPr>
        <p:txBody>
          <a:bodyPr/>
          <a:lstStyle/>
          <a:p>
            <a:pPr marL="285750" indent="-285750">
              <a:lnSpc>
                <a:spcPct val="150000"/>
              </a:lnSpc>
              <a:buClr>
                <a:schemeClr val="bg1"/>
              </a:buClr>
              <a:buFont typeface="Arial" panose="020B0604020202020204" pitchFamily="34" charset="0"/>
              <a:buChar char="•"/>
            </a:pPr>
            <a:r>
              <a:rPr lang="en-US" dirty="0"/>
              <a:t>Nowadays the rate of road accidents is increasing day-by-day. This problem is increasing due to poor riding behavior such as high speed, drunken driving, riding without safety etc.,.</a:t>
            </a:r>
          </a:p>
          <a:p>
            <a:pPr marL="285750" indent="-285750">
              <a:lnSpc>
                <a:spcPct val="150000"/>
              </a:lnSpc>
              <a:buClr>
                <a:schemeClr val="bg1"/>
              </a:buClr>
              <a:buFont typeface="Arial" panose="020B0604020202020204" pitchFamily="34" charset="0"/>
              <a:buChar char="•"/>
            </a:pPr>
            <a:r>
              <a:rPr lang="en-US" dirty="0"/>
              <a:t>Our project is to monitor the final moment of impact of accident and stores to a memory. </a:t>
            </a:r>
          </a:p>
          <a:p>
            <a:pPr marL="285750" indent="-285750">
              <a:lnSpc>
                <a:spcPct val="150000"/>
              </a:lnSpc>
              <a:buClr>
                <a:schemeClr val="bg1"/>
              </a:buClr>
              <a:buFont typeface="Arial" panose="020B0604020202020204" pitchFamily="34" charset="0"/>
              <a:buChar char="•"/>
            </a:pPr>
            <a:r>
              <a:rPr lang="en-US" dirty="0"/>
              <a:t>When the car crashes the system send the accident alert to a preprogrammed mobile number via GSM Modem.</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4294967295"/>
          </p:nvPr>
        </p:nvSpPr>
        <p:spPr>
          <a:xfrm>
            <a:off x="11785600" y="6315075"/>
            <a:ext cx="406400" cy="365125"/>
          </a:xfrm>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CA75BF-942A-456C-87FB-805B7153240E}"/>
              </a:ext>
            </a:extLst>
          </p:cNvPr>
          <p:cNvSpPr>
            <a:spLocks noGrp="1"/>
          </p:cNvSpPr>
          <p:nvPr>
            <p:ph type="title"/>
          </p:nvPr>
        </p:nvSpPr>
        <p:spPr/>
        <p:txBody>
          <a:bodyPr/>
          <a:lstStyle/>
          <a:p>
            <a:r>
              <a:rPr lang="en-US" sz="4800" dirty="0"/>
              <a:t>DISADVANTAGES</a:t>
            </a:r>
          </a:p>
        </p:txBody>
      </p:sp>
      <p:sp>
        <p:nvSpPr>
          <p:cNvPr id="3" name="Slide Number Placeholder 2">
            <a:extLst>
              <a:ext uri="{FF2B5EF4-FFF2-40B4-BE49-F238E27FC236}">
                <a16:creationId xmlns:a16="http://schemas.microsoft.com/office/drawing/2014/main" id="{B67FC813-FCAC-4929-B3E7-F38A499E1365}"/>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8" name="Text Placeholder 7">
            <a:extLst>
              <a:ext uri="{FF2B5EF4-FFF2-40B4-BE49-F238E27FC236}">
                <a16:creationId xmlns:a16="http://schemas.microsoft.com/office/drawing/2014/main" id="{9BC3AA88-EAA4-48D8-9383-7E7A4CA80840}"/>
              </a:ext>
            </a:extLst>
          </p:cNvPr>
          <p:cNvSpPr>
            <a:spLocks noGrp="1"/>
          </p:cNvSpPr>
          <p:nvPr>
            <p:ph type="body" sz="quarter" idx="13"/>
          </p:nvPr>
        </p:nvSpPr>
        <p:spPr>
          <a:xfrm>
            <a:off x="444500" y="1905000"/>
            <a:ext cx="7985125" cy="4775200"/>
          </a:xfrm>
        </p:spPr>
        <p:txBody>
          <a:bodyPr/>
          <a:lstStyle/>
          <a:p>
            <a:pPr algn="l"/>
            <a:r>
              <a:rPr lang="en-US" sz="2000" dirty="0"/>
              <a:t>Since high current is used to drive components, we introduced an adapter instead of battery.</a:t>
            </a:r>
          </a:p>
          <a:p>
            <a:r>
              <a:rPr lang="en-US" sz="2000" b="0" i="0" dirty="0">
                <a:effectLst/>
              </a:rPr>
              <a:t>It cannot prevent dangers, it can only record the data at the time of occurrence.</a:t>
            </a:r>
          </a:p>
          <a:p>
            <a:pPr algn="l"/>
            <a:r>
              <a:rPr lang="en-US" sz="2000" dirty="0"/>
              <a:t>If the accident occurs in a remote area with network issues, the message cannot be sent to preprogrammed mobile number.</a:t>
            </a:r>
          </a:p>
        </p:txBody>
      </p:sp>
    </p:spTree>
    <p:extLst>
      <p:ext uri="{BB962C8B-B14F-4D97-AF65-F5344CB8AC3E}">
        <p14:creationId xmlns:p14="http://schemas.microsoft.com/office/powerpoint/2010/main" val="173353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6" name="Content Placeholder 5">
            <a:extLst>
              <a:ext uri="{FF2B5EF4-FFF2-40B4-BE49-F238E27FC236}">
                <a16:creationId xmlns:a16="http://schemas.microsoft.com/office/drawing/2014/main" id="{1F3315EA-AD7D-49F1-8B95-7DE01E64BDB5}"/>
              </a:ext>
            </a:extLst>
          </p:cNvPr>
          <p:cNvSpPr>
            <a:spLocks noGrp="1"/>
          </p:cNvSpPr>
          <p:nvPr>
            <p:ph idx="1"/>
          </p:nvPr>
        </p:nvSpPr>
        <p:spPr>
          <a:xfrm>
            <a:off x="443365" y="1581150"/>
            <a:ext cx="11215235" cy="4814888"/>
          </a:xfrm>
        </p:spPr>
        <p:txBody>
          <a:bodyPr>
            <a:normAutofit lnSpcReduction="10000"/>
          </a:bodyPr>
          <a:lstStyle/>
          <a:p>
            <a:r>
              <a:rPr lang="en-US" dirty="0"/>
              <a:t>GPS system can be introduced to find the exact location of the incident. </a:t>
            </a:r>
          </a:p>
          <a:p>
            <a:r>
              <a:rPr lang="en-US" dirty="0"/>
              <a:t> The case protection to the sensors can also be given to protect them from crash. </a:t>
            </a:r>
          </a:p>
          <a:p>
            <a:r>
              <a:rPr lang="en-US" dirty="0"/>
              <a:t>The face detection detects if the driver is awake or not while he was driving. This helps to prevent occurring of accident due to carelessness.</a:t>
            </a:r>
          </a:p>
          <a:p>
            <a:r>
              <a:rPr lang="en-US" dirty="0"/>
              <a:t>By introducing camera module and voice recorder, both video and audio can be recorded  and stored in SD card.</a:t>
            </a:r>
          </a:p>
          <a:p>
            <a:r>
              <a:rPr lang="en-US" dirty="0"/>
              <a:t>By integrating ABS sensor, the condition of braking system can be </a:t>
            </a:r>
            <a:r>
              <a:rPr lang="en-US" dirty="0" err="1"/>
              <a:t>analysed</a:t>
            </a:r>
            <a:r>
              <a:rPr lang="en-US" dirty="0"/>
              <a:t>.</a:t>
            </a:r>
          </a:p>
        </p:txBody>
      </p:sp>
    </p:spTree>
    <p:extLst>
      <p:ext uri="{BB962C8B-B14F-4D97-AF65-F5344CB8AC3E}">
        <p14:creationId xmlns:p14="http://schemas.microsoft.com/office/powerpoint/2010/main" val="2946732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A730F-BEF6-4D46-8D9B-ABCCE873A5AA}"/>
              </a:ext>
            </a:extLst>
          </p:cNvPr>
          <p:cNvSpPr>
            <a:spLocks noGrp="1"/>
          </p:cNvSpPr>
          <p:nvPr>
            <p:ph type="title"/>
          </p:nvPr>
        </p:nvSpPr>
        <p:spPr>
          <a:xfrm>
            <a:off x="254000" y="590059"/>
            <a:ext cx="4602480" cy="535531"/>
          </a:xfrm>
        </p:spPr>
        <p:txBody>
          <a:bodyPr/>
          <a:lstStyle/>
          <a:p>
            <a:pPr algn="ctr"/>
            <a:r>
              <a:rPr lang="en-IN" dirty="0"/>
              <a:t> BLOCK DIAGRAM</a:t>
            </a:r>
          </a:p>
        </p:txBody>
      </p:sp>
      <p:sp>
        <p:nvSpPr>
          <p:cNvPr id="3" name="Slide Number Placeholder 2">
            <a:extLst>
              <a:ext uri="{FF2B5EF4-FFF2-40B4-BE49-F238E27FC236}">
                <a16:creationId xmlns:a16="http://schemas.microsoft.com/office/drawing/2014/main" id="{B521F00B-CF14-4385-B604-3B633DEEC189}"/>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7" name="Content Placeholder 6" descr="Diagram&#10;&#10;Description automatically generated">
            <a:extLst>
              <a:ext uri="{FF2B5EF4-FFF2-40B4-BE49-F238E27FC236}">
                <a16:creationId xmlns:a16="http://schemas.microsoft.com/office/drawing/2014/main" id="{A5D4532A-7F82-4B9A-826D-4608594A891B}"/>
              </a:ext>
            </a:extLst>
          </p:cNvPr>
          <p:cNvPicPr>
            <a:picLocks noGrp="1" noChangeAspect="1"/>
          </p:cNvPicPr>
          <p:nvPr>
            <p:ph idx="1"/>
          </p:nvPr>
        </p:nvPicPr>
        <p:blipFill rotWithShape="1">
          <a:blip r:embed="rId2"/>
          <a:srcRect l="4772" t="3521" b="7895"/>
          <a:stretch/>
        </p:blipFill>
        <p:spPr>
          <a:xfrm>
            <a:off x="5140960" y="-1"/>
            <a:ext cx="5709920" cy="6874407"/>
          </a:xfrm>
        </p:spPr>
      </p:pic>
    </p:spTree>
    <p:extLst>
      <p:ext uri="{BB962C8B-B14F-4D97-AF65-F5344CB8AC3E}">
        <p14:creationId xmlns:p14="http://schemas.microsoft.com/office/powerpoint/2010/main" val="172471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FEC6-F7BD-41EE-BBCD-B4354F5BA467}"/>
              </a:ext>
            </a:extLst>
          </p:cNvPr>
          <p:cNvSpPr>
            <a:spLocks noGrp="1"/>
          </p:cNvSpPr>
          <p:nvPr>
            <p:ph type="title"/>
          </p:nvPr>
        </p:nvSpPr>
        <p:spPr/>
        <p:txBody>
          <a:bodyPr/>
          <a:lstStyle/>
          <a:p>
            <a:r>
              <a:rPr lang="en-IN" dirty="0"/>
              <a:t>CIRCUIT DIAGRAM </a:t>
            </a:r>
          </a:p>
        </p:txBody>
      </p:sp>
      <p:sp>
        <p:nvSpPr>
          <p:cNvPr id="3" name="Slide Number Placeholder 2">
            <a:extLst>
              <a:ext uri="{FF2B5EF4-FFF2-40B4-BE49-F238E27FC236}">
                <a16:creationId xmlns:a16="http://schemas.microsoft.com/office/drawing/2014/main" id="{DB0FCDEA-09B9-45E8-BE89-965EA56B5798}"/>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8" name="Content Placeholder 7">
            <a:extLst>
              <a:ext uri="{FF2B5EF4-FFF2-40B4-BE49-F238E27FC236}">
                <a16:creationId xmlns:a16="http://schemas.microsoft.com/office/drawing/2014/main" id="{AEC23803-5B1A-4A05-B73B-2DB777065993}"/>
              </a:ext>
            </a:extLst>
          </p:cNvPr>
          <p:cNvPicPr>
            <a:picLocks noGrp="1" noChangeAspect="1"/>
          </p:cNvPicPr>
          <p:nvPr>
            <p:ph idx="1"/>
          </p:nvPr>
        </p:nvPicPr>
        <p:blipFill>
          <a:blip r:embed="rId2"/>
          <a:stretch>
            <a:fillRect/>
          </a:stretch>
        </p:blipFill>
        <p:spPr>
          <a:xfrm>
            <a:off x="1820381" y="1262900"/>
            <a:ext cx="8647593" cy="5439480"/>
          </a:xfrm>
        </p:spPr>
      </p:pic>
    </p:spTree>
    <p:extLst>
      <p:ext uri="{BB962C8B-B14F-4D97-AF65-F5344CB8AC3E}">
        <p14:creationId xmlns:p14="http://schemas.microsoft.com/office/powerpoint/2010/main" val="6528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Components used</a:t>
            </a:r>
          </a:p>
        </p:txBody>
      </p:sp>
      <p:sp>
        <p:nvSpPr>
          <p:cNvPr id="4" name="Slide Number Placeholder 3"/>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9" name="Text Placeholder 8"/>
          <p:cNvSpPr>
            <a:spLocks noGrp="1"/>
          </p:cNvSpPr>
          <p:nvPr>
            <p:ph type="body" sz="quarter" idx="13"/>
          </p:nvPr>
        </p:nvSpPr>
        <p:spPr>
          <a:xfrm>
            <a:off x="881348" y="1531345"/>
            <a:ext cx="10223653" cy="4638101"/>
          </a:xfrm>
        </p:spPr>
        <p:txBody>
          <a:bodyPr/>
          <a:lstStyle/>
          <a:p>
            <a:pPr marL="0" indent="0" algn="ctr">
              <a:buNone/>
            </a:pPr>
            <a:endParaRPr lang="en-US" dirty="0"/>
          </a:p>
          <a:p>
            <a:endParaRPr lang="en-US" dirty="0"/>
          </a:p>
        </p:txBody>
      </p:sp>
      <p:pic>
        <p:nvPicPr>
          <p:cNvPr id="10" name="Picture 9"/>
          <p:cNvPicPr/>
          <p:nvPr/>
        </p:nvPicPr>
        <p:blipFill rotWithShape="1">
          <a:blip r:embed="rId2" cstate="print">
            <a:extLst>
              <a:ext uri="{28A0092B-C50C-407E-A947-70E740481C1C}">
                <a14:useLocalDpi xmlns:a14="http://schemas.microsoft.com/office/drawing/2010/main" val="0"/>
              </a:ext>
            </a:extLst>
          </a:blip>
          <a:srcRect l="9616" t="6825" r="10096" b="5184"/>
          <a:stretch/>
        </p:blipFill>
        <p:spPr bwMode="auto">
          <a:xfrm>
            <a:off x="688975" y="1240373"/>
            <a:ext cx="2298700" cy="2302934"/>
          </a:xfrm>
          <a:prstGeom prst="rect">
            <a:avLst/>
          </a:prstGeom>
          <a:ln>
            <a:noFill/>
          </a:ln>
          <a:extLst>
            <a:ext uri="{53640926-AAD7-44D8-BBD7-CCE9431645EC}">
              <a14:shadowObscured xmlns:a14="http://schemas.microsoft.com/office/drawing/2010/main"/>
            </a:ext>
          </a:extLst>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084" y="1197830"/>
            <a:ext cx="2074983" cy="207498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9361" y="1240373"/>
            <a:ext cx="2162185" cy="190743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600" y="4098064"/>
            <a:ext cx="1988411" cy="198841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2617" y="4422634"/>
            <a:ext cx="2104312" cy="1576203"/>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4721" y="3978746"/>
            <a:ext cx="2511464" cy="2107729"/>
          </a:xfrm>
          <a:prstGeom prst="rect">
            <a:avLst/>
          </a:prstGeom>
        </p:spPr>
      </p:pic>
      <p:sp>
        <p:nvSpPr>
          <p:cNvPr id="3" name="TextBox 2">
            <a:extLst>
              <a:ext uri="{FF2B5EF4-FFF2-40B4-BE49-F238E27FC236}">
                <a16:creationId xmlns:a16="http://schemas.microsoft.com/office/drawing/2014/main" id="{6C62D29E-16F0-41B7-8F02-0999F8FDFE15}"/>
              </a:ext>
            </a:extLst>
          </p:cNvPr>
          <p:cNvSpPr txBox="1"/>
          <p:nvPr/>
        </p:nvSpPr>
        <p:spPr>
          <a:xfrm>
            <a:off x="619125" y="3705225"/>
            <a:ext cx="2438400" cy="369332"/>
          </a:xfrm>
          <a:prstGeom prst="rect">
            <a:avLst/>
          </a:prstGeom>
          <a:noFill/>
        </p:spPr>
        <p:txBody>
          <a:bodyPr wrap="square" rtlCol="0">
            <a:spAutoFit/>
          </a:bodyPr>
          <a:lstStyle/>
          <a:p>
            <a:pPr algn="ctr"/>
            <a:r>
              <a:rPr lang="en-US" dirty="0">
                <a:solidFill>
                  <a:schemeClr val="bg1"/>
                </a:solidFill>
              </a:rPr>
              <a:t>Arduino Uno</a:t>
            </a:r>
          </a:p>
        </p:txBody>
      </p:sp>
      <p:sp>
        <p:nvSpPr>
          <p:cNvPr id="5" name="TextBox 4">
            <a:extLst>
              <a:ext uri="{FF2B5EF4-FFF2-40B4-BE49-F238E27FC236}">
                <a16:creationId xmlns:a16="http://schemas.microsoft.com/office/drawing/2014/main" id="{F326C993-3DF5-40A8-8317-22BAE414CA6B}"/>
              </a:ext>
            </a:extLst>
          </p:cNvPr>
          <p:cNvSpPr txBox="1"/>
          <p:nvPr/>
        </p:nvSpPr>
        <p:spPr>
          <a:xfrm>
            <a:off x="4114800" y="3580425"/>
            <a:ext cx="2438400" cy="369332"/>
          </a:xfrm>
          <a:prstGeom prst="rect">
            <a:avLst/>
          </a:prstGeom>
          <a:noFill/>
        </p:spPr>
        <p:txBody>
          <a:bodyPr wrap="square" rtlCol="0">
            <a:spAutoFit/>
          </a:bodyPr>
          <a:lstStyle/>
          <a:p>
            <a:r>
              <a:rPr lang="en-US" dirty="0">
                <a:solidFill>
                  <a:schemeClr val="bg1"/>
                </a:solidFill>
              </a:rPr>
              <a:t>MQ-3 Alcohol Sensor</a:t>
            </a:r>
          </a:p>
        </p:txBody>
      </p:sp>
      <p:sp>
        <p:nvSpPr>
          <p:cNvPr id="7" name="TextBox 6">
            <a:extLst>
              <a:ext uri="{FF2B5EF4-FFF2-40B4-BE49-F238E27FC236}">
                <a16:creationId xmlns:a16="http://schemas.microsoft.com/office/drawing/2014/main" id="{F5F88E04-CAB0-40EA-B744-842FA9470D4F}"/>
              </a:ext>
            </a:extLst>
          </p:cNvPr>
          <p:cNvSpPr txBox="1"/>
          <p:nvPr/>
        </p:nvSpPr>
        <p:spPr>
          <a:xfrm>
            <a:off x="7899361" y="3272812"/>
            <a:ext cx="2511464" cy="369332"/>
          </a:xfrm>
          <a:prstGeom prst="rect">
            <a:avLst/>
          </a:prstGeom>
          <a:noFill/>
        </p:spPr>
        <p:txBody>
          <a:bodyPr wrap="square" rtlCol="0">
            <a:spAutoFit/>
          </a:bodyPr>
          <a:lstStyle/>
          <a:p>
            <a:r>
              <a:rPr lang="en-US" dirty="0">
                <a:solidFill>
                  <a:schemeClr val="bg1"/>
                </a:solidFill>
              </a:rPr>
              <a:t>MQ-2 Gas Sensor</a:t>
            </a:r>
          </a:p>
        </p:txBody>
      </p:sp>
      <p:sp>
        <p:nvSpPr>
          <p:cNvPr id="16" name="TextBox 15">
            <a:extLst>
              <a:ext uri="{FF2B5EF4-FFF2-40B4-BE49-F238E27FC236}">
                <a16:creationId xmlns:a16="http://schemas.microsoft.com/office/drawing/2014/main" id="{9F19D6E7-CD18-4F25-899E-D9E553222654}"/>
              </a:ext>
            </a:extLst>
          </p:cNvPr>
          <p:cNvSpPr txBox="1"/>
          <p:nvPr/>
        </p:nvSpPr>
        <p:spPr>
          <a:xfrm flipH="1">
            <a:off x="336281" y="6213717"/>
            <a:ext cx="2359293" cy="369332"/>
          </a:xfrm>
          <a:prstGeom prst="rect">
            <a:avLst/>
          </a:prstGeom>
          <a:noFill/>
        </p:spPr>
        <p:txBody>
          <a:bodyPr wrap="square" rtlCol="0">
            <a:spAutoFit/>
          </a:bodyPr>
          <a:lstStyle/>
          <a:p>
            <a:pPr algn="ctr"/>
            <a:r>
              <a:rPr lang="en-US" dirty="0">
                <a:solidFill>
                  <a:schemeClr val="bg1"/>
                </a:solidFill>
              </a:rPr>
              <a:t>Door sensor</a:t>
            </a:r>
          </a:p>
        </p:txBody>
      </p:sp>
      <p:sp>
        <p:nvSpPr>
          <p:cNvPr id="17" name="TextBox 16">
            <a:extLst>
              <a:ext uri="{FF2B5EF4-FFF2-40B4-BE49-F238E27FC236}">
                <a16:creationId xmlns:a16="http://schemas.microsoft.com/office/drawing/2014/main" id="{828507A0-BDAB-4286-9DDA-E52B08C379DF}"/>
              </a:ext>
            </a:extLst>
          </p:cNvPr>
          <p:cNvSpPr txBox="1"/>
          <p:nvPr/>
        </p:nvSpPr>
        <p:spPr>
          <a:xfrm>
            <a:off x="3829050" y="6135962"/>
            <a:ext cx="3009900" cy="369332"/>
          </a:xfrm>
          <a:prstGeom prst="rect">
            <a:avLst/>
          </a:prstGeom>
          <a:noFill/>
        </p:spPr>
        <p:txBody>
          <a:bodyPr wrap="square" rtlCol="0">
            <a:spAutoFit/>
          </a:bodyPr>
          <a:lstStyle/>
          <a:p>
            <a:pPr algn="ctr"/>
            <a:r>
              <a:rPr lang="en-US" dirty="0">
                <a:solidFill>
                  <a:schemeClr val="bg1"/>
                </a:solidFill>
              </a:rPr>
              <a:t>Collision Sensor (SPDT)</a:t>
            </a:r>
          </a:p>
        </p:txBody>
      </p:sp>
      <p:sp>
        <p:nvSpPr>
          <p:cNvPr id="18" name="TextBox 17">
            <a:extLst>
              <a:ext uri="{FF2B5EF4-FFF2-40B4-BE49-F238E27FC236}">
                <a16:creationId xmlns:a16="http://schemas.microsoft.com/office/drawing/2014/main" id="{C62A5345-C792-4C6F-990B-66611683755C}"/>
              </a:ext>
            </a:extLst>
          </p:cNvPr>
          <p:cNvSpPr txBox="1"/>
          <p:nvPr/>
        </p:nvSpPr>
        <p:spPr>
          <a:xfrm>
            <a:off x="7343944" y="6201775"/>
            <a:ext cx="3273017" cy="369332"/>
          </a:xfrm>
          <a:prstGeom prst="rect">
            <a:avLst/>
          </a:prstGeom>
          <a:noFill/>
        </p:spPr>
        <p:txBody>
          <a:bodyPr wrap="square" rtlCol="0">
            <a:spAutoFit/>
          </a:bodyPr>
          <a:lstStyle/>
          <a:p>
            <a:pPr algn="ctr"/>
            <a:r>
              <a:rPr lang="en-US" dirty="0">
                <a:solidFill>
                  <a:schemeClr val="bg1"/>
                </a:solidFill>
              </a:rPr>
              <a:t>Bluetooth Module</a:t>
            </a:r>
          </a:p>
        </p:txBody>
      </p:sp>
    </p:spTree>
    <p:extLst>
      <p:ext uri="{BB962C8B-B14F-4D97-AF65-F5344CB8AC3E}">
        <p14:creationId xmlns:p14="http://schemas.microsoft.com/office/powerpoint/2010/main" val="3488852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p:cNvSpPr>
            <a:spLocks noGrp="1"/>
          </p:cNvSpPr>
          <p:nvPr>
            <p:ph type="body" sz="quarter" idx="13"/>
          </p:nvPr>
        </p:nvSpPr>
        <p:spPr>
          <a:xfrm>
            <a:off x="4572126" y="4914266"/>
            <a:ext cx="4803176" cy="1252537"/>
          </a:xfrm>
        </p:spPr>
        <p:txBody>
          <a:bodyPr/>
          <a:lstStyle/>
          <a:p>
            <a:pPr marL="1371600" lvl="3" indent="0">
              <a:buNone/>
            </a:pPr>
            <a:r>
              <a:rPr lang="en-US" dirty="0"/>
              <a:t> </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408" t="3484" r="6921" b="5384"/>
          <a:stretch/>
        </p:blipFill>
        <p:spPr>
          <a:xfrm>
            <a:off x="679543" y="810691"/>
            <a:ext cx="2787557" cy="24893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5471" y="734198"/>
            <a:ext cx="2582864" cy="248935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4108" y="810691"/>
            <a:ext cx="2123010" cy="21230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203" y="4047505"/>
            <a:ext cx="2303902" cy="184112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6100" y="3892771"/>
            <a:ext cx="2287565" cy="2044777"/>
          </a:xfrm>
          <a:prstGeom prst="rect">
            <a:avLst/>
          </a:prstGeom>
        </p:spPr>
      </p:pic>
      <p:sp>
        <p:nvSpPr>
          <p:cNvPr id="10" name="TextBox 9">
            <a:extLst>
              <a:ext uri="{FF2B5EF4-FFF2-40B4-BE49-F238E27FC236}">
                <a16:creationId xmlns:a16="http://schemas.microsoft.com/office/drawing/2014/main" id="{4CB187E2-7C5D-4BCD-8DBB-39353950CD4F}"/>
              </a:ext>
            </a:extLst>
          </p:cNvPr>
          <p:cNvSpPr txBox="1"/>
          <p:nvPr/>
        </p:nvSpPr>
        <p:spPr>
          <a:xfrm>
            <a:off x="590550" y="3414826"/>
            <a:ext cx="2943225" cy="366599"/>
          </a:xfrm>
          <a:prstGeom prst="rect">
            <a:avLst/>
          </a:prstGeom>
          <a:noFill/>
        </p:spPr>
        <p:txBody>
          <a:bodyPr wrap="square" rtlCol="0">
            <a:spAutoFit/>
          </a:bodyPr>
          <a:lstStyle/>
          <a:p>
            <a:pPr algn="ctr"/>
            <a:r>
              <a:rPr lang="en-US" dirty="0">
                <a:solidFill>
                  <a:schemeClr val="bg1"/>
                </a:solidFill>
              </a:rPr>
              <a:t>GSM Module</a:t>
            </a:r>
          </a:p>
        </p:txBody>
      </p:sp>
      <p:sp>
        <p:nvSpPr>
          <p:cNvPr id="12" name="TextBox 11">
            <a:extLst>
              <a:ext uri="{FF2B5EF4-FFF2-40B4-BE49-F238E27FC236}">
                <a16:creationId xmlns:a16="http://schemas.microsoft.com/office/drawing/2014/main" id="{7F545B43-08C0-448D-838C-5112618C1AD8}"/>
              </a:ext>
            </a:extLst>
          </p:cNvPr>
          <p:cNvSpPr txBox="1"/>
          <p:nvPr/>
        </p:nvSpPr>
        <p:spPr>
          <a:xfrm>
            <a:off x="4235471" y="3414826"/>
            <a:ext cx="2582864" cy="369332"/>
          </a:xfrm>
          <a:prstGeom prst="rect">
            <a:avLst/>
          </a:prstGeom>
          <a:noFill/>
        </p:spPr>
        <p:txBody>
          <a:bodyPr wrap="square" rtlCol="0">
            <a:spAutoFit/>
          </a:bodyPr>
          <a:lstStyle/>
          <a:p>
            <a:pPr algn="ctr"/>
            <a:r>
              <a:rPr lang="en-US" dirty="0">
                <a:solidFill>
                  <a:schemeClr val="bg1"/>
                </a:solidFill>
              </a:rPr>
              <a:t>L298 Motor Driver</a:t>
            </a:r>
          </a:p>
        </p:txBody>
      </p:sp>
      <p:sp>
        <p:nvSpPr>
          <p:cNvPr id="14" name="TextBox 13">
            <a:extLst>
              <a:ext uri="{FF2B5EF4-FFF2-40B4-BE49-F238E27FC236}">
                <a16:creationId xmlns:a16="http://schemas.microsoft.com/office/drawing/2014/main" id="{063E0AFF-3223-4B9C-BD72-E88EE0A0F500}"/>
              </a:ext>
            </a:extLst>
          </p:cNvPr>
          <p:cNvSpPr txBox="1"/>
          <p:nvPr/>
        </p:nvSpPr>
        <p:spPr>
          <a:xfrm flipH="1">
            <a:off x="7642528" y="3120945"/>
            <a:ext cx="2031393" cy="369332"/>
          </a:xfrm>
          <a:prstGeom prst="rect">
            <a:avLst/>
          </a:prstGeom>
          <a:noFill/>
        </p:spPr>
        <p:txBody>
          <a:bodyPr wrap="square" rtlCol="0">
            <a:spAutoFit/>
          </a:bodyPr>
          <a:lstStyle/>
          <a:p>
            <a:pPr algn="ctr"/>
            <a:r>
              <a:rPr lang="en-US" dirty="0">
                <a:solidFill>
                  <a:schemeClr val="bg1"/>
                </a:solidFill>
              </a:rPr>
              <a:t>Buzzer</a:t>
            </a:r>
          </a:p>
        </p:txBody>
      </p:sp>
      <p:sp>
        <p:nvSpPr>
          <p:cNvPr id="15" name="TextBox 14">
            <a:extLst>
              <a:ext uri="{FF2B5EF4-FFF2-40B4-BE49-F238E27FC236}">
                <a16:creationId xmlns:a16="http://schemas.microsoft.com/office/drawing/2014/main" id="{21CF17D5-DA58-420A-A502-601849B9C198}"/>
              </a:ext>
            </a:extLst>
          </p:cNvPr>
          <p:cNvSpPr txBox="1"/>
          <p:nvPr/>
        </p:nvSpPr>
        <p:spPr>
          <a:xfrm>
            <a:off x="0" y="6028009"/>
            <a:ext cx="2765425" cy="366599"/>
          </a:xfrm>
          <a:prstGeom prst="rect">
            <a:avLst/>
          </a:prstGeom>
          <a:noFill/>
        </p:spPr>
        <p:txBody>
          <a:bodyPr wrap="square" rtlCol="0">
            <a:spAutoFit/>
          </a:bodyPr>
          <a:lstStyle/>
          <a:p>
            <a:pPr algn="ctr"/>
            <a:r>
              <a:rPr lang="en-US" dirty="0">
                <a:solidFill>
                  <a:schemeClr val="bg1"/>
                </a:solidFill>
              </a:rPr>
              <a:t>10k Resistor</a:t>
            </a:r>
          </a:p>
        </p:txBody>
      </p:sp>
      <p:sp>
        <p:nvSpPr>
          <p:cNvPr id="16" name="TextBox 15">
            <a:extLst>
              <a:ext uri="{FF2B5EF4-FFF2-40B4-BE49-F238E27FC236}">
                <a16:creationId xmlns:a16="http://schemas.microsoft.com/office/drawing/2014/main" id="{F896F643-6B1E-42AB-A2A2-9C7992C45941}"/>
              </a:ext>
            </a:extLst>
          </p:cNvPr>
          <p:cNvSpPr txBox="1"/>
          <p:nvPr/>
        </p:nvSpPr>
        <p:spPr>
          <a:xfrm>
            <a:off x="2981325" y="6117795"/>
            <a:ext cx="2409825" cy="369332"/>
          </a:xfrm>
          <a:prstGeom prst="rect">
            <a:avLst/>
          </a:prstGeom>
          <a:noFill/>
        </p:spPr>
        <p:txBody>
          <a:bodyPr wrap="square" rtlCol="0">
            <a:spAutoFit/>
          </a:bodyPr>
          <a:lstStyle/>
          <a:p>
            <a:pPr algn="ctr"/>
            <a:r>
              <a:rPr lang="en-US" dirty="0">
                <a:solidFill>
                  <a:schemeClr val="bg1"/>
                </a:solidFill>
              </a:rPr>
              <a:t>BO Motor</a:t>
            </a:r>
          </a:p>
        </p:txBody>
      </p:sp>
      <p:pic>
        <p:nvPicPr>
          <p:cNvPr id="1026" name="Picture 2" descr="SD Card Read-Write Module">
            <a:extLst>
              <a:ext uri="{FF2B5EF4-FFF2-40B4-BE49-F238E27FC236}">
                <a16:creationId xmlns:a16="http://schemas.microsoft.com/office/drawing/2014/main" id="{DCC61DEE-7D85-4C4A-A42F-E4EECD7260A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167" b="15515"/>
          <a:stretch/>
        </p:blipFill>
        <p:spPr bwMode="auto">
          <a:xfrm>
            <a:off x="6609877" y="3744053"/>
            <a:ext cx="2765425" cy="219349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59D81D-72B7-4D85-8AAB-251E181DE70F}"/>
              </a:ext>
            </a:extLst>
          </p:cNvPr>
          <p:cNvSpPr txBox="1"/>
          <p:nvPr/>
        </p:nvSpPr>
        <p:spPr>
          <a:xfrm>
            <a:off x="6664960" y="6166803"/>
            <a:ext cx="2794000" cy="369332"/>
          </a:xfrm>
          <a:prstGeom prst="rect">
            <a:avLst/>
          </a:prstGeom>
          <a:noFill/>
        </p:spPr>
        <p:txBody>
          <a:bodyPr wrap="square" rtlCol="0">
            <a:spAutoFit/>
          </a:bodyPr>
          <a:lstStyle/>
          <a:p>
            <a:pPr algn="ctr"/>
            <a:r>
              <a:rPr lang="en-US" dirty="0">
                <a:solidFill>
                  <a:schemeClr val="bg1"/>
                </a:solidFill>
              </a:rPr>
              <a:t>SD card module</a:t>
            </a:r>
          </a:p>
        </p:txBody>
      </p:sp>
    </p:spTree>
    <p:extLst>
      <p:ext uri="{BB962C8B-B14F-4D97-AF65-F5344CB8AC3E}">
        <p14:creationId xmlns:p14="http://schemas.microsoft.com/office/powerpoint/2010/main" val="27368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44500" y="542925"/>
            <a:ext cx="11214100" cy="535531"/>
          </a:xfrm>
        </p:spPr>
        <p:txBody>
          <a:bodyPr wrap="square" anchor="t">
            <a:normAutofit/>
          </a:bodyPr>
          <a:lstStyle/>
          <a:p>
            <a:r>
              <a:rPr lang="en-US" dirty="0"/>
              <a:t>Arduino UNO</a:t>
            </a:r>
          </a:p>
        </p:txBody>
      </p:sp>
      <p:sp>
        <p:nvSpPr>
          <p:cNvPr id="4" name="Slide Number Placeholder 3"/>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7</a:t>
            </a:fld>
            <a:endParaRPr lang="en-US" noProof="0"/>
          </a:p>
        </p:txBody>
      </p:sp>
      <p:sp>
        <p:nvSpPr>
          <p:cNvPr id="8" name="Text Placeholder 7"/>
          <p:cNvSpPr>
            <a:spLocks noGrp="1"/>
          </p:cNvSpPr>
          <p:nvPr>
            <p:ph sz="half" idx="1"/>
          </p:nvPr>
        </p:nvSpPr>
        <p:spPr>
          <a:xfrm>
            <a:off x="443365" y="1517715"/>
            <a:ext cx="5184437" cy="4659248"/>
          </a:xfrm>
        </p:spPr>
        <p:txBody>
          <a:bodyPr>
            <a:normAutofit/>
          </a:bodyPr>
          <a:lstStyle/>
          <a:p>
            <a:pPr>
              <a:buClr>
                <a:schemeClr val="bg1"/>
              </a:buClr>
            </a:pPr>
            <a:r>
              <a:rPr lang="en-US" dirty="0">
                <a:effectLst/>
              </a:rPr>
              <a:t>The Arduino Uno is an open source microcontroller board based on the microchip ATmega328P microcontroller. </a:t>
            </a:r>
          </a:p>
          <a:p>
            <a:pPr>
              <a:buClr>
                <a:schemeClr val="bg1"/>
              </a:buClr>
            </a:pPr>
            <a:r>
              <a:rPr lang="en-US" dirty="0">
                <a:effectLst/>
              </a:rPr>
              <a:t>The board is equipped with sets of digital and analog input/output (I/O) pins that may be interfaced to various expansion boards and other circuits.</a:t>
            </a:r>
          </a:p>
          <a:p>
            <a:pPr>
              <a:buClr>
                <a:schemeClr val="bg1"/>
              </a:buClr>
            </a:pPr>
            <a:r>
              <a:rPr lang="en-US" dirty="0">
                <a:effectLst/>
              </a:rPr>
              <a:t> The board has 14 digital I/O pins (six capable of PWM output),6 analog I/O pins, and is programmable with the Arduino IDE (Integrated Development Environment), via a type B USB cable.</a:t>
            </a:r>
            <a:endParaRPr lang="en-US" dirty="0"/>
          </a:p>
        </p:txBody>
      </p:sp>
      <p:pic>
        <p:nvPicPr>
          <p:cNvPr id="2" name="Picture 1">
            <a:extLst>
              <a:ext uri="{FF2B5EF4-FFF2-40B4-BE49-F238E27FC236}">
                <a16:creationId xmlns:a16="http://schemas.microsoft.com/office/drawing/2014/main" id="{19EBF3CF-FA4F-40EF-A42B-5BDBA4CADAAA}"/>
              </a:ext>
            </a:extLst>
          </p:cNvPr>
          <p:cNvPicPr>
            <a:picLocks noChangeAspect="1"/>
          </p:cNvPicPr>
          <p:nvPr/>
        </p:nvPicPr>
        <p:blipFill>
          <a:blip r:embed="rId2"/>
          <a:stretch>
            <a:fillRect/>
          </a:stretch>
        </p:blipFill>
        <p:spPr>
          <a:xfrm>
            <a:off x="6096000" y="1448865"/>
            <a:ext cx="5315980" cy="4495800"/>
          </a:xfrm>
          <a:prstGeom prst="rect">
            <a:avLst/>
          </a:prstGeom>
        </p:spPr>
      </p:pic>
    </p:spTree>
    <p:extLst>
      <p:ext uri="{BB962C8B-B14F-4D97-AF65-F5344CB8AC3E}">
        <p14:creationId xmlns:p14="http://schemas.microsoft.com/office/powerpoint/2010/main" val="290442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C5B6-28A9-4F9D-8466-9A0DB7241A5D}"/>
              </a:ext>
            </a:extLst>
          </p:cNvPr>
          <p:cNvSpPr>
            <a:spLocks noGrp="1"/>
          </p:cNvSpPr>
          <p:nvPr>
            <p:ph type="title"/>
          </p:nvPr>
        </p:nvSpPr>
        <p:spPr/>
        <p:txBody>
          <a:bodyPr/>
          <a:lstStyle/>
          <a:p>
            <a:r>
              <a:rPr lang="en-US" dirty="0"/>
              <a:t>L298 Motor Driver</a:t>
            </a:r>
          </a:p>
        </p:txBody>
      </p:sp>
      <p:sp>
        <p:nvSpPr>
          <p:cNvPr id="3" name="Slide Number Placeholder 2">
            <a:extLst>
              <a:ext uri="{FF2B5EF4-FFF2-40B4-BE49-F238E27FC236}">
                <a16:creationId xmlns:a16="http://schemas.microsoft.com/office/drawing/2014/main" id="{7E378148-F1CB-4E2F-BDD6-F7EF78B28F2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A038937E-61BF-4EC8-81CF-5962496142D8}"/>
              </a:ext>
            </a:extLst>
          </p:cNvPr>
          <p:cNvSpPr>
            <a:spLocks noGrp="1"/>
          </p:cNvSpPr>
          <p:nvPr>
            <p:ph idx="1"/>
          </p:nvPr>
        </p:nvSpPr>
        <p:spPr/>
        <p:txBody>
          <a:bodyPr>
            <a:normAutofit/>
          </a:bodyPr>
          <a:lstStyle/>
          <a:p>
            <a:pPr algn="just">
              <a:buClr>
                <a:schemeClr val="bg1"/>
              </a:buClr>
            </a:pPr>
            <a:r>
              <a:rPr lang="en-US" sz="1800" b="0" i="0" dirty="0">
                <a:effectLst/>
                <a:latin typeface="Open Sans"/>
              </a:rPr>
              <a:t>This </a:t>
            </a:r>
            <a:r>
              <a:rPr lang="en-US" sz="1800" i="0" dirty="0">
                <a:effectLst/>
                <a:latin typeface="Open Sans"/>
              </a:rPr>
              <a:t>L298N Motor Driver Module </a:t>
            </a:r>
            <a:r>
              <a:rPr lang="en-US" sz="1800" b="0" i="0" dirty="0">
                <a:effectLst/>
                <a:latin typeface="Open Sans"/>
              </a:rPr>
              <a:t>is a high-power motor driver module for driving DC and Stepper Motors. </a:t>
            </a:r>
          </a:p>
          <a:p>
            <a:pPr algn="just">
              <a:buClr>
                <a:schemeClr val="bg1"/>
              </a:buClr>
            </a:pPr>
            <a:r>
              <a:rPr lang="en-US" sz="1800" b="0" i="0" dirty="0">
                <a:effectLst/>
                <a:latin typeface="Open Sans"/>
              </a:rPr>
              <a:t>This module consists of an L298 motor driver IC and a 78M05 5V regulator. </a:t>
            </a:r>
          </a:p>
          <a:p>
            <a:pPr algn="just">
              <a:buClr>
                <a:schemeClr val="bg1"/>
              </a:buClr>
            </a:pPr>
            <a:r>
              <a:rPr lang="en-US" sz="1800" i="0" dirty="0">
                <a:effectLst/>
                <a:latin typeface="Open Sans"/>
              </a:rPr>
              <a:t>L298N Module </a:t>
            </a:r>
            <a:r>
              <a:rPr lang="en-US" sz="1800" b="0" i="0" dirty="0">
                <a:effectLst/>
                <a:latin typeface="Open Sans"/>
              </a:rPr>
              <a:t>can control up to 4 DC motors, or 2 DC motors with directional and speed control.</a:t>
            </a:r>
          </a:p>
          <a:p>
            <a:pPr marL="0" indent="0" algn="just">
              <a:buClr>
                <a:schemeClr val="bg1"/>
              </a:buClr>
              <a:buNone/>
            </a:pPr>
            <a:r>
              <a:rPr lang="en-US" sz="1800" b="0" i="0" dirty="0">
                <a:effectLst/>
                <a:latin typeface="Open Sans"/>
              </a:rPr>
              <a:t> </a:t>
            </a:r>
          </a:p>
          <a:p>
            <a:endParaRPr lang="en-US" sz="1800" dirty="0"/>
          </a:p>
        </p:txBody>
      </p:sp>
      <p:pic>
        <p:nvPicPr>
          <p:cNvPr id="5" name="Picture 4">
            <a:extLst>
              <a:ext uri="{FF2B5EF4-FFF2-40B4-BE49-F238E27FC236}">
                <a16:creationId xmlns:a16="http://schemas.microsoft.com/office/drawing/2014/main" id="{E13243A2-8529-4544-A2EA-055F10C7908D}"/>
              </a:ext>
            </a:extLst>
          </p:cNvPr>
          <p:cNvPicPr>
            <a:picLocks noChangeAspect="1"/>
          </p:cNvPicPr>
          <p:nvPr/>
        </p:nvPicPr>
        <p:blipFill>
          <a:blip r:embed="rId2"/>
          <a:stretch>
            <a:fillRect/>
          </a:stretch>
        </p:blipFill>
        <p:spPr>
          <a:xfrm>
            <a:off x="878907" y="3062831"/>
            <a:ext cx="3553700" cy="2899819"/>
          </a:xfrm>
          <a:prstGeom prst="rect">
            <a:avLst/>
          </a:prstGeom>
        </p:spPr>
      </p:pic>
      <p:pic>
        <p:nvPicPr>
          <p:cNvPr id="7" name="Picture 6" descr="Diagram, schematic&#10;&#10;Description automatically generated">
            <a:extLst>
              <a:ext uri="{FF2B5EF4-FFF2-40B4-BE49-F238E27FC236}">
                <a16:creationId xmlns:a16="http://schemas.microsoft.com/office/drawing/2014/main" id="{5E4DB3D8-441E-4997-A87D-1CBF3F380105}"/>
              </a:ext>
            </a:extLst>
          </p:cNvPr>
          <p:cNvPicPr>
            <a:picLocks noChangeAspect="1"/>
          </p:cNvPicPr>
          <p:nvPr/>
        </p:nvPicPr>
        <p:blipFill>
          <a:blip r:embed="rId3"/>
          <a:stretch>
            <a:fillRect/>
          </a:stretch>
        </p:blipFill>
        <p:spPr>
          <a:xfrm>
            <a:off x="6191251" y="3062831"/>
            <a:ext cx="4702970" cy="3135313"/>
          </a:xfrm>
          <a:prstGeom prst="rect">
            <a:avLst/>
          </a:prstGeom>
        </p:spPr>
      </p:pic>
    </p:spTree>
    <p:extLst>
      <p:ext uri="{BB962C8B-B14F-4D97-AF65-F5344CB8AC3E}">
        <p14:creationId xmlns:p14="http://schemas.microsoft.com/office/powerpoint/2010/main" val="169141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50C3-81A3-47C3-9735-4658D016CB46}"/>
              </a:ext>
            </a:extLst>
          </p:cNvPr>
          <p:cNvSpPr>
            <a:spLocks noGrp="1"/>
          </p:cNvSpPr>
          <p:nvPr>
            <p:ph type="title"/>
          </p:nvPr>
        </p:nvSpPr>
        <p:spPr>
          <a:xfrm>
            <a:off x="444500" y="542925"/>
            <a:ext cx="11214100" cy="535531"/>
          </a:xfrm>
        </p:spPr>
        <p:txBody>
          <a:bodyPr wrap="square" anchor="t">
            <a:normAutofit/>
          </a:bodyPr>
          <a:lstStyle/>
          <a:p>
            <a:r>
              <a:rPr lang="en-US" dirty="0"/>
              <a:t>SIM 900A GSM Module</a:t>
            </a:r>
          </a:p>
        </p:txBody>
      </p:sp>
      <p:sp>
        <p:nvSpPr>
          <p:cNvPr id="4" name="Slide Number Placeholder 3">
            <a:extLst>
              <a:ext uri="{FF2B5EF4-FFF2-40B4-BE49-F238E27FC236}">
                <a16:creationId xmlns:a16="http://schemas.microsoft.com/office/drawing/2014/main" id="{73034EB5-B60D-41FF-8749-54BC742C5A8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9</a:t>
            </a:fld>
            <a:endParaRPr lang="en-US" noProof="0"/>
          </a:p>
        </p:txBody>
      </p:sp>
      <p:sp>
        <p:nvSpPr>
          <p:cNvPr id="3" name="Text Placeholder 2">
            <a:extLst>
              <a:ext uri="{FF2B5EF4-FFF2-40B4-BE49-F238E27FC236}">
                <a16:creationId xmlns:a16="http://schemas.microsoft.com/office/drawing/2014/main" id="{49430F61-16D9-4E82-A7A0-20C1C9E722D6}"/>
              </a:ext>
            </a:extLst>
          </p:cNvPr>
          <p:cNvSpPr>
            <a:spLocks noGrp="1"/>
          </p:cNvSpPr>
          <p:nvPr>
            <p:ph sz="half" idx="1"/>
          </p:nvPr>
        </p:nvSpPr>
        <p:spPr>
          <a:xfrm>
            <a:off x="443365" y="1517715"/>
            <a:ext cx="5184437" cy="4659248"/>
          </a:xfrm>
        </p:spPr>
        <p:txBody>
          <a:bodyPr>
            <a:normAutofit/>
          </a:bodyPr>
          <a:lstStyle/>
          <a:p>
            <a:pPr marL="285750" indent="-285750">
              <a:buClr>
                <a:schemeClr val="bg1"/>
              </a:buClr>
              <a:buFont typeface="Arial" panose="020B0604020202020204" pitchFamily="34" charset="0"/>
              <a:buChar char="•"/>
            </a:pPr>
            <a:r>
              <a:rPr lang="en-US" b="0" i="0">
                <a:effectLst/>
              </a:rPr>
              <a:t>The </a:t>
            </a:r>
            <a:r>
              <a:rPr lang="en-US" i="0">
                <a:effectLst/>
              </a:rPr>
              <a:t>SIM900A</a:t>
            </a:r>
            <a:r>
              <a:rPr lang="en-US" b="1" i="0">
                <a:effectLst/>
              </a:rPr>
              <a:t> </a:t>
            </a:r>
            <a:r>
              <a:rPr lang="en-US" b="0" i="0">
                <a:effectLst/>
              </a:rPr>
              <a:t>is a readily available </a:t>
            </a:r>
            <a:r>
              <a:rPr lang="en-US" b="1" i="0">
                <a:effectLst/>
              </a:rPr>
              <a:t>GSM/GPRS module</a:t>
            </a:r>
            <a:r>
              <a:rPr lang="en-US"/>
              <a:t> </a:t>
            </a:r>
            <a:r>
              <a:rPr lang="en-US" b="0" i="0">
                <a:effectLst/>
              </a:rPr>
              <a:t>used in many mobile phones and PDA. </a:t>
            </a:r>
          </a:p>
          <a:p>
            <a:pPr marL="285750" indent="-285750">
              <a:buClr>
                <a:schemeClr val="bg1"/>
              </a:buClr>
              <a:buFont typeface="Arial" panose="020B0604020202020204" pitchFamily="34" charset="0"/>
              <a:buChar char="•"/>
            </a:pPr>
            <a:r>
              <a:rPr lang="en-US" b="0" i="0">
                <a:effectLst/>
              </a:rPr>
              <a:t> SIM900A is a dual-band GSM/GPRS engine that works on frequencies EGSM 900MHz and DCS 1800MHz. </a:t>
            </a:r>
          </a:p>
          <a:p>
            <a:pPr marL="285750" indent="-285750">
              <a:buClr>
                <a:schemeClr val="bg1"/>
              </a:buClr>
              <a:buFont typeface="Arial" panose="020B0604020202020204" pitchFamily="34" charset="0"/>
              <a:buChar char="•"/>
            </a:pPr>
            <a:r>
              <a:rPr lang="en-US"/>
              <a:t>It s</a:t>
            </a:r>
            <a:r>
              <a:rPr lang="en-US" b="0" i="0">
                <a:effectLst/>
              </a:rPr>
              <a:t>upports single SIM card of 2G.</a:t>
            </a:r>
          </a:p>
          <a:p>
            <a:pPr marL="285750" indent="-285750">
              <a:buClr>
                <a:schemeClr val="bg1"/>
              </a:buClr>
              <a:buFont typeface="Arial" panose="020B0604020202020204" pitchFamily="34" charset="0"/>
              <a:buChar char="•"/>
            </a:pPr>
            <a:r>
              <a:rPr lang="en-US"/>
              <a:t>T</a:t>
            </a:r>
            <a:r>
              <a:rPr lang="en-US" b="0" i="0">
                <a:effectLst/>
              </a:rPr>
              <a:t>he communication with this module is done through UART or RS232 Interface. The data is sent to the module or received from the module though UART interface.</a:t>
            </a:r>
            <a:endParaRPr lang="en-US"/>
          </a:p>
        </p:txBody>
      </p:sp>
      <p:pic>
        <p:nvPicPr>
          <p:cNvPr id="6" name="Picture 5" descr="Diagram, schematic&#10;&#10;Description automatically generated">
            <a:extLst>
              <a:ext uri="{FF2B5EF4-FFF2-40B4-BE49-F238E27FC236}">
                <a16:creationId xmlns:a16="http://schemas.microsoft.com/office/drawing/2014/main" id="{DB39C93F-43E8-4871-9DF8-89E67BE3618C}"/>
              </a:ext>
            </a:extLst>
          </p:cNvPr>
          <p:cNvPicPr>
            <a:picLocks noChangeAspect="1"/>
          </p:cNvPicPr>
          <p:nvPr/>
        </p:nvPicPr>
        <p:blipFill>
          <a:blip r:embed="rId2"/>
          <a:stretch>
            <a:fillRect/>
          </a:stretch>
        </p:blipFill>
        <p:spPr>
          <a:xfrm>
            <a:off x="6561409" y="1517715"/>
            <a:ext cx="5009944" cy="4659248"/>
          </a:xfrm>
          <a:prstGeom prst="rect">
            <a:avLst/>
          </a:prstGeom>
          <a:noFill/>
        </p:spPr>
      </p:pic>
    </p:spTree>
    <p:extLst>
      <p:ext uri="{BB962C8B-B14F-4D97-AF65-F5344CB8AC3E}">
        <p14:creationId xmlns:p14="http://schemas.microsoft.com/office/powerpoint/2010/main" val="279625295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324</TotalTime>
  <Words>1284</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georgia</vt:lpstr>
      <vt:lpstr>Lato</vt:lpstr>
      <vt:lpstr>Open Sans</vt:lpstr>
      <vt:lpstr>Trade Gothic LT Pro</vt:lpstr>
      <vt:lpstr>Trebuchet MS</vt:lpstr>
      <vt:lpstr>Office Theme</vt:lpstr>
      <vt:lpstr>CAR BLACK BOX</vt:lpstr>
      <vt:lpstr>INTRODUCTION</vt:lpstr>
      <vt:lpstr> BLOCK DIAGRAM</vt:lpstr>
      <vt:lpstr>CIRCUIT DIAGRAM </vt:lpstr>
      <vt:lpstr>Components used</vt:lpstr>
      <vt:lpstr>PowerPoint Presentation</vt:lpstr>
      <vt:lpstr>Arduino UNO</vt:lpstr>
      <vt:lpstr>L298 Motor Driver</vt:lpstr>
      <vt:lpstr>SIM 900A GSM Module</vt:lpstr>
      <vt:lpstr>SD card Module</vt:lpstr>
      <vt:lpstr> </vt:lpstr>
      <vt:lpstr> </vt:lpstr>
      <vt:lpstr>Bluetooth module</vt:lpstr>
      <vt:lpstr>DESIGN PROCEDURE</vt:lpstr>
      <vt:lpstr> </vt:lpstr>
      <vt:lpstr> </vt:lpstr>
      <vt:lpstr>PowerPoint Presentation</vt:lpstr>
      <vt:lpstr>PowerPoint Presentation</vt:lpstr>
      <vt:lpstr>ADVANTAGES</vt:lpstr>
      <vt:lpstr>DISADVANTAGES</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BLACK BOX</dc:title>
  <dc:creator>FEMA MATHEW</dc:creator>
  <cp:lastModifiedBy>M S Ali</cp:lastModifiedBy>
  <cp:revision>37</cp:revision>
  <dcterms:created xsi:type="dcterms:W3CDTF">2021-01-27T07:00:38Z</dcterms:created>
  <dcterms:modified xsi:type="dcterms:W3CDTF">2021-05-20T03:05:45Z</dcterms:modified>
</cp:coreProperties>
</file>