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62" r:id="rId7"/>
    <p:sldId id="261" r:id="rId8"/>
    <p:sldId id="260" r:id="rId9"/>
    <p:sldId id="259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307715" y="5148580"/>
            <a:ext cx="8519795" cy="12998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Refugee Identity Management System</a:t>
            </a:r>
            <a:endParaRPr lang="en-US" sz="4000" b="1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by Moubani Sen</a:t>
            </a:r>
            <a:endParaRPr lang="en-US" sz="4000" b="1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-94615" y="635"/>
            <a:ext cx="2162810" cy="68567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06650" y="321310"/>
            <a:ext cx="9420860" cy="4699635"/>
          </a:xfrm>
          <a:prstGeom prst="rect">
            <a:avLst/>
          </a:prstGeom>
          <a:noFill/>
          <a:ln w="9525">
            <a:noFill/>
          </a:ln>
          <a:effectLst>
            <a:softEdge rad="127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94615" y="635"/>
            <a:ext cx="2162810" cy="68567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48000" y="15824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326640" y="323215"/>
            <a:ext cx="9549765" cy="6091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en-US" sz="4000" b="1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Outcomes: In conclusion, the project has successfully developed a secure and user-friendly Refugee Identity Management System, addressing the challenges faced by refugees in proving their identity.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Contributions: Our system contributes significantly to the field of refugee identity management, improving access to essential services for displaced individuals.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Impact: It serves as a vital tool for aid organizations and governments to streamline assistance and support for refugees, ultimately making a positive impact on the lives of those in need.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-94615" y="-635"/>
            <a:ext cx="55492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454015" y="-635"/>
            <a:ext cx="6550025" cy="6857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4000" b="1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 and Context: The global refugee crisis underscores the need for efficient identity management solutions.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Statement: Refugees often lack access to official documents, hindering their access to essential services and support.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Objectives of the Project: Our project aims to address this issue by creating a digital platform for secure and user-friendly refugee identity management.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Picture 101"/>
          <p:cNvPicPr/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1972310" y="-126365"/>
            <a:ext cx="10093960" cy="6983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s 4"/>
          <p:cNvSpPr/>
          <p:nvPr/>
        </p:nvSpPr>
        <p:spPr>
          <a:xfrm>
            <a:off x="-94615" y="635"/>
            <a:ext cx="2162810" cy="68567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541270" y="754380"/>
            <a:ext cx="8905240" cy="5614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  <a:endParaRPr lang="en-US" sz="4000" b="1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Research and Development Methods: We employed agile software development methodologies, emphasizing continuous testing and user-centered design principles.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 Collection Techniques: Data was gathered through interviews, surveys with refugees and aid organizations, and a review of best practices in data security and privacy.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Tools and Technologies: The project leveraged HTML,Node.js, Express, MongoDB, React.js, and biometric authentication libraries to build a secure and efficient identity management system.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Picture 102"/>
          <p:cNvPicPr/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2068195" y="0"/>
            <a:ext cx="1012380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s 4"/>
          <p:cNvSpPr/>
          <p:nvPr/>
        </p:nvSpPr>
        <p:spPr>
          <a:xfrm>
            <a:off x="-94615" y="635"/>
            <a:ext cx="2162810" cy="68567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372360" y="121285"/>
            <a:ext cx="9144000" cy="6616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System Design</a:t>
            </a:r>
            <a:endParaRPr lang="en-US" sz="4000" b="1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System Architecture: Our system follows a client-server architecture with RESTful API, ensuring scalability and redundancy for reliable performance.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Database Schema: We designed a robust database schema to efficiently manage user data, documents, and biometrics, optimizing data retrieval.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Interface Design: The user interface is intuitive and responsive, featuring user-friendly forms and dashboards for administrators and refugees.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Security Features: The system prioritizes data security with encryption, secure authentication, access controls, and regular security audits to ensure user data protection.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Picture 104"/>
          <p:cNvPicPr/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2068195" y="635"/>
            <a:ext cx="10124440" cy="6857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s 4"/>
          <p:cNvSpPr/>
          <p:nvPr/>
        </p:nvSpPr>
        <p:spPr>
          <a:xfrm>
            <a:off x="-94615" y="635"/>
            <a:ext cx="2162810" cy="68567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418080" y="446405"/>
            <a:ext cx="9090025" cy="6028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Implementation</a:t>
            </a:r>
            <a:endParaRPr lang="en-US" sz="4000" b="1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Development Process: We adopted an agile development approach, utilizing continuous integration and deployment, version control with Git, and test-driven development (TDD) to ensure efficient and reliable development.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Challenges Faced: During implementation, we encountered and successfully addressed various challenges, contributing to the project's robustness.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Key Features: The system boasts key features, including user registration, document uploads, biometric data capture, and advanced authentication mechanisms, ensuring comprehensive identity management for refugees.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6" name="Picture 105"/>
          <p:cNvPicPr/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2067560" y="1270"/>
            <a:ext cx="10124440" cy="6856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s 4"/>
          <p:cNvSpPr/>
          <p:nvPr/>
        </p:nvSpPr>
        <p:spPr>
          <a:xfrm>
            <a:off x="-94615" y="635"/>
            <a:ext cx="2162810" cy="68567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326640" y="355600"/>
            <a:ext cx="9596120" cy="54895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Testing and Quality Assurance</a:t>
            </a:r>
            <a:endParaRPr lang="en-US" sz="4000" b="1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Testing Methodologies: Our testing approach included comprehensive unit and integration testing, with an emphasis on test-driven development (TDD) to maintain high software quality.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Test Cases and Results: We meticulously documented test cases, executed them rigorously, and tracked results, ensuring the reliability and stability of the system.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Bug Tracking and Resolution: Any identified issues were systematically logged, prioritized, and resolved, contributing to a robust and user-friendly application.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" name="Picture 106"/>
          <p:cNvPicPr/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1960245" y="1270"/>
            <a:ext cx="10232390" cy="6856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s 4"/>
          <p:cNvSpPr/>
          <p:nvPr/>
        </p:nvSpPr>
        <p:spPr>
          <a:xfrm>
            <a:off x="-94615" y="635"/>
            <a:ext cx="2162810" cy="68567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105660" y="293370"/>
            <a:ext cx="10086340" cy="59201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Results and Findings</a:t>
            </a:r>
            <a:endParaRPr lang="en-US" sz="4000" b="1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System Performance: The system exhibited outstanding performance metrics with high user adoption among refugees and efficient data retrieval for authorized organizations.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Feedback and Usability Findings: Positive user feedback highlighted the system's ease of use, with minor suggestions for interface enhancements, resulting in high user satisfaction.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 Security and Privacy Assessment: Rigorous data security measures, including encryption and access controls, ensured compliance with data protection regulations, and no reported data breaches or security incidents.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8" name="Picture 107"/>
          <p:cNvPicPr/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2068195" y="-635"/>
            <a:ext cx="1012444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s 4"/>
          <p:cNvSpPr/>
          <p:nvPr/>
        </p:nvSpPr>
        <p:spPr>
          <a:xfrm>
            <a:off x="-94615" y="635"/>
            <a:ext cx="2162810" cy="68567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280285" y="570230"/>
            <a:ext cx="9911715" cy="5139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Discussion</a:t>
            </a:r>
            <a:endParaRPr lang="en-US" sz="4000" b="1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Interpretation of Results: We analyze the achieved results in the context of project objectives, highlighting the alignment between our efforts and the project's initial goals.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Addressing Challenges: We reflect on the challenges faced during implementation and discuss how they were successfully overcome, contributing to the system's success.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Future Enhancements: Consideration is given to potential improvements and future development opportunities that can further enhance the system's capabilities and impact.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" name="Picture 108"/>
          <p:cNvPicPr/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2068195" y="0"/>
            <a:ext cx="1012380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s 4"/>
          <p:cNvSpPr/>
          <p:nvPr/>
        </p:nvSpPr>
        <p:spPr>
          <a:xfrm>
            <a:off x="-94615" y="635"/>
            <a:ext cx="2162810" cy="68567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494915" y="530225"/>
            <a:ext cx="9043670" cy="5599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Recommendations</a:t>
            </a:r>
            <a:endParaRPr lang="en-US" sz="40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Continuous Improvement: To maintain the system's relevance and effectiveness, we recommend ongoing monitoring and improvements, including updates to security protocols and user interface enhancements.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Expansion of Features: Exploring the expansion of system features, such as additional biometric data types or integration with other humanitarian services, can enhance its functionality.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Collaboration: Collaboration with international organizations and agencies can facilitate scaling the system for broader impact and support.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4948</Words>
  <Application>WPS Presentation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 SemiBold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BKS</cp:lastModifiedBy>
  <cp:revision>1</cp:revision>
  <dcterms:created xsi:type="dcterms:W3CDTF">2023-10-07T16:36:54Z</dcterms:created>
  <dcterms:modified xsi:type="dcterms:W3CDTF">2023-10-07T16:36:54Z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F33D65F46E1341D4A5AD6C5E56B54E41_11</vt:lpwstr>
  </property>
  <property fmtid="{D5CDD505-2E9C-101B-9397-08002B2CF9AE}" pid="3" name="KSOProductBuildVer">
    <vt:lpwstr>1033-12.2.0.13215</vt:lpwstr>
  </property>
</Properties>
</file>