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17"/>
  </p:notesMasterIdLst>
  <p:sldIdLst>
    <p:sldId id="256" r:id="rId2"/>
    <p:sldId id="257" r:id="rId3"/>
    <p:sldId id="369" r:id="rId4"/>
    <p:sldId id="370" r:id="rId5"/>
    <p:sldId id="381" r:id="rId6"/>
    <p:sldId id="373" r:id="rId7"/>
    <p:sldId id="379" r:id="rId8"/>
    <p:sldId id="376" r:id="rId9"/>
    <p:sldId id="382" r:id="rId10"/>
    <p:sldId id="380" r:id="rId11"/>
    <p:sldId id="383" r:id="rId12"/>
    <p:sldId id="375" r:id="rId13"/>
    <p:sldId id="377" r:id="rId14"/>
    <p:sldId id="378" r:id="rId15"/>
    <p:sldId id="3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3" d="100"/>
          <a:sy n="73" d="100"/>
        </p:scale>
        <p:origin x="404"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9E05D0-A421-4EF3-8512-AD1148C82550}" type="datetimeFigureOut">
              <a:rPr lang="en-IN" smtClean="0"/>
              <a:t>19-05-2024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1C5D9F-5FDD-4E04-AD07-37773298FBF3}"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AutoShape 7"/>
          <p:cNvSpPr>
            <a:spLocks noChangeArrowheads="1"/>
          </p:cNvSpPr>
          <p:nvPr/>
        </p:nvSpPr>
        <p:spPr bwMode="auto">
          <a:xfrm>
            <a:off x="914400" y="2393950"/>
            <a:ext cx="10363200" cy="109538"/>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ln>
        </p:spPr>
        <p:txBody>
          <a:bodyPr/>
          <a:lstStyle/>
          <a:p>
            <a:endParaRPr lang="en-IN" sz="1800"/>
          </a:p>
        </p:txBody>
      </p:sp>
      <p:sp>
        <p:nvSpPr>
          <p:cNvPr id="5122" name="Rectangle 2"/>
          <p:cNvSpPr>
            <a:spLocks noGrp="1" noChangeArrowheads="1"/>
          </p:cNvSpPr>
          <p:nvPr>
            <p:ph type="ctrTitle"/>
          </p:nvPr>
        </p:nvSpPr>
        <p:spPr>
          <a:xfrm>
            <a:off x="914400" y="990600"/>
            <a:ext cx="10363200" cy="1371600"/>
          </a:xfrm>
        </p:spPr>
        <p:txBody>
          <a:bodyPr/>
          <a:lstStyle>
            <a:lvl1pPr>
              <a:defRPr sz="4000"/>
            </a:lvl1pPr>
          </a:lstStyle>
          <a:p>
            <a:r>
              <a:rPr lang="en-US"/>
              <a:t>Click to edit Master title style</a:t>
            </a:r>
          </a:p>
        </p:txBody>
      </p:sp>
      <p:sp>
        <p:nvSpPr>
          <p:cNvPr id="5123" name="Rectangle 3"/>
          <p:cNvSpPr>
            <a:spLocks noGrp="1" noChangeArrowheads="1"/>
          </p:cNvSpPr>
          <p:nvPr>
            <p:ph type="subTitle" idx="1"/>
          </p:nvPr>
        </p:nvSpPr>
        <p:spPr>
          <a:xfrm>
            <a:off x="1930400" y="3429000"/>
            <a:ext cx="9347200" cy="1600200"/>
          </a:xfrm>
        </p:spPr>
        <p:txBody>
          <a:bodyPr/>
          <a:lstStyle>
            <a:lvl1pPr marL="0" indent="0">
              <a:buFont typeface="Wingdings" panose="05000000000000000000" pitchFamily="2" charset="2"/>
              <a:buNone/>
              <a:defRPr sz="2800"/>
            </a:lvl1pPr>
          </a:lstStyle>
          <a:p>
            <a:r>
              <a:rPr lang="en-US"/>
              <a:t>Click to edit Master subtitle style</a:t>
            </a:r>
          </a:p>
        </p:txBody>
      </p:sp>
      <p:sp>
        <p:nvSpPr>
          <p:cNvPr id="3" name="Date Placeholder 2"/>
          <p:cNvSpPr>
            <a:spLocks noGrp="1" noChangeArrowheads="1"/>
          </p:cNvSpPr>
          <p:nvPr>
            <p:ph type="dt" sz="half" idx="10"/>
          </p:nvPr>
        </p:nvSpPr>
        <p:spPr>
          <a:xfrm>
            <a:off x="914400" y="6248400"/>
            <a:ext cx="2540000" cy="457200"/>
          </a:xfrm>
        </p:spPr>
        <p:txBody>
          <a:bodyPr/>
          <a:lstStyle>
            <a:lvl1pPr>
              <a:defRPr/>
            </a:lvl1pPr>
          </a:lstStyle>
          <a:p>
            <a:pPr>
              <a:defRPr/>
            </a:pPr>
            <a:r>
              <a:rPr lang="en-US"/>
              <a:t>Phase-II First Review</a:t>
            </a:r>
          </a:p>
        </p:txBody>
      </p:sp>
      <p:sp>
        <p:nvSpPr>
          <p:cNvPr id="4" name="Footer Placeholder 3"/>
          <p:cNvSpPr>
            <a:spLocks noGrp="1" noChangeArrowheads="1"/>
          </p:cNvSpPr>
          <p:nvPr>
            <p:ph type="ftr" sz="quarter" idx="11"/>
          </p:nvPr>
        </p:nvSpPr>
        <p:spPr>
          <a:xfrm>
            <a:off x="4165600" y="6248400"/>
            <a:ext cx="3860800" cy="457200"/>
          </a:xfrm>
        </p:spPr>
        <p:txBody>
          <a:bodyPr/>
          <a:lstStyle>
            <a:lvl1pPr>
              <a:defRPr/>
            </a:lvl1pPr>
          </a:lstStyle>
          <a:p>
            <a:pPr>
              <a:defRPr/>
            </a:pPr>
            <a:r>
              <a:rPr lang="en-US"/>
              <a:t>Department of Computer Science and Engineering</a:t>
            </a:r>
          </a:p>
        </p:txBody>
      </p:sp>
      <p:sp>
        <p:nvSpPr>
          <p:cNvPr id="5" name="Slide Number Placeholder 4"/>
          <p:cNvSpPr>
            <a:spLocks noGrp="1" noChangeArrowheads="1"/>
          </p:cNvSpPr>
          <p:nvPr>
            <p:ph type="sldNum" sz="quarter" idx="12"/>
          </p:nvPr>
        </p:nvSpPr>
        <p:spPr>
          <a:xfrm>
            <a:off x="8737600" y="6248400"/>
            <a:ext cx="2540000" cy="457200"/>
          </a:xfrm>
        </p:spPr>
        <p:txBody>
          <a:bodyPr/>
          <a:lstStyle>
            <a:lvl1pPr>
              <a:defRPr smtClean="0"/>
            </a:lvl1pPr>
          </a:lstStyle>
          <a:p>
            <a:pPr>
              <a:defRPr/>
            </a:pPr>
            <a:fld id="{D8F95DA7-9E0E-467D-A139-0471DC1777CB}" type="slidenum">
              <a:rPr lang="en-US" altLang="en-US"/>
              <a:t>‹#›</a:t>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dt" sz="half" idx="10"/>
          </p:nvPr>
        </p:nvSpPr>
        <p:spPr/>
        <p:txBody>
          <a:bodyPr/>
          <a:lstStyle>
            <a:lvl1pPr>
              <a:defRPr/>
            </a:lvl1pPr>
          </a:lstStyle>
          <a:p>
            <a:pPr>
              <a:defRPr/>
            </a:pPr>
            <a:r>
              <a:rPr lang="en-US"/>
              <a:t>Phase-II First Review</a:t>
            </a:r>
          </a:p>
        </p:txBody>
      </p:sp>
      <p:sp>
        <p:nvSpPr>
          <p:cNvPr id="5"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p>
        </p:txBody>
      </p:sp>
      <p:sp>
        <p:nvSpPr>
          <p:cNvPr id="6" name="Rectangle 8"/>
          <p:cNvSpPr>
            <a:spLocks noGrp="1" noChangeArrowheads="1"/>
          </p:cNvSpPr>
          <p:nvPr>
            <p:ph type="sldNum" sz="quarter" idx="12"/>
          </p:nvPr>
        </p:nvSpPr>
        <p:spPr/>
        <p:txBody>
          <a:bodyPr/>
          <a:lstStyle>
            <a:lvl1pPr>
              <a:defRPr/>
            </a:lvl1pPr>
          </a:lstStyle>
          <a:p>
            <a:pPr>
              <a:defRPr/>
            </a:pPr>
            <a:fld id="{5367E6EB-B6CA-430B-8761-75C737CF7AF1}" type="slidenum">
              <a:rPr lang="en-US" altLang="en-US"/>
              <a:t>‹#›</a:t>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65118" y="304800"/>
            <a:ext cx="2669116" cy="5715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55651" y="304800"/>
            <a:ext cx="7806267" cy="5715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dt" sz="half" idx="10"/>
          </p:nvPr>
        </p:nvSpPr>
        <p:spPr/>
        <p:txBody>
          <a:bodyPr/>
          <a:lstStyle>
            <a:lvl1pPr>
              <a:defRPr/>
            </a:lvl1pPr>
          </a:lstStyle>
          <a:p>
            <a:pPr>
              <a:defRPr/>
            </a:pPr>
            <a:r>
              <a:rPr lang="en-US"/>
              <a:t>Phase-II First Review</a:t>
            </a:r>
          </a:p>
        </p:txBody>
      </p:sp>
      <p:sp>
        <p:nvSpPr>
          <p:cNvPr id="5"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p>
        </p:txBody>
      </p:sp>
      <p:sp>
        <p:nvSpPr>
          <p:cNvPr id="6" name="Rectangle 8"/>
          <p:cNvSpPr>
            <a:spLocks noGrp="1" noChangeArrowheads="1"/>
          </p:cNvSpPr>
          <p:nvPr>
            <p:ph type="sldNum" sz="quarter" idx="12"/>
          </p:nvPr>
        </p:nvSpPr>
        <p:spPr/>
        <p:txBody>
          <a:bodyPr/>
          <a:lstStyle>
            <a:lvl1pPr>
              <a:defRPr/>
            </a:lvl1pPr>
          </a:lstStyle>
          <a:p>
            <a:pPr>
              <a:defRPr/>
            </a:pPr>
            <a:fld id="{3031276A-AAE7-4DAF-B5DC-CD9EE96B703D}" type="slidenum">
              <a:rPr lang="en-US" altLang="en-US"/>
              <a:t>‹#›</a:t>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dt" sz="half" idx="10"/>
          </p:nvPr>
        </p:nvSpPr>
        <p:spPr/>
        <p:txBody>
          <a:bodyPr/>
          <a:lstStyle>
            <a:lvl1pPr>
              <a:defRPr/>
            </a:lvl1pPr>
          </a:lstStyle>
          <a:p>
            <a:pPr>
              <a:defRPr/>
            </a:pPr>
            <a:r>
              <a:rPr lang="en-US"/>
              <a:t>Phase-II First Review</a:t>
            </a:r>
          </a:p>
        </p:txBody>
      </p:sp>
      <p:sp>
        <p:nvSpPr>
          <p:cNvPr id="5"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p>
        </p:txBody>
      </p:sp>
      <p:sp>
        <p:nvSpPr>
          <p:cNvPr id="6" name="Rectangle 8"/>
          <p:cNvSpPr>
            <a:spLocks noGrp="1" noChangeArrowheads="1"/>
          </p:cNvSpPr>
          <p:nvPr>
            <p:ph type="sldNum" sz="quarter" idx="12"/>
          </p:nvPr>
        </p:nvSpPr>
        <p:spPr/>
        <p:txBody>
          <a:bodyPr/>
          <a:lstStyle>
            <a:lvl1pPr>
              <a:defRPr/>
            </a:lvl1pPr>
          </a:lstStyle>
          <a:p>
            <a:pPr>
              <a:defRPr/>
            </a:pPr>
            <a:fld id="{BDC2143B-610F-499C-A392-DFFBE135A7B2}" type="slidenum">
              <a:rPr lang="en-US" altLang="en-US"/>
              <a:t>‹#›</a:t>
            </a:fld>
            <a:endParaRPr lang="en-US"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p:cNvSpPr>
            <a:spLocks noGrp="1" noChangeArrowheads="1"/>
          </p:cNvSpPr>
          <p:nvPr>
            <p:ph type="dt" sz="half" idx="10"/>
          </p:nvPr>
        </p:nvSpPr>
        <p:spPr/>
        <p:txBody>
          <a:bodyPr/>
          <a:lstStyle>
            <a:lvl1pPr>
              <a:defRPr/>
            </a:lvl1pPr>
          </a:lstStyle>
          <a:p>
            <a:pPr>
              <a:defRPr/>
            </a:pPr>
            <a:r>
              <a:rPr lang="en-US"/>
              <a:t>Phase-II First Review</a:t>
            </a:r>
          </a:p>
        </p:txBody>
      </p:sp>
      <p:sp>
        <p:nvSpPr>
          <p:cNvPr id="5"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p>
        </p:txBody>
      </p:sp>
      <p:sp>
        <p:nvSpPr>
          <p:cNvPr id="6" name="Rectangle 8"/>
          <p:cNvSpPr>
            <a:spLocks noGrp="1" noChangeArrowheads="1"/>
          </p:cNvSpPr>
          <p:nvPr>
            <p:ph type="sldNum" sz="quarter" idx="12"/>
          </p:nvPr>
        </p:nvSpPr>
        <p:spPr/>
        <p:txBody>
          <a:bodyPr/>
          <a:lstStyle>
            <a:lvl1pPr>
              <a:defRPr/>
            </a:lvl1pPr>
          </a:lstStyle>
          <a:p>
            <a:pPr>
              <a:defRPr/>
            </a:pPr>
            <a:fld id="{575C213C-AC18-4D5A-BA73-4550FF50B842}" type="slidenum">
              <a:rPr lang="en-US" altLang="en-US"/>
              <a:t>‹#›</a:t>
            </a:fld>
            <a:endParaRPr lang="en-US"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556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12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dt" sz="half" idx="10"/>
          </p:nvPr>
        </p:nvSpPr>
        <p:spPr/>
        <p:txBody>
          <a:bodyPr/>
          <a:lstStyle>
            <a:lvl1pPr>
              <a:defRPr/>
            </a:lvl1pPr>
          </a:lstStyle>
          <a:p>
            <a:pPr>
              <a:defRPr/>
            </a:pPr>
            <a:r>
              <a:rPr lang="en-US"/>
              <a:t>Phase-II First Review</a:t>
            </a:r>
          </a:p>
        </p:txBody>
      </p:sp>
      <p:sp>
        <p:nvSpPr>
          <p:cNvPr id="6"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p>
        </p:txBody>
      </p:sp>
      <p:sp>
        <p:nvSpPr>
          <p:cNvPr id="7" name="Rectangle 8"/>
          <p:cNvSpPr>
            <a:spLocks noGrp="1" noChangeArrowheads="1"/>
          </p:cNvSpPr>
          <p:nvPr>
            <p:ph type="sldNum" sz="quarter" idx="12"/>
          </p:nvPr>
        </p:nvSpPr>
        <p:spPr/>
        <p:txBody>
          <a:bodyPr/>
          <a:lstStyle>
            <a:lvl1pPr>
              <a:defRPr/>
            </a:lvl1pPr>
          </a:lstStyle>
          <a:p>
            <a:pPr>
              <a:defRPr/>
            </a:pPr>
            <a:fld id="{7A8ED4EA-E359-45F1-B86A-A40772B25C23}" type="slidenum">
              <a:rPr lang="en-US" altLang="en-US"/>
              <a:t>‹#›</a:t>
            </a:fld>
            <a:endParaRPr lang="en-US"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a:spLocks noGrp="1" noChangeArrowheads="1"/>
          </p:cNvSpPr>
          <p:nvPr>
            <p:ph type="dt" sz="half" idx="10"/>
          </p:nvPr>
        </p:nvSpPr>
        <p:spPr/>
        <p:txBody>
          <a:bodyPr/>
          <a:lstStyle>
            <a:lvl1pPr>
              <a:defRPr/>
            </a:lvl1pPr>
          </a:lstStyle>
          <a:p>
            <a:pPr>
              <a:defRPr/>
            </a:pPr>
            <a:r>
              <a:rPr lang="en-US"/>
              <a:t>Phase-II First Review</a:t>
            </a:r>
          </a:p>
        </p:txBody>
      </p:sp>
      <p:sp>
        <p:nvSpPr>
          <p:cNvPr id="8"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p>
        </p:txBody>
      </p:sp>
      <p:sp>
        <p:nvSpPr>
          <p:cNvPr id="9" name="Rectangle 8"/>
          <p:cNvSpPr>
            <a:spLocks noGrp="1" noChangeArrowheads="1"/>
          </p:cNvSpPr>
          <p:nvPr>
            <p:ph type="sldNum" sz="quarter" idx="12"/>
          </p:nvPr>
        </p:nvSpPr>
        <p:spPr/>
        <p:txBody>
          <a:bodyPr/>
          <a:lstStyle>
            <a:lvl1pPr>
              <a:defRPr/>
            </a:lvl1pPr>
          </a:lstStyle>
          <a:p>
            <a:pPr>
              <a:defRPr/>
            </a:pPr>
            <a:fld id="{E637AD66-1F60-49BE-A2E9-D91D10CB91F3}" type="slidenum">
              <a:rPr lang="en-US" altLang="en-US"/>
              <a:t>‹#›</a:t>
            </a:fld>
            <a:endParaRPr lang="en-US"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p:cNvSpPr>
            <a:spLocks noGrp="1" noChangeArrowheads="1"/>
          </p:cNvSpPr>
          <p:nvPr>
            <p:ph type="dt" sz="half" idx="10"/>
          </p:nvPr>
        </p:nvSpPr>
        <p:spPr/>
        <p:txBody>
          <a:bodyPr/>
          <a:lstStyle>
            <a:lvl1pPr>
              <a:defRPr/>
            </a:lvl1pPr>
          </a:lstStyle>
          <a:p>
            <a:pPr>
              <a:defRPr/>
            </a:pPr>
            <a:r>
              <a:rPr lang="en-US"/>
              <a:t>Phase-II First Review</a:t>
            </a:r>
          </a:p>
        </p:txBody>
      </p:sp>
      <p:sp>
        <p:nvSpPr>
          <p:cNvPr id="4"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p>
        </p:txBody>
      </p:sp>
      <p:sp>
        <p:nvSpPr>
          <p:cNvPr id="5" name="Rectangle 8"/>
          <p:cNvSpPr>
            <a:spLocks noGrp="1" noChangeArrowheads="1"/>
          </p:cNvSpPr>
          <p:nvPr>
            <p:ph type="sldNum" sz="quarter" idx="12"/>
          </p:nvPr>
        </p:nvSpPr>
        <p:spPr/>
        <p:txBody>
          <a:bodyPr/>
          <a:lstStyle>
            <a:lvl1pPr>
              <a:defRPr/>
            </a:lvl1pPr>
          </a:lstStyle>
          <a:p>
            <a:pPr>
              <a:defRPr/>
            </a:pPr>
            <a:fld id="{F583B680-F650-469F-A231-392F163461F6}" type="slidenum">
              <a:rPr lang="en-US" altLang="en-US"/>
              <a:t>‹#›</a:t>
            </a:fld>
            <a:endParaRPr lang="en-US"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p:txBody>
          <a:bodyPr/>
          <a:lstStyle>
            <a:lvl1pPr>
              <a:defRPr/>
            </a:lvl1pPr>
          </a:lstStyle>
          <a:p>
            <a:pPr>
              <a:defRPr/>
            </a:pPr>
            <a:r>
              <a:rPr lang="en-US"/>
              <a:t>Phase-II First Review</a:t>
            </a:r>
          </a:p>
        </p:txBody>
      </p:sp>
      <p:sp>
        <p:nvSpPr>
          <p:cNvPr id="3"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p>
        </p:txBody>
      </p:sp>
      <p:sp>
        <p:nvSpPr>
          <p:cNvPr id="4" name="Rectangle 8"/>
          <p:cNvSpPr>
            <a:spLocks noGrp="1" noChangeArrowheads="1"/>
          </p:cNvSpPr>
          <p:nvPr>
            <p:ph type="sldNum" sz="quarter" idx="12"/>
          </p:nvPr>
        </p:nvSpPr>
        <p:spPr/>
        <p:txBody>
          <a:bodyPr/>
          <a:lstStyle>
            <a:lvl1pPr>
              <a:defRPr/>
            </a:lvl1pPr>
          </a:lstStyle>
          <a:p>
            <a:pPr>
              <a:defRPr/>
            </a:pPr>
            <a:fld id="{DD537315-F462-4C74-88B4-A900525A3FAA}" type="slidenum">
              <a:rPr lang="en-US" altLang="en-US"/>
              <a:t>‹#›</a:t>
            </a:fld>
            <a:endParaRPr lang="en-US"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dt" sz="half" idx="10"/>
          </p:nvPr>
        </p:nvSpPr>
        <p:spPr/>
        <p:txBody>
          <a:bodyPr/>
          <a:lstStyle>
            <a:lvl1pPr>
              <a:defRPr/>
            </a:lvl1pPr>
          </a:lstStyle>
          <a:p>
            <a:pPr>
              <a:defRPr/>
            </a:pPr>
            <a:r>
              <a:rPr lang="en-US"/>
              <a:t>Phase-II First Review</a:t>
            </a:r>
          </a:p>
        </p:txBody>
      </p:sp>
      <p:sp>
        <p:nvSpPr>
          <p:cNvPr id="6"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p>
        </p:txBody>
      </p:sp>
      <p:sp>
        <p:nvSpPr>
          <p:cNvPr id="7" name="Rectangle 8"/>
          <p:cNvSpPr>
            <a:spLocks noGrp="1" noChangeArrowheads="1"/>
          </p:cNvSpPr>
          <p:nvPr>
            <p:ph type="sldNum" sz="quarter" idx="12"/>
          </p:nvPr>
        </p:nvSpPr>
        <p:spPr/>
        <p:txBody>
          <a:bodyPr/>
          <a:lstStyle>
            <a:lvl1pPr>
              <a:defRPr/>
            </a:lvl1pPr>
          </a:lstStyle>
          <a:p>
            <a:pPr>
              <a:defRPr/>
            </a:pPr>
            <a:fld id="{379B2829-DA13-4801-8FBD-6D5729CB9593}" type="slidenum">
              <a:rPr lang="en-US" altLang="en-US"/>
              <a:t>‹#›</a:t>
            </a:fld>
            <a:endParaRPr lang="en-US"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dt" sz="half" idx="10"/>
          </p:nvPr>
        </p:nvSpPr>
        <p:spPr/>
        <p:txBody>
          <a:bodyPr/>
          <a:lstStyle>
            <a:lvl1pPr>
              <a:defRPr/>
            </a:lvl1pPr>
          </a:lstStyle>
          <a:p>
            <a:pPr>
              <a:defRPr/>
            </a:pPr>
            <a:r>
              <a:rPr lang="en-US"/>
              <a:t>Phase-II First Review</a:t>
            </a:r>
          </a:p>
        </p:txBody>
      </p:sp>
      <p:sp>
        <p:nvSpPr>
          <p:cNvPr id="6"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p>
        </p:txBody>
      </p:sp>
      <p:sp>
        <p:nvSpPr>
          <p:cNvPr id="7" name="Rectangle 8"/>
          <p:cNvSpPr>
            <a:spLocks noGrp="1" noChangeArrowheads="1"/>
          </p:cNvSpPr>
          <p:nvPr>
            <p:ph type="sldNum" sz="quarter" idx="12"/>
          </p:nvPr>
        </p:nvSpPr>
        <p:spPr/>
        <p:txBody>
          <a:bodyPr/>
          <a:lstStyle>
            <a:lvl1pPr>
              <a:defRPr/>
            </a:lvl1pPr>
          </a:lstStyle>
          <a:p>
            <a:pPr>
              <a:defRPr/>
            </a:pPr>
            <a:fld id="{B5B0EEF8-84AE-4BCB-9844-5B22523396C9}" type="slidenum">
              <a:rPr lang="en-US" altLang="en-US"/>
              <a:t>‹#›</a:t>
            </a:fld>
            <a:endParaRPr lang="en-US"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tile tx="0" ty="0" sx="100000" sy="100000" flip="none" algn="tl"/>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766233" y="304801"/>
            <a:ext cx="10668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p>
            <a:pPr lvl="0"/>
            <a:r>
              <a:rPr lang="en-US" altLang="en-US"/>
              <a:t>Click to edit Master title style</a:t>
            </a:r>
          </a:p>
        </p:txBody>
      </p:sp>
      <p:sp>
        <p:nvSpPr>
          <p:cNvPr id="1027" name="Rectangle 3"/>
          <p:cNvSpPr>
            <a:spLocks noGrp="1" noChangeArrowheads="1"/>
          </p:cNvSpPr>
          <p:nvPr>
            <p:ph type="body" idx="1"/>
          </p:nvPr>
        </p:nvSpPr>
        <p:spPr bwMode="auto">
          <a:xfrm>
            <a:off x="755651" y="1752600"/>
            <a:ext cx="10668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AutoShape 4"/>
          <p:cNvSpPr>
            <a:spLocks noChangeArrowheads="1"/>
          </p:cNvSpPr>
          <p:nvPr/>
        </p:nvSpPr>
        <p:spPr bwMode="auto">
          <a:xfrm>
            <a:off x="812800" y="1566864"/>
            <a:ext cx="10610851"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ln>
        </p:spPr>
        <p:txBody>
          <a:bodyPr/>
          <a:lstStyle/>
          <a:p>
            <a:endParaRPr lang="en-IN" sz="1800"/>
          </a:p>
        </p:txBody>
      </p:sp>
      <p:sp>
        <p:nvSpPr>
          <p:cNvPr id="1029" name="Line 5"/>
          <p:cNvSpPr>
            <a:spLocks noChangeShapeType="1"/>
          </p:cNvSpPr>
          <p:nvPr/>
        </p:nvSpPr>
        <p:spPr bwMode="auto">
          <a:xfrm flipV="1">
            <a:off x="812800" y="6172200"/>
            <a:ext cx="10566400" cy="0"/>
          </a:xfrm>
          <a:prstGeom prst="line">
            <a:avLst/>
          </a:prstGeom>
          <a:noFill/>
          <a:ln w="3175">
            <a:solidFill>
              <a:schemeClr val="accent2"/>
            </a:solidFill>
            <a:round/>
          </a:ln>
          <a:extLst>
            <a:ext uri="{909E8E84-426E-40DD-AFC4-6F175D3DCCD1}">
              <a14:hiddenFill xmlns:a14="http://schemas.microsoft.com/office/drawing/2010/main">
                <a:noFill/>
              </a14:hiddenFill>
            </a:ext>
          </a:extLst>
        </p:spPr>
        <p:txBody>
          <a:bodyPr/>
          <a:lstStyle/>
          <a:p>
            <a:endParaRPr lang="en-IN" sz="1800"/>
          </a:p>
        </p:txBody>
      </p:sp>
      <p:sp>
        <p:nvSpPr>
          <p:cNvPr id="4102" name="Rectangle 6"/>
          <p:cNvSpPr>
            <a:spLocks noGrp="1" noChangeArrowheads="1"/>
          </p:cNvSpPr>
          <p:nvPr>
            <p:ph type="dt" sz="half" idx="2"/>
          </p:nvPr>
        </p:nvSpPr>
        <p:spPr bwMode="auto">
          <a:xfrm>
            <a:off x="812800" y="6245225"/>
            <a:ext cx="2641600" cy="476250"/>
          </a:xfrm>
          <a:prstGeom prst="rect">
            <a:avLst/>
          </a:prstGeom>
          <a:noFill/>
          <a:ln w="9525">
            <a:noFill/>
            <a:miter lim="800000"/>
          </a:ln>
          <a:effectLst/>
        </p:spPr>
        <p:txBody>
          <a:bodyPr vert="horz" wrap="square" lIns="91440" tIns="45720" rIns="91440" bIns="45720" numCol="1" anchor="t" anchorCtr="0" compatLnSpc="1"/>
          <a:lstStyle>
            <a:lvl1pPr eaLnBrk="1" hangingPunct="1">
              <a:defRPr sz="1200">
                <a:cs typeface="+mn-cs"/>
              </a:defRPr>
            </a:lvl1pPr>
          </a:lstStyle>
          <a:p>
            <a:pPr>
              <a:defRPr/>
            </a:pPr>
            <a:r>
              <a:rPr lang="en-US"/>
              <a:t>Phase-II First Review</a:t>
            </a:r>
          </a:p>
        </p:txBody>
      </p:sp>
      <p:sp>
        <p:nvSpPr>
          <p:cNvPr id="4103" name="Rectangle 7"/>
          <p:cNvSpPr>
            <a:spLocks noGrp="1" noChangeArrowheads="1"/>
          </p:cNvSpPr>
          <p:nvPr>
            <p:ph type="ftr" sz="quarter" idx="3"/>
          </p:nvPr>
        </p:nvSpPr>
        <p:spPr bwMode="auto">
          <a:xfrm>
            <a:off x="4165600" y="6245225"/>
            <a:ext cx="3860800" cy="476250"/>
          </a:xfrm>
          <a:prstGeom prst="rect">
            <a:avLst/>
          </a:prstGeom>
          <a:noFill/>
          <a:ln w="9525">
            <a:noFill/>
            <a:miter lim="800000"/>
          </a:ln>
          <a:effectLst/>
        </p:spPr>
        <p:txBody>
          <a:bodyPr vert="horz" wrap="square" lIns="91440" tIns="45720" rIns="91440" bIns="45720" numCol="1" anchor="t" anchorCtr="0" compatLnSpc="1"/>
          <a:lstStyle>
            <a:lvl1pPr algn="ctr" eaLnBrk="1" hangingPunct="1">
              <a:defRPr sz="1200">
                <a:cs typeface="+mn-cs"/>
              </a:defRPr>
            </a:lvl1pPr>
          </a:lstStyle>
          <a:p>
            <a:pPr>
              <a:defRPr/>
            </a:pPr>
            <a:r>
              <a:rPr lang="en-US"/>
              <a:t>Department of Computer Science and Engineering</a:t>
            </a:r>
          </a:p>
        </p:txBody>
      </p:sp>
      <p:sp>
        <p:nvSpPr>
          <p:cNvPr id="4104" name="Rectangle 8"/>
          <p:cNvSpPr>
            <a:spLocks noGrp="1" noChangeArrowheads="1"/>
          </p:cNvSpPr>
          <p:nvPr>
            <p:ph type="sldNum" sz="quarter" idx="4"/>
          </p:nvPr>
        </p:nvSpPr>
        <p:spPr bwMode="auto">
          <a:xfrm>
            <a:off x="8737600" y="6245225"/>
            <a:ext cx="2641600" cy="47625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200" smtClean="0"/>
            </a:lvl1pPr>
          </a:lstStyle>
          <a:p>
            <a:pPr>
              <a:defRPr/>
            </a:pPr>
            <a:fld id="{756AFA5A-A15D-402B-9810-66A481E98194}" type="slidenum">
              <a:rPr lang="en-US" altLang="en-US"/>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defRPr>
      </a:lvl2pPr>
      <a:lvl3pPr algn="l" rtl="0" eaLnBrk="0" fontAlgn="base" hangingPunct="0">
        <a:spcBef>
          <a:spcPct val="0"/>
        </a:spcBef>
        <a:spcAft>
          <a:spcPct val="0"/>
        </a:spcAft>
        <a:defRPr sz="3800">
          <a:solidFill>
            <a:schemeClr val="tx2"/>
          </a:solidFill>
          <a:latin typeface="Verdana" panose="020B0604030504040204" pitchFamily="34" charset="0"/>
        </a:defRPr>
      </a:lvl3pPr>
      <a:lvl4pPr algn="l" rtl="0" eaLnBrk="0" fontAlgn="base" hangingPunct="0">
        <a:spcBef>
          <a:spcPct val="0"/>
        </a:spcBef>
        <a:spcAft>
          <a:spcPct val="0"/>
        </a:spcAft>
        <a:defRPr sz="3800">
          <a:solidFill>
            <a:schemeClr val="tx2"/>
          </a:solidFill>
          <a:latin typeface="Verdana" panose="020B0604030504040204" pitchFamily="34" charset="0"/>
        </a:defRPr>
      </a:lvl4pPr>
      <a:lvl5pPr algn="l" rtl="0" eaLnBrk="0" fontAlgn="base" hangingPunct="0">
        <a:spcBef>
          <a:spcPct val="0"/>
        </a:spcBef>
        <a:spcAft>
          <a:spcPct val="0"/>
        </a:spcAft>
        <a:defRPr sz="3800">
          <a:solidFill>
            <a:schemeClr val="tx2"/>
          </a:solidFill>
          <a:latin typeface="Verdana" panose="020B0604030504040204" pitchFamily="34" charset="0"/>
        </a:defRPr>
      </a:lvl5pPr>
      <a:lvl6pPr marL="457200" algn="l" rtl="0" fontAlgn="base">
        <a:spcBef>
          <a:spcPct val="0"/>
        </a:spcBef>
        <a:spcAft>
          <a:spcPct val="0"/>
        </a:spcAft>
        <a:defRPr sz="3800">
          <a:solidFill>
            <a:schemeClr val="tx2"/>
          </a:solidFill>
          <a:latin typeface="Verdana" panose="020B0604030504040204" pitchFamily="34" charset="0"/>
        </a:defRPr>
      </a:lvl6pPr>
      <a:lvl7pPr marL="914400" algn="l" rtl="0" fontAlgn="base">
        <a:spcBef>
          <a:spcPct val="0"/>
        </a:spcBef>
        <a:spcAft>
          <a:spcPct val="0"/>
        </a:spcAft>
        <a:defRPr sz="3800">
          <a:solidFill>
            <a:schemeClr val="tx2"/>
          </a:solidFill>
          <a:latin typeface="Verdana" panose="020B0604030504040204" pitchFamily="34" charset="0"/>
        </a:defRPr>
      </a:lvl7pPr>
      <a:lvl8pPr marL="1371600" algn="l" rtl="0" fontAlgn="base">
        <a:spcBef>
          <a:spcPct val="0"/>
        </a:spcBef>
        <a:spcAft>
          <a:spcPct val="0"/>
        </a:spcAft>
        <a:defRPr sz="3800">
          <a:solidFill>
            <a:schemeClr val="tx2"/>
          </a:solidFill>
          <a:latin typeface="Verdana" panose="020B0604030504040204" pitchFamily="34" charset="0"/>
        </a:defRPr>
      </a:lvl8pPr>
      <a:lvl9pPr marL="1828800" algn="l" rtl="0" fontAlgn="base">
        <a:spcBef>
          <a:spcPct val="0"/>
        </a:spcBef>
        <a:spcAft>
          <a:spcPct val="0"/>
        </a:spcAft>
        <a:defRPr sz="3800">
          <a:solidFill>
            <a:schemeClr val="tx2"/>
          </a:solidFill>
          <a:latin typeface="Verdana" panose="020B0604030504040204" pitchFamily="34" charset="0"/>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 Id="rId5" Type="http://schemas.openxmlformats.org/officeDocument/2006/relationships/image" Target="../media/image11.jpeg"/><Relationship Id="rId4" Type="http://schemas.openxmlformats.org/officeDocument/2006/relationships/image" Target="../media/image10.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a:blip r:embed="rId4"/>
          <a:stretch>
            <a:fillRect/>
          </a:stretch>
        </p:blipFill>
        <p:spPr>
          <a:xfrm>
            <a:off x="80384" y="89477"/>
            <a:ext cx="2924175" cy="952500"/>
          </a:xfrm>
          <a:prstGeom prst="rect">
            <a:avLst/>
          </a:prstGeom>
        </p:spPr>
      </p:pic>
      <p:pic>
        <p:nvPicPr>
          <p:cNvPr id="7" name="Picture 6"/>
          <p:cNvPicPr>
            <a:picLocks noChangeAspect="1"/>
          </p:cNvPicPr>
          <p:nvPr/>
        </p:nvPicPr>
        <p:blipFill>
          <a:blip r:embed="rId5"/>
          <a:stretch>
            <a:fillRect/>
          </a:stretch>
        </p:blipFill>
        <p:spPr>
          <a:xfrm>
            <a:off x="11111491" y="64077"/>
            <a:ext cx="1000125" cy="1143000"/>
          </a:xfrm>
          <a:prstGeom prst="rect">
            <a:avLst/>
          </a:prstGeom>
        </p:spPr>
      </p:pic>
      <p:sp>
        <p:nvSpPr>
          <p:cNvPr id="9" name="Title 1"/>
          <p:cNvSpPr txBox="1"/>
          <p:nvPr/>
        </p:nvSpPr>
        <p:spPr>
          <a:xfrm>
            <a:off x="789712" y="3000370"/>
            <a:ext cx="10515600" cy="1325563"/>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ctr">
              <a:lnSpc>
                <a:spcPct val="150000"/>
              </a:lnSpc>
            </a:pPr>
            <a:r>
              <a:rPr lang="en-IN" sz="3600" b="1" dirty="0">
                <a:effectLst/>
                <a:latin typeface="Times New Roman" panose="02020603050405020304" pitchFamily="18" charset="0"/>
                <a:ea typeface="Times New Roman" panose="02020603050405020304" pitchFamily="18" charset="0"/>
              </a:rPr>
              <a:t>LEARNING PLATFORM FOR DISABLED STUDENTS</a:t>
            </a:r>
            <a:endParaRPr lang="en-IN" sz="3600" dirty="0">
              <a:effectLst/>
              <a:latin typeface="Arial" panose="020B0604020202020204" pitchFamily="34" charset="0"/>
              <a:ea typeface="Arial" panose="020B0604020202020204" pitchFamily="34" charset="0"/>
            </a:endParaRPr>
          </a:p>
        </p:txBody>
      </p:sp>
      <p:sp>
        <p:nvSpPr>
          <p:cNvPr id="11" name="TextBox 1"/>
          <p:cNvSpPr txBox="1">
            <a:spLocks noChangeArrowheads="1"/>
          </p:cNvSpPr>
          <p:nvPr/>
        </p:nvSpPr>
        <p:spPr bwMode="auto">
          <a:xfrm>
            <a:off x="4980373" y="5183902"/>
            <a:ext cx="6324939"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r">
              <a:spcBef>
                <a:spcPct val="0"/>
              </a:spcBef>
              <a:buClrTx/>
              <a:buFontTx/>
              <a:buNone/>
            </a:pPr>
            <a:r>
              <a:rPr lang="en-IN" altLang="en-US" sz="2400" b="1" dirty="0">
                <a:solidFill>
                  <a:srgbClr val="FF0000"/>
                </a:solidFill>
              </a:rPr>
              <a:t>Harithaah M S-210701079</a:t>
            </a:r>
          </a:p>
          <a:p>
            <a:pPr algn="r">
              <a:spcBef>
                <a:spcPct val="0"/>
              </a:spcBef>
              <a:buClrTx/>
              <a:buNone/>
            </a:pPr>
            <a:r>
              <a:rPr lang="en-IN" altLang="en-US" sz="2400" b="1" dirty="0" err="1">
                <a:solidFill>
                  <a:srgbClr val="FF0000"/>
                </a:solidFill>
              </a:rPr>
              <a:t>Lakshme</a:t>
            </a:r>
            <a:r>
              <a:rPr lang="en-IN" altLang="en-US" sz="2400" b="1" dirty="0">
                <a:solidFill>
                  <a:srgbClr val="FF0000"/>
                </a:solidFill>
              </a:rPr>
              <a:t> </a:t>
            </a:r>
            <a:r>
              <a:rPr lang="en-IN" altLang="en-US" sz="2400" b="1" dirty="0" err="1">
                <a:solidFill>
                  <a:srgbClr val="FF0000"/>
                </a:solidFill>
              </a:rPr>
              <a:t>Kaarthikaa</a:t>
            </a:r>
            <a:r>
              <a:rPr lang="en-IN" altLang="en-US" sz="2400" b="1" dirty="0">
                <a:solidFill>
                  <a:srgbClr val="FF0000"/>
                </a:solidFill>
              </a:rPr>
              <a:t> S-210701129</a:t>
            </a:r>
          </a:p>
          <a:p>
            <a:pPr algn="r">
              <a:spcBef>
                <a:spcPct val="0"/>
              </a:spcBef>
              <a:buClrTx/>
              <a:buFontTx/>
              <a:buNone/>
            </a:pPr>
            <a:r>
              <a:rPr lang="en-IN" altLang="en-US" sz="2400" b="1" dirty="0" err="1">
                <a:solidFill>
                  <a:srgbClr val="FF0000"/>
                </a:solidFill>
              </a:rPr>
              <a:t>Harishankaran</a:t>
            </a:r>
            <a:r>
              <a:rPr lang="en-IN" altLang="en-US" sz="2400" b="1" dirty="0">
                <a:solidFill>
                  <a:srgbClr val="FF0000"/>
                </a:solidFill>
              </a:rPr>
              <a:t> J K-210701078</a:t>
            </a:r>
          </a:p>
        </p:txBody>
      </p:sp>
      <p:sp>
        <p:nvSpPr>
          <p:cNvPr id="15" name="Title 1"/>
          <p:cNvSpPr txBox="1"/>
          <p:nvPr/>
        </p:nvSpPr>
        <p:spPr>
          <a:xfrm>
            <a:off x="708891" y="1213137"/>
            <a:ext cx="10515600" cy="72245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2800" b="1" dirty="0">
                <a:solidFill>
                  <a:srgbClr val="00B050"/>
                </a:solidFill>
                <a:latin typeface="Verdana" panose="020B0604030504040204" pitchFamily="34" charset="0"/>
                <a:ea typeface="+mn-ea"/>
                <a:cs typeface="+mn-cs"/>
              </a:rPr>
              <a:t>Department of Computer Science and Engineering</a:t>
            </a:r>
          </a:p>
        </p:txBody>
      </p:sp>
      <p:sp>
        <p:nvSpPr>
          <p:cNvPr id="2" name="Title 1"/>
          <p:cNvSpPr txBox="1"/>
          <p:nvPr/>
        </p:nvSpPr>
        <p:spPr>
          <a:xfrm>
            <a:off x="838200" y="1745525"/>
            <a:ext cx="10515600" cy="72245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altLang="en-IN" sz="2800" b="1" dirty="0">
                <a:solidFill>
                  <a:srgbClr val="002060"/>
                </a:solidFill>
                <a:latin typeface="Verdana" panose="020B0604030504040204" pitchFamily="34" charset="0"/>
                <a:ea typeface="+mn-ea"/>
                <a:cs typeface="+mn-cs"/>
              </a:rPr>
              <a:t>GE</a:t>
            </a:r>
            <a:r>
              <a:rPr lang="en-US" altLang="en-IN" sz="2800" b="1" dirty="0">
                <a:solidFill>
                  <a:srgbClr val="002060"/>
                </a:solidFill>
                <a:latin typeface="Verdana" panose="020B0604030504040204" pitchFamily="34" charset="0"/>
                <a:ea typeface="+mn-ea"/>
                <a:cs typeface="+mn-cs"/>
              </a:rPr>
              <a:t>19612</a:t>
            </a:r>
            <a:r>
              <a:rPr lang="en-IN" sz="2800" b="1" dirty="0">
                <a:solidFill>
                  <a:srgbClr val="002060"/>
                </a:solidFill>
                <a:latin typeface="Verdana" panose="020B0604030504040204" pitchFamily="34" charset="0"/>
                <a:ea typeface="+mn-ea"/>
                <a:cs typeface="+mn-cs"/>
              </a:rPr>
              <a:t> – </a:t>
            </a:r>
            <a:r>
              <a:rPr lang="en-US" sz="2800" b="1" dirty="0">
                <a:solidFill>
                  <a:srgbClr val="002060"/>
                </a:solidFill>
                <a:latin typeface="Verdana" panose="020B0604030504040204" pitchFamily="34" charset="0"/>
                <a:ea typeface="+mn-ea"/>
                <a:cs typeface="+mn-cs"/>
              </a:rPr>
              <a:t>PRIEE</a:t>
            </a:r>
            <a:endParaRPr lang="en-US" altLang="en-IN" sz="2800" b="1" dirty="0">
              <a:solidFill>
                <a:srgbClr val="002060"/>
              </a:solidFill>
              <a:latin typeface="Verdana" panose="020B0604030504040204" pitchFamily="34" charset="0"/>
              <a:ea typeface="+mn-ea"/>
              <a:cs typeface="+mn-cs"/>
            </a:endParaRPr>
          </a:p>
        </p:txBody>
      </p:sp>
    </p:spTree>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b="1" dirty="0">
                <a:solidFill>
                  <a:srgbClr val="FF0000"/>
                </a:solidFill>
              </a:rPr>
              <a:t>Implementation/Results of Module</a:t>
            </a:r>
            <a:endParaRPr lang="en-IN" sz="2800" dirty="0"/>
          </a:p>
        </p:txBody>
      </p:sp>
      <p:sp>
        <p:nvSpPr>
          <p:cNvPr id="3" name="Content Placeholder 2"/>
          <p:cNvSpPr>
            <a:spLocks noGrp="1"/>
          </p:cNvSpPr>
          <p:nvPr>
            <p:ph idx="1"/>
          </p:nvPr>
        </p:nvSpPr>
        <p:spPr>
          <a:xfrm>
            <a:off x="755651" y="1752600"/>
            <a:ext cx="10623549" cy="4267200"/>
          </a:xfrm>
        </p:spPr>
        <p:txBody>
          <a:bodyPr/>
          <a:lstStyle/>
          <a:p>
            <a:pPr algn="just">
              <a:lnSpc>
                <a:spcPct val="115000"/>
              </a:lnSpc>
            </a:pPr>
            <a:r>
              <a:rPr lang="en-US" sz="2400" dirty="0">
                <a:effectLst/>
                <a:latin typeface="Times New Roman" panose="02020603050405020304" pitchFamily="18" charset="0"/>
                <a:ea typeface="Times New Roman" panose="02020603050405020304" pitchFamily="18" charset="0"/>
              </a:rPr>
              <a:t>The Deaf Education Platform offers a robust and comprehensive introduction to sign language, targeting both grammar and conversational skills essential for beginners. The lesson covers crucial aspects such as fingerspelling the alphabet, counting from 1 to 10, and basic greetings, making it accessible and practical for new learners. Each topic is supported by clear illustrative images, which help in visual learning and retention. The grammar section delves into the intricacies of sign language structure, including word order, facial expressions, and non-manual markers, providing learners with a solid foundation in understanding and using sign language effectively.</a:t>
            </a:r>
            <a:endParaRPr lang="en-IN" sz="2400" dirty="0">
              <a:effectLst/>
              <a:latin typeface="Times New Roman" panose="02020603050405020304" pitchFamily="18" charset="0"/>
              <a:ea typeface="Times New Roman" panose="02020603050405020304" pitchFamily="18" charset="0"/>
            </a:endParaRPr>
          </a:p>
          <a:p>
            <a:pPr algn="just">
              <a:lnSpc>
                <a:spcPct val="115000"/>
              </a:lnSpc>
            </a:pPr>
            <a:endParaRPr lang="en-IN" sz="2400" dirty="0">
              <a:effectLst/>
              <a:latin typeface="Arial" panose="020B0604020202020204" pitchFamily="34" charset="0"/>
              <a:ea typeface="Arial" panose="020B0604020202020204" pitchFamily="34" charset="0"/>
            </a:endParaRPr>
          </a:p>
        </p:txBody>
      </p:sp>
      <p:sp>
        <p:nvSpPr>
          <p:cNvPr id="8" name="Footer Placeholder 7"/>
          <p:cNvSpPr>
            <a:spLocks noGrp="1"/>
          </p:cNvSpPr>
          <p:nvPr>
            <p:ph type="ftr" sz="quarter" idx="11"/>
          </p:nvPr>
        </p:nvSpPr>
        <p:spPr/>
        <p:txBody>
          <a:bodyPr/>
          <a:lstStyle/>
          <a:p>
            <a:pPr>
              <a:defRPr/>
            </a:pPr>
            <a:r>
              <a:rPr lang="en-US"/>
              <a:t>Department of Computer Science and Engineering</a:t>
            </a:r>
          </a:p>
        </p:txBody>
      </p:sp>
      <p:sp>
        <p:nvSpPr>
          <p:cNvPr id="9" name="Slide Number Placeholder 8"/>
          <p:cNvSpPr>
            <a:spLocks noGrp="1"/>
          </p:cNvSpPr>
          <p:nvPr>
            <p:ph type="sldNum" sz="quarter" idx="12"/>
          </p:nvPr>
        </p:nvSpPr>
        <p:spPr/>
        <p:txBody>
          <a:bodyPr/>
          <a:lstStyle/>
          <a:p>
            <a:pPr>
              <a:defRPr/>
            </a:pPr>
            <a:fld id="{BDC2143B-610F-499C-A392-DFFBE135A7B2}" type="slidenum">
              <a:rPr lang="en-US" altLang="en-US" smtClean="0"/>
              <a:t>10</a:t>
            </a:fld>
            <a:endParaRPr lang="en-US" altLang="en-US"/>
          </a:p>
        </p:txBody>
      </p:sp>
    </p:spTree>
    <p:extLst>
      <p:ext uri="{BB962C8B-B14F-4D97-AF65-F5344CB8AC3E}">
        <p14:creationId xmlns:p14="http://schemas.microsoft.com/office/powerpoint/2010/main" val="1110001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0DABC5A-D811-B018-D105-FE5FD50B59D5}"/>
              </a:ext>
            </a:extLst>
          </p:cNvPr>
          <p:cNvSpPr>
            <a:spLocks noGrp="1"/>
          </p:cNvSpPr>
          <p:nvPr>
            <p:ph type="dt" sz="half" idx="10"/>
          </p:nvPr>
        </p:nvSpPr>
        <p:spPr/>
        <p:txBody>
          <a:bodyPr/>
          <a:lstStyle/>
          <a:p>
            <a:pPr>
              <a:defRPr/>
            </a:pPr>
            <a:r>
              <a:rPr lang="en-US"/>
              <a:t>Phase-II First Review</a:t>
            </a:r>
          </a:p>
        </p:txBody>
      </p:sp>
      <p:sp>
        <p:nvSpPr>
          <p:cNvPr id="3" name="Footer Placeholder 2">
            <a:extLst>
              <a:ext uri="{FF2B5EF4-FFF2-40B4-BE49-F238E27FC236}">
                <a16:creationId xmlns:a16="http://schemas.microsoft.com/office/drawing/2014/main" id="{0C91C811-41EC-EF6E-ADBD-D9DA7C39845B}"/>
              </a:ext>
            </a:extLst>
          </p:cNvPr>
          <p:cNvSpPr>
            <a:spLocks noGrp="1"/>
          </p:cNvSpPr>
          <p:nvPr>
            <p:ph type="ftr" sz="quarter" idx="11"/>
          </p:nvPr>
        </p:nvSpPr>
        <p:spPr/>
        <p:txBody>
          <a:bodyPr/>
          <a:lstStyle/>
          <a:p>
            <a:pPr>
              <a:defRPr/>
            </a:pPr>
            <a:r>
              <a:rPr lang="en-US"/>
              <a:t>Department of Computer Science and Engineering</a:t>
            </a:r>
          </a:p>
        </p:txBody>
      </p:sp>
      <p:sp>
        <p:nvSpPr>
          <p:cNvPr id="4" name="Slide Number Placeholder 3">
            <a:extLst>
              <a:ext uri="{FF2B5EF4-FFF2-40B4-BE49-F238E27FC236}">
                <a16:creationId xmlns:a16="http://schemas.microsoft.com/office/drawing/2014/main" id="{8594F6E6-8DF5-1990-3B1D-F0E6D42487BB}"/>
              </a:ext>
            </a:extLst>
          </p:cNvPr>
          <p:cNvSpPr>
            <a:spLocks noGrp="1"/>
          </p:cNvSpPr>
          <p:nvPr>
            <p:ph type="sldNum" sz="quarter" idx="12"/>
          </p:nvPr>
        </p:nvSpPr>
        <p:spPr/>
        <p:txBody>
          <a:bodyPr/>
          <a:lstStyle/>
          <a:p>
            <a:pPr>
              <a:defRPr/>
            </a:pPr>
            <a:fld id="{DD537315-F462-4C74-88B4-A900525A3FAA}" type="slidenum">
              <a:rPr lang="en-US" altLang="en-US" smtClean="0"/>
              <a:t>11</a:t>
            </a:fld>
            <a:endParaRPr lang="en-US" altLang="en-US"/>
          </a:p>
        </p:txBody>
      </p:sp>
      <p:sp>
        <p:nvSpPr>
          <p:cNvPr id="6" name="TextBox 5">
            <a:extLst>
              <a:ext uri="{FF2B5EF4-FFF2-40B4-BE49-F238E27FC236}">
                <a16:creationId xmlns:a16="http://schemas.microsoft.com/office/drawing/2014/main" id="{AF44464F-CB5E-BB77-6FE4-06B017884D76}"/>
              </a:ext>
            </a:extLst>
          </p:cNvPr>
          <p:cNvSpPr txBox="1"/>
          <p:nvPr/>
        </p:nvSpPr>
        <p:spPr>
          <a:xfrm>
            <a:off x="812799" y="1078076"/>
            <a:ext cx="10264503" cy="584775"/>
          </a:xfrm>
          <a:prstGeom prst="rect">
            <a:avLst/>
          </a:prstGeom>
          <a:noFill/>
        </p:spPr>
        <p:txBody>
          <a:bodyPr wrap="square">
            <a:spAutoFit/>
          </a:bodyPr>
          <a:lstStyle/>
          <a:p>
            <a:r>
              <a:rPr lang="en-US" altLang="en-US" sz="3200" b="1" dirty="0">
                <a:solidFill>
                  <a:srgbClr val="FF0000"/>
                </a:solidFill>
              </a:rPr>
              <a:t>Implementation/Results of Module</a:t>
            </a:r>
            <a:endParaRPr lang="en-IN" sz="3200" dirty="0"/>
          </a:p>
        </p:txBody>
      </p:sp>
      <p:sp>
        <p:nvSpPr>
          <p:cNvPr id="8" name="TextBox 7">
            <a:extLst>
              <a:ext uri="{FF2B5EF4-FFF2-40B4-BE49-F238E27FC236}">
                <a16:creationId xmlns:a16="http://schemas.microsoft.com/office/drawing/2014/main" id="{D65D367F-9D1D-68D6-4D69-422D65271164}"/>
              </a:ext>
            </a:extLst>
          </p:cNvPr>
          <p:cNvSpPr txBox="1"/>
          <p:nvPr/>
        </p:nvSpPr>
        <p:spPr>
          <a:xfrm>
            <a:off x="1105988" y="2033746"/>
            <a:ext cx="10075817" cy="3957302"/>
          </a:xfrm>
          <a:prstGeom prst="rect">
            <a:avLst/>
          </a:prstGeom>
          <a:noFill/>
        </p:spPr>
        <p:txBody>
          <a:bodyPr wrap="square">
            <a:spAutoFit/>
          </a:bodyPr>
          <a:lstStyle/>
          <a:p>
            <a:pPr marL="139065" algn="just">
              <a:lnSpc>
                <a:spcPct val="115000"/>
              </a:lnSpc>
              <a:spcBef>
                <a:spcPts val="390"/>
              </a:spcBef>
              <a:spcAft>
                <a:spcPts val="0"/>
              </a:spcAft>
              <a:tabLst>
                <a:tab pos="409575" algn="l"/>
              </a:tabLst>
            </a:pPr>
            <a:r>
              <a:rPr lang="en-US" sz="2000" dirty="0">
                <a:effectLst/>
                <a:latin typeface="Times New Roman" panose="02020603050405020304" pitchFamily="18" charset="0"/>
                <a:ea typeface="Times New Roman" panose="02020603050405020304" pitchFamily="18" charset="0"/>
              </a:rPr>
              <a:t>The platform's interactive assessment module stands out, featuring well-crafted multiple-choice questions that test learners' grasp of sign language concepts. Questions focus on practical grammar rules, the correct use of non-manual markers, and conversational skills such as starting and maintaining a conversation in sign language. The integrated JavaScript functionality provides immediate feedback, enabling learners to self-assess and identify areas needing improvement. This feedback mechanism enhances the learning experience by reinforcing correct answers and explaining mistakes. Overall, the Deaf Education Platform is a valuable educational tool, designed to be engaging and user-friendly. It effectively combines instructional content with interactive assessments, ensuring that learners acquire a comprehensive understanding of basic sign language and are well-prepared for real-world communication.</a:t>
            </a:r>
            <a:endParaRPr lang="en-IN"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5278788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b="1" dirty="0">
                <a:solidFill>
                  <a:srgbClr val="FF0000"/>
                </a:solidFill>
              </a:rPr>
              <a:t> </a:t>
            </a:r>
            <a:r>
              <a:rPr lang="en-US" altLang="en-US" sz="2800" b="1" dirty="0">
                <a:solidFill>
                  <a:srgbClr val="FF0000"/>
                </a:solidFill>
              </a:rPr>
              <a:t>Conclusion</a:t>
            </a:r>
            <a:endParaRPr lang="en-IN" sz="2800" dirty="0"/>
          </a:p>
        </p:txBody>
      </p:sp>
      <p:sp>
        <p:nvSpPr>
          <p:cNvPr id="3" name="Content Placeholder 2"/>
          <p:cNvSpPr>
            <a:spLocks noGrp="1"/>
          </p:cNvSpPr>
          <p:nvPr>
            <p:ph idx="1"/>
          </p:nvPr>
        </p:nvSpPr>
        <p:spPr/>
        <p:txBody>
          <a:bodyPr/>
          <a:lstStyle/>
          <a:p>
            <a:pPr algn="just">
              <a:lnSpc>
                <a:spcPct val="115000"/>
              </a:lnSpc>
            </a:pPr>
            <a:r>
              <a:rPr lang="en-IN" sz="2400" dirty="0">
                <a:solidFill>
                  <a:srgbClr val="000000"/>
                </a:solidFill>
                <a:effectLst/>
                <a:latin typeface="Times New Roman" panose="02020603050405020304" pitchFamily="18" charset="0"/>
                <a:ea typeface="Arial" panose="020B0604020202020204" pitchFamily="34" charset="0"/>
              </a:rPr>
              <a:t>The </a:t>
            </a:r>
            <a:r>
              <a:rPr lang="en-IN" sz="2400" dirty="0">
                <a:solidFill>
                  <a:srgbClr val="000000"/>
                </a:solidFill>
                <a:latin typeface="Times New Roman" panose="02020603050405020304" pitchFamily="18" charset="0"/>
                <a:ea typeface="Arial" panose="020B0604020202020204" pitchFamily="34" charset="0"/>
              </a:rPr>
              <a:t>website </a:t>
            </a:r>
            <a:r>
              <a:rPr lang="en-IN" sz="2400" dirty="0">
                <a:solidFill>
                  <a:srgbClr val="000000"/>
                </a:solidFill>
                <a:effectLst/>
                <a:latin typeface="Times New Roman" panose="02020603050405020304" pitchFamily="18" charset="0"/>
                <a:ea typeface="Arial" panose="020B0604020202020204" pitchFamily="34" charset="0"/>
              </a:rPr>
              <a:t>provides a user-friendly platform where learners can learn all the modules and take up assessment</a:t>
            </a:r>
          </a:p>
          <a:p>
            <a:pPr algn="just">
              <a:lnSpc>
                <a:spcPct val="115000"/>
              </a:lnSpc>
            </a:pPr>
            <a:r>
              <a:rPr lang="en-IN" sz="2400" dirty="0">
                <a:solidFill>
                  <a:srgbClr val="000000"/>
                </a:solidFill>
                <a:effectLst/>
                <a:latin typeface="Times New Roman" panose="02020603050405020304" pitchFamily="18" charset="0"/>
                <a:ea typeface="Arial" panose="020B0604020202020204" pitchFamily="34" charset="0"/>
              </a:rPr>
              <a:t>The </a:t>
            </a:r>
            <a:r>
              <a:rPr lang="en-IN" sz="2400" dirty="0">
                <a:solidFill>
                  <a:srgbClr val="000000"/>
                </a:solidFill>
                <a:latin typeface="Times New Roman" panose="02020603050405020304" pitchFamily="18" charset="0"/>
                <a:ea typeface="Arial" panose="020B0604020202020204" pitchFamily="34" charset="0"/>
              </a:rPr>
              <a:t>Home </a:t>
            </a:r>
            <a:r>
              <a:rPr lang="en-IN" sz="2400" dirty="0">
                <a:solidFill>
                  <a:srgbClr val="000000"/>
                </a:solidFill>
                <a:effectLst/>
                <a:latin typeface="Times New Roman" panose="02020603050405020304" pitchFamily="18" charset="0"/>
                <a:ea typeface="Arial" panose="020B0604020202020204" pitchFamily="34" charset="0"/>
              </a:rPr>
              <a:t>modul</a:t>
            </a:r>
            <a:r>
              <a:rPr lang="en-IN" sz="2400" dirty="0">
                <a:solidFill>
                  <a:srgbClr val="000000"/>
                </a:solidFill>
                <a:latin typeface="Times New Roman" panose="02020603050405020304" pitchFamily="18" charset="0"/>
                <a:ea typeface="Arial" panose="020B0604020202020204" pitchFamily="34" charset="0"/>
              </a:rPr>
              <a:t>e </a:t>
            </a:r>
            <a:r>
              <a:rPr lang="en-IN" sz="2400" dirty="0">
                <a:solidFill>
                  <a:srgbClr val="000000"/>
                </a:solidFill>
                <a:effectLst/>
                <a:latin typeface="Times New Roman" panose="02020603050405020304" pitchFamily="18" charset="0"/>
                <a:ea typeface="Arial" panose="020B0604020202020204" pitchFamily="34" charset="0"/>
              </a:rPr>
              <a:t>plays a crucial role in </a:t>
            </a:r>
            <a:r>
              <a:rPr lang="en-IN" sz="2400" dirty="0" err="1">
                <a:solidFill>
                  <a:srgbClr val="000000"/>
                </a:solidFill>
                <a:latin typeface="Times New Roman" panose="02020603050405020304" pitchFamily="18" charset="0"/>
                <a:ea typeface="Arial" panose="020B0604020202020204" pitchFamily="34" charset="0"/>
              </a:rPr>
              <a:t>e</a:t>
            </a:r>
            <a:r>
              <a:rPr lang="en-IN" sz="2400" dirty="0" err="1">
                <a:solidFill>
                  <a:srgbClr val="000000"/>
                </a:solidFill>
                <a:effectLst/>
                <a:latin typeface="Times New Roman" panose="02020603050405020304" pitchFamily="18" charset="0"/>
                <a:ea typeface="Arial" panose="020B0604020202020204" pitchFamily="34" charset="0"/>
              </a:rPr>
              <a:t>managing</a:t>
            </a:r>
            <a:r>
              <a:rPr lang="en-IN" sz="2400" dirty="0">
                <a:solidFill>
                  <a:srgbClr val="000000"/>
                </a:solidFill>
                <a:effectLst/>
                <a:latin typeface="Times New Roman" panose="02020603050405020304" pitchFamily="18" charset="0"/>
                <a:ea typeface="Arial" panose="020B0604020202020204" pitchFamily="34" charset="0"/>
              </a:rPr>
              <a:t> the all the lessons and </a:t>
            </a:r>
            <a:r>
              <a:rPr lang="en-IN" sz="2400" dirty="0" err="1">
                <a:solidFill>
                  <a:srgbClr val="000000"/>
                </a:solidFill>
                <a:latin typeface="Times New Roman" panose="02020603050405020304" pitchFamily="18" charset="0"/>
                <a:ea typeface="Arial" panose="020B0604020202020204" pitchFamily="34" charset="0"/>
              </a:rPr>
              <a:t>assessment,</a:t>
            </a:r>
            <a:r>
              <a:rPr lang="en-IN" sz="2400" dirty="0" err="1">
                <a:solidFill>
                  <a:srgbClr val="000000"/>
                </a:solidFill>
                <a:effectLst/>
                <a:latin typeface="Times New Roman" panose="02020603050405020304" pitchFamily="18" charset="0"/>
                <a:ea typeface="Arial" panose="020B0604020202020204" pitchFamily="34" charset="0"/>
              </a:rPr>
              <a:t>the</a:t>
            </a:r>
            <a:r>
              <a:rPr lang="en-IN" sz="2400" dirty="0">
                <a:solidFill>
                  <a:srgbClr val="000000"/>
                </a:solidFill>
                <a:effectLst/>
                <a:latin typeface="Times New Roman" panose="02020603050405020304" pitchFamily="18" charset="0"/>
                <a:ea typeface="Arial" panose="020B0604020202020204" pitchFamily="34" charset="0"/>
              </a:rPr>
              <a:t> Lesson module, listing available courses.</a:t>
            </a:r>
          </a:p>
          <a:p>
            <a:pPr marL="0" indent="0" algn="just">
              <a:lnSpc>
                <a:spcPct val="115000"/>
              </a:lnSpc>
              <a:buNone/>
            </a:pPr>
            <a:endParaRPr lang="en-IN" sz="2400" dirty="0">
              <a:effectLst/>
              <a:latin typeface="Arial" panose="020B0604020202020204" pitchFamily="34" charset="0"/>
              <a:ea typeface="Arial" panose="020B0604020202020204" pitchFamily="34" charset="0"/>
            </a:endParaRPr>
          </a:p>
        </p:txBody>
      </p:sp>
      <p:sp>
        <p:nvSpPr>
          <p:cNvPr id="8" name="Footer Placeholder 7"/>
          <p:cNvSpPr>
            <a:spLocks noGrp="1"/>
          </p:cNvSpPr>
          <p:nvPr>
            <p:ph type="ftr" sz="quarter" idx="11"/>
          </p:nvPr>
        </p:nvSpPr>
        <p:spPr/>
        <p:txBody>
          <a:bodyPr/>
          <a:lstStyle/>
          <a:p>
            <a:pPr>
              <a:defRPr/>
            </a:pPr>
            <a:r>
              <a:rPr lang="en-US"/>
              <a:t>Department of Computer Science and Engineering</a:t>
            </a:r>
          </a:p>
        </p:txBody>
      </p:sp>
      <p:sp>
        <p:nvSpPr>
          <p:cNvPr id="9" name="Slide Number Placeholder 8"/>
          <p:cNvSpPr>
            <a:spLocks noGrp="1"/>
          </p:cNvSpPr>
          <p:nvPr>
            <p:ph type="sldNum" sz="quarter" idx="12"/>
          </p:nvPr>
        </p:nvSpPr>
        <p:spPr/>
        <p:txBody>
          <a:bodyPr/>
          <a:lstStyle/>
          <a:p>
            <a:pPr>
              <a:defRPr/>
            </a:pPr>
            <a:fld id="{BDC2143B-610F-499C-A392-DFFBE135A7B2}" type="slidenum">
              <a:rPr lang="en-US" altLang="en-US" smtClean="0"/>
              <a:t>12</a:t>
            </a:fld>
            <a:endParaRPr lang="en-US"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b="1" dirty="0">
                <a:solidFill>
                  <a:srgbClr val="FF0000"/>
                </a:solidFill>
              </a:rPr>
              <a:t>References</a:t>
            </a:r>
            <a:endParaRPr lang="en-IN" sz="2800" dirty="0"/>
          </a:p>
        </p:txBody>
      </p:sp>
      <p:sp>
        <p:nvSpPr>
          <p:cNvPr id="3" name="Content Placeholder 2"/>
          <p:cNvSpPr>
            <a:spLocks noGrp="1"/>
          </p:cNvSpPr>
          <p:nvPr>
            <p:ph idx="1"/>
          </p:nvPr>
        </p:nvSpPr>
        <p:spPr>
          <a:xfrm>
            <a:off x="755651" y="1630680"/>
            <a:ext cx="10668000" cy="4267200"/>
          </a:xfrm>
        </p:spPr>
        <p:txBody>
          <a:bodyPr/>
          <a:lstStyle/>
          <a:p>
            <a:pPr marL="812800" indent="-406400">
              <a:lnSpc>
                <a:spcPct val="115000"/>
              </a:lnSpc>
            </a:pPr>
            <a:r>
              <a:rPr lang="en-IN" sz="1800" dirty="0">
                <a:solidFill>
                  <a:srgbClr val="0D0D0D"/>
                </a:solidFill>
                <a:effectLst/>
                <a:latin typeface="Segoe UI" panose="020B0502040204020203" pitchFamily="34" charset="0"/>
                <a:ea typeface="Arial" panose="020B0604020202020204" pitchFamily="34" charset="0"/>
              </a:rPr>
              <a:t>[</a:t>
            </a:r>
            <a:r>
              <a:rPr lang="en-IN" sz="1800" dirty="0">
                <a:effectLst/>
                <a:latin typeface="Arial" panose="020B0604020202020204" pitchFamily="34" charset="0"/>
                <a:ea typeface="Times New Roman" panose="02020603050405020304" pitchFamily="18" charset="0"/>
              </a:rPr>
              <a:t>1]  </a:t>
            </a:r>
            <a:r>
              <a:rPr lang="en-US" sz="1800" dirty="0">
                <a:effectLst/>
                <a:latin typeface="Arial" panose="020B0604020202020204" pitchFamily="34" charset="0"/>
                <a:ea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rPr>
              <a:t>Marschark</a:t>
            </a:r>
            <a:r>
              <a:rPr lang="en-US" sz="1800" dirty="0">
                <a:effectLst/>
                <a:latin typeface="Arial" panose="020B0604020202020204" pitchFamily="34" charset="0"/>
                <a:ea typeface="Times New Roman" panose="02020603050405020304" pitchFamily="18" charset="0"/>
              </a:rPr>
              <a:t>, M., &amp; Hauser, P. C. (2012). Deaf cognition: Foundations and outcomes. Oxford University Press.</a:t>
            </a:r>
          </a:p>
          <a:p>
            <a:pPr marL="812800" indent="-406400">
              <a:lnSpc>
                <a:spcPct val="115000"/>
              </a:lnSpc>
            </a:pPr>
            <a:r>
              <a:rPr lang="en-US" sz="1800" dirty="0">
                <a:effectLst/>
                <a:latin typeface="Arial" panose="020B0604020202020204" pitchFamily="34" charset="0"/>
                <a:ea typeface="Times New Roman" panose="02020603050405020304" pitchFamily="18" charset="0"/>
              </a:rPr>
              <a:t>[2</a:t>
            </a:r>
            <a:r>
              <a:rPr lang="en-US" sz="1800" dirty="0">
                <a:latin typeface="Arial" panose="020B0604020202020204" pitchFamily="34" charset="0"/>
                <a:ea typeface="Times New Roman" panose="02020603050405020304" pitchFamily="18" charset="0"/>
              </a:rPr>
              <a:t>]</a:t>
            </a:r>
            <a:r>
              <a:rPr lang="en-US" sz="1800" dirty="0">
                <a:effectLst/>
                <a:latin typeface="Arial" panose="020B0604020202020204" pitchFamily="34" charset="0"/>
                <a:ea typeface="Times New Roman" panose="02020603050405020304" pitchFamily="18" charset="0"/>
              </a:rPr>
              <a:t>   Antia, S., Reed, S., &amp; </a:t>
            </a:r>
            <a:r>
              <a:rPr lang="en-US" sz="1800" dirty="0" err="1">
                <a:effectLst/>
                <a:latin typeface="Arial" panose="020B0604020202020204" pitchFamily="34" charset="0"/>
                <a:ea typeface="Times New Roman" panose="02020603050405020304" pitchFamily="18" charset="0"/>
              </a:rPr>
              <a:t>Kreimeyer</a:t>
            </a:r>
            <a:r>
              <a:rPr lang="en-US" sz="1800" dirty="0">
                <a:effectLst/>
                <a:latin typeface="Arial" panose="020B0604020202020204" pitchFamily="34" charset="0"/>
                <a:ea typeface="Times New Roman" panose="02020603050405020304" pitchFamily="18" charset="0"/>
              </a:rPr>
              <a:t>, K. H. (2009). Social outcomes of students who are deaf and hard of hearing in general education classrooms. Exceptional Children, 76(4), 489-504.</a:t>
            </a:r>
          </a:p>
          <a:p>
            <a:pPr marL="812800" indent="-406400">
              <a:lnSpc>
                <a:spcPct val="115000"/>
              </a:lnSpc>
            </a:pPr>
            <a:r>
              <a:rPr lang="en-US" sz="1800" dirty="0">
                <a:effectLst/>
                <a:latin typeface="Arial" panose="020B0604020202020204" pitchFamily="34" charset="0"/>
                <a:ea typeface="Times New Roman" panose="02020603050405020304" pitchFamily="18" charset="0"/>
              </a:rPr>
              <a:t>[3]   Mitchell, R. E., &amp; </a:t>
            </a:r>
            <a:r>
              <a:rPr lang="en-US" sz="1800" dirty="0" err="1">
                <a:effectLst/>
                <a:latin typeface="Arial" panose="020B0604020202020204" pitchFamily="34" charset="0"/>
                <a:ea typeface="Times New Roman" panose="02020603050405020304" pitchFamily="18" charset="0"/>
              </a:rPr>
              <a:t>Karchmer</a:t>
            </a:r>
            <a:r>
              <a:rPr lang="en-US" sz="1800" dirty="0">
                <a:effectLst/>
                <a:latin typeface="Arial" panose="020B0604020202020204" pitchFamily="34" charset="0"/>
                <a:ea typeface="Times New Roman" panose="02020603050405020304" pitchFamily="18" charset="0"/>
              </a:rPr>
              <a:t>, M. A. (2004). Chasing the mythical ten percent: Parental hearing status of deaf and hard of hearing students in the United States. Sign Language Studies, </a:t>
            </a:r>
          </a:p>
          <a:p>
            <a:pPr marL="812800" indent="-406400">
              <a:lnSpc>
                <a:spcPct val="115000"/>
              </a:lnSpc>
            </a:pPr>
            <a:r>
              <a:rPr lang="en-US" sz="1800" dirty="0">
                <a:effectLst/>
                <a:latin typeface="Arial" panose="020B0604020202020204" pitchFamily="34" charset="0"/>
                <a:ea typeface="Times New Roman" panose="02020603050405020304" pitchFamily="18" charset="0"/>
              </a:rPr>
              <a:t>[4]   </a:t>
            </a:r>
            <a:r>
              <a:rPr lang="en-US" sz="1800" dirty="0" err="1">
                <a:effectLst/>
                <a:latin typeface="Arial" panose="020B0604020202020204" pitchFamily="34" charset="0"/>
                <a:ea typeface="Times New Roman" panose="02020603050405020304" pitchFamily="18" charset="0"/>
              </a:rPr>
              <a:t>Moores</a:t>
            </a:r>
            <a:r>
              <a:rPr lang="en-US" sz="1800" dirty="0">
                <a:effectLst/>
                <a:latin typeface="Arial" panose="020B0604020202020204" pitchFamily="34" charset="0"/>
                <a:ea typeface="Times New Roman" panose="02020603050405020304" pitchFamily="18" charset="0"/>
              </a:rPr>
              <a:t>, D. F. (2001). Educating the deaf: Psychology, principles, and practices. Cengage Learning.</a:t>
            </a:r>
            <a:endParaRPr lang="en-IN" sz="1800" dirty="0">
              <a:effectLst/>
              <a:latin typeface="Arial" panose="020B0604020202020204" pitchFamily="34" charset="0"/>
              <a:ea typeface="Arial" panose="020B0604020202020204" pitchFamily="34" charset="0"/>
            </a:endParaRPr>
          </a:p>
        </p:txBody>
      </p:sp>
      <p:sp>
        <p:nvSpPr>
          <p:cNvPr id="8" name="Footer Placeholder 7"/>
          <p:cNvSpPr>
            <a:spLocks noGrp="1"/>
          </p:cNvSpPr>
          <p:nvPr>
            <p:ph type="ftr" sz="quarter" idx="11"/>
          </p:nvPr>
        </p:nvSpPr>
        <p:spPr/>
        <p:txBody>
          <a:bodyPr/>
          <a:lstStyle/>
          <a:p>
            <a:pPr>
              <a:defRPr/>
            </a:pPr>
            <a:r>
              <a:rPr lang="en-US"/>
              <a:t>Department of Computer Science and Engineering</a:t>
            </a:r>
          </a:p>
        </p:txBody>
      </p:sp>
      <p:sp>
        <p:nvSpPr>
          <p:cNvPr id="9" name="Slide Number Placeholder 8"/>
          <p:cNvSpPr>
            <a:spLocks noGrp="1"/>
          </p:cNvSpPr>
          <p:nvPr>
            <p:ph type="sldNum" sz="quarter" idx="12"/>
          </p:nvPr>
        </p:nvSpPr>
        <p:spPr/>
        <p:txBody>
          <a:bodyPr/>
          <a:lstStyle/>
          <a:p>
            <a:pPr>
              <a:defRPr/>
            </a:pPr>
            <a:fld id="{BDC2143B-610F-499C-A392-DFFBE135A7B2}" type="slidenum">
              <a:rPr lang="en-US" altLang="en-US" smtClean="0"/>
              <a:t>13</a:t>
            </a:fld>
            <a:endParaRPr lang="en-US"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6232" y="304801"/>
            <a:ext cx="10834641" cy="1216025"/>
          </a:xfrm>
        </p:spPr>
        <p:txBody>
          <a:bodyPr/>
          <a:lstStyle/>
          <a:p>
            <a:r>
              <a:rPr lang="en-US" altLang="en-US" sz="3200" b="1" dirty="0" err="1">
                <a:solidFill>
                  <a:srgbClr val="FF0000"/>
                </a:solidFill>
              </a:rPr>
              <a:t>Github</a:t>
            </a:r>
            <a:r>
              <a:rPr lang="en-US" altLang="en-US" sz="3200" b="1" dirty="0">
                <a:solidFill>
                  <a:srgbClr val="FF0000"/>
                </a:solidFill>
              </a:rPr>
              <a:t> Link</a:t>
            </a:r>
            <a:endParaRPr lang="en-IN" sz="2800" dirty="0"/>
          </a:p>
        </p:txBody>
      </p:sp>
      <p:sp>
        <p:nvSpPr>
          <p:cNvPr id="3" name="Content Placeholder 2"/>
          <p:cNvSpPr>
            <a:spLocks noGrp="1"/>
          </p:cNvSpPr>
          <p:nvPr>
            <p:ph idx="1"/>
          </p:nvPr>
        </p:nvSpPr>
        <p:spPr/>
        <p:txBody>
          <a:bodyPr/>
          <a:lstStyle/>
          <a:p>
            <a:pPr marL="0" marR="0" lvl="0" indent="0" algn="l" defTabSz="914400" rtl="0" eaLnBrk="0" fontAlgn="base" latinLnBrk="0" hangingPunct="0">
              <a:lnSpc>
                <a:spcPct val="100000"/>
              </a:lnSpc>
              <a:spcBef>
                <a:spcPct val="20000"/>
              </a:spcBef>
              <a:spcAft>
                <a:spcPct val="0"/>
              </a:spcAft>
              <a:buClr>
                <a:srgbClr val="CC0000"/>
              </a:buClr>
              <a:buSzTx/>
              <a:buNone/>
              <a:defRPr/>
            </a:pPr>
            <a:r>
              <a:rPr kumimoji="0" lang="en-IN" altLang="en-US" sz="2400" b="0" i="0" u="none" strike="noStrike" kern="0" cap="none" spc="0" normalizeH="0" baseline="0" noProof="0" dirty="0" err="1">
                <a:ln>
                  <a:noFill/>
                </a:ln>
                <a:solidFill>
                  <a:srgbClr val="000000"/>
                </a:solidFill>
                <a:effectLst/>
                <a:uLnTx/>
                <a:uFillTx/>
                <a:latin typeface="Verdana" panose="020B0604030504040204"/>
              </a:rPr>
              <a:t>Github</a:t>
            </a:r>
            <a:r>
              <a:rPr kumimoji="0" lang="en-IN" altLang="en-US" sz="2400" b="0" i="0" u="none" strike="noStrike" kern="0" cap="none" spc="0" normalizeH="0" baseline="0" noProof="0" dirty="0">
                <a:ln>
                  <a:noFill/>
                </a:ln>
                <a:solidFill>
                  <a:srgbClr val="000000"/>
                </a:solidFill>
                <a:effectLst/>
                <a:uLnTx/>
                <a:uFillTx/>
                <a:latin typeface="Verdana" panose="020B0604030504040204"/>
              </a:rPr>
              <a:t> Link:</a:t>
            </a:r>
          </a:p>
          <a:p>
            <a:pPr marL="0" marR="0" lvl="0" indent="0" algn="l" defTabSz="914400" rtl="0" eaLnBrk="0" fontAlgn="base" latinLnBrk="0" hangingPunct="0">
              <a:lnSpc>
                <a:spcPct val="100000"/>
              </a:lnSpc>
              <a:spcBef>
                <a:spcPct val="20000"/>
              </a:spcBef>
              <a:spcAft>
                <a:spcPct val="0"/>
              </a:spcAft>
              <a:buClr>
                <a:srgbClr val="CC0000"/>
              </a:buClr>
              <a:buSzTx/>
              <a:buNone/>
              <a:defRPr/>
            </a:pPr>
            <a:endParaRPr lang="en-IN" sz="2800" dirty="0"/>
          </a:p>
        </p:txBody>
      </p:sp>
      <p:sp>
        <p:nvSpPr>
          <p:cNvPr id="8" name="Footer Placeholder 7"/>
          <p:cNvSpPr>
            <a:spLocks noGrp="1"/>
          </p:cNvSpPr>
          <p:nvPr>
            <p:ph type="ftr" sz="quarter" idx="11"/>
          </p:nvPr>
        </p:nvSpPr>
        <p:spPr/>
        <p:txBody>
          <a:bodyPr/>
          <a:lstStyle/>
          <a:p>
            <a:pPr>
              <a:defRPr/>
            </a:pPr>
            <a:r>
              <a:rPr lang="en-US"/>
              <a:t>Department of Computer Science and Engineering</a:t>
            </a:r>
          </a:p>
        </p:txBody>
      </p:sp>
      <p:sp>
        <p:nvSpPr>
          <p:cNvPr id="9" name="Slide Number Placeholder 8"/>
          <p:cNvSpPr>
            <a:spLocks noGrp="1"/>
          </p:cNvSpPr>
          <p:nvPr>
            <p:ph type="sldNum" sz="quarter" idx="12"/>
          </p:nvPr>
        </p:nvSpPr>
        <p:spPr/>
        <p:txBody>
          <a:bodyPr/>
          <a:lstStyle/>
          <a:p>
            <a:pPr>
              <a:defRPr/>
            </a:pPr>
            <a:fld id="{BDC2143B-610F-499C-A392-DFFBE135A7B2}" type="slidenum">
              <a:rPr lang="en-US" altLang="en-US" smtClean="0"/>
              <a:t>14</a:t>
            </a:fld>
            <a:endParaRPr lang="en-US" altLang="en-US"/>
          </a:p>
        </p:txBody>
      </p:sp>
      <p:sp>
        <p:nvSpPr>
          <p:cNvPr id="5" name="TextBox 4">
            <a:extLst>
              <a:ext uri="{FF2B5EF4-FFF2-40B4-BE49-F238E27FC236}">
                <a16:creationId xmlns:a16="http://schemas.microsoft.com/office/drawing/2014/main" id="{D3CADC4A-FA7F-2FA6-9E69-21FFC5C2BF06}"/>
              </a:ext>
            </a:extLst>
          </p:cNvPr>
          <p:cNvSpPr txBox="1"/>
          <p:nvPr/>
        </p:nvSpPr>
        <p:spPr>
          <a:xfrm>
            <a:off x="1079861" y="2245863"/>
            <a:ext cx="8813075" cy="369332"/>
          </a:xfrm>
          <a:prstGeom prst="rect">
            <a:avLst/>
          </a:prstGeom>
          <a:noFill/>
        </p:spPr>
        <p:txBody>
          <a:bodyPr wrap="square">
            <a:spAutoFit/>
          </a:bodyPr>
          <a:lstStyle/>
          <a:p>
            <a:r>
              <a:rPr lang="en-IN" dirty="0"/>
              <a:t>https://github.com/M-S-Harithaah/GE19612-PRIEE-079-129-078</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1200" y="3168074"/>
            <a:ext cx="10668000" cy="1216025"/>
          </a:xfrm>
        </p:spPr>
        <p:txBody>
          <a:bodyPr anchor="ctr"/>
          <a:lstStyle/>
          <a:p>
            <a:pPr algn="ctr"/>
            <a:r>
              <a:rPr lang="en-IN" altLang="en-US" sz="4000" b="1" dirty="0">
                <a:solidFill>
                  <a:srgbClr val="FF0000"/>
                </a:solidFill>
              </a:rPr>
              <a:t>Thank You</a:t>
            </a:r>
            <a:endParaRPr lang="en-IN" dirty="0"/>
          </a:p>
        </p:txBody>
      </p:sp>
      <p:sp>
        <p:nvSpPr>
          <p:cNvPr id="7" name="Footer Placeholder 6"/>
          <p:cNvSpPr>
            <a:spLocks noGrp="1"/>
          </p:cNvSpPr>
          <p:nvPr>
            <p:ph type="ftr" sz="quarter" idx="11"/>
          </p:nvPr>
        </p:nvSpPr>
        <p:spPr/>
        <p:txBody>
          <a:bodyPr/>
          <a:lstStyle/>
          <a:p>
            <a:pPr>
              <a:defRPr/>
            </a:pPr>
            <a:r>
              <a:rPr lang="en-US"/>
              <a:t>Department of Computer Science and Engineering</a:t>
            </a:r>
          </a:p>
        </p:txBody>
      </p:sp>
      <p:sp>
        <p:nvSpPr>
          <p:cNvPr id="8" name="Slide Number Placeholder 7"/>
          <p:cNvSpPr>
            <a:spLocks noGrp="1"/>
          </p:cNvSpPr>
          <p:nvPr>
            <p:ph type="sldNum" sz="quarter" idx="12"/>
          </p:nvPr>
        </p:nvSpPr>
        <p:spPr/>
        <p:txBody>
          <a:bodyPr/>
          <a:lstStyle/>
          <a:p>
            <a:pPr>
              <a:defRPr/>
            </a:pPr>
            <a:fld id="{F583B680-F650-469F-A231-392F163461F6}" type="slidenum">
              <a:rPr lang="en-US" altLang="en-US" smtClean="0"/>
              <a:t>15</a:t>
            </a:fld>
            <a:endParaRPr lang="en-US"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200" b="1" dirty="0">
                <a:solidFill>
                  <a:srgbClr val="FF0000"/>
                </a:solidFill>
              </a:rPr>
              <a:t>Problem Statement and Motivation</a:t>
            </a:r>
            <a:endParaRPr lang="en-IN" sz="2800" dirty="0"/>
          </a:p>
        </p:txBody>
      </p:sp>
      <p:sp>
        <p:nvSpPr>
          <p:cNvPr id="3" name="Content Placeholder 2"/>
          <p:cNvSpPr>
            <a:spLocks noGrp="1"/>
          </p:cNvSpPr>
          <p:nvPr>
            <p:ph idx="1"/>
          </p:nvPr>
        </p:nvSpPr>
        <p:spPr/>
        <p:txBody>
          <a:bodyPr/>
          <a:lstStyle/>
          <a:p>
            <a:pPr algn="just">
              <a:buClr>
                <a:srgbClr val="CC0000"/>
              </a:buClr>
              <a:defRPr/>
            </a:pPr>
            <a:r>
              <a:rPr lang="en-IN" sz="2400" dirty="0">
                <a:solidFill>
                  <a:srgbClr val="000000"/>
                </a:solidFill>
                <a:effectLst/>
                <a:latin typeface="Times New Roman" panose="02020603050405020304" pitchFamily="18" charset="0"/>
                <a:ea typeface="Arial" panose="020B0604020202020204" pitchFamily="34" charset="0"/>
              </a:rPr>
              <a:t>To develop a learning platform for disabled students to motivate students . </a:t>
            </a:r>
          </a:p>
          <a:p>
            <a:pPr algn="just">
              <a:buClr>
                <a:srgbClr val="CC0000"/>
              </a:buClr>
              <a:defRPr/>
            </a:pPr>
            <a:r>
              <a:rPr lang="en-IN" sz="2400" dirty="0">
                <a:solidFill>
                  <a:srgbClr val="000000"/>
                </a:solidFill>
                <a:effectLst/>
                <a:latin typeface="Times New Roman" panose="02020603050405020304" pitchFamily="18" charset="0"/>
                <a:ea typeface="Arial" panose="020B0604020202020204" pitchFamily="34" charset="0"/>
              </a:rPr>
              <a:t>This project aims to develop a web application that </a:t>
            </a:r>
            <a:r>
              <a:rPr lang="en-IN" sz="2400" dirty="0">
                <a:solidFill>
                  <a:srgbClr val="000000"/>
                </a:solidFill>
                <a:latin typeface="Times New Roman" panose="02020603050405020304" pitchFamily="18" charset="0"/>
                <a:ea typeface="Arial" panose="020B0604020202020204" pitchFamily="34" charset="0"/>
              </a:rPr>
              <a:t>teaches all the basic sign language for disabled students.</a:t>
            </a:r>
          </a:p>
          <a:p>
            <a:pPr algn="just">
              <a:buClr>
                <a:srgbClr val="CC0000"/>
              </a:buClr>
              <a:defRPr/>
            </a:pPr>
            <a:r>
              <a:rPr lang="en-IN" sz="2400" dirty="0">
                <a:solidFill>
                  <a:srgbClr val="000000"/>
                </a:solidFill>
                <a:latin typeface="Times New Roman" panose="02020603050405020304" pitchFamily="18" charset="0"/>
                <a:ea typeface="Arial" panose="020B0604020202020204" pitchFamily="34" charset="0"/>
              </a:rPr>
              <a:t> </a:t>
            </a:r>
            <a:r>
              <a:rPr lang="en-IN" sz="2400" dirty="0">
                <a:solidFill>
                  <a:srgbClr val="000000"/>
                </a:solidFill>
                <a:effectLst/>
                <a:latin typeface="Times New Roman" panose="02020603050405020304" pitchFamily="18" charset="0"/>
                <a:ea typeface="Arial" panose="020B0604020202020204" pitchFamily="34" charset="0"/>
              </a:rPr>
              <a:t>The motivation is to </a:t>
            </a:r>
            <a:r>
              <a:rPr lang="en-IN" sz="2400" dirty="0">
                <a:solidFill>
                  <a:srgbClr val="000000"/>
                </a:solidFill>
                <a:latin typeface="Times New Roman" panose="02020603050405020304" pitchFamily="18" charset="0"/>
                <a:ea typeface="Arial" panose="020B0604020202020204" pitchFamily="34" charset="0"/>
              </a:rPr>
              <a:t>enhance learning and to motivate students</a:t>
            </a:r>
            <a:endParaRPr lang="en-IN" sz="2400" dirty="0">
              <a:solidFill>
                <a:srgbClr val="000000"/>
              </a:solidFill>
              <a:effectLst/>
              <a:latin typeface="Times New Roman" panose="02020603050405020304" pitchFamily="18" charset="0"/>
              <a:ea typeface="Arial" panose="020B0604020202020204" pitchFamily="34" charset="0"/>
            </a:endParaRPr>
          </a:p>
          <a:p>
            <a:pPr algn="just">
              <a:buClr>
                <a:srgbClr val="CC0000"/>
              </a:buClr>
              <a:defRPr/>
            </a:pPr>
            <a:r>
              <a:rPr lang="en-IN" sz="2400" dirty="0">
                <a:solidFill>
                  <a:srgbClr val="000000"/>
                </a:solidFill>
                <a:effectLst/>
                <a:latin typeface="Times New Roman" panose="02020603050405020304" pitchFamily="18" charset="0"/>
                <a:ea typeface="Arial" panose="020B0604020202020204" pitchFamily="34" charset="0"/>
              </a:rPr>
              <a:t>By taking advantage of technology, we aim to make it easy for students to learn all the things by accessing all the learning modules and take up assessments </a:t>
            </a:r>
            <a:endParaRPr lang="en-IN" sz="2400" dirty="0"/>
          </a:p>
        </p:txBody>
      </p:sp>
      <p:sp>
        <p:nvSpPr>
          <p:cNvPr id="8" name="Footer Placeholder 7"/>
          <p:cNvSpPr>
            <a:spLocks noGrp="1"/>
          </p:cNvSpPr>
          <p:nvPr>
            <p:ph type="ftr" sz="quarter" idx="11"/>
          </p:nvPr>
        </p:nvSpPr>
        <p:spPr/>
        <p:txBody>
          <a:bodyPr/>
          <a:lstStyle/>
          <a:p>
            <a:pPr>
              <a:defRPr/>
            </a:pPr>
            <a:r>
              <a:rPr lang="en-US" dirty="0"/>
              <a:t>Department of Computer Science and Engineering</a:t>
            </a:r>
          </a:p>
        </p:txBody>
      </p:sp>
      <p:sp>
        <p:nvSpPr>
          <p:cNvPr id="9" name="Slide Number Placeholder 8"/>
          <p:cNvSpPr>
            <a:spLocks noGrp="1"/>
          </p:cNvSpPr>
          <p:nvPr>
            <p:ph type="sldNum" sz="quarter" idx="12"/>
          </p:nvPr>
        </p:nvSpPr>
        <p:spPr/>
        <p:txBody>
          <a:bodyPr/>
          <a:lstStyle/>
          <a:p>
            <a:pPr>
              <a:defRPr/>
            </a:pPr>
            <a:fld id="{BDC2143B-610F-499C-A392-DFFBE135A7B2}" type="slidenum">
              <a:rPr lang="en-US" altLang="en-US" smtClean="0"/>
              <a:t>2</a:t>
            </a:fld>
            <a:endParaRPr lang="en-US" altLang="en-US"/>
          </a:p>
        </p:txBody>
      </p:sp>
    </p:spTree>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200" b="1" dirty="0">
                <a:solidFill>
                  <a:srgbClr val="FF0000"/>
                </a:solidFill>
              </a:rPr>
              <a:t>Objectives</a:t>
            </a:r>
            <a:endParaRPr lang="en-IN" sz="2800" dirty="0"/>
          </a:p>
        </p:txBody>
      </p:sp>
      <p:sp>
        <p:nvSpPr>
          <p:cNvPr id="3" name="Content Placeholder 2"/>
          <p:cNvSpPr>
            <a:spLocks noGrp="1"/>
          </p:cNvSpPr>
          <p:nvPr>
            <p:ph idx="1"/>
          </p:nvPr>
        </p:nvSpPr>
        <p:spPr/>
        <p:txBody>
          <a:bodyPr/>
          <a:lstStyle/>
          <a:p>
            <a:pPr marL="0" indent="0" algn="just">
              <a:lnSpc>
                <a:spcPct val="111000"/>
              </a:lnSpc>
              <a:buNone/>
            </a:pPr>
            <a:r>
              <a:rPr lang="en-US" sz="1800" b="1"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r>
              <a:rPr lang="en-US" sz="2400" dirty="0">
                <a:effectLst/>
                <a:latin typeface="Times New Roman" panose="02020603050405020304" pitchFamily="18" charset="0"/>
                <a:ea typeface="Times New Roman" panose="02020603050405020304" pitchFamily="18" charset="0"/>
              </a:rPr>
              <a:t>The goal of this platform is to provide comprehensive resources and support for individuals with hearing impairments, empowering them to thrive academically and socially</a:t>
            </a:r>
            <a:r>
              <a:rPr lang="en-US" sz="1800" dirty="0">
                <a:effectLst/>
                <a:latin typeface="Times New Roman" panose="02020603050405020304" pitchFamily="18" charset="0"/>
                <a:ea typeface="Times New Roman" panose="02020603050405020304" pitchFamily="18" charset="0"/>
              </a:rPr>
              <a:t>. </a:t>
            </a:r>
          </a:p>
          <a:p>
            <a:r>
              <a:rPr lang="en-IN" sz="2400" dirty="0">
                <a:solidFill>
                  <a:srgbClr val="000000"/>
                </a:solidFill>
                <a:effectLst/>
                <a:latin typeface="Times New Roman" panose="02020603050405020304" pitchFamily="18" charset="0"/>
                <a:ea typeface="Arial" panose="020B0604020202020204" pitchFamily="34" charset="0"/>
              </a:rPr>
              <a:t>The website is developed with html </a:t>
            </a:r>
            <a:r>
              <a:rPr lang="en-IN" sz="2400" dirty="0">
                <a:solidFill>
                  <a:srgbClr val="000000"/>
                </a:solidFill>
                <a:latin typeface="Times New Roman" panose="02020603050405020304" pitchFamily="18" charset="0"/>
                <a:ea typeface="Arial" panose="020B0604020202020204" pitchFamily="34" charset="0"/>
              </a:rPr>
              <a:t>,</a:t>
            </a:r>
            <a:r>
              <a:rPr lang="en-IN" sz="2400" dirty="0" err="1">
                <a:solidFill>
                  <a:srgbClr val="000000"/>
                </a:solidFill>
                <a:latin typeface="Times New Roman" panose="02020603050405020304" pitchFamily="18" charset="0"/>
                <a:ea typeface="Arial" panose="020B0604020202020204" pitchFamily="34" charset="0"/>
              </a:rPr>
              <a:t>css</a:t>
            </a:r>
            <a:r>
              <a:rPr lang="en-IN" sz="2400" dirty="0">
                <a:solidFill>
                  <a:srgbClr val="000000"/>
                </a:solidFill>
                <a:latin typeface="Times New Roman" panose="02020603050405020304" pitchFamily="18" charset="0"/>
                <a:ea typeface="Arial" panose="020B0604020202020204" pitchFamily="34" charset="0"/>
              </a:rPr>
              <a:t> and </a:t>
            </a:r>
            <a:r>
              <a:rPr lang="en-IN" sz="2400" dirty="0" err="1">
                <a:solidFill>
                  <a:srgbClr val="000000"/>
                </a:solidFill>
                <a:latin typeface="Times New Roman" panose="02020603050405020304" pitchFamily="18" charset="0"/>
                <a:ea typeface="Arial" panose="020B0604020202020204" pitchFamily="34" charset="0"/>
              </a:rPr>
              <a:t>javascript</a:t>
            </a:r>
            <a:r>
              <a:rPr lang="en-IN" sz="2400" dirty="0">
                <a:solidFill>
                  <a:srgbClr val="000000"/>
                </a:solidFill>
                <a:latin typeface="Times New Roman" panose="02020603050405020304" pitchFamily="18" charset="0"/>
                <a:ea typeface="Arial" panose="020B0604020202020204" pitchFamily="34" charset="0"/>
              </a:rPr>
              <a:t> that </a:t>
            </a:r>
            <a:r>
              <a:rPr lang="en-IN" sz="2400" dirty="0">
                <a:solidFill>
                  <a:srgbClr val="000000"/>
                </a:solidFill>
                <a:effectLst/>
                <a:latin typeface="Times New Roman" panose="02020603050405020304" pitchFamily="18" charset="0"/>
                <a:ea typeface="Arial" panose="020B0604020202020204" pitchFamily="34" charset="0"/>
              </a:rPr>
              <a:t>will help the learners to learn </a:t>
            </a:r>
            <a:r>
              <a:rPr lang="en-IN" sz="2400" dirty="0">
                <a:solidFill>
                  <a:srgbClr val="000000"/>
                </a:solidFill>
                <a:latin typeface="Times New Roman" panose="02020603050405020304" pitchFamily="18" charset="0"/>
                <a:ea typeface="Arial" panose="020B0604020202020204" pitchFamily="34" charset="0"/>
              </a:rPr>
              <a:t>from basic to so many things.</a:t>
            </a:r>
          </a:p>
          <a:p>
            <a:r>
              <a:rPr lang="en-IN" sz="2400" dirty="0">
                <a:solidFill>
                  <a:srgbClr val="000000"/>
                </a:solidFill>
                <a:effectLst/>
                <a:latin typeface="Times New Roman" panose="02020603050405020304" pitchFamily="18" charset="0"/>
                <a:ea typeface="Arial" panose="020B0604020202020204" pitchFamily="34" charset="0"/>
              </a:rPr>
              <a:t>Key objectives include various lesson modules and assessment module which has question for each module.</a:t>
            </a:r>
            <a:endParaRPr lang="en-IN" sz="2400" dirty="0">
              <a:effectLst/>
              <a:latin typeface="Arial" panose="020B0604020202020204" pitchFamily="34" charset="0"/>
              <a:ea typeface="Arial" panose="020B0604020202020204" pitchFamily="34" charset="0"/>
            </a:endParaRPr>
          </a:p>
        </p:txBody>
      </p:sp>
      <p:sp>
        <p:nvSpPr>
          <p:cNvPr id="8" name="Footer Placeholder 7"/>
          <p:cNvSpPr>
            <a:spLocks noGrp="1"/>
          </p:cNvSpPr>
          <p:nvPr>
            <p:ph type="ftr" sz="quarter" idx="11"/>
          </p:nvPr>
        </p:nvSpPr>
        <p:spPr/>
        <p:txBody>
          <a:bodyPr/>
          <a:lstStyle/>
          <a:p>
            <a:pPr>
              <a:defRPr/>
            </a:pPr>
            <a:r>
              <a:rPr lang="en-US"/>
              <a:t>Department of Computer Science and Engineering</a:t>
            </a:r>
          </a:p>
        </p:txBody>
      </p:sp>
      <p:sp>
        <p:nvSpPr>
          <p:cNvPr id="9" name="Slide Number Placeholder 8"/>
          <p:cNvSpPr>
            <a:spLocks noGrp="1"/>
          </p:cNvSpPr>
          <p:nvPr>
            <p:ph type="sldNum" sz="quarter" idx="12"/>
          </p:nvPr>
        </p:nvSpPr>
        <p:spPr/>
        <p:txBody>
          <a:bodyPr/>
          <a:lstStyle/>
          <a:p>
            <a:pPr>
              <a:defRPr/>
            </a:pPr>
            <a:fld id="{BDC2143B-610F-499C-A392-DFFBE135A7B2}" type="slidenum">
              <a:rPr lang="en-US" altLang="en-US" smtClean="0"/>
              <a:t>3</a:t>
            </a:fld>
            <a:endParaRPr lang="en-US" altLang="en-US"/>
          </a:p>
        </p:txBody>
      </p:sp>
    </p:spTree>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200" b="1" dirty="0">
                <a:solidFill>
                  <a:srgbClr val="FF0000"/>
                </a:solidFill>
              </a:rPr>
              <a:t>Abstract</a:t>
            </a:r>
            <a:endParaRPr lang="en-IN" sz="2800" dirty="0"/>
          </a:p>
        </p:txBody>
      </p:sp>
      <p:sp>
        <p:nvSpPr>
          <p:cNvPr id="3" name="Content Placeholder 2"/>
          <p:cNvSpPr>
            <a:spLocks noGrp="1"/>
          </p:cNvSpPr>
          <p:nvPr>
            <p:ph idx="1"/>
          </p:nvPr>
        </p:nvSpPr>
        <p:spPr/>
        <p:txBody>
          <a:bodyPr/>
          <a:lstStyle/>
          <a:p>
            <a:pPr algn="just">
              <a:lnSpc>
                <a:spcPct val="115000"/>
              </a:lnSpc>
            </a:pPr>
            <a:r>
              <a:rPr lang="en-US" sz="2400" dirty="0">
                <a:effectLst/>
                <a:latin typeface="Times New Roman" panose="02020603050405020304" pitchFamily="18" charset="0"/>
                <a:ea typeface="Times New Roman" panose="02020603050405020304" pitchFamily="18" charset="0"/>
              </a:rPr>
              <a:t>This project aims to develop an innovative online education platform dedicated to empowering deaf students through accessible, engaging, and inclusive learning experiences. The primary mission is to eliminate barriers in education by offering a wide range of resources tailored to meet diverse learning needs. </a:t>
            </a:r>
          </a:p>
          <a:p>
            <a:pPr algn="just">
              <a:lnSpc>
                <a:spcPct val="115000"/>
              </a:lnSpc>
            </a:pPr>
            <a:r>
              <a:rPr lang="en-US" sz="2400" dirty="0">
                <a:effectLst/>
                <a:latin typeface="Times New Roman" panose="02020603050405020304" pitchFamily="18" charset="0"/>
                <a:ea typeface="Times New Roman" panose="02020603050405020304" pitchFamily="18" charset="0"/>
              </a:rPr>
              <a:t>Additionally, interactive assessments and forums will be available to promote a collaborative and supportive learning environment</a:t>
            </a:r>
            <a:r>
              <a:rPr lang="en-US" sz="1800" dirty="0">
                <a:effectLst/>
                <a:latin typeface="Times New Roman" panose="02020603050405020304" pitchFamily="18" charset="0"/>
                <a:ea typeface="Times New Roman" panose="02020603050405020304" pitchFamily="18" charset="0"/>
              </a:rPr>
              <a:t>.</a:t>
            </a:r>
            <a:r>
              <a:rPr lang="en-IN" sz="2400" dirty="0">
                <a:effectLst/>
                <a:latin typeface="Times New Roman" panose="02020603050405020304" pitchFamily="18" charset="0"/>
                <a:ea typeface="Arial" panose="020B0604020202020204" pitchFamily="34" charset="0"/>
              </a:rPr>
              <a:t>. </a:t>
            </a:r>
          </a:p>
          <a:p>
            <a:pPr algn="just">
              <a:lnSpc>
                <a:spcPct val="115000"/>
              </a:lnSpc>
            </a:pPr>
            <a:r>
              <a:rPr lang="en-IN" sz="2400" dirty="0">
                <a:latin typeface="Times New Roman" panose="02020603050405020304" pitchFamily="18" charset="0"/>
                <a:ea typeface="Arial" panose="020B0604020202020204" pitchFamily="34" charset="0"/>
              </a:rPr>
              <a:t>This website presents a comprehensive framework for the development of learning website tailored for disabled students with a focus an accessibility and engagement.</a:t>
            </a:r>
            <a:endParaRPr lang="en-IN" sz="2400" dirty="0">
              <a:effectLst/>
              <a:latin typeface="Times New Roman" panose="02020603050405020304" pitchFamily="18" charset="0"/>
              <a:ea typeface="Arial" panose="020B0604020202020204" pitchFamily="34" charset="0"/>
            </a:endParaRPr>
          </a:p>
          <a:p>
            <a:pPr marL="0" indent="0" algn="just">
              <a:lnSpc>
                <a:spcPct val="115000"/>
              </a:lnSpc>
              <a:buNone/>
            </a:pPr>
            <a:endParaRPr lang="en-IN" sz="2400" dirty="0">
              <a:effectLst/>
              <a:latin typeface="Times New Roman" panose="02020603050405020304" pitchFamily="18" charset="0"/>
              <a:ea typeface="Arial" panose="020B0604020202020204" pitchFamily="34" charset="0"/>
            </a:endParaRPr>
          </a:p>
        </p:txBody>
      </p:sp>
      <p:sp>
        <p:nvSpPr>
          <p:cNvPr id="8" name="Footer Placeholder 7"/>
          <p:cNvSpPr>
            <a:spLocks noGrp="1"/>
          </p:cNvSpPr>
          <p:nvPr>
            <p:ph type="ftr" sz="quarter" idx="11"/>
          </p:nvPr>
        </p:nvSpPr>
        <p:spPr/>
        <p:txBody>
          <a:bodyPr/>
          <a:lstStyle/>
          <a:p>
            <a:pPr>
              <a:defRPr/>
            </a:pPr>
            <a:r>
              <a:rPr lang="en-US"/>
              <a:t>Department of Computer Science and Engineering</a:t>
            </a:r>
          </a:p>
        </p:txBody>
      </p:sp>
      <p:sp>
        <p:nvSpPr>
          <p:cNvPr id="9" name="Slide Number Placeholder 8"/>
          <p:cNvSpPr>
            <a:spLocks noGrp="1"/>
          </p:cNvSpPr>
          <p:nvPr>
            <p:ph type="sldNum" sz="quarter" idx="12"/>
          </p:nvPr>
        </p:nvSpPr>
        <p:spPr/>
        <p:txBody>
          <a:bodyPr/>
          <a:lstStyle/>
          <a:p>
            <a:pPr>
              <a:defRPr/>
            </a:pPr>
            <a:fld id="{BDC2143B-610F-499C-A392-DFFBE135A7B2}" type="slidenum">
              <a:rPr lang="en-US" altLang="en-US" smtClean="0"/>
              <a:t>4</a:t>
            </a:fld>
            <a:endParaRPr lang="en-US" altLang="en-US"/>
          </a:p>
        </p:txBody>
      </p:sp>
    </p:spTree>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200" b="1" dirty="0">
                <a:solidFill>
                  <a:srgbClr val="FF0000"/>
                </a:solidFill>
              </a:rPr>
              <a:t>System Architecture</a:t>
            </a:r>
            <a:endParaRPr lang="en-IN" sz="2800" dirty="0"/>
          </a:p>
        </p:txBody>
      </p:sp>
      <p:pic>
        <p:nvPicPr>
          <p:cNvPr id="7" name="Content Placeholder 6">
            <a:extLst>
              <a:ext uri="{FF2B5EF4-FFF2-40B4-BE49-F238E27FC236}">
                <a16:creationId xmlns:a16="http://schemas.microsoft.com/office/drawing/2014/main" id="{9696BD5B-702C-BB0F-0AC0-49BC1F8F3A0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315200" y="1752600"/>
            <a:ext cx="4063999" cy="4267200"/>
          </a:xfrm>
        </p:spPr>
      </p:pic>
      <p:sp>
        <p:nvSpPr>
          <p:cNvPr id="8" name="Footer Placeholder 7"/>
          <p:cNvSpPr>
            <a:spLocks noGrp="1"/>
          </p:cNvSpPr>
          <p:nvPr>
            <p:ph type="ftr" sz="quarter" idx="11"/>
          </p:nvPr>
        </p:nvSpPr>
        <p:spPr/>
        <p:txBody>
          <a:bodyPr/>
          <a:lstStyle/>
          <a:p>
            <a:pPr>
              <a:defRPr/>
            </a:pPr>
            <a:r>
              <a:rPr lang="en-US"/>
              <a:t>Department of Computer Science and Engineering</a:t>
            </a:r>
          </a:p>
        </p:txBody>
      </p:sp>
      <p:sp>
        <p:nvSpPr>
          <p:cNvPr id="9" name="Slide Number Placeholder 8"/>
          <p:cNvSpPr>
            <a:spLocks noGrp="1"/>
          </p:cNvSpPr>
          <p:nvPr>
            <p:ph type="sldNum" sz="quarter" idx="12"/>
          </p:nvPr>
        </p:nvSpPr>
        <p:spPr/>
        <p:txBody>
          <a:bodyPr/>
          <a:lstStyle/>
          <a:p>
            <a:pPr>
              <a:defRPr/>
            </a:pPr>
            <a:fld id="{BDC2143B-610F-499C-A392-DFFBE135A7B2}" type="slidenum">
              <a:rPr lang="en-US" altLang="en-US" smtClean="0"/>
              <a:t>5</a:t>
            </a:fld>
            <a:endParaRPr lang="en-US" altLang="en-US" dirty="0"/>
          </a:p>
        </p:txBody>
      </p:sp>
      <p:sp>
        <p:nvSpPr>
          <p:cNvPr id="6" name="TextBox 5">
            <a:extLst>
              <a:ext uri="{FF2B5EF4-FFF2-40B4-BE49-F238E27FC236}">
                <a16:creationId xmlns:a16="http://schemas.microsoft.com/office/drawing/2014/main" id="{9F254D1D-D3DB-6100-10F9-D7A173868FC3}"/>
              </a:ext>
            </a:extLst>
          </p:cNvPr>
          <p:cNvSpPr txBox="1"/>
          <p:nvPr/>
        </p:nvSpPr>
        <p:spPr>
          <a:xfrm>
            <a:off x="745069" y="1746251"/>
            <a:ext cx="6494097" cy="3455754"/>
          </a:xfrm>
          <a:prstGeom prst="rect">
            <a:avLst/>
          </a:prstGeom>
          <a:solidFill>
            <a:schemeClr val="bg1">
              <a:lumMod val="95000"/>
            </a:schemeClr>
          </a:solidFill>
        </p:spPr>
        <p:txBody>
          <a:bodyPr wrap="square" rtlCol="0">
            <a:spAutoFit/>
          </a:bodyPr>
          <a:lstStyle/>
          <a:p>
            <a:pPr marL="342900" marR="3175" indent="-342900" algn="just">
              <a:lnSpc>
                <a:spcPct val="115000"/>
              </a:lnSpc>
              <a:buFont typeface="Arial" panose="020B0604020202020204" pitchFamily="34" charset="0"/>
              <a:buChar char="•"/>
            </a:pPr>
            <a:r>
              <a:rPr lang="en-IN" sz="2400" dirty="0">
                <a:effectLst/>
                <a:latin typeface="Times New Roman" panose="02020603050405020304" pitchFamily="18" charset="0"/>
                <a:ea typeface="Times New Roman" panose="02020603050405020304" pitchFamily="18" charset="0"/>
              </a:rPr>
              <a:t>The two separate modules provide distinct functionalities for each module. The learning module allows an user to learn all the modules available in the website</a:t>
            </a:r>
            <a:r>
              <a:rPr lang="en-IN" sz="2400" dirty="0">
                <a:latin typeface="Times New Roman" panose="02020603050405020304" pitchFamily="18" charset="0"/>
                <a:ea typeface="Times New Roman" panose="02020603050405020304" pitchFamily="18" charset="0"/>
              </a:rPr>
              <a:t>.</a:t>
            </a:r>
          </a:p>
          <a:p>
            <a:pPr marL="342900" marR="3175" indent="-342900" algn="just">
              <a:lnSpc>
                <a:spcPct val="115000"/>
              </a:lnSpc>
              <a:buFont typeface="Arial" panose="020B0604020202020204" pitchFamily="34" charset="0"/>
              <a:buChar char="•"/>
            </a:pPr>
            <a:r>
              <a:rPr lang="en-IN" sz="2400" dirty="0">
                <a:effectLst/>
                <a:latin typeface="Times New Roman" panose="02020603050405020304" pitchFamily="18" charset="0"/>
                <a:ea typeface="Times New Roman" panose="02020603050405020304" pitchFamily="18" charset="0"/>
              </a:rPr>
              <a:t>Once the learning module is completed</a:t>
            </a:r>
            <a:r>
              <a:rPr lang="en-IN" sz="2400" dirty="0">
                <a:latin typeface="Times New Roman" panose="02020603050405020304" pitchFamily="18" charset="0"/>
                <a:ea typeface="Times New Roman" panose="02020603050405020304" pitchFamily="18" charset="0"/>
              </a:rPr>
              <a:t> , then it takes to the assessment module</a:t>
            </a:r>
            <a:endParaRPr lang="en-IN" sz="2400" dirty="0">
              <a:effectLst/>
              <a:latin typeface="Times New Roman" panose="02020603050405020304" pitchFamily="18" charset="0"/>
              <a:ea typeface="Times New Roman" panose="02020603050405020304" pitchFamily="18" charset="0"/>
            </a:endParaRPr>
          </a:p>
          <a:p>
            <a:pPr marL="342900" marR="3175" indent="-342900" algn="just">
              <a:lnSpc>
                <a:spcPct val="115000"/>
              </a:lnSpc>
              <a:buFont typeface="Arial" panose="020B0604020202020204" pitchFamily="34" charset="0"/>
              <a:buChar char="•"/>
            </a:pPr>
            <a:r>
              <a:rPr lang="en-IN" sz="2400" dirty="0">
                <a:effectLst/>
                <a:latin typeface="Times New Roman" panose="02020603050405020304" pitchFamily="18" charset="0"/>
                <a:ea typeface="Times New Roman" panose="02020603050405020304" pitchFamily="18" charset="0"/>
              </a:rPr>
              <a:t>The </a:t>
            </a:r>
            <a:r>
              <a:rPr lang="en-IN" sz="2400" dirty="0">
                <a:latin typeface="Times New Roman" panose="02020603050405020304" pitchFamily="18" charset="0"/>
                <a:ea typeface="Times New Roman" panose="02020603050405020304" pitchFamily="18" charset="0"/>
              </a:rPr>
              <a:t>assessment</a:t>
            </a:r>
            <a:r>
              <a:rPr lang="en-IN" sz="2400" dirty="0">
                <a:effectLst/>
                <a:latin typeface="Times New Roman" panose="02020603050405020304" pitchFamily="18" charset="0"/>
                <a:ea typeface="Times New Roman" panose="02020603050405020304" pitchFamily="18" charset="0"/>
              </a:rPr>
              <a:t> module will allow</a:t>
            </a:r>
            <a:r>
              <a:rPr lang="en-IN" sz="2400" dirty="0">
                <a:latin typeface="Times New Roman" panose="02020603050405020304" pitchFamily="18" charset="0"/>
                <a:ea typeface="Times New Roman" panose="02020603050405020304" pitchFamily="18" charset="0"/>
              </a:rPr>
              <a:t> learner to take up assessment and know their results.</a:t>
            </a:r>
            <a:endParaRPr lang="en-IN" sz="24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22330301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b="1" dirty="0">
                <a:solidFill>
                  <a:srgbClr val="FF0000"/>
                </a:solidFill>
              </a:rPr>
              <a:t>List of Modules</a:t>
            </a:r>
            <a:endParaRPr lang="en-IN" sz="2800" dirty="0"/>
          </a:p>
        </p:txBody>
      </p:sp>
      <p:sp>
        <p:nvSpPr>
          <p:cNvPr id="3" name="Content Placeholder 2"/>
          <p:cNvSpPr>
            <a:spLocks noGrp="1"/>
          </p:cNvSpPr>
          <p:nvPr>
            <p:ph idx="1"/>
          </p:nvPr>
        </p:nvSpPr>
        <p:spPr/>
        <p:txBody>
          <a:bodyPr/>
          <a:lstStyle/>
          <a:p>
            <a:pPr marL="0" marR="3175" indent="0" algn="just">
              <a:lnSpc>
                <a:spcPct val="150000"/>
              </a:lnSpc>
              <a:buNone/>
            </a:pPr>
            <a:r>
              <a:rPr lang="en-IN" sz="2400" b="1" dirty="0">
                <a:latin typeface="Times New Roman" panose="02020603050405020304" pitchFamily="18" charset="0"/>
                <a:ea typeface="Times New Roman" panose="02020603050405020304" pitchFamily="18" charset="0"/>
              </a:rPr>
              <a:t>HOME</a:t>
            </a:r>
            <a:r>
              <a:rPr lang="en-IN" sz="2400" b="1" dirty="0">
                <a:effectLst/>
                <a:latin typeface="Times New Roman" panose="02020603050405020304" pitchFamily="18" charset="0"/>
                <a:ea typeface="Times New Roman" panose="02020603050405020304" pitchFamily="18" charset="0"/>
              </a:rPr>
              <a:t> MODULE:</a:t>
            </a:r>
            <a:endParaRPr lang="en-IN" sz="2400" dirty="0">
              <a:effectLst/>
              <a:latin typeface="Arial" panose="020B0604020202020204" pitchFamily="34" charset="0"/>
              <a:ea typeface="Arial" panose="020B0604020202020204" pitchFamily="34" charset="0"/>
            </a:endParaRPr>
          </a:p>
          <a:p>
            <a:r>
              <a:rPr lang="en-IN" sz="2400" dirty="0">
                <a:solidFill>
                  <a:srgbClr val="000000"/>
                </a:solidFill>
                <a:effectLst/>
                <a:latin typeface="Times New Roman" panose="02020603050405020304" pitchFamily="18" charset="0"/>
                <a:ea typeface="Arial" panose="020B0604020202020204" pitchFamily="34" charset="0"/>
              </a:rPr>
              <a:t> </a:t>
            </a:r>
            <a:r>
              <a:rPr lang="en-US" sz="2400" b="0" dirty="0">
                <a:effectLst/>
                <a:latin typeface="Times New Roman" panose="02020603050405020304" pitchFamily="18" charset="0"/>
                <a:ea typeface="Times New Roman" panose="02020603050405020304" pitchFamily="18" charset="0"/>
              </a:rPr>
              <a:t>The home module enables easy access to the lesson module and the assessment module. The user can navigate to the other modules and can reach out the contact option from this page</a:t>
            </a:r>
            <a:r>
              <a:rPr lang="en-US" sz="1800" b="0" dirty="0">
                <a:effectLst/>
                <a:latin typeface="Times New Roman" panose="02020603050405020304" pitchFamily="18" charset="0"/>
                <a:ea typeface="Times New Roman" panose="02020603050405020304" pitchFamily="18" charset="0"/>
              </a:rPr>
              <a:t>.</a:t>
            </a:r>
            <a:r>
              <a:rPr kumimoji="0" lang="en-IN" altLang="en-US" sz="1800" b="1" i="0" u="none" strike="noStrike" kern="0" cap="none" spc="0" normalizeH="0" baseline="0" noProof="0" dirty="0">
                <a:ln>
                  <a:noFill/>
                </a:ln>
                <a:solidFill>
                  <a:srgbClr val="000000"/>
                </a:solidFill>
                <a:effectLst/>
                <a:uLnTx/>
                <a:uFillTx/>
                <a:latin typeface="Times New Roman" panose="02020603050405020304" pitchFamily="18" charset="0"/>
              </a:rPr>
              <a:t> </a:t>
            </a:r>
          </a:p>
          <a:p>
            <a:pPr marL="0" indent="0">
              <a:buNone/>
            </a:pPr>
            <a:r>
              <a:rPr kumimoji="0" lang="en-IN" altLang="en-US" sz="2400" b="1" i="0" u="none" strike="noStrike" kern="0" cap="none" spc="0" normalizeH="0" baseline="0" noProof="0" dirty="0">
                <a:ln>
                  <a:noFill/>
                </a:ln>
                <a:solidFill>
                  <a:srgbClr val="000000"/>
                </a:solidFill>
                <a:effectLst/>
                <a:uLnTx/>
                <a:uFillTx/>
                <a:latin typeface="Times New Roman" panose="02020603050405020304" pitchFamily="18" charset="0"/>
              </a:rPr>
              <a:t>LESSON</a:t>
            </a:r>
            <a:r>
              <a:rPr lang="en-IN" sz="2400" b="1" dirty="0">
                <a:effectLst/>
                <a:latin typeface="Times New Roman" panose="02020603050405020304" pitchFamily="18" charset="0"/>
                <a:ea typeface="Times New Roman" panose="02020603050405020304" pitchFamily="18" charset="0"/>
              </a:rPr>
              <a:t> MODULE:</a:t>
            </a:r>
            <a:endParaRPr lang="en-US" sz="1800" b="0" dirty="0">
              <a:effectLst/>
              <a:latin typeface="Times New Roman" panose="02020603050405020304" pitchFamily="18" charset="0"/>
              <a:ea typeface="Times New Roman" panose="02020603050405020304" pitchFamily="18" charset="0"/>
            </a:endParaRPr>
          </a:p>
          <a:p>
            <a:r>
              <a:rPr lang="en-US" sz="2400" b="0" dirty="0">
                <a:effectLst/>
                <a:latin typeface="Times New Roman" panose="02020603050405020304" pitchFamily="18" charset="0"/>
                <a:ea typeface="Times New Roman" panose="02020603050405020304" pitchFamily="18" charset="0"/>
              </a:rPr>
              <a:t>The Deaf Education Platform offers foundational lessons in sign language, covering basics like fingerspelling, vocabulary, grammar, and conversational skills. Illustrated images aid learning, while interactive assessments provide immediate feedback. Additional resources and community support ensure a comprehensive and engaging educational experience for beginners.</a:t>
            </a:r>
            <a:endParaRPr lang="en-IN" sz="2400" b="1" dirty="0">
              <a:effectLst/>
              <a:latin typeface="Times New Roman" panose="02020603050405020304" pitchFamily="18" charset="0"/>
              <a:ea typeface="Times New Roman" panose="02020603050405020304" pitchFamily="18" charset="0"/>
            </a:endParaRPr>
          </a:p>
          <a:p>
            <a:endParaRPr lang="en-IN" sz="1800" b="1" dirty="0">
              <a:effectLst/>
              <a:latin typeface="Times New Roman" panose="02020603050405020304" pitchFamily="18" charset="0"/>
              <a:ea typeface="Times New Roman" panose="02020603050405020304" pitchFamily="18" charset="0"/>
            </a:endParaRPr>
          </a:p>
          <a:p>
            <a:pPr marL="0" indent="0">
              <a:buNone/>
            </a:pPr>
            <a:br>
              <a:rPr kumimoji="0" lang="en-IN" altLang="en-US" sz="2400" b="0" i="0" u="none" strike="noStrike" kern="0" cap="none" spc="0" normalizeH="0" baseline="0" noProof="0" dirty="0">
                <a:ln>
                  <a:noFill/>
                </a:ln>
                <a:solidFill>
                  <a:srgbClr val="000000"/>
                </a:solidFill>
                <a:effectLst/>
                <a:uLnTx/>
                <a:uFillTx/>
                <a:latin typeface="Verdana" panose="020B0604030504040204"/>
              </a:rPr>
            </a:br>
            <a:r>
              <a:rPr kumimoji="0" lang="en-IN" altLang="en-US" sz="2400" b="1" i="0" u="none" strike="noStrike" kern="0" cap="none" spc="0" normalizeH="0" baseline="0" noProof="0" dirty="0">
                <a:ln>
                  <a:noFill/>
                </a:ln>
                <a:solidFill>
                  <a:srgbClr val="000000"/>
                </a:solidFill>
                <a:effectLst/>
                <a:uLnTx/>
                <a:uFillTx/>
                <a:latin typeface="Times New Roman" panose="02020603050405020304" pitchFamily="18" charset="0"/>
              </a:rPr>
              <a:t>LESSON</a:t>
            </a:r>
            <a:r>
              <a:rPr lang="en-IN" sz="2400" b="1" dirty="0">
                <a:effectLst/>
                <a:latin typeface="Times New Roman" panose="02020603050405020304" pitchFamily="18" charset="0"/>
                <a:ea typeface="Times New Roman" panose="02020603050405020304" pitchFamily="18" charset="0"/>
              </a:rPr>
              <a:t> MODULE:</a:t>
            </a:r>
            <a:endParaRPr kumimoji="0" lang="en-IN" altLang="en-US" sz="2400" b="0" i="0" u="none" strike="noStrike" kern="0" cap="none" spc="0" normalizeH="0" baseline="0" noProof="0" dirty="0">
              <a:ln>
                <a:noFill/>
              </a:ln>
              <a:solidFill>
                <a:srgbClr val="000000"/>
              </a:solidFill>
              <a:effectLst/>
              <a:uLnTx/>
              <a:uFillTx/>
              <a:latin typeface="Verdana" panose="020B0604030504040204"/>
            </a:endParaRPr>
          </a:p>
          <a:p>
            <a:pPr marL="0" indent="0">
              <a:buNone/>
            </a:pPr>
            <a:endParaRPr lang="en-IN" sz="2400" dirty="0">
              <a:effectLst/>
              <a:latin typeface="Arial" panose="020B0604020202020204" pitchFamily="34" charset="0"/>
              <a:ea typeface="Arial" panose="020B0604020202020204" pitchFamily="34" charset="0"/>
            </a:endParaRPr>
          </a:p>
        </p:txBody>
      </p:sp>
      <p:sp>
        <p:nvSpPr>
          <p:cNvPr id="8" name="Footer Placeholder 7"/>
          <p:cNvSpPr>
            <a:spLocks noGrp="1"/>
          </p:cNvSpPr>
          <p:nvPr>
            <p:ph type="ftr" sz="quarter" idx="11"/>
          </p:nvPr>
        </p:nvSpPr>
        <p:spPr/>
        <p:txBody>
          <a:bodyPr/>
          <a:lstStyle/>
          <a:p>
            <a:pPr>
              <a:defRPr/>
            </a:pPr>
            <a:r>
              <a:rPr lang="en-US"/>
              <a:t>Department of Computer Science and Engineering</a:t>
            </a:r>
          </a:p>
        </p:txBody>
      </p:sp>
      <p:sp>
        <p:nvSpPr>
          <p:cNvPr id="9" name="Slide Number Placeholder 8"/>
          <p:cNvSpPr>
            <a:spLocks noGrp="1"/>
          </p:cNvSpPr>
          <p:nvPr>
            <p:ph type="sldNum" sz="quarter" idx="12"/>
          </p:nvPr>
        </p:nvSpPr>
        <p:spPr/>
        <p:txBody>
          <a:bodyPr/>
          <a:lstStyle/>
          <a:p>
            <a:pPr>
              <a:defRPr/>
            </a:pPr>
            <a:fld id="{BDC2143B-610F-499C-A392-DFFBE135A7B2}" type="slidenum">
              <a:rPr lang="en-US" altLang="en-US" smtClean="0"/>
              <a:t>6</a:t>
            </a:fld>
            <a:endParaRPr lang="en-US"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b="1" dirty="0">
                <a:solidFill>
                  <a:srgbClr val="FF0000"/>
                </a:solidFill>
              </a:rPr>
              <a:t>List of Modules</a:t>
            </a:r>
            <a:endParaRPr lang="en-IN" sz="2800" dirty="0"/>
          </a:p>
        </p:txBody>
      </p:sp>
      <p:sp>
        <p:nvSpPr>
          <p:cNvPr id="3" name="Content Placeholder 2"/>
          <p:cNvSpPr>
            <a:spLocks noGrp="1"/>
          </p:cNvSpPr>
          <p:nvPr>
            <p:ph idx="1"/>
          </p:nvPr>
        </p:nvSpPr>
        <p:spPr>
          <a:xfrm>
            <a:off x="755651" y="1654942"/>
            <a:ext cx="10668000" cy="4267200"/>
          </a:xfrm>
        </p:spPr>
        <p:txBody>
          <a:bodyPr/>
          <a:lstStyle/>
          <a:p>
            <a:pPr marL="0" marR="3175" indent="0" algn="just">
              <a:lnSpc>
                <a:spcPct val="150000"/>
              </a:lnSpc>
              <a:buNone/>
            </a:pPr>
            <a:r>
              <a:rPr lang="en-IN" sz="1900" b="1" dirty="0">
                <a:effectLst/>
                <a:latin typeface="Times New Roman" panose="02020603050405020304" pitchFamily="18" charset="0"/>
                <a:ea typeface="Times New Roman" panose="02020603050405020304" pitchFamily="18" charset="0"/>
              </a:rPr>
              <a:t>ADMIN MODULE:</a:t>
            </a:r>
          </a:p>
          <a:p>
            <a:pPr marL="400050" algn="just">
              <a:lnSpc>
                <a:spcPct val="115000"/>
              </a:lnSpc>
              <a:spcBef>
                <a:spcPts val="390"/>
              </a:spcBef>
              <a:tabLst>
                <a:tab pos="400685" algn="l"/>
              </a:tabLst>
            </a:pPr>
            <a:r>
              <a:rPr lang="en-US" sz="2400" b="0" dirty="0">
                <a:effectLst/>
                <a:latin typeface="Times New Roman" panose="02020603050405020304" pitchFamily="18" charset="0"/>
                <a:ea typeface="Times New Roman" panose="02020603050405020304" pitchFamily="18" charset="0"/>
              </a:rPr>
              <a:t>The assessment module is designed to test learners’ knowledge and understanding of the content covered in previous modules. It includes multiple-choice questions that evaluate comprehension of grammar rules, vocabulary, and conversational skills. The interactive nature of the assessment, powered by JavaScript, provides immediate feedback on answers. Correct responses are reinforced, while incorrect ones are explained, helping learners understand their mistakes and improve. This module ensures that learners can self-assess their progress and identify areas needing further study.</a:t>
            </a:r>
            <a:endParaRPr lang="en-IN" sz="2400" b="1" dirty="0">
              <a:effectLst/>
              <a:latin typeface="Times New Roman" panose="02020603050405020304" pitchFamily="18" charset="0"/>
              <a:ea typeface="Times New Roman" panose="02020603050405020304" pitchFamily="18" charset="0"/>
            </a:endParaRPr>
          </a:p>
          <a:p>
            <a:pPr marL="0" marR="3175" indent="0" algn="just">
              <a:lnSpc>
                <a:spcPct val="150000"/>
              </a:lnSpc>
              <a:buNone/>
            </a:pPr>
            <a:endParaRPr lang="en-IN" sz="2400" dirty="0">
              <a:effectLst/>
              <a:latin typeface="Arial" panose="020B0604020202020204" pitchFamily="34" charset="0"/>
              <a:ea typeface="Arial" panose="020B0604020202020204" pitchFamily="34" charset="0"/>
            </a:endParaRPr>
          </a:p>
          <a:p>
            <a:pPr marL="0" marR="3175" indent="0" algn="just">
              <a:lnSpc>
                <a:spcPct val="150000"/>
              </a:lnSpc>
              <a:buNone/>
            </a:pPr>
            <a:endParaRPr lang="en-IN" sz="1900" dirty="0">
              <a:effectLst/>
              <a:latin typeface="Arial" panose="020B0604020202020204" pitchFamily="34" charset="0"/>
              <a:ea typeface="Arial" panose="020B0604020202020204" pitchFamily="34" charset="0"/>
            </a:endParaRPr>
          </a:p>
          <a:p>
            <a:pPr marL="0" indent="0">
              <a:buNone/>
            </a:pPr>
            <a:endParaRPr lang="en-IN" sz="1900" dirty="0">
              <a:effectLst/>
              <a:latin typeface="Arial" panose="020B0604020202020204" pitchFamily="34" charset="0"/>
              <a:ea typeface="Arial" panose="020B0604020202020204" pitchFamily="34" charset="0"/>
            </a:endParaRPr>
          </a:p>
        </p:txBody>
      </p:sp>
      <p:sp>
        <p:nvSpPr>
          <p:cNvPr id="8" name="Footer Placeholder 7"/>
          <p:cNvSpPr>
            <a:spLocks noGrp="1"/>
          </p:cNvSpPr>
          <p:nvPr>
            <p:ph type="ftr" sz="quarter" idx="11"/>
          </p:nvPr>
        </p:nvSpPr>
        <p:spPr/>
        <p:txBody>
          <a:bodyPr/>
          <a:lstStyle/>
          <a:p>
            <a:pPr>
              <a:defRPr/>
            </a:pPr>
            <a:r>
              <a:rPr lang="en-US"/>
              <a:t>Department of Computer Science and Engineering</a:t>
            </a:r>
          </a:p>
        </p:txBody>
      </p:sp>
      <p:sp>
        <p:nvSpPr>
          <p:cNvPr id="9" name="Slide Number Placeholder 8"/>
          <p:cNvSpPr>
            <a:spLocks noGrp="1"/>
          </p:cNvSpPr>
          <p:nvPr>
            <p:ph type="sldNum" sz="quarter" idx="12"/>
          </p:nvPr>
        </p:nvSpPr>
        <p:spPr/>
        <p:txBody>
          <a:bodyPr/>
          <a:lstStyle/>
          <a:p>
            <a:pPr>
              <a:defRPr/>
            </a:pPr>
            <a:fld id="{BDC2143B-610F-499C-A392-DFFBE135A7B2}" type="slidenum">
              <a:rPr lang="en-US" altLang="en-US" smtClean="0"/>
              <a:t>7</a:t>
            </a:fld>
            <a:endParaRPr lang="en-US" altLang="en-US"/>
          </a:p>
        </p:txBody>
      </p:sp>
    </p:spTree>
    <p:extLst>
      <p:ext uri="{BB962C8B-B14F-4D97-AF65-F5344CB8AC3E}">
        <p14:creationId xmlns:p14="http://schemas.microsoft.com/office/powerpoint/2010/main" val="33352702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b="1" dirty="0">
                <a:solidFill>
                  <a:srgbClr val="FF0000"/>
                </a:solidFill>
              </a:rPr>
              <a:t>Implementation/Results of Module</a:t>
            </a:r>
            <a:endParaRPr lang="en-IN" sz="2800" dirty="0"/>
          </a:p>
        </p:txBody>
      </p:sp>
      <p:sp>
        <p:nvSpPr>
          <p:cNvPr id="8" name="Footer Placeholder 7"/>
          <p:cNvSpPr>
            <a:spLocks noGrp="1"/>
          </p:cNvSpPr>
          <p:nvPr>
            <p:ph type="ftr" sz="quarter" idx="11"/>
          </p:nvPr>
        </p:nvSpPr>
        <p:spPr/>
        <p:txBody>
          <a:bodyPr/>
          <a:lstStyle/>
          <a:p>
            <a:pPr>
              <a:defRPr/>
            </a:pPr>
            <a:r>
              <a:rPr lang="en-US"/>
              <a:t>Department of Computer Science and Engineering</a:t>
            </a:r>
          </a:p>
        </p:txBody>
      </p:sp>
      <p:sp>
        <p:nvSpPr>
          <p:cNvPr id="9" name="Slide Number Placeholder 8"/>
          <p:cNvSpPr>
            <a:spLocks noGrp="1"/>
          </p:cNvSpPr>
          <p:nvPr>
            <p:ph type="sldNum" sz="quarter" idx="12"/>
          </p:nvPr>
        </p:nvSpPr>
        <p:spPr/>
        <p:txBody>
          <a:bodyPr/>
          <a:lstStyle/>
          <a:p>
            <a:pPr>
              <a:defRPr/>
            </a:pPr>
            <a:fld id="{BDC2143B-610F-499C-A392-DFFBE135A7B2}" type="slidenum">
              <a:rPr lang="en-US" altLang="en-US" smtClean="0"/>
              <a:t>8</a:t>
            </a:fld>
            <a:endParaRPr lang="en-US" altLang="en-US"/>
          </a:p>
        </p:txBody>
      </p:sp>
      <p:pic>
        <p:nvPicPr>
          <p:cNvPr id="3" name="Picture 2">
            <a:extLst>
              <a:ext uri="{FF2B5EF4-FFF2-40B4-BE49-F238E27FC236}">
                <a16:creationId xmlns:a16="http://schemas.microsoft.com/office/drawing/2014/main" id="{5A435629-E7D4-B01D-E8D2-0A6137D6A6C2}"/>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8187" y="1781763"/>
            <a:ext cx="5085927" cy="2212464"/>
          </a:xfrm>
          <a:prstGeom prst="rect">
            <a:avLst/>
          </a:prstGeom>
          <a:noFill/>
          <a:ln>
            <a:noFill/>
          </a:ln>
        </p:spPr>
      </p:pic>
      <p:pic>
        <p:nvPicPr>
          <p:cNvPr id="4" name="Picture 3">
            <a:extLst>
              <a:ext uri="{FF2B5EF4-FFF2-40B4-BE49-F238E27FC236}">
                <a16:creationId xmlns:a16="http://schemas.microsoft.com/office/drawing/2014/main" id="{0F93EB89-7342-2865-0D3C-5CF685149490}"/>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73782" y="1781764"/>
            <a:ext cx="5605417" cy="2122489"/>
          </a:xfrm>
          <a:prstGeom prst="rect">
            <a:avLst/>
          </a:prstGeom>
          <a:noFill/>
          <a:ln>
            <a:noFill/>
          </a:ln>
        </p:spPr>
      </p:pic>
      <p:pic>
        <p:nvPicPr>
          <p:cNvPr id="10" name="Picture 9">
            <a:extLst>
              <a:ext uri="{FF2B5EF4-FFF2-40B4-BE49-F238E27FC236}">
                <a16:creationId xmlns:a16="http://schemas.microsoft.com/office/drawing/2014/main" id="{86B10CA6-7A3A-8851-9ADF-441D761384ED}"/>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781300" y="4165190"/>
            <a:ext cx="6629400" cy="186984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b="1" dirty="0">
                <a:solidFill>
                  <a:srgbClr val="FF0000"/>
                </a:solidFill>
              </a:rPr>
              <a:t>Implementation/Results of Module</a:t>
            </a:r>
            <a:endParaRPr lang="en-IN" sz="2800" dirty="0"/>
          </a:p>
        </p:txBody>
      </p:sp>
      <p:sp>
        <p:nvSpPr>
          <p:cNvPr id="8" name="Footer Placeholder 7"/>
          <p:cNvSpPr>
            <a:spLocks noGrp="1"/>
          </p:cNvSpPr>
          <p:nvPr>
            <p:ph type="ftr" sz="quarter" idx="11"/>
          </p:nvPr>
        </p:nvSpPr>
        <p:spPr/>
        <p:txBody>
          <a:bodyPr/>
          <a:lstStyle/>
          <a:p>
            <a:pPr>
              <a:defRPr/>
            </a:pPr>
            <a:r>
              <a:rPr lang="en-US"/>
              <a:t>Department of Computer Science and Engineering</a:t>
            </a:r>
          </a:p>
        </p:txBody>
      </p:sp>
      <p:sp>
        <p:nvSpPr>
          <p:cNvPr id="9" name="Slide Number Placeholder 8"/>
          <p:cNvSpPr>
            <a:spLocks noGrp="1"/>
          </p:cNvSpPr>
          <p:nvPr>
            <p:ph type="sldNum" sz="quarter" idx="12"/>
          </p:nvPr>
        </p:nvSpPr>
        <p:spPr/>
        <p:txBody>
          <a:bodyPr/>
          <a:lstStyle/>
          <a:p>
            <a:pPr>
              <a:defRPr/>
            </a:pPr>
            <a:fld id="{BDC2143B-610F-499C-A392-DFFBE135A7B2}" type="slidenum">
              <a:rPr lang="en-US" altLang="en-US" smtClean="0"/>
              <a:t>9</a:t>
            </a:fld>
            <a:endParaRPr lang="en-US" altLang="en-US"/>
          </a:p>
        </p:txBody>
      </p:sp>
      <p:pic>
        <p:nvPicPr>
          <p:cNvPr id="3" name="Picture 2">
            <a:extLst>
              <a:ext uri="{FF2B5EF4-FFF2-40B4-BE49-F238E27FC236}">
                <a16:creationId xmlns:a16="http://schemas.microsoft.com/office/drawing/2014/main" id="{8EA12104-2106-D3F6-4499-B0ED8BBE0323}"/>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b="5744"/>
          <a:stretch/>
        </p:blipFill>
        <p:spPr bwMode="auto">
          <a:xfrm>
            <a:off x="853440" y="1949450"/>
            <a:ext cx="5326377" cy="1988979"/>
          </a:xfrm>
          <a:prstGeom prst="rect">
            <a:avLst/>
          </a:prstGeom>
          <a:noFill/>
          <a:ln>
            <a:noFill/>
          </a:ln>
          <a:extLst>
            <a:ext uri="{53640926-AAD7-44D8-BBD7-CCE9431645EC}">
              <a14:shadowObscured xmlns:a14="http://schemas.microsoft.com/office/drawing/2010/main"/>
            </a:ext>
          </a:extLst>
        </p:spPr>
      </p:pic>
      <p:pic>
        <p:nvPicPr>
          <p:cNvPr id="4" name="Picture 3">
            <a:extLst>
              <a:ext uri="{FF2B5EF4-FFF2-40B4-BE49-F238E27FC236}">
                <a16:creationId xmlns:a16="http://schemas.microsoft.com/office/drawing/2014/main" id="{43A315A0-AA69-DECE-C477-36890B29D445}"/>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2418"/>
          <a:stretch/>
        </p:blipFill>
        <p:spPr bwMode="auto">
          <a:xfrm>
            <a:off x="6270171" y="1949450"/>
            <a:ext cx="5068388" cy="1988979"/>
          </a:xfrm>
          <a:prstGeom prst="rect">
            <a:avLst/>
          </a:prstGeom>
          <a:noFill/>
          <a:ln>
            <a:noFill/>
          </a:ln>
          <a:extLst>
            <a:ext uri="{53640926-AAD7-44D8-BBD7-CCE9431645EC}">
              <a14:shadowObscured xmlns:a14="http://schemas.microsoft.com/office/drawing/2010/main"/>
            </a:ext>
          </a:extLst>
        </p:spPr>
      </p:pic>
      <p:pic>
        <p:nvPicPr>
          <p:cNvPr id="10" name="Picture 9">
            <a:extLst>
              <a:ext uri="{FF2B5EF4-FFF2-40B4-BE49-F238E27FC236}">
                <a16:creationId xmlns:a16="http://schemas.microsoft.com/office/drawing/2014/main" id="{2EDA57E3-DF17-00F6-5969-313EDF08C87B}"/>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6234" y="4197531"/>
            <a:ext cx="5503937" cy="1837508"/>
          </a:xfrm>
          <a:prstGeom prst="rect">
            <a:avLst/>
          </a:prstGeom>
          <a:noFill/>
          <a:ln>
            <a:noFill/>
          </a:ln>
        </p:spPr>
      </p:pic>
      <p:pic>
        <p:nvPicPr>
          <p:cNvPr id="11" name="Picture 10">
            <a:extLst>
              <a:ext uri="{FF2B5EF4-FFF2-40B4-BE49-F238E27FC236}">
                <a16:creationId xmlns:a16="http://schemas.microsoft.com/office/drawing/2014/main" id="{09AA0615-C5CB-A392-5E47-27724FC247A1}"/>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310810" y="4148615"/>
            <a:ext cx="5068389" cy="1827709"/>
          </a:xfrm>
          <a:prstGeom prst="rect">
            <a:avLst/>
          </a:prstGeom>
          <a:noFill/>
          <a:ln>
            <a:noFill/>
          </a:ln>
        </p:spPr>
      </p:pic>
    </p:spTree>
    <p:extLst>
      <p:ext uri="{BB962C8B-B14F-4D97-AF65-F5344CB8AC3E}">
        <p14:creationId xmlns:p14="http://schemas.microsoft.com/office/powerpoint/2010/main" val="3843232191"/>
      </p:ext>
    </p:extLst>
  </p:cSld>
  <p:clrMapOvr>
    <a:masterClrMapping/>
  </p:clrMapOvr>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Verdana" panose="020B060403050404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Verdana" panose="020B0604030504040204" pitchFamily="34" charset="0"/>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2.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3.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4.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docProps/app.xml><?xml version="1.0" encoding="utf-8"?>
<Properties xmlns="http://schemas.openxmlformats.org/officeDocument/2006/extended-properties" xmlns:vt="http://schemas.openxmlformats.org/officeDocument/2006/docPropsVTypes">
  <TotalTime>317</TotalTime>
  <Words>1071</Words>
  <Application>Microsoft Office PowerPoint</Application>
  <PresentationFormat>Widescreen</PresentationFormat>
  <Paragraphs>82</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Segoe UI</vt:lpstr>
      <vt:lpstr>Times New Roman</vt:lpstr>
      <vt:lpstr>Verdana</vt:lpstr>
      <vt:lpstr>Wingdings</vt:lpstr>
      <vt:lpstr>Profile</vt:lpstr>
      <vt:lpstr>PowerPoint Presentation</vt:lpstr>
      <vt:lpstr>Problem Statement and Motivation</vt:lpstr>
      <vt:lpstr>Objectives</vt:lpstr>
      <vt:lpstr>Abstract</vt:lpstr>
      <vt:lpstr>System Architecture</vt:lpstr>
      <vt:lpstr>List of Modules</vt:lpstr>
      <vt:lpstr>List of Modules</vt:lpstr>
      <vt:lpstr>Implementation/Results of Module</vt:lpstr>
      <vt:lpstr>Implementation/Results of Module</vt:lpstr>
      <vt:lpstr>Implementation/Results of Module</vt:lpstr>
      <vt:lpstr>PowerPoint Presentation</vt:lpstr>
      <vt:lpstr> Conclusion</vt:lpstr>
      <vt:lpstr>References</vt:lpstr>
      <vt:lpstr>Github Link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DURAI MURUGAN N</dc:creator>
  <cp:lastModifiedBy>Harithaah M S</cp:lastModifiedBy>
  <cp:revision>8</cp:revision>
  <dcterms:created xsi:type="dcterms:W3CDTF">2023-08-03T04:32:00Z</dcterms:created>
  <dcterms:modified xsi:type="dcterms:W3CDTF">2024-05-19T15:25:33Z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99CF541AE09A4C0BB3D497040689AB71_12</vt:lpwstr>
  </property>
  <property fmtid="{D5CDD505-2E9C-101B-9397-08002B2CF9AE}" pid="3" name="KSOProductBuildVer">
    <vt:lpwstr>1033-12.2.0.16731</vt:lpwstr>
  </property>
</Properties>
</file>