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60" r:id="rId6"/>
    <p:sldId id="261" r:id="rId7"/>
    <p:sldId id="264" r:id="rId8"/>
    <p:sldId id="265" r:id="rId9"/>
    <p:sldId id="266" r:id="rId10"/>
    <p:sldId id="267" r:id="rId11"/>
    <p:sldId id="272" r:id="rId12"/>
    <p:sldId id="269" r:id="rId13"/>
    <p:sldId id="270" r:id="rId14"/>
    <p:sldId id="273" r:id="rId15"/>
    <p:sldId id="274" r:id="rId16"/>
    <p:sldId id="275" r:id="rId17"/>
    <p:sldId id="271" r:id="rId18"/>
    <p:sldId id="262" r:id="rId19"/>
    <p:sldId id="277" r:id="rId20"/>
    <p:sldId id="278" r:id="rId21"/>
    <p:sldId id="279" r:id="rId22"/>
    <p:sldId id="281" r:id="rId23"/>
    <p:sldId id="282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B185E0-7F9E-42EF-BF7B-B58B0276EDF2}" v="34" dt="2021-11-19T06:53:45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ib Bin Kashif" userId="9bbe635fb9f3a5c0" providerId="LiveId" clId="{D4B185E0-7F9E-42EF-BF7B-B58B0276EDF2}"/>
    <pc:docChg chg="undo redo custSel addSld delSld modSld sldOrd">
      <pc:chgData name="Sohaib Bin Kashif" userId="9bbe635fb9f3a5c0" providerId="LiveId" clId="{D4B185E0-7F9E-42EF-BF7B-B58B0276EDF2}" dt="2021-11-19T08:04:41.248" v="4099" actId="20577"/>
      <pc:docMkLst>
        <pc:docMk/>
      </pc:docMkLst>
      <pc:sldChg chg="addSp delSp modSp new mod setBg addAnim delAnim">
        <pc:chgData name="Sohaib Bin Kashif" userId="9bbe635fb9f3a5c0" providerId="LiveId" clId="{D4B185E0-7F9E-42EF-BF7B-B58B0276EDF2}" dt="2021-11-19T07:08:07.190" v="4038" actId="27636"/>
        <pc:sldMkLst>
          <pc:docMk/>
          <pc:sldMk cId="4276838189" sldId="256"/>
        </pc:sldMkLst>
        <pc:spChg chg="mod ord">
          <ac:chgData name="Sohaib Bin Kashif" userId="9bbe635fb9f3a5c0" providerId="LiveId" clId="{D4B185E0-7F9E-42EF-BF7B-B58B0276EDF2}" dt="2021-11-18T18:37:45.677" v="426" actId="14100"/>
          <ac:spMkLst>
            <pc:docMk/>
            <pc:sldMk cId="4276838189" sldId="256"/>
            <ac:spMk id="2" creationId="{2D41145D-5826-4FD8-97FB-CA3C73BD6C34}"/>
          </ac:spMkLst>
        </pc:spChg>
        <pc:spChg chg="mod">
          <ac:chgData name="Sohaib Bin Kashif" userId="9bbe635fb9f3a5c0" providerId="LiveId" clId="{D4B185E0-7F9E-42EF-BF7B-B58B0276EDF2}" dt="2021-11-19T07:08:07.190" v="4038" actId="27636"/>
          <ac:spMkLst>
            <pc:docMk/>
            <pc:sldMk cId="4276838189" sldId="256"/>
            <ac:spMk id="3" creationId="{79091B00-8BC4-45CF-BC00-F2DA95C3D87C}"/>
          </ac:spMkLst>
        </pc:spChg>
        <pc:spChg chg="add del">
          <ac:chgData name="Sohaib Bin Kashif" userId="9bbe635fb9f3a5c0" providerId="LiveId" clId="{D4B185E0-7F9E-42EF-BF7B-B58B0276EDF2}" dt="2021-11-18T18:36:36" v="414" actId="26606"/>
          <ac:spMkLst>
            <pc:docMk/>
            <pc:sldMk cId="4276838189" sldId="256"/>
            <ac:spMk id="8" creationId="{4F57DB1C-6494-4CC4-A5E8-931957565379}"/>
          </ac:spMkLst>
        </pc:spChg>
        <pc:spChg chg="add del">
          <ac:chgData name="Sohaib Bin Kashif" userId="9bbe635fb9f3a5c0" providerId="LiveId" clId="{D4B185E0-7F9E-42EF-BF7B-B58B0276EDF2}" dt="2021-11-18T18:36:36" v="414" actId="26606"/>
          <ac:spMkLst>
            <pc:docMk/>
            <pc:sldMk cId="4276838189" sldId="256"/>
            <ac:spMk id="10" creationId="{FFFB778B-5206-4BB0-A468-327E71367654}"/>
          </ac:spMkLst>
        </pc:spChg>
        <pc:spChg chg="add del">
          <ac:chgData name="Sohaib Bin Kashif" userId="9bbe635fb9f3a5c0" providerId="LiveId" clId="{D4B185E0-7F9E-42EF-BF7B-B58B0276EDF2}" dt="2021-11-18T18:36:36" v="414" actId="26606"/>
          <ac:spMkLst>
            <pc:docMk/>
            <pc:sldMk cId="4276838189" sldId="256"/>
            <ac:spMk id="12" creationId="{E6C0471D-BE03-4D81-BDB5-D510BC0D8A77}"/>
          </ac:spMkLst>
        </pc:spChg>
        <pc:spChg chg="add del">
          <ac:chgData name="Sohaib Bin Kashif" userId="9bbe635fb9f3a5c0" providerId="LiveId" clId="{D4B185E0-7F9E-42EF-BF7B-B58B0276EDF2}" dt="2021-11-18T18:36:10.719" v="411" actId="26606"/>
          <ac:spMkLst>
            <pc:docMk/>
            <pc:sldMk cId="4276838189" sldId="256"/>
            <ac:spMk id="13" creationId="{66D61E08-70C3-48D8-BEA0-787111DC30DA}"/>
          </ac:spMkLst>
        </pc:spChg>
        <pc:spChg chg="add del">
          <ac:chgData name="Sohaib Bin Kashif" userId="9bbe635fb9f3a5c0" providerId="LiveId" clId="{D4B185E0-7F9E-42EF-BF7B-B58B0276EDF2}" dt="2021-11-18T18:36:10.719" v="411" actId="26606"/>
          <ac:spMkLst>
            <pc:docMk/>
            <pc:sldMk cId="4276838189" sldId="256"/>
            <ac:spMk id="15" creationId="{FC55298F-0AE5-478E-AD2B-03C2614C5833}"/>
          </ac:spMkLst>
        </pc:spChg>
        <pc:spChg chg="add del">
          <ac:chgData name="Sohaib Bin Kashif" userId="9bbe635fb9f3a5c0" providerId="LiveId" clId="{D4B185E0-7F9E-42EF-BF7B-B58B0276EDF2}" dt="2021-11-18T18:36:10.719" v="411" actId="26606"/>
          <ac:spMkLst>
            <pc:docMk/>
            <pc:sldMk cId="4276838189" sldId="256"/>
            <ac:spMk id="17" creationId="{C180E4EA-0B63-4779-A895-7E90E71088F3}"/>
          </ac:spMkLst>
        </pc:spChg>
        <pc:spChg chg="add del">
          <ac:chgData name="Sohaib Bin Kashif" userId="9bbe635fb9f3a5c0" providerId="LiveId" clId="{D4B185E0-7F9E-42EF-BF7B-B58B0276EDF2}" dt="2021-11-18T18:36:36" v="414" actId="26606"/>
          <ac:spMkLst>
            <pc:docMk/>
            <pc:sldMk cId="4276838189" sldId="256"/>
            <ac:spMk id="18" creationId="{A27691EB-14CF-4237-B5EB-C94B92677A05}"/>
          </ac:spMkLst>
        </pc:spChg>
        <pc:spChg chg="add del">
          <ac:chgData name="Sohaib Bin Kashif" userId="9bbe635fb9f3a5c0" providerId="LiveId" clId="{D4B185E0-7F9E-42EF-BF7B-B58B0276EDF2}" dt="2021-11-18T18:36:10.719" v="411" actId="26606"/>
          <ac:spMkLst>
            <pc:docMk/>
            <pc:sldMk cId="4276838189" sldId="256"/>
            <ac:spMk id="19" creationId="{CEE01D9D-3DE8-4EED-B0D3-8F3C79CC7673}"/>
          </ac:spMkLst>
        </pc:spChg>
        <pc:spChg chg="add">
          <ac:chgData name="Sohaib Bin Kashif" userId="9bbe635fb9f3a5c0" providerId="LiveId" clId="{D4B185E0-7F9E-42EF-BF7B-B58B0276EDF2}" dt="2021-11-18T18:36:36" v="414" actId="26606"/>
          <ac:spMkLst>
            <pc:docMk/>
            <pc:sldMk cId="4276838189" sldId="256"/>
            <ac:spMk id="20" creationId="{9B8A5A16-7BE9-4AA1-9B5E-00FAFA5C8647}"/>
          </ac:spMkLst>
        </pc:spChg>
        <pc:spChg chg="add del">
          <ac:chgData name="Sohaib Bin Kashif" userId="9bbe635fb9f3a5c0" providerId="LiveId" clId="{D4B185E0-7F9E-42EF-BF7B-B58B0276EDF2}" dt="2021-11-18T18:36:10.719" v="411" actId="26606"/>
          <ac:spMkLst>
            <pc:docMk/>
            <pc:sldMk cId="4276838189" sldId="256"/>
            <ac:spMk id="21" creationId="{89AF5CE9-607F-43F4-8983-DCD6DA4051FD}"/>
          </ac:spMkLst>
        </pc:spChg>
        <pc:spChg chg="add del">
          <ac:chgData name="Sohaib Bin Kashif" userId="9bbe635fb9f3a5c0" providerId="LiveId" clId="{D4B185E0-7F9E-42EF-BF7B-B58B0276EDF2}" dt="2021-11-18T18:36:10.719" v="411" actId="26606"/>
          <ac:spMkLst>
            <pc:docMk/>
            <pc:sldMk cId="4276838189" sldId="256"/>
            <ac:spMk id="23" creationId="{6EEA2DBD-9E1E-4521-8C01-F32AD18A89E3}"/>
          </ac:spMkLst>
        </pc:spChg>
        <pc:spChg chg="add del">
          <ac:chgData name="Sohaib Bin Kashif" userId="9bbe635fb9f3a5c0" providerId="LiveId" clId="{D4B185E0-7F9E-42EF-BF7B-B58B0276EDF2}" dt="2021-11-18T18:36:10.719" v="411" actId="26606"/>
          <ac:spMkLst>
            <pc:docMk/>
            <pc:sldMk cId="4276838189" sldId="256"/>
            <ac:spMk id="25" creationId="{15BBD2C1-BA9B-46A9-A27A-33498B169272}"/>
          </ac:spMkLst>
        </pc:spChg>
        <pc:grpChg chg="add">
          <ac:chgData name="Sohaib Bin Kashif" userId="9bbe635fb9f3a5c0" providerId="LiveId" clId="{D4B185E0-7F9E-42EF-BF7B-B58B0276EDF2}" dt="2021-11-18T18:36:36" v="414" actId="26606"/>
          <ac:grpSpMkLst>
            <pc:docMk/>
            <pc:sldMk cId="4276838189" sldId="256"/>
            <ac:grpSpMk id="22" creationId="{C55D27F9-7623-4A6E-89FF-87E6C4E0D908}"/>
          </ac:grpSpMkLst>
        </pc:grpChg>
        <pc:picChg chg="add del">
          <ac:chgData name="Sohaib Bin Kashif" userId="9bbe635fb9f3a5c0" providerId="LiveId" clId="{D4B185E0-7F9E-42EF-BF7B-B58B0276EDF2}" dt="2021-11-18T18:36:10.719" v="411" actId="26606"/>
          <ac:picMkLst>
            <pc:docMk/>
            <pc:sldMk cId="4276838189" sldId="256"/>
            <ac:picMk id="5" creationId="{A8066175-CC2D-4C33-AEC5-9BB21CF85FBB}"/>
          </ac:picMkLst>
        </pc:picChg>
        <pc:cxnChg chg="add del">
          <ac:chgData name="Sohaib Bin Kashif" userId="9bbe635fb9f3a5c0" providerId="LiveId" clId="{D4B185E0-7F9E-42EF-BF7B-B58B0276EDF2}" dt="2021-11-18T18:36:10.719" v="411" actId="26606"/>
          <ac:cxnSpMkLst>
            <pc:docMk/>
            <pc:sldMk cId="4276838189" sldId="256"/>
            <ac:cxnSpMk id="9" creationId="{A57C1A16-B8AB-4D99-A195-A38F556A6486}"/>
          </ac:cxnSpMkLst>
        </pc:cxnChg>
        <pc:cxnChg chg="add del">
          <ac:chgData name="Sohaib Bin Kashif" userId="9bbe635fb9f3a5c0" providerId="LiveId" clId="{D4B185E0-7F9E-42EF-BF7B-B58B0276EDF2}" dt="2021-11-18T18:36:10.719" v="411" actId="26606"/>
          <ac:cxnSpMkLst>
            <pc:docMk/>
            <pc:sldMk cId="4276838189" sldId="256"/>
            <ac:cxnSpMk id="11" creationId="{F8A9B20B-D1DD-4573-B5EC-558029519236}"/>
          </ac:cxnSpMkLst>
        </pc:cxnChg>
        <pc:cxnChg chg="add del">
          <ac:chgData name="Sohaib Bin Kashif" userId="9bbe635fb9f3a5c0" providerId="LiveId" clId="{D4B185E0-7F9E-42EF-BF7B-B58B0276EDF2}" dt="2021-11-18T18:36:36" v="414" actId="26606"/>
          <ac:cxnSpMkLst>
            <pc:docMk/>
            <pc:sldMk cId="4276838189" sldId="256"/>
            <ac:cxnSpMk id="14" creationId="{E5E836EB-03CD-4BA5-A751-21D2ACC28303}"/>
          </ac:cxnSpMkLst>
        </pc:cxnChg>
        <pc:cxnChg chg="add del">
          <ac:chgData name="Sohaib Bin Kashif" userId="9bbe635fb9f3a5c0" providerId="LiveId" clId="{D4B185E0-7F9E-42EF-BF7B-B58B0276EDF2}" dt="2021-11-18T18:36:36" v="414" actId="26606"/>
          <ac:cxnSpMkLst>
            <pc:docMk/>
            <pc:sldMk cId="4276838189" sldId="256"/>
            <ac:cxnSpMk id="16" creationId="{22721A85-1EA4-4D87-97AB-0BB4AB78F92D}"/>
          </ac:cxnSpMkLst>
        </pc:cxnChg>
      </pc:sldChg>
      <pc:sldChg chg="modSp new mod">
        <pc:chgData name="Sohaib Bin Kashif" userId="9bbe635fb9f3a5c0" providerId="LiveId" clId="{D4B185E0-7F9E-42EF-BF7B-B58B0276EDF2}" dt="2021-11-19T08:04:41.248" v="4099" actId="20577"/>
        <pc:sldMkLst>
          <pc:docMk/>
          <pc:sldMk cId="1898364141" sldId="257"/>
        </pc:sldMkLst>
        <pc:spChg chg="mod">
          <ac:chgData name="Sohaib Bin Kashif" userId="9bbe635fb9f3a5c0" providerId="LiveId" clId="{D4B185E0-7F9E-42EF-BF7B-B58B0276EDF2}" dt="2021-11-18T18:57:08.717" v="917" actId="14100"/>
          <ac:spMkLst>
            <pc:docMk/>
            <pc:sldMk cId="1898364141" sldId="257"/>
            <ac:spMk id="2" creationId="{2F2F280D-1439-455E-8395-5A0B4E9F311E}"/>
          </ac:spMkLst>
        </pc:spChg>
        <pc:spChg chg="mod">
          <ac:chgData name="Sohaib Bin Kashif" userId="9bbe635fb9f3a5c0" providerId="LiveId" clId="{D4B185E0-7F9E-42EF-BF7B-B58B0276EDF2}" dt="2021-11-19T08:04:41.248" v="4099" actId="20577"/>
          <ac:spMkLst>
            <pc:docMk/>
            <pc:sldMk cId="1898364141" sldId="257"/>
            <ac:spMk id="3" creationId="{8728E684-458B-49AC-BE91-6F563793EB80}"/>
          </ac:spMkLst>
        </pc:spChg>
      </pc:sldChg>
      <pc:sldChg chg="modSp new mod ord">
        <pc:chgData name="Sohaib Bin Kashif" userId="9bbe635fb9f3a5c0" providerId="LiveId" clId="{D4B185E0-7F9E-42EF-BF7B-B58B0276EDF2}" dt="2021-11-19T04:49:37.820" v="3741" actId="20577"/>
        <pc:sldMkLst>
          <pc:docMk/>
          <pc:sldMk cId="573234100" sldId="258"/>
        </pc:sldMkLst>
        <pc:spChg chg="mod">
          <ac:chgData name="Sohaib Bin Kashif" userId="9bbe635fb9f3a5c0" providerId="LiveId" clId="{D4B185E0-7F9E-42EF-BF7B-B58B0276EDF2}" dt="2021-11-18T19:25:07.914" v="1685" actId="14100"/>
          <ac:spMkLst>
            <pc:docMk/>
            <pc:sldMk cId="573234100" sldId="258"/>
            <ac:spMk id="2" creationId="{B3DBAB54-C9AE-43D2-805F-5C97666ADF03}"/>
          </ac:spMkLst>
        </pc:spChg>
        <pc:spChg chg="mod">
          <ac:chgData name="Sohaib Bin Kashif" userId="9bbe635fb9f3a5c0" providerId="LiveId" clId="{D4B185E0-7F9E-42EF-BF7B-B58B0276EDF2}" dt="2021-11-19T04:49:37.820" v="3741" actId="20577"/>
          <ac:spMkLst>
            <pc:docMk/>
            <pc:sldMk cId="573234100" sldId="258"/>
            <ac:spMk id="3" creationId="{B1B87CC5-CCB7-41F4-B727-7A95F2803C47}"/>
          </ac:spMkLst>
        </pc:spChg>
      </pc:sldChg>
      <pc:sldChg chg="addSp delSp modSp new del mod">
        <pc:chgData name="Sohaib Bin Kashif" userId="9bbe635fb9f3a5c0" providerId="LiveId" clId="{D4B185E0-7F9E-42EF-BF7B-B58B0276EDF2}" dt="2021-11-18T19:12:32.499" v="1282" actId="47"/>
        <pc:sldMkLst>
          <pc:docMk/>
          <pc:sldMk cId="2354782203" sldId="259"/>
        </pc:sldMkLst>
        <pc:spChg chg="mod">
          <ac:chgData name="Sohaib Bin Kashif" userId="9bbe635fb9f3a5c0" providerId="LiveId" clId="{D4B185E0-7F9E-42EF-BF7B-B58B0276EDF2}" dt="2021-11-18T19:08:39.136" v="1255" actId="1076"/>
          <ac:spMkLst>
            <pc:docMk/>
            <pc:sldMk cId="2354782203" sldId="259"/>
            <ac:spMk id="2" creationId="{FDE90C3A-0D54-4883-91E3-F9756FB4467E}"/>
          </ac:spMkLst>
        </pc:spChg>
        <pc:spChg chg="del mod">
          <ac:chgData name="Sohaib Bin Kashif" userId="9bbe635fb9f3a5c0" providerId="LiveId" clId="{D4B185E0-7F9E-42EF-BF7B-B58B0276EDF2}" dt="2021-11-18T19:07:58.410" v="1244" actId="478"/>
          <ac:spMkLst>
            <pc:docMk/>
            <pc:sldMk cId="2354782203" sldId="259"/>
            <ac:spMk id="3" creationId="{14010628-414F-4AB4-AEFA-D102E48F31FA}"/>
          </ac:spMkLst>
        </pc:spChg>
        <pc:spChg chg="add del mod">
          <ac:chgData name="Sohaib Bin Kashif" userId="9bbe635fb9f3a5c0" providerId="LiveId" clId="{D4B185E0-7F9E-42EF-BF7B-B58B0276EDF2}" dt="2021-11-18T19:11:22.869" v="1273" actId="478"/>
          <ac:spMkLst>
            <pc:docMk/>
            <pc:sldMk cId="2354782203" sldId="259"/>
            <ac:spMk id="4" creationId="{4DB39DFF-B342-461E-9CE6-FE7AB79DC4DF}"/>
          </ac:spMkLst>
        </pc:spChg>
        <pc:spChg chg="add del mod">
          <ac:chgData name="Sohaib Bin Kashif" userId="9bbe635fb9f3a5c0" providerId="LiveId" clId="{D4B185E0-7F9E-42EF-BF7B-B58B0276EDF2}" dt="2021-11-18T19:11:22.869" v="1273" actId="478"/>
          <ac:spMkLst>
            <pc:docMk/>
            <pc:sldMk cId="2354782203" sldId="259"/>
            <ac:spMk id="5" creationId="{2A4D6C12-EC9E-48EC-84FA-105218A0428B}"/>
          </ac:spMkLst>
        </pc:spChg>
        <pc:spChg chg="add del mod">
          <ac:chgData name="Sohaib Bin Kashif" userId="9bbe635fb9f3a5c0" providerId="LiveId" clId="{D4B185E0-7F9E-42EF-BF7B-B58B0276EDF2}" dt="2021-11-18T19:11:22.869" v="1273" actId="478"/>
          <ac:spMkLst>
            <pc:docMk/>
            <pc:sldMk cId="2354782203" sldId="259"/>
            <ac:spMk id="6" creationId="{766EF2CD-4C15-4C03-8484-4DB6A9044E99}"/>
          </ac:spMkLst>
        </pc:spChg>
        <pc:spChg chg="add del mod">
          <ac:chgData name="Sohaib Bin Kashif" userId="9bbe635fb9f3a5c0" providerId="LiveId" clId="{D4B185E0-7F9E-42EF-BF7B-B58B0276EDF2}" dt="2021-11-18T19:11:22.869" v="1273" actId="478"/>
          <ac:spMkLst>
            <pc:docMk/>
            <pc:sldMk cId="2354782203" sldId="259"/>
            <ac:spMk id="7" creationId="{01B6731A-9C70-4BC9-98AE-E74CE47FE0A5}"/>
          </ac:spMkLst>
        </pc:spChg>
        <pc:cxnChg chg="add mod">
          <ac:chgData name="Sohaib Bin Kashif" userId="9bbe635fb9f3a5c0" providerId="LiveId" clId="{D4B185E0-7F9E-42EF-BF7B-B58B0276EDF2}" dt="2021-11-18T19:11:45.147" v="1275" actId="13822"/>
          <ac:cxnSpMkLst>
            <pc:docMk/>
            <pc:sldMk cId="2354782203" sldId="259"/>
            <ac:cxnSpMk id="9" creationId="{3320A29A-9759-4948-AE49-5C3BAD0B5269}"/>
          </ac:cxnSpMkLst>
        </pc:cxnChg>
        <pc:cxnChg chg="add mod">
          <ac:chgData name="Sohaib Bin Kashif" userId="9bbe635fb9f3a5c0" providerId="LiveId" clId="{D4B185E0-7F9E-42EF-BF7B-B58B0276EDF2}" dt="2021-11-18T19:12:16.596" v="1281" actId="14100"/>
          <ac:cxnSpMkLst>
            <pc:docMk/>
            <pc:sldMk cId="2354782203" sldId="259"/>
            <ac:cxnSpMk id="10" creationId="{AAC25322-6684-4E58-B607-0480834C903D}"/>
          </ac:cxnSpMkLst>
        </pc:cxnChg>
        <pc:cxnChg chg="add mod">
          <ac:chgData name="Sohaib Bin Kashif" userId="9bbe635fb9f3a5c0" providerId="LiveId" clId="{D4B185E0-7F9E-42EF-BF7B-B58B0276EDF2}" dt="2021-11-18T19:12:03.460" v="1279" actId="14100"/>
          <ac:cxnSpMkLst>
            <pc:docMk/>
            <pc:sldMk cId="2354782203" sldId="259"/>
            <ac:cxnSpMk id="11" creationId="{CE750018-A699-43FA-A5B3-6F4048419305}"/>
          </ac:cxnSpMkLst>
        </pc:cxnChg>
      </pc:sldChg>
      <pc:sldChg chg="modSp new mod">
        <pc:chgData name="Sohaib Bin Kashif" userId="9bbe635fb9f3a5c0" providerId="LiveId" clId="{D4B185E0-7F9E-42EF-BF7B-B58B0276EDF2}" dt="2021-11-19T07:24:21.778" v="4058" actId="20577"/>
        <pc:sldMkLst>
          <pc:docMk/>
          <pc:sldMk cId="832674386" sldId="260"/>
        </pc:sldMkLst>
        <pc:spChg chg="mod">
          <ac:chgData name="Sohaib Bin Kashif" userId="9bbe635fb9f3a5c0" providerId="LiveId" clId="{D4B185E0-7F9E-42EF-BF7B-B58B0276EDF2}" dt="2021-11-18T19:00:00.444" v="1160" actId="14100"/>
          <ac:spMkLst>
            <pc:docMk/>
            <pc:sldMk cId="832674386" sldId="260"/>
            <ac:spMk id="2" creationId="{46D150F3-ABE5-4224-A490-E20C537D961C}"/>
          </ac:spMkLst>
        </pc:spChg>
        <pc:spChg chg="mod">
          <ac:chgData name="Sohaib Bin Kashif" userId="9bbe635fb9f3a5c0" providerId="LiveId" clId="{D4B185E0-7F9E-42EF-BF7B-B58B0276EDF2}" dt="2021-11-19T07:24:21.778" v="4058" actId="20577"/>
          <ac:spMkLst>
            <pc:docMk/>
            <pc:sldMk cId="832674386" sldId="260"/>
            <ac:spMk id="3" creationId="{BF590716-48B8-49E0-A72C-3A2D852AC085}"/>
          </ac:spMkLst>
        </pc:spChg>
      </pc:sldChg>
      <pc:sldChg chg="addSp delSp modSp new mod setBg">
        <pc:chgData name="Sohaib Bin Kashif" userId="9bbe635fb9f3a5c0" providerId="LiveId" clId="{D4B185E0-7F9E-42EF-BF7B-B58B0276EDF2}" dt="2021-11-18T19:33:48.386" v="1803" actId="14100"/>
        <pc:sldMkLst>
          <pc:docMk/>
          <pc:sldMk cId="895408021" sldId="261"/>
        </pc:sldMkLst>
        <pc:spChg chg="add del">
          <ac:chgData name="Sohaib Bin Kashif" userId="9bbe635fb9f3a5c0" providerId="LiveId" clId="{D4B185E0-7F9E-42EF-BF7B-B58B0276EDF2}" dt="2021-11-18T19:33:34.223" v="1801" actId="26606"/>
          <ac:spMkLst>
            <pc:docMk/>
            <pc:sldMk cId="895408021" sldId="261"/>
            <ac:spMk id="2" creationId="{B3FAD150-EEFA-430A-A842-61990B63FC77}"/>
          </ac:spMkLst>
        </pc:spChg>
        <pc:spChg chg="del">
          <ac:chgData name="Sohaib Bin Kashif" userId="9bbe635fb9f3a5c0" providerId="LiveId" clId="{D4B185E0-7F9E-42EF-BF7B-B58B0276EDF2}" dt="2021-11-18T19:33:12.279" v="1794" actId="931"/>
          <ac:spMkLst>
            <pc:docMk/>
            <pc:sldMk cId="895408021" sldId="261"/>
            <ac:spMk id="3" creationId="{82546DD6-E92B-47C7-A899-7103075504C3}"/>
          </ac:spMkLst>
        </pc:spChg>
        <pc:spChg chg="add del">
          <ac:chgData name="Sohaib Bin Kashif" userId="9bbe635fb9f3a5c0" providerId="LiveId" clId="{D4B185E0-7F9E-42EF-BF7B-B58B0276EDF2}" dt="2021-11-18T19:33:34.215" v="1800" actId="26606"/>
          <ac:spMkLst>
            <pc:docMk/>
            <pc:sldMk cId="895408021" sldId="261"/>
            <ac:spMk id="9" creationId="{063420DA-A2E5-468B-80FB-3E07BB23B4E8}"/>
          </ac:spMkLst>
        </pc:spChg>
        <pc:spChg chg="add del">
          <ac:chgData name="Sohaib Bin Kashif" userId="9bbe635fb9f3a5c0" providerId="LiveId" clId="{D4B185E0-7F9E-42EF-BF7B-B58B0276EDF2}" dt="2021-11-18T19:33:24.558" v="1798" actId="26606"/>
          <ac:spMkLst>
            <pc:docMk/>
            <pc:sldMk cId="895408021" sldId="261"/>
            <ac:spMk id="22" creationId="{03E8462A-FEBA-4848-81CC-3F8DA3E477BE}"/>
          </ac:spMkLst>
        </pc:spChg>
        <pc:spChg chg="add del">
          <ac:chgData name="Sohaib Bin Kashif" userId="9bbe635fb9f3a5c0" providerId="LiveId" clId="{D4B185E0-7F9E-42EF-BF7B-B58B0276EDF2}" dt="2021-11-18T19:33:24.558" v="1798" actId="26606"/>
          <ac:spMkLst>
            <pc:docMk/>
            <pc:sldMk cId="895408021" sldId="261"/>
            <ac:spMk id="35" creationId="{7941F9B1-B01B-4A84-89D9-B169AEB4E456}"/>
          </ac:spMkLst>
        </pc:spChg>
        <pc:spChg chg="add del">
          <ac:chgData name="Sohaib Bin Kashif" userId="9bbe635fb9f3a5c0" providerId="LiveId" clId="{D4B185E0-7F9E-42EF-BF7B-B58B0276EDF2}" dt="2021-11-18T19:33:34.215" v="1800" actId="26606"/>
          <ac:spMkLst>
            <pc:docMk/>
            <pc:sldMk cId="895408021" sldId="261"/>
            <ac:spMk id="37" creationId="{B3FAD150-EEFA-430A-A842-61990B63FC77}"/>
          </ac:spMkLst>
        </pc:spChg>
        <pc:spChg chg="add">
          <ac:chgData name="Sohaib Bin Kashif" userId="9bbe635fb9f3a5c0" providerId="LiveId" clId="{D4B185E0-7F9E-42EF-BF7B-B58B0276EDF2}" dt="2021-11-18T19:33:34.223" v="1801" actId="26606"/>
          <ac:spMkLst>
            <pc:docMk/>
            <pc:sldMk cId="895408021" sldId="261"/>
            <ac:spMk id="40" creationId="{03E8462A-FEBA-4848-81CC-3F8DA3E477BE}"/>
          </ac:spMkLst>
        </pc:spChg>
        <pc:spChg chg="add">
          <ac:chgData name="Sohaib Bin Kashif" userId="9bbe635fb9f3a5c0" providerId="LiveId" clId="{D4B185E0-7F9E-42EF-BF7B-B58B0276EDF2}" dt="2021-11-18T19:33:34.223" v="1801" actId="26606"/>
          <ac:spMkLst>
            <pc:docMk/>
            <pc:sldMk cId="895408021" sldId="261"/>
            <ac:spMk id="42" creationId="{7941F9B1-B01B-4A84-89D9-B169AEB4E456}"/>
          </ac:spMkLst>
        </pc:spChg>
        <pc:grpChg chg="add del">
          <ac:chgData name="Sohaib Bin Kashif" userId="9bbe635fb9f3a5c0" providerId="LiveId" clId="{D4B185E0-7F9E-42EF-BF7B-B58B0276EDF2}" dt="2021-11-18T19:33:24.558" v="1798" actId="26606"/>
          <ac:grpSpMkLst>
            <pc:docMk/>
            <pc:sldMk cId="895408021" sldId="261"/>
            <ac:grpSpMk id="10" creationId="{609316A9-990D-4EC3-A671-70EE5C1493A4}"/>
          </ac:grpSpMkLst>
        </pc:grpChg>
        <pc:grpChg chg="add del">
          <ac:chgData name="Sohaib Bin Kashif" userId="9bbe635fb9f3a5c0" providerId="LiveId" clId="{D4B185E0-7F9E-42EF-BF7B-B58B0276EDF2}" dt="2021-11-18T19:33:24.558" v="1798" actId="26606"/>
          <ac:grpSpMkLst>
            <pc:docMk/>
            <pc:sldMk cId="895408021" sldId="261"/>
            <ac:grpSpMk id="24" creationId="{2109F83F-40FE-4DB3-84CC-09FB3340D06D}"/>
          </ac:grpSpMkLst>
        </pc:grpChg>
        <pc:grpChg chg="add">
          <ac:chgData name="Sohaib Bin Kashif" userId="9bbe635fb9f3a5c0" providerId="LiveId" clId="{D4B185E0-7F9E-42EF-BF7B-B58B0276EDF2}" dt="2021-11-18T19:33:34.223" v="1801" actId="26606"/>
          <ac:grpSpMkLst>
            <pc:docMk/>
            <pc:sldMk cId="895408021" sldId="261"/>
            <ac:grpSpMk id="39" creationId="{609316A9-990D-4EC3-A671-70EE5C1493A4}"/>
          </ac:grpSpMkLst>
        </pc:grpChg>
        <pc:grpChg chg="add">
          <ac:chgData name="Sohaib Bin Kashif" userId="9bbe635fb9f3a5c0" providerId="LiveId" clId="{D4B185E0-7F9E-42EF-BF7B-B58B0276EDF2}" dt="2021-11-18T19:33:34.223" v="1801" actId="26606"/>
          <ac:grpSpMkLst>
            <pc:docMk/>
            <pc:sldMk cId="895408021" sldId="261"/>
            <ac:grpSpMk id="41" creationId="{2109F83F-40FE-4DB3-84CC-09FB3340D06D}"/>
          </ac:grpSpMkLst>
        </pc:grpChg>
        <pc:picChg chg="add mod">
          <ac:chgData name="Sohaib Bin Kashif" userId="9bbe635fb9f3a5c0" providerId="LiveId" clId="{D4B185E0-7F9E-42EF-BF7B-B58B0276EDF2}" dt="2021-11-18T19:33:48.386" v="1803" actId="14100"/>
          <ac:picMkLst>
            <pc:docMk/>
            <pc:sldMk cId="895408021" sldId="261"/>
            <ac:picMk id="5" creationId="{9A1A5065-D0FA-42F1-940F-7C91AC333CC9}"/>
          </ac:picMkLst>
        </pc:picChg>
      </pc:sldChg>
      <pc:sldChg chg="modSp new mod">
        <pc:chgData name="Sohaib Bin Kashif" userId="9bbe635fb9f3a5c0" providerId="LiveId" clId="{D4B185E0-7F9E-42EF-BF7B-B58B0276EDF2}" dt="2021-11-18T19:32:49.784" v="1793" actId="14100"/>
        <pc:sldMkLst>
          <pc:docMk/>
          <pc:sldMk cId="2069810135" sldId="262"/>
        </pc:sldMkLst>
        <pc:spChg chg="mod">
          <ac:chgData name="Sohaib Bin Kashif" userId="9bbe635fb9f3a5c0" providerId="LiveId" clId="{D4B185E0-7F9E-42EF-BF7B-B58B0276EDF2}" dt="2021-11-18T18:46:15.703" v="502" actId="27636"/>
          <ac:spMkLst>
            <pc:docMk/>
            <pc:sldMk cId="2069810135" sldId="262"/>
            <ac:spMk id="2" creationId="{48AE2A87-02E3-4E5B-8DD2-3220B7CAD63B}"/>
          </ac:spMkLst>
        </pc:spChg>
        <pc:spChg chg="mod">
          <ac:chgData name="Sohaib Bin Kashif" userId="9bbe635fb9f3a5c0" providerId="LiveId" clId="{D4B185E0-7F9E-42EF-BF7B-B58B0276EDF2}" dt="2021-11-18T19:32:49.784" v="1793" actId="14100"/>
          <ac:spMkLst>
            <pc:docMk/>
            <pc:sldMk cId="2069810135" sldId="262"/>
            <ac:spMk id="3" creationId="{26C43568-C131-4820-9821-D832459C08C8}"/>
          </ac:spMkLst>
        </pc:spChg>
      </pc:sldChg>
      <pc:sldChg chg="new del">
        <pc:chgData name="Sohaib Bin Kashif" userId="9bbe635fb9f3a5c0" providerId="LiveId" clId="{D4B185E0-7F9E-42EF-BF7B-B58B0276EDF2}" dt="2021-11-18T19:10:56.707" v="1272" actId="47"/>
        <pc:sldMkLst>
          <pc:docMk/>
          <pc:sldMk cId="885988258" sldId="263"/>
        </pc:sldMkLst>
      </pc:sldChg>
      <pc:sldChg chg="addSp modSp new mod">
        <pc:chgData name="Sohaib Bin Kashif" userId="9bbe635fb9f3a5c0" providerId="LiveId" clId="{D4B185E0-7F9E-42EF-BF7B-B58B0276EDF2}" dt="2021-11-18T19:17:44.837" v="1418" actId="207"/>
        <pc:sldMkLst>
          <pc:docMk/>
          <pc:sldMk cId="1753564360" sldId="263"/>
        </pc:sldMkLst>
        <pc:spChg chg="add mod">
          <ac:chgData name="Sohaib Bin Kashif" userId="9bbe635fb9f3a5c0" providerId="LiveId" clId="{D4B185E0-7F9E-42EF-BF7B-B58B0276EDF2}" dt="2021-11-18T19:17:23.671" v="1414" actId="207"/>
          <ac:spMkLst>
            <pc:docMk/>
            <pc:sldMk cId="1753564360" sldId="263"/>
            <ac:spMk id="2" creationId="{2EE9D056-B7F8-4925-B71C-6FDEE91854CF}"/>
          </ac:spMkLst>
        </pc:spChg>
        <pc:spChg chg="add mod">
          <ac:chgData name="Sohaib Bin Kashif" userId="9bbe635fb9f3a5c0" providerId="LiveId" clId="{D4B185E0-7F9E-42EF-BF7B-B58B0276EDF2}" dt="2021-11-18T19:17:17.196" v="1412" actId="207"/>
          <ac:spMkLst>
            <pc:docMk/>
            <pc:sldMk cId="1753564360" sldId="263"/>
            <ac:spMk id="3" creationId="{B66A2AC3-D2EB-481C-AF3C-5A33F9E022B8}"/>
          </ac:spMkLst>
        </pc:spChg>
        <pc:spChg chg="add mod">
          <ac:chgData name="Sohaib Bin Kashif" userId="9bbe635fb9f3a5c0" providerId="LiveId" clId="{D4B185E0-7F9E-42EF-BF7B-B58B0276EDF2}" dt="2021-11-18T19:17:21.303" v="1413" actId="207"/>
          <ac:spMkLst>
            <pc:docMk/>
            <pc:sldMk cId="1753564360" sldId="263"/>
            <ac:spMk id="4" creationId="{E284F5D2-03E1-4C9F-B2A6-D7343E996590}"/>
          </ac:spMkLst>
        </pc:spChg>
        <pc:spChg chg="add mod">
          <ac:chgData name="Sohaib Bin Kashif" userId="9bbe635fb9f3a5c0" providerId="LiveId" clId="{D4B185E0-7F9E-42EF-BF7B-B58B0276EDF2}" dt="2021-11-18T19:17:26.679" v="1415" actId="207"/>
          <ac:spMkLst>
            <pc:docMk/>
            <pc:sldMk cId="1753564360" sldId="263"/>
            <ac:spMk id="5" creationId="{AC5D4AB3-E8CF-4FA4-B2D7-82E40DDB2C45}"/>
          </ac:spMkLst>
        </pc:spChg>
        <pc:spChg chg="add mod">
          <ac:chgData name="Sohaib Bin Kashif" userId="9bbe635fb9f3a5c0" providerId="LiveId" clId="{D4B185E0-7F9E-42EF-BF7B-B58B0276EDF2}" dt="2021-11-18T19:17:44.837" v="1418" actId="207"/>
          <ac:spMkLst>
            <pc:docMk/>
            <pc:sldMk cId="1753564360" sldId="263"/>
            <ac:spMk id="12" creationId="{19208663-925C-4D68-9AFA-6A608D4466F4}"/>
          </ac:spMkLst>
        </pc:spChg>
        <pc:cxnChg chg="add mod">
          <ac:chgData name="Sohaib Bin Kashif" userId="9bbe635fb9f3a5c0" providerId="LiveId" clId="{D4B185E0-7F9E-42EF-BF7B-B58B0276EDF2}" dt="2021-11-18T19:16:06.089" v="1391" actId="1076"/>
          <ac:cxnSpMkLst>
            <pc:docMk/>
            <pc:sldMk cId="1753564360" sldId="263"/>
            <ac:cxnSpMk id="7" creationId="{E74F77D2-4F99-433B-8702-7013CB75AEA0}"/>
          </ac:cxnSpMkLst>
        </pc:cxnChg>
        <pc:cxnChg chg="add mod">
          <ac:chgData name="Sohaib Bin Kashif" userId="9bbe635fb9f3a5c0" providerId="LiveId" clId="{D4B185E0-7F9E-42EF-BF7B-B58B0276EDF2}" dt="2021-11-18T19:16:06.089" v="1391" actId="1076"/>
          <ac:cxnSpMkLst>
            <pc:docMk/>
            <pc:sldMk cId="1753564360" sldId="263"/>
            <ac:cxnSpMk id="9" creationId="{1D980428-A393-41A2-B95B-3AB9C895C0D8}"/>
          </ac:cxnSpMkLst>
        </pc:cxnChg>
        <pc:cxnChg chg="add mod">
          <ac:chgData name="Sohaib Bin Kashif" userId="9bbe635fb9f3a5c0" providerId="LiveId" clId="{D4B185E0-7F9E-42EF-BF7B-B58B0276EDF2}" dt="2021-11-18T19:16:06.089" v="1391" actId="1076"/>
          <ac:cxnSpMkLst>
            <pc:docMk/>
            <pc:sldMk cId="1753564360" sldId="263"/>
            <ac:cxnSpMk id="11" creationId="{D00ACD51-96E1-47F7-B219-A3188BC37475}"/>
          </ac:cxnSpMkLst>
        </pc:cxnChg>
        <pc:cxnChg chg="add mod">
          <ac:chgData name="Sohaib Bin Kashif" userId="9bbe635fb9f3a5c0" providerId="LiveId" clId="{D4B185E0-7F9E-42EF-BF7B-B58B0276EDF2}" dt="2021-11-18T19:17:38.011" v="1417" actId="13822"/>
          <ac:cxnSpMkLst>
            <pc:docMk/>
            <pc:sldMk cId="1753564360" sldId="263"/>
            <ac:cxnSpMk id="14" creationId="{705BEF2A-5ED4-4D96-AEF7-938A264AEE7E}"/>
          </ac:cxnSpMkLst>
        </pc:cxnChg>
      </pc:sldChg>
      <pc:sldChg chg="addSp delSp modSp new mod setBg">
        <pc:chgData name="Sohaib Bin Kashif" userId="9bbe635fb9f3a5c0" providerId="LiveId" clId="{D4B185E0-7F9E-42EF-BF7B-B58B0276EDF2}" dt="2021-11-18T19:59:18.753" v="2375" actId="14100"/>
        <pc:sldMkLst>
          <pc:docMk/>
          <pc:sldMk cId="2979375964" sldId="264"/>
        </pc:sldMkLst>
        <pc:spChg chg="mod ord">
          <ac:chgData name="Sohaib Bin Kashif" userId="9bbe635fb9f3a5c0" providerId="LiveId" clId="{D4B185E0-7F9E-42EF-BF7B-B58B0276EDF2}" dt="2021-11-18T19:59:02.286" v="2371" actId="26606"/>
          <ac:spMkLst>
            <pc:docMk/>
            <pc:sldMk cId="2979375964" sldId="264"/>
            <ac:spMk id="2" creationId="{F37E0DD7-391A-46FE-B306-256FD059BEA1}"/>
          </ac:spMkLst>
        </pc:spChg>
        <pc:spChg chg="del">
          <ac:chgData name="Sohaib Bin Kashif" userId="9bbe635fb9f3a5c0" providerId="LiveId" clId="{D4B185E0-7F9E-42EF-BF7B-B58B0276EDF2}" dt="2021-11-18T19:37:51.906" v="1833"/>
          <ac:spMkLst>
            <pc:docMk/>
            <pc:sldMk cId="2979375964" sldId="264"/>
            <ac:spMk id="3" creationId="{752A0B39-61BE-4F49-8DC4-BE7623438EEF}"/>
          </ac:spMkLst>
        </pc:spChg>
        <pc:spChg chg="add">
          <ac:chgData name="Sohaib Bin Kashif" userId="9bbe635fb9f3a5c0" providerId="LiveId" clId="{D4B185E0-7F9E-42EF-BF7B-B58B0276EDF2}" dt="2021-11-18T19:59:02.286" v="2371" actId="26606"/>
          <ac:spMkLst>
            <pc:docMk/>
            <pc:sldMk cId="2979375964" sldId="264"/>
            <ac:spMk id="54" creationId="{771129C2-28B8-4338-947D-AB3CA46687FC}"/>
          </ac:spMkLst>
        </pc:spChg>
        <pc:spChg chg="add">
          <ac:chgData name="Sohaib Bin Kashif" userId="9bbe635fb9f3a5c0" providerId="LiveId" clId="{D4B185E0-7F9E-42EF-BF7B-B58B0276EDF2}" dt="2021-11-18T19:59:02.286" v="2371" actId="26606"/>
          <ac:spMkLst>
            <pc:docMk/>
            <pc:sldMk cId="2979375964" sldId="264"/>
            <ac:spMk id="56" creationId="{EC0E68F8-FE66-4E1B-8317-C7D758E3EA55}"/>
          </ac:spMkLst>
        </pc:spChg>
        <pc:spChg chg="add">
          <ac:chgData name="Sohaib Bin Kashif" userId="9bbe635fb9f3a5c0" providerId="LiveId" clId="{D4B185E0-7F9E-42EF-BF7B-B58B0276EDF2}" dt="2021-11-18T19:59:02.286" v="2371" actId="26606"/>
          <ac:spMkLst>
            <pc:docMk/>
            <pc:sldMk cId="2979375964" sldId="264"/>
            <ac:spMk id="62" creationId="{46E1F2F9-8898-4045-9515-A0B02E19F46A}"/>
          </ac:spMkLst>
        </pc:spChg>
        <pc:spChg chg="add">
          <ac:chgData name="Sohaib Bin Kashif" userId="9bbe635fb9f3a5c0" providerId="LiveId" clId="{D4B185E0-7F9E-42EF-BF7B-B58B0276EDF2}" dt="2021-11-18T19:59:02.286" v="2371" actId="26606"/>
          <ac:spMkLst>
            <pc:docMk/>
            <pc:sldMk cId="2979375964" sldId="264"/>
            <ac:spMk id="64" creationId="{E4D02FFC-DFCD-4A75-956D-A4264BDAC66F}"/>
          </ac:spMkLst>
        </pc:spChg>
        <pc:spChg chg="add">
          <ac:chgData name="Sohaib Bin Kashif" userId="9bbe635fb9f3a5c0" providerId="LiveId" clId="{D4B185E0-7F9E-42EF-BF7B-B58B0276EDF2}" dt="2021-11-18T19:59:02.286" v="2371" actId="26606"/>
          <ac:spMkLst>
            <pc:docMk/>
            <pc:sldMk cId="2979375964" sldId="264"/>
            <ac:spMk id="66" creationId="{2A1BDF54-09CB-4F16-9EDD-7F660459F1F2}"/>
          </ac:spMkLst>
        </pc:spChg>
        <pc:spChg chg="add">
          <ac:chgData name="Sohaib Bin Kashif" userId="9bbe635fb9f3a5c0" providerId="LiveId" clId="{D4B185E0-7F9E-42EF-BF7B-B58B0276EDF2}" dt="2021-11-18T19:59:02.286" v="2371" actId="26606"/>
          <ac:spMkLst>
            <pc:docMk/>
            <pc:sldMk cId="2979375964" sldId="264"/>
            <ac:spMk id="68" creationId="{8C188A0B-8BC9-42B6-8C0F-F145AD54874A}"/>
          </ac:spMkLst>
        </pc:spChg>
        <pc:spChg chg="add">
          <ac:chgData name="Sohaib Bin Kashif" userId="9bbe635fb9f3a5c0" providerId="LiveId" clId="{D4B185E0-7F9E-42EF-BF7B-B58B0276EDF2}" dt="2021-11-18T19:59:02.286" v="2371" actId="26606"/>
          <ac:spMkLst>
            <pc:docMk/>
            <pc:sldMk cId="2979375964" sldId="264"/>
            <ac:spMk id="70" creationId="{B296A5B1-C4A5-43DA-8C99-0F006A7A3CEC}"/>
          </ac:spMkLst>
        </pc:spChg>
        <pc:spChg chg="add">
          <ac:chgData name="Sohaib Bin Kashif" userId="9bbe635fb9f3a5c0" providerId="LiveId" clId="{D4B185E0-7F9E-42EF-BF7B-B58B0276EDF2}" dt="2021-11-18T19:59:02.286" v="2371" actId="26606"/>
          <ac:spMkLst>
            <pc:docMk/>
            <pc:sldMk cId="2979375964" sldId="264"/>
            <ac:spMk id="72" creationId="{8212DC76-1F53-4AD1-9943-A898BA8D602D}"/>
          </ac:spMkLst>
        </pc:spChg>
        <pc:spChg chg="add">
          <ac:chgData name="Sohaib Bin Kashif" userId="9bbe635fb9f3a5c0" providerId="LiveId" clId="{D4B185E0-7F9E-42EF-BF7B-B58B0276EDF2}" dt="2021-11-18T19:59:02.286" v="2371" actId="26606"/>
          <ac:spMkLst>
            <pc:docMk/>
            <pc:sldMk cId="2979375964" sldId="264"/>
            <ac:spMk id="74" creationId="{D20A08E7-91FF-4D94-AAB8-10E66D848C12}"/>
          </ac:spMkLst>
        </pc:spChg>
        <pc:grpChg chg="add del">
          <ac:chgData name="Sohaib Bin Kashif" userId="9bbe635fb9f3a5c0" providerId="LiveId" clId="{D4B185E0-7F9E-42EF-BF7B-B58B0276EDF2}" dt="2021-11-18T19:38:50.993" v="1848" actId="26606"/>
          <ac:grpSpMkLst>
            <pc:docMk/>
            <pc:sldMk cId="2979375964" sldId="264"/>
            <ac:grpSpMk id="12" creationId="{5EA39187-0197-4C1D-BE4A-06B353C7B215}"/>
          </ac:grpSpMkLst>
        </pc:grpChg>
        <pc:grpChg chg="add del">
          <ac:chgData name="Sohaib Bin Kashif" userId="9bbe635fb9f3a5c0" providerId="LiveId" clId="{D4B185E0-7F9E-42EF-BF7B-B58B0276EDF2}" dt="2021-11-18T19:59:02.286" v="2371" actId="26606"/>
          <ac:grpSpMkLst>
            <pc:docMk/>
            <pc:sldMk cId="2979375964" sldId="264"/>
            <ac:grpSpMk id="27" creationId="{5EA39187-0197-4C1D-BE4A-06B353C7B215}"/>
          </ac:grpSpMkLst>
        </pc:grpChg>
        <pc:grpChg chg="add">
          <ac:chgData name="Sohaib Bin Kashif" userId="9bbe635fb9f3a5c0" providerId="LiveId" clId="{D4B185E0-7F9E-42EF-BF7B-B58B0276EDF2}" dt="2021-11-18T19:59:02.286" v="2371" actId="26606"/>
          <ac:grpSpMkLst>
            <pc:docMk/>
            <pc:sldMk cId="2979375964" sldId="264"/>
            <ac:grpSpMk id="42" creationId="{5EA39187-0197-4C1D-BE4A-06B353C7B215}"/>
          </ac:grpSpMkLst>
        </pc:grpChg>
        <pc:picChg chg="add mod ord modCrop">
          <ac:chgData name="Sohaib Bin Kashif" userId="9bbe635fb9f3a5c0" providerId="LiveId" clId="{D4B185E0-7F9E-42EF-BF7B-B58B0276EDF2}" dt="2021-11-18T19:59:18.753" v="2375" actId="14100"/>
          <ac:picMkLst>
            <pc:docMk/>
            <pc:sldMk cId="2979375964" sldId="264"/>
            <ac:picMk id="5" creationId="{E4C28702-A61A-450B-BE43-80F8E985B70E}"/>
          </ac:picMkLst>
        </pc:picChg>
        <pc:picChg chg="add mod ord">
          <ac:chgData name="Sohaib Bin Kashif" userId="9bbe635fb9f3a5c0" providerId="LiveId" clId="{D4B185E0-7F9E-42EF-BF7B-B58B0276EDF2}" dt="2021-11-18T19:59:12.856" v="2374" actId="1076"/>
          <ac:picMkLst>
            <pc:docMk/>
            <pc:sldMk cId="2979375964" sldId="264"/>
            <ac:picMk id="7" creationId="{F322D114-080B-4A06-A234-81EB0DC1BE76}"/>
          </ac:picMkLst>
        </pc:picChg>
        <pc:cxnChg chg="add">
          <ac:chgData name="Sohaib Bin Kashif" userId="9bbe635fb9f3a5c0" providerId="LiveId" clId="{D4B185E0-7F9E-42EF-BF7B-B58B0276EDF2}" dt="2021-11-18T19:59:02.286" v="2371" actId="26606"/>
          <ac:cxnSpMkLst>
            <pc:docMk/>
            <pc:sldMk cId="2979375964" sldId="264"/>
            <ac:cxnSpMk id="58" creationId="{96B542C6-D418-4F74-BE6E-8644E9C8012E}"/>
          </ac:cxnSpMkLst>
        </pc:cxnChg>
        <pc:cxnChg chg="add">
          <ac:chgData name="Sohaib Bin Kashif" userId="9bbe635fb9f3a5c0" providerId="LiveId" clId="{D4B185E0-7F9E-42EF-BF7B-B58B0276EDF2}" dt="2021-11-18T19:59:02.286" v="2371" actId="26606"/>
          <ac:cxnSpMkLst>
            <pc:docMk/>
            <pc:sldMk cId="2979375964" sldId="264"/>
            <ac:cxnSpMk id="60" creationId="{CC2B252E-9BD0-4F4F-9B2E-4441DBA00A23}"/>
          </ac:cxnSpMkLst>
        </pc:cxnChg>
      </pc:sldChg>
      <pc:sldChg chg="modSp new mod">
        <pc:chgData name="Sohaib Bin Kashif" userId="9bbe635fb9f3a5c0" providerId="LiveId" clId="{D4B185E0-7F9E-42EF-BF7B-B58B0276EDF2}" dt="2021-11-19T04:57:05.563" v="3803" actId="20577"/>
        <pc:sldMkLst>
          <pc:docMk/>
          <pc:sldMk cId="4089536642" sldId="265"/>
        </pc:sldMkLst>
        <pc:spChg chg="mod">
          <ac:chgData name="Sohaib Bin Kashif" userId="9bbe635fb9f3a5c0" providerId="LiveId" clId="{D4B185E0-7F9E-42EF-BF7B-B58B0276EDF2}" dt="2021-11-18T19:39:21.554" v="1864" actId="14100"/>
          <ac:spMkLst>
            <pc:docMk/>
            <pc:sldMk cId="4089536642" sldId="265"/>
            <ac:spMk id="2" creationId="{389D9520-58DA-462B-BC2A-FD0361FFD84A}"/>
          </ac:spMkLst>
        </pc:spChg>
        <pc:spChg chg="mod">
          <ac:chgData name="Sohaib Bin Kashif" userId="9bbe635fb9f3a5c0" providerId="LiveId" clId="{D4B185E0-7F9E-42EF-BF7B-B58B0276EDF2}" dt="2021-11-19T04:57:05.563" v="3803" actId="20577"/>
          <ac:spMkLst>
            <pc:docMk/>
            <pc:sldMk cId="4089536642" sldId="265"/>
            <ac:spMk id="3" creationId="{B219CDA7-6ADD-44D0-9341-2E7AA42CD412}"/>
          </ac:spMkLst>
        </pc:spChg>
      </pc:sldChg>
      <pc:sldChg chg="addSp modSp new mod setBg">
        <pc:chgData name="Sohaib Bin Kashif" userId="9bbe635fb9f3a5c0" providerId="LiveId" clId="{D4B185E0-7F9E-42EF-BF7B-B58B0276EDF2}" dt="2021-11-18T20:17:34.717" v="3005" actId="403"/>
        <pc:sldMkLst>
          <pc:docMk/>
          <pc:sldMk cId="3743876392" sldId="266"/>
        </pc:sldMkLst>
        <pc:spChg chg="mod">
          <ac:chgData name="Sohaib Bin Kashif" userId="9bbe635fb9f3a5c0" providerId="LiveId" clId="{D4B185E0-7F9E-42EF-BF7B-B58B0276EDF2}" dt="2021-11-18T20:05:23.463" v="2382" actId="26606"/>
          <ac:spMkLst>
            <pc:docMk/>
            <pc:sldMk cId="3743876392" sldId="266"/>
            <ac:spMk id="2" creationId="{46FFF917-60C9-4BAD-92CF-5816788CB4D5}"/>
          </ac:spMkLst>
        </pc:spChg>
        <pc:spChg chg="mod">
          <ac:chgData name="Sohaib Bin Kashif" userId="9bbe635fb9f3a5c0" providerId="LiveId" clId="{D4B185E0-7F9E-42EF-BF7B-B58B0276EDF2}" dt="2021-11-18T20:17:34.717" v="3005" actId="403"/>
          <ac:spMkLst>
            <pc:docMk/>
            <pc:sldMk cId="3743876392" sldId="266"/>
            <ac:spMk id="3" creationId="{60CCA90B-1380-4236-9178-6F2E329D4B85}"/>
          </ac:spMkLst>
        </pc:spChg>
        <pc:spChg chg="add">
          <ac:chgData name="Sohaib Bin Kashif" userId="9bbe635fb9f3a5c0" providerId="LiveId" clId="{D4B185E0-7F9E-42EF-BF7B-B58B0276EDF2}" dt="2021-11-18T20:05:23.463" v="2382" actId="26606"/>
          <ac:spMkLst>
            <pc:docMk/>
            <pc:sldMk cId="3743876392" sldId="266"/>
            <ac:spMk id="8" creationId="{603AE127-802C-459A-A612-DB85B67F0DC0}"/>
          </ac:spMkLst>
        </pc:spChg>
        <pc:spChg chg="add">
          <ac:chgData name="Sohaib Bin Kashif" userId="9bbe635fb9f3a5c0" providerId="LiveId" clId="{D4B185E0-7F9E-42EF-BF7B-B58B0276EDF2}" dt="2021-11-18T20:05:23.463" v="2382" actId="26606"/>
          <ac:spMkLst>
            <pc:docMk/>
            <pc:sldMk cId="3743876392" sldId="266"/>
            <ac:spMk id="10" creationId="{9323D83D-50D6-4040-A58B-FCEA340F886A}"/>
          </ac:spMkLst>
        </pc:spChg>
        <pc:spChg chg="add">
          <ac:chgData name="Sohaib Bin Kashif" userId="9bbe635fb9f3a5c0" providerId="LiveId" clId="{D4B185E0-7F9E-42EF-BF7B-B58B0276EDF2}" dt="2021-11-18T20:05:23.463" v="2382" actId="26606"/>
          <ac:spMkLst>
            <pc:docMk/>
            <pc:sldMk cId="3743876392" sldId="266"/>
            <ac:spMk id="14" creationId="{F10FD715-4DCE-4779-B634-EC78315EA213}"/>
          </ac:spMkLst>
        </pc:spChg>
        <pc:cxnChg chg="add">
          <ac:chgData name="Sohaib Bin Kashif" userId="9bbe635fb9f3a5c0" providerId="LiveId" clId="{D4B185E0-7F9E-42EF-BF7B-B58B0276EDF2}" dt="2021-11-18T20:05:23.463" v="2382" actId="26606"/>
          <ac:cxnSpMkLst>
            <pc:docMk/>
            <pc:sldMk cId="3743876392" sldId="266"/>
            <ac:cxnSpMk id="12" creationId="{1A1FE6BB-DFB2-4080-9B5E-076EF5DDE67B}"/>
          </ac:cxnSpMkLst>
        </pc:cxnChg>
      </pc:sldChg>
      <pc:sldChg chg="addSp delSp modSp new mod modAnim">
        <pc:chgData name="Sohaib Bin Kashif" userId="9bbe635fb9f3a5c0" providerId="LiveId" clId="{D4B185E0-7F9E-42EF-BF7B-B58B0276EDF2}" dt="2021-11-19T04:58:08.201" v="3808" actId="1076"/>
        <pc:sldMkLst>
          <pc:docMk/>
          <pc:sldMk cId="3829642901" sldId="267"/>
        </pc:sldMkLst>
        <pc:spChg chg="mod">
          <ac:chgData name="Sohaib Bin Kashif" userId="9bbe635fb9f3a5c0" providerId="LiveId" clId="{D4B185E0-7F9E-42EF-BF7B-B58B0276EDF2}" dt="2021-11-19T04:58:08.201" v="3808" actId="1076"/>
          <ac:spMkLst>
            <pc:docMk/>
            <pc:sldMk cId="3829642901" sldId="267"/>
            <ac:spMk id="2" creationId="{F3244BC2-DB24-4ECD-B7A7-9A94761BD0B2}"/>
          </ac:spMkLst>
        </pc:spChg>
        <pc:spChg chg="del mod">
          <ac:chgData name="Sohaib Bin Kashif" userId="9bbe635fb9f3a5c0" providerId="LiveId" clId="{D4B185E0-7F9E-42EF-BF7B-B58B0276EDF2}" dt="2021-11-19T04:57:40.049" v="3804"/>
          <ac:spMkLst>
            <pc:docMk/>
            <pc:sldMk cId="3829642901" sldId="267"/>
            <ac:spMk id="3" creationId="{6BA92634-85D0-4C31-9753-5CE48F461DDE}"/>
          </ac:spMkLst>
        </pc:spChg>
        <pc:picChg chg="add mod">
          <ac:chgData name="Sohaib Bin Kashif" userId="9bbe635fb9f3a5c0" providerId="LiveId" clId="{D4B185E0-7F9E-42EF-BF7B-B58B0276EDF2}" dt="2021-11-19T04:57:52.431" v="3806" actId="1076"/>
          <ac:picMkLst>
            <pc:docMk/>
            <pc:sldMk cId="3829642901" sldId="267"/>
            <ac:picMk id="4" creationId="{671D94AF-9F2B-4984-B4EF-28157E400E62}"/>
          </ac:picMkLst>
        </pc:picChg>
      </pc:sldChg>
      <pc:sldChg chg="new del">
        <pc:chgData name="Sohaib Bin Kashif" userId="9bbe635fb9f3a5c0" providerId="LiveId" clId="{D4B185E0-7F9E-42EF-BF7B-B58B0276EDF2}" dt="2021-11-18T20:19:03.910" v="3028" actId="47"/>
        <pc:sldMkLst>
          <pc:docMk/>
          <pc:sldMk cId="14595819" sldId="268"/>
        </pc:sldMkLst>
      </pc:sldChg>
      <pc:sldChg chg="addSp modSp new mod">
        <pc:chgData name="Sohaib Bin Kashif" userId="9bbe635fb9f3a5c0" providerId="LiveId" clId="{D4B185E0-7F9E-42EF-BF7B-B58B0276EDF2}" dt="2021-11-19T04:59:26.796" v="3827" actId="1076"/>
        <pc:sldMkLst>
          <pc:docMk/>
          <pc:sldMk cId="2378142186" sldId="269"/>
        </pc:sldMkLst>
        <pc:spChg chg="mod">
          <ac:chgData name="Sohaib Bin Kashif" userId="9bbe635fb9f3a5c0" providerId="LiveId" clId="{D4B185E0-7F9E-42EF-BF7B-B58B0276EDF2}" dt="2021-11-18T20:22:40.200" v="3198" actId="14100"/>
          <ac:spMkLst>
            <pc:docMk/>
            <pc:sldMk cId="2378142186" sldId="269"/>
            <ac:spMk id="2" creationId="{22AC0195-9F85-4CE7-AC1F-43457387BBD4}"/>
          </ac:spMkLst>
        </pc:spChg>
        <pc:spChg chg="mod">
          <ac:chgData name="Sohaib Bin Kashif" userId="9bbe635fb9f3a5c0" providerId="LiveId" clId="{D4B185E0-7F9E-42EF-BF7B-B58B0276EDF2}" dt="2021-11-19T04:59:06.141" v="3823" actId="403"/>
          <ac:spMkLst>
            <pc:docMk/>
            <pc:sldMk cId="2378142186" sldId="269"/>
            <ac:spMk id="3" creationId="{7F9459A8-EF39-4B46-8C9B-DBF1A92B7BFB}"/>
          </ac:spMkLst>
        </pc:spChg>
        <pc:picChg chg="add mod">
          <ac:chgData name="Sohaib Bin Kashif" userId="9bbe635fb9f3a5c0" providerId="LiveId" clId="{D4B185E0-7F9E-42EF-BF7B-B58B0276EDF2}" dt="2021-11-19T04:59:26.796" v="3827" actId="1076"/>
          <ac:picMkLst>
            <pc:docMk/>
            <pc:sldMk cId="2378142186" sldId="269"/>
            <ac:picMk id="5" creationId="{ACB05745-E79A-4EBD-AFD6-7D1831CC9C24}"/>
          </ac:picMkLst>
        </pc:picChg>
      </pc:sldChg>
      <pc:sldChg chg="modSp new mod">
        <pc:chgData name="Sohaib Bin Kashif" userId="9bbe635fb9f3a5c0" providerId="LiveId" clId="{D4B185E0-7F9E-42EF-BF7B-B58B0276EDF2}" dt="2021-11-19T04:59:43.073" v="3829" actId="20577"/>
        <pc:sldMkLst>
          <pc:docMk/>
          <pc:sldMk cId="2101003645" sldId="270"/>
        </pc:sldMkLst>
        <pc:spChg chg="mod">
          <ac:chgData name="Sohaib Bin Kashif" userId="9bbe635fb9f3a5c0" providerId="LiveId" clId="{D4B185E0-7F9E-42EF-BF7B-B58B0276EDF2}" dt="2021-11-18T20:27:01.694" v="3344" actId="14100"/>
          <ac:spMkLst>
            <pc:docMk/>
            <pc:sldMk cId="2101003645" sldId="270"/>
            <ac:spMk id="2" creationId="{F2DCC7CF-BE9A-438E-AAC8-82F5951E4479}"/>
          </ac:spMkLst>
        </pc:spChg>
        <pc:spChg chg="mod">
          <ac:chgData name="Sohaib Bin Kashif" userId="9bbe635fb9f3a5c0" providerId="LiveId" clId="{D4B185E0-7F9E-42EF-BF7B-B58B0276EDF2}" dt="2021-11-19T04:59:43.073" v="3829" actId="20577"/>
          <ac:spMkLst>
            <pc:docMk/>
            <pc:sldMk cId="2101003645" sldId="270"/>
            <ac:spMk id="3" creationId="{58E93BA5-FABA-45CD-985E-164A302B865D}"/>
          </ac:spMkLst>
        </pc:spChg>
      </pc:sldChg>
      <pc:sldChg chg="delSp modSp new mod">
        <pc:chgData name="Sohaib Bin Kashif" userId="9bbe635fb9f3a5c0" providerId="LiveId" clId="{D4B185E0-7F9E-42EF-BF7B-B58B0276EDF2}" dt="2021-11-18T19:57:35.525" v="2343" actId="1076"/>
        <pc:sldMkLst>
          <pc:docMk/>
          <pc:sldMk cId="407280934" sldId="271"/>
        </pc:sldMkLst>
        <pc:spChg chg="mod">
          <ac:chgData name="Sohaib Bin Kashif" userId="9bbe635fb9f3a5c0" providerId="LiveId" clId="{D4B185E0-7F9E-42EF-BF7B-B58B0276EDF2}" dt="2021-11-18T19:57:35.525" v="2343" actId="1076"/>
          <ac:spMkLst>
            <pc:docMk/>
            <pc:sldMk cId="407280934" sldId="271"/>
            <ac:spMk id="2" creationId="{44871AFF-9451-4D9E-BF69-1913D5AD5356}"/>
          </ac:spMkLst>
        </pc:spChg>
        <pc:spChg chg="del">
          <ac:chgData name="Sohaib Bin Kashif" userId="9bbe635fb9f3a5c0" providerId="LiveId" clId="{D4B185E0-7F9E-42EF-BF7B-B58B0276EDF2}" dt="2021-11-18T19:57:05.960" v="2322" actId="478"/>
          <ac:spMkLst>
            <pc:docMk/>
            <pc:sldMk cId="407280934" sldId="271"/>
            <ac:spMk id="3" creationId="{99664AF6-0CF2-485E-90BC-37FB6F133341}"/>
          </ac:spMkLst>
        </pc:spChg>
      </pc:sldChg>
      <pc:sldChg chg="delSp modSp new del mod">
        <pc:chgData name="Sohaib Bin Kashif" userId="9bbe635fb9f3a5c0" providerId="LiveId" clId="{D4B185E0-7F9E-42EF-BF7B-B58B0276EDF2}" dt="2021-11-18T20:05:09.981" v="2380" actId="47"/>
        <pc:sldMkLst>
          <pc:docMk/>
          <pc:sldMk cId="436017428" sldId="272"/>
        </pc:sldMkLst>
        <pc:spChg chg="mod">
          <ac:chgData name="Sohaib Bin Kashif" userId="9bbe635fb9f3a5c0" providerId="LiveId" clId="{D4B185E0-7F9E-42EF-BF7B-B58B0276EDF2}" dt="2021-11-18T19:57:46.275" v="2344" actId="1076"/>
          <ac:spMkLst>
            <pc:docMk/>
            <pc:sldMk cId="436017428" sldId="272"/>
            <ac:spMk id="2" creationId="{5E4DC365-C6D4-42C2-93AA-1BF79A0926D2}"/>
          </ac:spMkLst>
        </pc:spChg>
        <pc:spChg chg="del">
          <ac:chgData name="Sohaib Bin Kashif" userId="9bbe635fb9f3a5c0" providerId="LiveId" clId="{D4B185E0-7F9E-42EF-BF7B-B58B0276EDF2}" dt="2021-11-18T19:56:19.015" v="2311" actId="478"/>
          <ac:spMkLst>
            <pc:docMk/>
            <pc:sldMk cId="436017428" sldId="272"/>
            <ac:spMk id="3" creationId="{16566061-D92D-4A23-9BDD-F98296475430}"/>
          </ac:spMkLst>
        </pc:spChg>
      </pc:sldChg>
      <pc:sldChg chg="modSp add mod ord">
        <pc:chgData name="Sohaib Bin Kashif" userId="9bbe635fb9f3a5c0" providerId="LiveId" clId="{D4B185E0-7F9E-42EF-BF7B-B58B0276EDF2}" dt="2021-11-19T04:58:31.319" v="3819" actId="20577"/>
        <pc:sldMkLst>
          <pc:docMk/>
          <pc:sldMk cId="1845421925" sldId="272"/>
        </pc:sldMkLst>
        <pc:spChg chg="mod">
          <ac:chgData name="Sohaib Bin Kashif" userId="9bbe635fb9f3a5c0" providerId="LiveId" clId="{D4B185E0-7F9E-42EF-BF7B-B58B0276EDF2}" dt="2021-11-18T20:19:12.614" v="3045" actId="20577"/>
          <ac:spMkLst>
            <pc:docMk/>
            <pc:sldMk cId="1845421925" sldId="272"/>
            <ac:spMk id="2" creationId="{389D9520-58DA-462B-BC2A-FD0361FFD84A}"/>
          </ac:spMkLst>
        </pc:spChg>
        <pc:spChg chg="mod">
          <ac:chgData name="Sohaib Bin Kashif" userId="9bbe635fb9f3a5c0" providerId="LiveId" clId="{D4B185E0-7F9E-42EF-BF7B-B58B0276EDF2}" dt="2021-11-19T04:58:31.319" v="3819" actId="20577"/>
          <ac:spMkLst>
            <pc:docMk/>
            <pc:sldMk cId="1845421925" sldId="272"/>
            <ac:spMk id="3" creationId="{B219CDA7-6ADD-44D0-9341-2E7AA42CD412}"/>
          </ac:spMkLst>
        </pc:spChg>
      </pc:sldChg>
      <pc:sldChg chg="modSp add mod ord">
        <pc:chgData name="Sohaib Bin Kashif" userId="9bbe635fb9f3a5c0" providerId="LiveId" clId="{D4B185E0-7F9E-42EF-BF7B-B58B0276EDF2}" dt="2021-11-18T20:30:49.190" v="3512" actId="5793"/>
        <pc:sldMkLst>
          <pc:docMk/>
          <pc:sldMk cId="1606555557" sldId="273"/>
        </pc:sldMkLst>
        <pc:spChg chg="mod">
          <ac:chgData name="Sohaib Bin Kashif" userId="9bbe635fb9f3a5c0" providerId="LiveId" clId="{D4B185E0-7F9E-42EF-BF7B-B58B0276EDF2}" dt="2021-11-18T20:28:25.624" v="3414" actId="20577"/>
          <ac:spMkLst>
            <pc:docMk/>
            <pc:sldMk cId="1606555557" sldId="273"/>
            <ac:spMk id="2" creationId="{46FFF917-60C9-4BAD-92CF-5816788CB4D5}"/>
          </ac:spMkLst>
        </pc:spChg>
        <pc:spChg chg="mod">
          <ac:chgData name="Sohaib Bin Kashif" userId="9bbe635fb9f3a5c0" providerId="LiveId" clId="{D4B185E0-7F9E-42EF-BF7B-B58B0276EDF2}" dt="2021-11-18T20:30:49.190" v="3512" actId="5793"/>
          <ac:spMkLst>
            <pc:docMk/>
            <pc:sldMk cId="1606555557" sldId="273"/>
            <ac:spMk id="3" creationId="{60CCA90B-1380-4236-9178-6F2E329D4B85}"/>
          </ac:spMkLst>
        </pc:spChg>
      </pc:sldChg>
      <pc:sldChg chg="modSp new del mod">
        <pc:chgData name="Sohaib Bin Kashif" userId="9bbe635fb9f3a5c0" providerId="LiveId" clId="{D4B185E0-7F9E-42EF-BF7B-B58B0276EDF2}" dt="2021-11-18T20:05:11.136" v="2381" actId="47"/>
        <pc:sldMkLst>
          <pc:docMk/>
          <pc:sldMk cId="2534233570" sldId="273"/>
        </pc:sldMkLst>
        <pc:spChg chg="mod">
          <ac:chgData name="Sohaib Bin Kashif" userId="9bbe635fb9f3a5c0" providerId="LiveId" clId="{D4B185E0-7F9E-42EF-BF7B-B58B0276EDF2}" dt="2021-11-18T19:58:06.346" v="2369" actId="14100"/>
          <ac:spMkLst>
            <pc:docMk/>
            <pc:sldMk cId="2534233570" sldId="273"/>
            <ac:spMk id="2" creationId="{627C2267-FB62-44D3-B803-1A9A14EDE350}"/>
          </ac:spMkLst>
        </pc:spChg>
        <pc:spChg chg="mod">
          <ac:chgData name="Sohaib Bin Kashif" userId="9bbe635fb9f3a5c0" providerId="LiveId" clId="{D4B185E0-7F9E-42EF-BF7B-B58B0276EDF2}" dt="2021-11-18T19:58:10.198" v="2370" actId="14100"/>
          <ac:spMkLst>
            <pc:docMk/>
            <pc:sldMk cId="2534233570" sldId="273"/>
            <ac:spMk id="3" creationId="{8D17A27A-746B-4723-8223-91038BCD84B2}"/>
          </ac:spMkLst>
        </pc:spChg>
      </pc:sldChg>
      <pc:sldChg chg="modSp add mod">
        <pc:chgData name="Sohaib Bin Kashif" userId="9bbe635fb9f3a5c0" providerId="LiveId" clId="{D4B185E0-7F9E-42EF-BF7B-B58B0276EDF2}" dt="2021-11-18T20:33:48.313" v="3671" actId="20577"/>
        <pc:sldMkLst>
          <pc:docMk/>
          <pc:sldMk cId="519268203" sldId="274"/>
        </pc:sldMkLst>
        <pc:spChg chg="mod">
          <ac:chgData name="Sohaib Bin Kashif" userId="9bbe635fb9f3a5c0" providerId="LiveId" clId="{D4B185E0-7F9E-42EF-BF7B-B58B0276EDF2}" dt="2021-11-18T20:33:48.313" v="3671" actId="20577"/>
          <ac:spMkLst>
            <pc:docMk/>
            <pc:sldMk cId="519268203" sldId="274"/>
            <ac:spMk id="3" creationId="{60CCA90B-1380-4236-9178-6F2E329D4B85}"/>
          </ac:spMkLst>
        </pc:spChg>
      </pc:sldChg>
      <pc:sldChg chg="addSp delSp modSp add mod ord modAnim">
        <pc:chgData name="Sohaib Bin Kashif" userId="9bbe635fb9f3a5c0" providerId="LiveId" clId="{D4B185E0-7F9E-42EF-BF7B-B58B0276EDF2}" dt="2021-11-19T06:44:51.912" v="3833" actId="14100"/>
        <pc:sldMkLst>
          <pc:docMk/>
          <pc:sldMk cId="4213386939" sldId="275"/>
        </pc:sldMkLst>
        <pc:spChg chg="mod">
          <ac:chgData name="Sohaib Bin Kashif" userId="9bbe635fb9f3a5c0" providerId="LiveId" clId="{D4B185E0-7F9E-42EF-BF7B-B58B0276EDF2}" dt="2021-11-18T20:31:27" v="3526" actId="20577"/>
          <ac:spMkLst>
            <pc:docMk/>
            <pc:sldMk cId="4213386939" sldId="275"/>
            <ac:spMk id="2" creationId="{F3244BC2-DB24-4ECD-B7A7-9A94761BD0B2}"/>
          </ac:spMkLst>
        </pc:spChg>
        <pc:spChg chg="del">
          <ac:chgData name="Sohaib Bin Kashif" userId="9bbe635fb9f3a5c0" providerId="LiveId" clId="{D4B185E0-7F9E-42EF-BF7B-B58B0276EDF2}" dt="2021-11-19T06:44:29.710" v="3830"/>
          <ac:spMkLst>
            <pc:docMk/>
            <pc:sldMk cId="4213386939" sldId="275"/>
            <ac:spMk id="3" creationId="{6BA92634-85D0-4C31-9753-5CE48F461DDE}"/>
          </ac:spMkLst>
        </pc:spChg>
        <pc:picChg chg="add mod">
          <ac:chgData name="Sohaib Bin Kashif" userId="9bbe635fb9f3a5c0" providerId="LiveId" clId="{D4B185E0-7F9E-42EF-BF7B-B58B0276EDF2}" dt="2021-11-19T06:44:51.912" v="3833" actId="14100"/>
          <ac:picMkLst>
            <pc:docMk/>
            <pc:sldMk cId="4213386939" sldId="275"/>
            <ac:picMk id="4" creationId="{495E4B8E-488B-41F7-BA47-E2DE88C44301}"/>
          </ac:picMkLst>
        </pc:picChg>
      </pc:sldChg>
      <pc:sldChg chg="new del">
        <pc:chgData name="Sohaib Bin Kashif" userId="9bbe635fb9f3a5c0" providerId="LiveId" clId="{D4B185E0-7F9E-42EF-BF7B-B58B0276EDF2}" dt="2021-11-19T06:45:25.767" v="3836" actId="47"/>
        <pc:sldMkLst>
          <pc:docMk/>
          <pc:sldMk cId="2644900586" sldId="276"/>
        </pc:sldMkLst>
      </pc:sldChg>
      <pc:sldChg chg="delSp modSp new mod">
        <pc:chgData name="Sohaib Bin Kashif" userId="9bbe635fb9f3a5c0" providerId="LiveId" clId="{D4B185E0-7F9E-42EF-BF7B-B58B0276EDF2}" dt="2021-11-19T06:46:11.272" v="3858" actId="14100"/>
        <pc:sldMkLst>
          <pc:docMk/>
          <pc:sldMk cId="4259863935" sldId="277"/>
        </pc:sldMkLst>
        <pc:spChg chg="mod">
          <ac:chgData name="Sohaib Bin Kashif" userId="9bbe635fb9f3a5c0" providerId="LiveId" clId="{D4B185E0-7F9E-42EF-BF7B-B58B0276EDF2}" dt="2021-11-19T06:46:11.272" v="3858" actId="14100"/>
          <ac:spMkLst>
            <pc:docMk/>
            <pc:sldMk cId="4259863935" sldId="277"/>
            <ac:spMk id="2" creationId="{EE8EF637-A592-434E-8077-FB095CDADD24}"/>
          </ac:spMkLst>
        </pc:spChg>
        <pc:spChg chg="del">
          <ac:chgData name="Sohaib Bin Kashif" userId="9bbe635fb9f3a5c0" providerId="LiveId" clId="{D4B185E0-7F9E-42EF-BF7B-B58B0276EDF2}" dt="2021-11-19T06:45:35.780" v="3845" actId="478"/>
          <ac:spMkLst>
            <pc:docMk/>
            <pc:sldMk cId="4259863935" sldId="277"/>
            <ac:spMk id="3" creationId="{A3015375-2691-4F52-A5F9-52119616E77A}"/>
          </ac:spMkLst>
        </pc:spChg>
      </pc:sldChg>
      <pc:sldChg chg="new del">
        <pc:chgData name="Sohaib Bin Kashif" userId="9bbe635fb9f3a5c0" providerId="LiveId" clId="{D4B185E0-7F9E-42EF-BF7B-B58B0276EDF2}" dt="2021-11-19T06:46:49.836" v="3862" actId="2696"/>
        <pc:sldMkLst>
          <pc:docMk/>
          <pc:sldMk cId="1691955861" sldId="278"/>
        </pc:sldMkLst>
      </pc:sldChg>
      <pc:sldChg chg="new del">
        <pc:chgData name="Sohaib Bin Kashif" userId="9bbe635fb9f3a5c0" providerId="LiveId" clId="{D4B185E0-7F9E-42EF-BF7B-B58B0276EDF2}" dt="2021-11-19T06:46:25.385" v="3860" actId="2696"/>
        <pc:sldMkLst>
          <pc:docMk/>
          <pc:sldMk cId="1784926134" sldId="278"/>
        </pc:sldMkLst>
      </pc:sldChg>
      <pc:sldChg chg="addSp delSp modSp new mod">
        <pc:chgData name="Sohaib Bin Kashif" userId="9bbe635fb9f3a5c0" providerId="LiveId" clId="{D4B185E0-7F9E-42EF-BF7B-B58B0276EDF2}" dt="2021-11-19T06:49:59.326" v="3946" actId="14100"/>
        <pc:sldMkLst>
          <pc:docMk/>
          <pc:sldMk cId="2577614755" sldId="278"/>
        </pc:sldMkLst>
        <pc:spChg chg="mod">
          <ac:chgData name="Sohaib Bin Kashif" userId="9bbe635fb9f3a5c0" providerId="LiveId" clId="{D4B185E0-7F9E-42EF-BF7B-B58B0276EDF2}" dt="2021-11-19T06:47:39.341" v="3907" actId="14100"/>
          <ac:spMkLst>
            <pc:docMk/>
            <pc:sldMk cId="2577614755" sldId="278"/>
            <ac:spMk id="2" creationId="{D32F2EF5-8A02-41F0-86BE-5A03D8D618F0}"/>
          </ac:spMkLst>
        </pc:spChg>
        <pc:spChg chg="del mod">
          <ac:chgData name="Sohaib Bin Kashif" userId="9bbe635fb9f3a5c0" providerId="LiveId" clId="{D4B185E0-7F9E-42EF-BF7B-B58B0276EDF2}" dt="2021-11-19T06:48:15.351" v="3909" actId="931"/>
          <ac:spMkLst>
            <pc:docMk/>
            <pc:sldMk cId="2577614755" sldId="278"/>
            <ac:spMk id="3" creationId="{C88AEC66-09A2-464A-8E61-AE59A3D101DC}"/>
          </ac:spMkLst>
        </pc:spChg>
        <pc:picChg chg="add mod">
          <ac:chgData name="Sohaib Bin Kashif" userId="9bbe635fb9f3a5c0" providerId="LiveId" clId="{D4B185E0-7F9E-42EF-BF7B-B58B0276EDF2}" dt="2021-11-19T06:48:56.297" v="3921" actId="1076"/>
          <ac:picMkLst>
            <pc:docMk/>
            <pc:sldMk cId="2577614755" sldId="278"/>
            <ac:picMk id="5" creationId="{F897DC16-C572-4F6C-A00A-9521DEF12C76}"/>
          </ac:picMkLst>
        </pc:picChg>
        <pc:picChg chg="add mod">
          <ac:chgData name="Sohaib Bin Kashif" userId="9bbe635fb9f3a5c0" providerId="LiveId" clId="{D4B185E0-7F9E-42EF-BF7B-B58B0276EDF2}" dt="2021-11-19T06:48:52.774" v="3920" actId="1076"/>
          <ac:picMkLst>
            <pc:docMk/>
            <pc:sldMk cId="2577614755" sldId="278"/>
            <ac:picMk id="7" creationId="{49E8F79B-B1F2-42F8-9CD1-135BC5C52DAA}"/>
          </ac:picMkLst>
        </pc:picChg>
        <pc:picChg chg="add mod">
          <ac:chgData name="Sohaib Bin Kashif" userId="9bbe635fb9f3a5c0" providerId="LiveId" clId="{D4B185E0-7F9E-42EF-BF7B-B58B0276EDF2}" dt="2021-11-19T06:49:59.326" v="3946" actId="14100"/>
          <ac:picMkLst>
            <pc:docMk/>
            <pc:sldMk cId="2577614755" sldId="278"/>
            <ac:picMk id="9" creationId="{D7385643-86B8-4778-B2D6-E2CA864FBADE}"/>
          </ac:picMkLst>
        </pc:picChg>
      </pc:sldChg>
      <pc:sldChg chg="addSp delSp modSp new mod">
        <pc:chgData name="Sohaib Bin Kashif" userId="9bbe635fb9f3a5c0" providerId="LiveId" clId="{D4B185E0-7F9E-42EF-BF7B-B58B0276EDF2}" dt="2021-11-19T06:54:14.343" v="3992" actId="1076"/>
        <pc:sldMkLst>
          <pc:docMk/>
          <pc:sldMk cId="3874978772" sldId="279"/>
        </pc:sldMkLst>
        <pc:spChg chg="mod">
          <ac:chgData name="Sohaib Bin Kashif" userId="9bbe635fb9f3a5c0" providerId="LiveId" clId="{D4B185E0-7F9E-42EF-BF7B-B58B0276EDF2}" dt="2021-11-19T06:49:39.952" v="3944" actId="14100"/>
          <ac:spMkLst>
            <pc:docMk/>
            <pc:sldMk cId="3874978772" sldId="279"/>
            <ac:spMk id="2" creationId="{EAA65A12-013E-439A-85B9-BBDC1C632CE3}"/>
          </ac:spMkLst>
        </pc:spChg>
        <pc:spChg chg="del mod">
          <ac:chgData name="Sohaib Bin Kashif" userId="9bbe635fb9f3a5c0" providerId="LiveId" clId="{D4B185E0-7F9E-42EF-BF7B-B58B0276EDF2}" dt="2021-11-19T06:50:14.500" v="3947" actId="931"/>
          <ac:spMkLst>
            <pc:docMk/>
            <pc:sldMk cId="3874978772" sldId="279"/>
            <ac:spMk id="3" creationId="{1D165F67-3E29-4490-BC54-CC837F7663CD}"/>
          </ac:spMkLst>
        </pc:spChg>
        <pc:picChg chg="add mod">
          <ac:chgData name="Sohaib Bin Kashif" userId="9bbe635fb9f3a5c0" providerId="LiveId" clId="{D4B185E0-7F9E-42EF-BF7B-B58B0276EDF2}" dt="2021-11-19T06:54:14.343" v="3992" actId="1076"/>
          <ac:picMkLst>
            <pc:docMk/>
            <pc:sldMk cId="3874978772" sldId="279"/>
            <ac:picMk id="5" creationId="{FF0185EF-B4D7-404A-9DA2-2A7F1B80BA95}"/>
          </ac:picMkLst>
        </pc:picChg>
        <pc:picChg chg="add del mod">
          <ac:chgData name="Sohaib Bin Kashif" userId="9bbe635fb9f3a5c0" providerId="LiveId" clId="{D4B185E0-7F9E-42EF-BF7B-B58B0276EDF2}" dt="2021-11-19T06:51:57.615" v="3971" actId="21"/>
          <ac:picMkLst>
            <pc:docMk/>
            <pc:sldMk cId="3874978772" sldId="279"/>
            <ac:picMk id="7" creationId="{53D4DA25-7668-4D5E-A476-C3FBD114A9A6}"/>
          </ac:picMkLst>
        </pc:picChg>
        <pc:picChg chg="add del mod">
          <ac:chgData name="Sohaib Bin Kashif" userId="9bbe635fb9f3a5c0" providerId="LiveId" clId="{D4B185E0-7F9E-42EF-BF7B-B58B0276EDF2}" dt="2021-11-19T06:53:07.077" v="3979" actId="21"/>
          <ac:picMkLst>
            <pc:docMk/>
            <pc:sldMk cId="3874978772" sldId="279"/>
            <ac:picMk id="9" creationId="{997FD498-B4D5-47CE-9717-6506E043CE54}"/>
          </ac:picMkLst>
        </pc:picChg>
        <pc:picChg chg="add del mod">
          <ac:chgData name="Sohaib Bin Kashif" userId="9bbe635fb9f3a5c0" providerId="LiveId" clId="{D4B185E0-7F9E-42EF-BF7B-B58B0276EDF2}" dt="2021-11-19T06:51:09.112" v="3963" actId="21"/>
          <ac:picMkLst>
            <pc:docMk/>
            <pc:sldMk cId="3874978772" sldId="279"/>
            <ac:picMk id="11" creationId="{B6C91A43-2988-40F1-94A5-72E47FCC9040}"/>
          </ac:picMkLst>
        </pc:picChg>
        <pc:picChg chg="add del mod">
          <ac:chgData name="Sohaib Bin Kashif" userId="9bbe635fb9f3a5c0" providerId="LiveId" clId="{D4B185E0-7F9E-42EF-BF7B-B58B0276EDF2}" dt="2021-11-19T06:51:00.422" v="3961" actId="21"/>
          <ac:picMkLst>
            <pc:docMk/>
            <pc:sldMk cId="3874978772" sldId="279"/>
            <ac:picMk id="13" creationId="{4F3C0C00-1608-4FBE-9A3D-122227F5A8D9}"/>
          </ac:picMkLst>
        </pc:picChg>
        <pc:picChg chg="add del mod">
          <ac:chgData name="Sohaib Bin Kashif" userId="9bbe635fb9f3a5c0" providerId="LiveId" clId="{D4B185E0-7F9E-42EF-BF7B-B58B0276EDF2}" dt="2021-11-19T06:50:49.028" v="3959" actId="21"/>
          <ac:picMkLst>
            <pc:docMk/>
            <pc:sldMk cId="3874978772" sldId="279"/>
            <ac:picMk id="15" creationId="{13CB04CC-B6B2-4F45-916C-50D3BE7129DD}"/>
          </ac:picMkLst>
        </pc:picChg>
      </pc:sldChg>
      <pc:sldChg chg="addSp delSp modSp new mod">
        <pc:chgData name="Sohaib Bin Kashif" userId="9bbe635fb9f3a5c0" providerId="LiveId" clId="{D4B185E0-7F9E-42EF-BF7B-B58B0276EDF2}" dt="2021-11-19T06:55:45.629" v="4007" actId="1076"/>
        <pc:sldMkLst>
          <pc:docMk/>
          <pc:sldMk cId="1087323202" sldId="280"/>
        </pc:sldMkLst>
        <pc:spChg chg="del">
          <ac:chgData name="Sohaib Bin Kashif" userId="9bbe635fb9f3a5c0" providerId="LiveId" clId="{D4B185E0-7F9E-42EF-BF7B-B58B0276EDF2}" dt="2021-11-19T06:50:31.476" v="3949" actId="478"/>
          <ac:spMkLst>
            <pc:docMk/>
            <pc:sldMk cId="1087323202" sldId="280"/>
            <ac:spMk id="2" creationId="{33E173EF-2B8E-4323-A625-CAA64EBCCDDF}"/>
          </ac:spMkLst>
        </pc:spChg>
        <pc:spChg chg="del">
          <ac:chgData name="Sohaib Bin Kashif" userId="9bbe635fb9f3a5c0" providerId="LiveId" clId="{D4B185E0-7F9E-42EF-BF7B-B58B0276EDF2}" dt="2021-11-19T06:51:04.157" v="3962"/>
          <ac:spMkLst>
            <pc:docMk/>
            <pc:sldMk cId="1087323202" sldId="280"/>
            <ac:spMk id="3" creationId="{2ED66381-7BDD-4CC3-96A3-39D4F17901B5}"/>
          </ac:spMkLst>
        </pc:spChg>
        <pc:spChg chg="add mod">
          <ac:chgData name="Sohaib Bin Kashif" userId="9bbe635fb9f3a5c0" providerId="LiveId" clId="{D4B185E0-7F9E-42EF-BF7B-B58B0276EDF2}" dt="2021-11-19T06:50:39.834" v="3958" actId="20577"/>
          <ac:spMkLst>
            <pc:docMk/>
            <pc:sldMk cId="1087323202" sldId="280"/>
            <ac:spMk id="4" creationId="{4383503F-AD90-41A6-9FE2-B3CBFC84859A}"/>
          </ac:spMkLst>
        </pc:spChg>
        <pc:picChg chg="add mod">
          <ac:chgData name="Sohaib Bin Kashif" userId="9bbe635fb9f3a5c0" providerId="LiveId" clId="{D4B185E0-7F9E-42EF-BF7B-B58B0276EDF2}" dt="2021-11-19T06:55:45.629" v="4007" actId="1076"/>
          <ac:picMkLst>
            <pc:docMk/>
            <pc:sldMk cId="1087323202" sldId="280"/>
            <ac:picMk id="5" creationId="{E7148DCC-5AF3-41B6-87CD-1B7BA0FA9407}"/>
          </ac:picMkLst>
        </pc:picChg>
        <pc:picChg chg="add mod">
          <ac:chgData name="Sohaib Bin Kashif" userId="9bbe635fb9f3a5c0" providerId="LiveId" clId="{D4B185E0-7F9E-42EF-BF7B-B58B0276EDF2}" dt="2021-11-19T06:55:39.231" v="4006" actId="1076"/>
          <ac:picMkLst>
            <pc:docMk/>
            <pc:sldMk cId="1087323202" sldId="280"/>
            <ac:picMk id="6" creationId="{583BCB45-BD87-4471-A98B-70547F3626F9}"/>
          </ac:picMkLst>
        </pc:picChg>
        <pc:picChg chg="add del mod">
          <ac:chgData name="Sohaib Bin Kashif" userId="9bbe635fb9f3a5c0" providerId="LiveId" clId="{D4B185E0-7F9E-42EF-BF7B-B58B0276EDF2}" dt="2021-11-19T06:53:24.521" v="3983" actId="21"/>
          <ac:picMkLst>
            <pc:docMk/>
            <pc:sldMk cId="1087323202" sldId="280"/>
            <ac:picMk id="7" creationId="{4A6F1B30-DAB1-443C-B82E-D4A6A4B2A220}"/>
          </ac:picMkLst>
        </pc:picChg>
      </pc:sldChg>
      <pc:sldChg chg="addSp delSp modSp new mod">
        <pc:chgData name="Sohaib Bin Kashif" userId="9bbe635fb9f3a5c0" providerId="LiveId" clId="{D4B185E0-7F9E-42EF-BF7B-B58B0276EDF2}" dt="2021-11-19T06:53:56.242" v="3991" actId="14100"/>
        <pc:sldMkLst>
          <pc:docMk/>
          <pc:sldMk cId="3164411528" sldId="281"/>
        </pc:sldMkLst>
        <pc:spChg chg="del">
          <ac:chgData name="Sohaib Bin Kashif" userId="9bbe635fb9f3a5c0" providerId="LiveId" clId="{D4B185E0-7F9E-42EF-BF7B-B58B0276EDF2}" dt="2021-11-19T06:53:45.085" v="3988"/>
          <ac:spMkLst>
            <pc:docMk/>
            <pc:sldMk cId="3164411528" sldId="281"/>
            <ac:spMk id="2" creationId="{96A03FE2-5E29-488E-BCD8-D82C5A10C385}"/>
          </ac:spMkLst>
        </pc:spChg>
        <pc:spChg chg="del">
          <ac:chgData name="Sohaib Bin Kashif" userId="9bbe635fb9f3a5c0" providerId="LiveId" clId="{D4B185E0-7F9E-42EF-BF7B-B58B0276EDF2}" dt="2021-11-19T06:52:10.625" v="3973"/>
          <ac:spMkLst>
            <pc:docMk/>
            <pc:sldMk cId="3164411528" sldId="281"/>
            <ac:spMk id="3" creationId="{9C33A88F-24A7-4158-AF26-C42A17803DCA}"/>
          </ac:spMkLst>
        </pc:spChg>
        <pc:spChg chg="add mod">
          <ac:chgData name="Sohaib Bin Kashif" userId="9bbe635fb9f3a5c0" providerId="LiveId" clId="{D4B185E0-7F9E-42EF-BF7B-B58B0276EDF2}" dt="2021-11-19T06:53:49.021" v="3989" actId="14100"/>
          <ac:spMkLst>
            <pc:docMk/>
            <pc:sldMk cId="3164411528" sldId="281"/>
            <ac:spMk id="5" creationId="{17300C8A-5917-4EE2-94BB-500CB6627397}"/>
          </ac:spMkLst>
        </pc:spChg>
        <pc:picChg chg="add mod">
          <ac:chgData name="Sohaib Bin Kashif" userId="9bbe635fb9f3a5c0" providerId="LiveId" clId="{D4B185E0-7F9E-42EF-BF7B-B58B0276EDF2}" dt="2021-11-19T06:53:56.242" v="3991" actId="14100"/>
          <ac:picMkLst>
            <pc:docMk/>
            <pc:sldMk cId="3164411528" sldId="281"/>
            <ac:picMk id="4" creationId="{A31062A5-D167-4C62-94C9-0E2176731AFA}"/>
          </ac:picMkLst>
        </pc:picChg>
      </pc:sldChg>
      <pc:sldChg chg="addSp delSp modSp new mod">
        <pc:chgData name="Sohaib Bin Kashif" userId="9bbe635fb9f3a5c0" providerId="LiveId" clId="{D4B185E0-7F9E-42EF-BF7B-B58B0276EDF2}" dt="2021-11-19T06:55:18.836" v="4003" actId="1076"/>
        <pc:sldMkLst>
          <pc:docMk/>
          <pc:sldMk cId="793830021" sldId="282"/>
        </pc:sldMkLst>
        <pc:spChg chg="del">
          <ac:chgData name="Sohaib Bin Kashif" userId="9bbe635fb9f3a5c0" providerId="LiveId" clId="{D4B185E0-7F9E-42EF-BF7B-B58B0276EDF2}" dt="2021-11-19T06:53:39.228" v="3986" actId="478"/>
          <ac:spMkLst>
            <pc:docMk/>
            <pc:sldMk cId="793830021" sldId="282"/>
            <ac:spMk id="2" creationId="{CA9DBC7B-8A0B-4EF8-AC01-94B0BA595D24}"/>
          </ac:spMkLst>
        </pc:spChg>
        <pc:spChg chg="del">
          <ac:chgData name="Sohaib Bin Kashif" userId="9bbe635fb9f3a5c0" providerId="LiveId" clId="{D4B185E0-7F9E-42EF-BF7B-B58B0276EDF2}" dt="2021-11-19T06:53:13.943" v="3981"/>
          <ac:spMkLst>
            <pc:docMk/>
            <pc:sldMk cId="793830021" sldId="282"/>
            <ac:spMk id="3" creationId="{845253EC-72E3-45AD-BEED-8D5AF9A919E1}"/>
          </ac:spMkLst>
        </pc:spChg>
        <pc:spChg chg="add mod">
          <ac:chgData name="Sohaib Bin Kashif" userId="9bbe635fb9f3a5c0" providerId="LiveId" clId="{D4B185E0-7F9E-42EF-BF7B-B58B0276EDF2}" dt="2021-11-19T06:53:39.838" v="3987"/>
          <ac:spMkLst>
            <pc:docMk/>
            <pc:sldMk cId="793830021" sldId="282"/>
            <ac:spMk id="6" creationId="{9CDF24F5-942A-4F38-A98A-F5F98247EC4F}"/>
          </ac:spMkLst>
        </pc:spChg>
        <pc:picChg chg="add mod">
          <ac:chgData name="Sohaib Bin Kashif" userId="9bbe635fb9f3a5c0" providerId="LiveId" clId="{D4B185E0-7F9E-42EF-BF7B-B58B0276EDF2}" dt="2021-11-19T06:55:18.836" v="4003" actId="1076"/>
          <ac:picMkLst>
            <pc:docMk/>
            <pc:sldMk cId="793830021" sldId="282"/>
            <ac:picMk id="4" creationId="{1B2823BA-C8B3-4D80-939E-519A176ACA23}"/>
          </ac:picMkLst>
        </pc:picChg>
        <pc:picChg chg="add mod">
          <ac:chgData name="Sohaib Bin Kashif" userId="9bbe635fb9f3a5c0" providerId="LiveId" clId="{D4B185E0-7F9E-42EF-BF7B-B58B0276EDF2}" dt="2021-11-19T06:55:14.775" v="4002" actId="1076"/>
          <ac:picMkLst>
            <pc:docMk/>
            <pc:sldMk cId="793830021" sldId="282"/>
            <ac:picMk id="5" creationId="{0C15C99B-13D8-45EC-8782-5B0AFF3F20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129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46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99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8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6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08794-9EDA-4187-A305-0A7E9F1184C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8EC5DC-60CE-4C3C-AD61-BA481B87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3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reinforcement-learning-tutorial-part-1-q-learning-cadb36998b2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4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9091B00-8BC4-45CF-BC00-F2DA95C3D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824259" cy="14973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Name: Muhammad Sohaib bin Kashif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Supervisor: G/Cp Salman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Date: 19</a:t>
            </a:r>
            <a:r>
              <a:rPr lang="en-US" sz="2400" baseline="30000" dirty="0">
                <a:solidFill>
                  <a:srgbClr val="FFFFFF"/>
                </a:solidFill>
              </a:rPr>
              <a:t>th</a:t>
            </a:r>
            <a:r>
              <a:rPr lang="en-US" sz="2400" dirty="0">
                <a:solidFill>
                  <a:srgbClr val="FFFFFF"/>
                </a:solidFill>
              </a:rPr>
              <a:t> November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1145D-5826-4FD8-97FB-CA3C73BD6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538" y="1710267"/>
            <a:ext cx="8488729" cy="1879599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Introduction to Q-Learning</a:t>
            </a:r>
            <a:br>
              <a:rPr lang="en-US" sz="4800" dirty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3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4BC2-DB24-4ECD-B7A7-9A94761B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27" y="430491"/>
            <a:ext cx="8596668" cy="866274"/>
          </a:xfrm>
        </p:spPr>
        <p:txBody>
          <a:bodyPr/>
          <a:lstStyle/>
          <a:p>
            <a:r>
              <a:rPr lang="en-US" dirty="0"/>
              <a:t>The Accountant (Cont.)</a:t>
            </a:r>
          </a:p>
        </p:txBody>
      </p:sp>
      <p:pic>
        <p:nvPicPr>
          <p:cNvPr id="4" name="Accountant_Demo">
            <a:hlinkClick r:id="" action="ppaction://media"/>
            <a:extLst>
              <a:ext uri="{FF2B5EF4-FFF2-40B4-BE49-F238E27FC236}">
                <a16:creationId xmlns:a16="http://schemas.microsoft.com/office/drawing/2014/main" id="{671D94AF-9F2B-4984-B4EF-28157E400E6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58597" y="1392053"/>
            <a:ext cx="9474805" cy="4856347"/>
          </a:xfrm>
        </p:spPr>
      </p:pic>
    </p:spTree>
    <p:extLst>
      <p:ext uri="{BB962C8B-B14F-4D97-AF65-F5344CB8AC3E}">
        <p14:creationId xmlns:p14="http://schemas.microsoft.com/office/powerpoint/2010/main" val="38296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9520-58DA-462B-BC2A-FD0361FF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en-US" dirty="0"/>
              <a:t>The Gambler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CDA7-6ADD-44D0-9341-2E7AA42C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0991"/>
            <a:ext cx="9212101" cy="505814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Assumptions:</a:t>
            </a:r>
          </a:p>
          <a:p>
            <a:pPr lvl="1"/>
            <a:r>
              <a:rPr lang="en-US" sz="2200" dirty="0"/>
              <a:t>Dungeon is 5 tiles long.</a:t>
            </a:r>
          </a:p>
          <a:p>
            <a:pPr lvl="1"/>
            <a:r>
              <a:rPr lang="en-US" sz="2200" dirty="0"/>
              <a:t>Actions: {RANDOMIZE, GAMBLE}</a:t>
            </a:r>
          </a:p>
          <a:p>
            <a:pPr lvl="2"/>
            <a:r>
              <a:rPr lang="en-US" sz="2000" dirty="0"/>
              <a:t>RANDOMIZE: Create random Moves</a:t>
            </a:r>
          </a:p>
          <a:p>
            <a:pPr lvl="2"/>
            <a:r>
              <a:rPr lang="en-US" sz="2000" dirty="0"/>
              <a:t>GAMBLE: User inputs a move from the </a:t>
            </a:r>
            <a:r>
              <a:rPr lang="en-US" sz="2000" dirty="0" err="1"/>
              <a:t>Moveset</a:t>
            </a:r>
            <a:r>
              <a:rPr lang="en-US" sz="2000" dirty="0"/>
              <a:t>.</a:t>
            </a:r>
          </a:p>
          <a:p>
            <a:pPr lvl="1"/>
            <a:r>
              <a:rPr lang="en-US" sz="2200" dirty="0"/>
              <a:t>Moves: {FORWARD, BACKWARD}</a:t>
            </a:r>
          </a:p>
          <a:p>
            <a:pPr lvl="2"/>
            <a:r>
              <a:rPr lang="en-US" sz="2000" dirty="0"/>
              <a:t>FORWARD: Moves a tile to the right</a:t>
            </a:r>
          </a:p>
          <a:p>
            <a:pPr lvl="2"/>
            <a:r>
              <a:rPr lang="en-US" sz="2000" dirty="0"/>
              <a:t>BACKWARD: Moves back to the leftmost tile</a:t>
            </a:r>
          </a:p>
          <a:p>
            <a:pPr lvl="1"/>
            <a:r>
              <a:rPr lang="en-US" sz="2200" dirty="0"/>
              <a:t>Rewards: </a:t>
            </a:r>
          </a:p>
          <a:p>
            <a:pPr lvl="2"/>
            <a:r>
              <a:rPr lang="en-US" sz="2000" dirty="0"/>
              <a:t> Moving to the last tile -&gt; +10 points</a:t>
            </a:r>
          </a:p>
          <a:p>
            <a:pPr lvl="2"/>
            <a:r>
              <a:rPr lang="en-US" sz="2000" dirty="0"/>
              <a:t> Moving back to the first tile -&gt; +2 points</a:t>
            </a:r>
          </a:p>
          <a:p>
            <a:pPr lvl="2"/>
            <a:r>
              <a:rPr lang="en-US" sz="2000" dirty="0"/>
              <a:t> No rewards on the other tiles</a:t>
            </a:r>
          </a:p>
          <a:p>
            <a:pPr lvl="1"/>
            <a:r>
              <a:rPr lang="en-US" sz="2000" dirty="0"/>
              <a:t>Target: 10</a:t>
            </a:r>
          </a:p>
        </p:txBody>
      </p:sp>
    </p:spTree>
    <p:extLst>
      <p:ext uri="{BB962C8B-B14F-4D97-AF65-F5344CB8AC3E}">
        <p14:creationId xmlns:p14="http://schemas.microsoft.com/office/powerpoint/2010/main" val="184542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0195-9F85-4CE7-AC1F-43457387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105"/>
          </a:xfrm>
        </p:spPr>
        <p:txBody>
          <a:bodyPr/>
          <a:lstStyle/>
          <a:p>
            <a:r>
              <a:rPr lang="en-US" dirty="0"/>
              <a:t>The Gambler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59A8-EF39-4B46-8C9B-DBF1A92B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705"/>
            <a:ext cx="8596668" cy="4629657"/>
          </a:xfrm>
        </p:spPr>
        <p:txBody>
          <a:bodyPr/>
          <a:lstStyle/>
          <a:p>
            <a:r>
              <a:rPr lang="en-US" sz="2000" dirty="0"/>
              <a:t>Assumptions:</a:t>
            </a:r>
          </a:p>
          <a:p>
            <a:pPr lvl="1"/>
            <a:r>
              <a:rPr lang="en-US" sz="1800" dirty="0"/>
              <a:t>QTABLE: Values updated based on the states of the Gambler in the Dungeon</a:t>
            </a:r>
          </a:p>
          <a:p>
            <a:pPr lvl="1"/>
            <a:r>
              <a:rPr lang="en-US" sz="1800" dirty="0"/>
              <a:t>Values updated by the formula:</a:t>
            </a:r>
          </a:p>
          <a:p>
            <a:pPr lvl="1"/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B05745-E79A-4EBD-AFD6-7D1831CC9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09" y="2837467"/>
            <a:ext cx="6986718" cy="35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4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C7CF-BE9A-438E-AAC8-82F5951E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147"/>
          </a:xfrm>
        </p:spPr>
        <p:txBody>
          <a:bodyPr/>
          <a:lstStyle/>
          <a:p>
            <a:r>
              <a:rPr lang="en-US" dirty="0"/>
              <a:t>The Gambler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BA5-FABA-45CD-985E-164A302B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747"/>
            <a:ext cx="8596668" cy="4613615"/>
          </a:xfrm>
        </p:spPr>
        <p:txBody>
          <a:bodyPr/>
          <a:lstStyle/>
          <a:p>
            <a:r>
              <a:rPr lang="en-US" dirty="0"/>
              <a:t>Start with 100% gambling (exploration), move slowly toward 0%</a:t>
            </a:r>
          </a:p>
          <a:p>
            <a:r>
              <a:rPr lang="en-US" dirty="0"/>
              <a:t>Use discount = 0.95</a:t>
            </a:r>
          </a:p>
          <a:p>
            <a:r>
              <a:rPr lang="en-US" dirty="0"/>
              <a:t>Use learning rate = 0.1</a:t>
            </a:r>
          </a:p>
          <a:p>
            <a:r>
              <a:rPr lang="en-US" dirty="0"/>
              <a:t>Why Gamble? Explore more options in the Dungeon</a:t>
            </a:r>
          </a:p>
        </p:txBody>
      </p:sp>
    </p:spTree>
    <p:extLst>
      <p:ext uri="{BB962C8B-B14F-4D97-AF65-F5344CB8AC3E}">
        <p14:creationId xmlns:p14="http://schemas.microsoft.com/office/powerpoint/2010/main" val="210100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FF917-60C9-4BAD-92CF-5816788C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The Gambler (Cont.)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A90B-1380-4236-9178-6F2E329D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320842"/>
            <a:ext cx="6341016" cy="6272463"/>
          </a:xfrm>
        </p:spPr>
        <p:txBody>
          <a:bodyPr anchor="ctr">
            <a:normAutofit/>
          </a:bodyPr>
          <a:lstStyle/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Variables:</a:t>
            </a:r>
          </a:p>
          <a:p>
            <a:pPr lvl="2"/>
            <a:r>
              <a:rPr lang="en-US" dirty="0"/>
              <a:t>Moves (Array)</a:t>
            </a:r>
          </a:p>
          <a:p>
            <a:pPr lvl="2"/>
            <a:r>
              <a:rPr lang="en-US" dirty="0"/>
              <a:t>Actions (Array)</a:t>
            </a:r>
          </a:p>
          <a:p>
            <a:pPr lvl="2"/>
            <a:r>
              <a:rPr lang="en-US" dirty="0"/>
              <a:t>Rewards (Array)</a:t>
            </a:r>
          </a:p>
          <a:p>
            <a:pPr lvl="2"/>
            <a:r>
              <a:rPr lang="en-US" dirty="0"/>
              <a:t>Dungeon (Array)</a:t>
            </a:r>
          </a:p>
          <a:p>
            <a:pPr lvl="2"/>
            <a:r>
              <a:rPr lang="en-US" dirty="0" err="1"/>
              <a:t>Qtable</a:t>
            </a:r>
            <a:r>
              <a:rPr lang="en-US" dirty="0"/>
              <a:t> (Array)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err="1"/>
              <a:t>idx</a:t>
            </a:r>
            <a:r>
              <a:rPr lang="en-US" dirty="0"/>
              <a:t> (Global Variables) + (Index for the Dungeon)</a:t>
            </a:r>
          </a:p>
          <a:p>
            <a:pPr lvl="2"/>
            <a:r>
              <a:rPr lang="en-US" dirty="0"/>
              <a:t>Target and Reward (Local Variables) + (Goal: Reward &gt;= Target)</a:t>
            </a:r>
          </a:p>
          <a:p>
            <a:pPr lvl="2"/>
            <a:r>
              <a:rPr lang="en-US" dirty="0" err="1"/>
              <a:t>Learning_Rate</a:t>
            </a:r>
            <a:r>
              <a:rPr lang="en-US" dirty="0"/>
              <a:t> (Local Variable)</a:t>
            </a:r>
          </a:p>
          <a:p>
            <a:pPr lvl="2"/>
            <a:r>
              <a:rPr lang="en-US" dirty="0"/>
              <a:t>Discount (Local Variable)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655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FF917-60C9-4BAD-92CF-5816788C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The Gambler (Cont.)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A90B-1380-4236-9178-6F2E329D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320842"/>
            <a:ext cx="6341016" cy="6272463"/>
          </a:xfrm>
        </p:spPr>
        <p:txBody>
          <a:bodyPr anchor="ctr">
            <a:normAutofit/>
          </a:bodyPr>
          <a:lstStyle/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Functions:</a:t>
            </a:r>
          </a:p>
          <a:p>
            <a:pPr lvl="2"/>
            <a:r>
              <a:rPr lang="en-US" dirty="0"/>
              <a:t>Actions (Randomize </a:t>
            </a:r>
            <a:r>
              <a:rPr lang="en-US"/>
              <a:t>or Gamble?)</a:t>
            </a:r>
            <a:endParaRPr lang="en-US" dirty="0"/>
          </a:p>
          <a:p>
            <a:pPr lvl="2"/>
            <a:r>
              <a:rPr lang="en-US" dirty="0"/>
              <a:t>Randomize (Creates Random Choices after every delay, once you give our choice)</a:t>
            </a:r>
          </a:p>
          <a:p>
            <a:pPr lvl="2"/>
            <a:r>
              <a:rPr lang="en-US" dirty="0"/>
              <a:t>Gamble (Forces a Choice)</a:t>
            </a:r>
          </a:p>
          <a:p>
            <a:pPr lvl="2"/>
            <a:r>
              <a:rPr lang="en-US" dirty="0"/>
              <a:t>Choices (Selects from the Moves Array)</a:t>
            </a:r>
          </a:p>
          <a:p>
            <a:pPr lvl="2"/>
            <a:r>
              <a:rPr lang="en-US" dirty="0"/>
              <a:t>Forwards and </a:t>
            </a:r>
            <a:r>
              <a:rPr lang="en-US" dirty="0" err="1"/>
              <a:t>F_Movement</a:t>
            </a:r>
            <a:r>
              <a:rPr lang="en-US" dirty="0"/>
              <a:t> (Moves the Accountant forward)</a:t>
            </a:r>
          </a:p>
          <a:p>
            <a:pPr lvl="2"/>
            <a:r>
              <a:rPr lang="en-US" dirty="0"/>
              <a:t>Backwards and </a:t>
            </a:r>
            <a:r>
              <a:rPr lang="en-US" dirty="0" err="1"/>
              <a:t>B_Movement</a:t>
            </a:r>
            <a:r>
              <a:rPr lang="en-US" dirty="0"/>
              <a:t> (Moves the Accountant backward)</a:t>
            </a:r>
          </a:p>
          <a:p>
            <a:pPr lvl="2"/>
            <a:r>
              <a:rPr lang="en-US" dirty="0" err="1"/>
              <a:t>QTable_Score</a:t>
            </a:r>
            <a:r>
              <a:rPr lang="en-US" dirty="0"/>
              <a:t> (Updates the </a:t>
            </a:r>
            <a:r>
              <a:rPr lang="en-US" dirty="0" err="1"/>
              <a:t>QTable</a:t>
            </a:r>
            <a:r>
              <a:rPr lang="en-US" dirty="0"/>
              <a:t> in case of any Rewards)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Reward_Count</a:t>
            </a:r>
            <a:r>
              <a:rPr lang="en-US" dirty="0"/>
              <a:t> (Checks the tiles and accumulates the rewards)</a:t>
            </a:r>
          </a:p>
          <a:p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926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4BC2-DB24-4ECD-B7A7-9A94761B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274"/>
          </a:xfrm>
        </p:spPr>
        <p:txBody>
          <a:bodyPr/>
          <a:lstStyle/>
          <a:p>
            <a:r>
              <a:rPr lang="en-US" dirty="0"/>
              <a:t>The Gambler (Cont.)</a:t>
            </a:r>
          </a:p>
        </p:txBody>
      </p:sp>
      <p:pic>
        <p:nvPicPr>
          <p:cNvPr id="4" name="Gambler_Demo">
            <a:hlinkClick r:id="" action="ppaction://media"/>
            <a:extLst>
              <a:ext uri="{FF2B5EF4-FFF2-40B4-BE49-F238E27FC236}">
                <a16:creationId xmlns:a16="http://schemas.microsoft.com/office/drawing/2014/main" id="{495E4B8E-488B-41F7-BA47-E2DE88C4430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862" y="1519238"/>
            <a:ext cx="9907312" cy="4479925"/>
          </a:xfrm>
        </p:spPr>
      </p:pic>
    </p:spTree>
    <p:extLst>
      <p:ext uri="{BB962C8B-B14F-4D97-AF65-F5344CB8AC3E}">
        <p14:creationId xmlns:p14="http://schemas.microsoft.com/office/powerpoint/2010/main" val="42133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5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1AFF-9451-4D9E-BF69-1913D5AD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40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728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2A87-02E3-4E5B-8DD2-3220B7CA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2737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43568-C131-4820-9821-D832459C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833"/>
            <a:ext cx="8596668" cy="4581530"/>
          </a:xfrm>
        </p:spPr>
        <p:txBody>
          <a:bodyPr/>
          <a:lstStyle/>
          <a:p>
            <a:r>
              <a:rPr lang="en-US" dirty="0">
                <a:hlinkClick r:id="rId2"/>
              </a:rPr>
              <a:t>Reinforcement Learning Tutorial Part 1: Q-Learning | by </a:t>
            </a:r>
            <a:r>
              <a:rPr lang="en-US" dirty="0" err="1">
                <a:hlinkClick r:id="rId2"/>
              </a:rPr>
              <a:t>Juha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Kiili</a:t>
            </a:r>
            <a:r>
              <a:rPr lang="en-US" dirty="0">
                <a:hlinkClick r:id="rId2"/>
              </a:rPr>
              <a:t> | Towards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1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F637-A592-434E-8077-FB095CDA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01617"/>
            <a:ext cx="8596668" cy="1242392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5986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AB54-C9AE-43D2-805F-5C97666A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2526"/>
          </a:xfrm>
        </p:spPr>
        <p:txBody>
          <a:bodyPr>
            <a:normAutofit/>
          </a:bodyPr>
          <a:lstStyle/>
          <a:p>
            <a:r>
              <a:rPr lang="en-US" sz="4800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7CC5-CCB7-41F4-B727-7A95F280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26"/>
            <a:ext cx="8596668" cy="3880773"/>
          </a:xfrm>
        </p:spPr>
        <p:txBody>
          <a:bodyPr/>
          <a:lstStyle/>
          <a:p>
            <a:r>
              <a:rPr lang="en-US" dirty="0"/>
              <a:t>About Machine Learning </a:t>
            </a:r>
          </a:p>
          <a:p>
            <a:r>
              <a:rPr lang="en-US" dirty="0"/>
              <a:t>Types of ML Algorithms</a:t>
            </a:r>
          </a:p>
          <a:p>
            <a:r>
              <a:rPr lang="en-US" dirty="0"/>
              <a:t>What is Q-Learning?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“Reinforcement Learning Tutorial Part 1: Q-Learning” (By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Juha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Kiili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)</a:t>
            </a:r>
            <a:endParaRPr lang="en-US" dirty="0"/>
          </a:p>
          <a:p>
            <a:pPr lvl="1"/>
            <a:r>
              <a:rPr lang="en-US" dirty="0"/>
              <a:t>“The Accountant and the Gambler” Example</a:t>
            </a:r>
          </a:p>
          <a:p>
            <a:pPr lvl="1"/>
            <a:r>
              <a:rPr lang="en-US" dirty="0"/>
              <a:t>Assumptions of each scenario</a:t>
            </a:r>
          </a:p>
          <a:p>
            <a:pPr lvl="1"/>
            <a:r>
              <a:rPr lang="en-US" dirty="0"/>
              <a:t>Implementations: Variables and Functions</a:t>
            </a:r>
          </a:p>
          <a:p>
            <a:pPr lvl="1"/>
            <a:r>
              <a:rPr lang="en-US" dirty="0"/>
              <a:t>Running of the Code (Videos) </a:t>
            </a:r>
          </a:p>
        </p:txBody>
      </p:sp>
    </p:spTree>
    <p:extLst>
      <p:ext uri="{BB962C8B-B14F-4D97-AF65-F5344CB8AC3E}">
        <p14:creationId xmlns:p14="http://schemas.microsoft.com/office/powerpoint/2010/main" val="573234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EF5-8A02-41F0-86BE-5A03D8D6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/>
          <a:lstStyle/>
          <a:p>
            <a:r>
              <a:rPr lang="en-US" dirty="0"/>
              <a:t>Appendix A: ‘Accountant’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7DC16-C572-4F6C-A00A-9521DEF12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5" y="1476281"/>
            <a:ext cx="2548953" cy="49606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8F79B-B1F2-42F8-9CD1-135BC5C52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70" y="1467048"/>
            <a:ext cx="3833192" cy="4969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85643-86B8-4778-B2D6-E2CA864FB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34" y="422910"/>
            <a:ext cx="3715142" cy="60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1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5A12-013E-439A-85B9-BBDC1C63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US" dirty="0"/>
              <a:t>Appendix B: ‘Gambler’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185EF-B4D7-404A-9DA2-2A7F1B80B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9" y="1363801"/>
            <a:ext cx="5090601" cy="4130398"/>
          </a:xfrm>
        </p:spPr>
      </p:pic>
    </p:spTree>
    <p:extLst>
      <p:ext uri="{BB962C8B-B14F-4D97-AF65-F5344CB8AC3E}">
        <p14:creationId xmlns:p14="http://schemas.microsoft.com/office/powerpoint/2010/main" val="387497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062A5-D167-4C62-94C9-0E217673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523347"/>
            <a:ext cx="10259604" cy="43684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300C8A-5917-4EE2-94BB-500CB662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747860"/>
          </a:xfrm>
        </p:spPr>
        <p:txBody>
          <a:bodyPr/>
          <a:lstStyle/>
          <a:p>
            <a:r>
              <a:rPr lang="en-US" dirty="0"/>
              <a:t>Appendix B: ‘Gambler’ Code (Cont.)</a:t>
            </a:r>
          </a:p>
        </p:txBody>
      </p:sp>
    </p:spTree>
    <p:extLst>
      <p:ext uri="{BB962C8B-B14F-4D97-AF65-F5344CB8AC3E}">
        <p14:creationId xmlns:p14="http://schemas.microsoft.com/office/powerpoint/2010/main" val="316441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2823BA-C8B3-4D80-939E-519A176AC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71" y="1334566"/>
            <a:ext cx="3558952" cy="5239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5C99B-13D8-45EC-8782-5B0AFF3F2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78" y="1334566"/>
            <a:ext cx="3783743" cy="52395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DF24F5-942A-4F38-A98A-F5F98247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US" dirty="0"/>
              <a:t>Appendix B: ‘Gambler’ Code (Cont.)</a:t>
            </a:r>
          </a:p>
        </p:txBody>
      </p:sp>
    </p:spTree>
    <p:extLst>
      <p:ext uri="{BB962C8B-B14F-4D97-AF65-F5344CB8AC3E}">
        <p14:creationId xmlns:p14="http://schemas.microsoft.com/office/powerpoint/2010/main" val="79383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83503F-AD90-41A6-9FE2-B3CBFC84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US" dirty="0"/>
              <a:t>Appendix B: ‘Gambler’ Code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48DCC-5AF3-41B6-87CD-1B7BA0FA9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02" y="1340695"/>
            <a:ext cx="3909399" cy="490770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3BCB45-BD87-4471-A98B-70547F362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5795920" cy="47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280D-1439-455E-8395-5A0B4E9F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7871"/>
            <a:ext cx="8596668" cy="725556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E684-458B-49AC-BE91-6F563793E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3428"/>
            <a:ext cx="8596668" cy="5565912"/>
          </a:xfrm>
        </p:spPr>
        <p:txBody>
          <a:bodyPr>
            <a:normAutofit/>
          </a:bodyPr>
          <a:lstStyle/>
          <a:p>
            <a:r>
              <a:rPr lang="en-US" sz="2400" dirty="0"/>
              <a:t>“The field of study that gives computers the ability to learn without being explicitly programmed.”</a:t>
            </a:r>
          </a:p>
          <a:p>
            <a:r>
              <a:rPr lang="en-US" sz="2400" dirty="0"/>
              <a:t>In Mathematical Terms:</a:t>
            </a:r>
          </a:p>
          <a:p>
            <a:pPr marL="457200" lvl="1" indent="0">
              <a:buNone/>
            </a:pPr>
            <a:r>
              <a:rPr lang="en-US" sz="2200" dirty="0"/>
              <a:t>“A computer program is said to learn from experience E with respect to some class of tasks T and performance measures P. If its performance at tasks in T, as measured by P, it improves with experience E.” </a:t>
            </a:r>
          </a:p>
          <a:p>
            <a:pPr marL="457200" lvl="1" indent="0">
              <a:buNone/>
            </a:pPr>
            <a:r>
              <a:rPr lang="en-US" sz="2200" dirty="0"/>
              <a:t>(Mitchell, T (1997), Machine Learning, McGraw Hill.)</a:t>
            </a:r>
          </a:p>
          <a:p>
            <a:pPr lvl="1"/>
            <a:r>
              <a:rPr lang="en-US" sz="2200" dirty="0"/>
              <a:t>Three Components involved with Learning:</a:t>
            </a:r>
          </a:p>
          <a:p>
            <a:pPr lvl="2"/>
            <a:r>
              <a:rPr lang="en-US" sz="2000" dirty="0"/>
              <a:t>E -&gt; Learning aspect of the algorithm from available data</a:t>
            </a:r>
          </a:p>
          <a:p>
            <a:pPr lvl="2"/>
            <a:r>
              <a:rPr lang="en-US" sz="2000" dirty="0"/>
              <a:t>T -&gt; e.g. Classification, Regression, or Ranking data</a:t>
            </a:r>
          </a:p>
          <a:p>
            <a:pPr lvl="2"/>
            <a:r>
              <a:rPr lang="en-US" sz="2000" dirty="0"/>
              <a:t>P -&gt; Criteria to judge performance of a model e.g. Accuracy, Recall, Precision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836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9D056-B7F8-4925-B71C-6FDEE91854CF}"/>
              </a:ext>
            </a:extLst>
          </p:cNvPr>
          <p:cNvSpPr/>
          <p:nvPr/>
        </p:nvSpPr>
        <p:spPr>
          <a:xfrm>
            <a:off x="4779065" y="496956"/>
            <a:ext cx="2633870" cy="1033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 of Machine Learning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A2AC3-D2EB-481C-AF3C-5A33F9E022B8}"/>
              </a:ext>
            </a:extLst>
          </p:cNvPr>
          <p:cNvSpPr/>
          <p:nvPr/>
        </p:nvSpPr>
        <p:spPr>
          <a:xfrm>
            <a:off x="829918" y="2554356"/>
            <a:ext cx="2633870" cy="1033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4F5D2-03E1-4C9F-B2A6-D7343E996590}"/>
              </a:ext>
            </a:extLst>
          </p:cNvPr>
          <p:cNvSpPr/>
          <p:nvPr/>
        </p:nvSpPr>
        <p:spPr>
          <a:xfrm>
            <a:off x="4779065" y="2554356"/>
            <a:ext cx="2633870" cy="1033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D4AB3-E8CF-4FA4-B2D7-82E40DDB2C45}"/>
              </a:ext>
            </a:extLst>
          </p:cNvPr>
          <p:cNvSpPr/>
          <p:nvPr/>
        </p:nvSpPr>
        <p:spPr>
          <a:xfrm>
            <a:off x="8728213" y="2554356"/>
            <a:ext cx="2633870" cy="1033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Reinforcement Learning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74F77D2-4F99-433B-8702-7013CB75AEA0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609562" y="67918"/>
            <a:ext cx="1023730" cy="3949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980428-A393-41A2-B95B-3AB9C895C0D8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096000" y="1530626"/>
            <a:ext cx="0" cy="102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00ACD51-96E1-47F7-B219-A3188BC37475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7558709" y="67917"/>
            <a:ext cx="1023730" cy="3949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08663-925C-4D68-9AFA-6A608D4466F4}"/>
              </a:ext>
            </a:extLst>
          </p:cNvPr>
          <p:cNvSpPr/>
          <p:nvPr/>
        </p:nvSpPr>
        <p:spPr>
          <a:xfrm>
            <a:off x="8728213" y="4412974"/>
            <a:ext cx="2633870" cy="12722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Q-Learning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5BEF2A-5ED4-4D96-AEF7-938A264AEE7E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10045148" y="3588026"/>
            <a:ext cx="0" cy="8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56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50F3-ABE5-4224-A490-E20C537D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452"/>
          </a:xfrm>
        </p:spPr>
        <p:txBody>
          <a:bodyPr/>
          <a:lstStyle/>
          <a:p>
            <a:r>
              <a:rPr lang="en-US" dirty="0"/>
              <a:t>What is Q-Learning?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0716-48B8-49E0-A72C-3A2D852A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/>
          </a:bodyPr>
          <a:lstStyle/>
          <a:p>
            <a:r>
              <a:rPr lang="en-US" sz="2400" dirty="0"/>
              <a:t>Q-learning is a ‘values-based’ learning algorithm, which updates the value function based on an equation (particularly Bellman equation)</a:t>
            </a:r>
          </a:p>
          <a:p>
            <a:r>
              <a:rPr lang="en-US" sz="2400" dirty="0"/>
              <a:t>‘Q’ in Q-learning stands for ‘quality’ (how useful a given action is in gaining some future reward!)</a:t>
            </a:r>
          </a:p>
          <a:p>
            <a:r>
              <a:rPr lang="en-US" sz="2400" dirty="0"/>
              <a:t>In Mathematical Terms:</a:t>
            </a:r>
          </a:p>
          <a:p>
            <a:pPr marL="457200" lvl="1" indent="0">
              <a:buNone/>
            </a:pPr>
            <a:r>
              <a:rPr lang="en-US" sz="1800" dirty="0"/>
              <a:t>Value of an action = Immediate value + sum of all optimal future actions</a:t>
            </a:r>
          </a:p>
          <a:p>
            <a:r>
              <a:rPr lang="en-US" sz="2400" dirty="0"/>
              <a:t>“Simplest form of Reinforcement Learning, since it’s ‘Model-Free’ ” </a:t>
            </a:r>
          </a:p>
          <a:p>
            <a:r>
              <a:rPr lang="en-US" sz="2400" dirty="0"/>
              <a:t>Useful in situations with insufficient training data</a:t>
            </a:r>
          </a:p>
        </p:txBody>
      </p:sp>
    </p:spTree>
    <p:extLst>
      <p:ext uri="{BB962C8B-B14F-4D97-AF65-F5344CB8AC3E}">
        <p14:creationId xmlns:p14="http://schemas.microsoft.com/office/powerpoint/2010/main" val="83267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1A5065-D0FA-42F1-940F-7C91AC33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74" y="603073"/>
            <a:ext cx="10851473" cy="56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0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4C28702-A61A-450B-BE43-80F8E985B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r="-1" b="12874"/>
          <a:stretch/>
        </p:blipFill>
        <p:spPr>
          <a:xfrm>
            <a:off x="6549907" y="10"/>
            <a:ext cx="5897982" cy="6857990"/>
          </a:xfrm>
          <a:custGeom>
            <a:avLst/>
            <a:gdLst/>
            <a:ahLst/>
            <a:cxnLst/>
            <a:rect l="l" t="t" r="r" b="b"/>
            <a:pathLst>
              <a:path w="5898002" h="6858000">
                <a:moveTo>
                  <a:pt x="0" y="0"/>
                </a:moveTo>
                <a:lnTo>
                  <a:pt x="5898002" y="0"/>
                </a:lnTo>
                <a:lnTo>
                  <a:pt x="4873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4" name="Isosceles Triangle 30">
            <a:extLst>
              <a:ext uri="{FF2B5EF4-FFF2-40B4-BE49-F238E27FC236}">
                <a16:creationId xmlns:a16="http://schemas.microsoft.com/office/drawing/2014/main" id="{771129C2-28B8-4338-947D-AB3CA4668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erson writing on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F322D114-080B-4A06-A234-81EB0DC1BE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7" r="4250" b="-1"/>
          <a:stretch/>
        </p:blipFill>
        <p:spPr>
          <a:xfrm>
            <a:off x="-782499" y="10"/>
            <a:ext cx="7312272" cy="6857990"/>
          </a:xfrm>
          <a:custGeom>
            <a:avLst/>
            <a:gdLst/>
            <a:ahLst/>
            <a:cxnLst/>
            <a:rect l="l" t="t" r="r" b="b"/>
            <a:pathLst>
              <a:path w="7312272" h="6858000">
                <a:moveTo>
                  <a:pt x="1024379" y="0"/>
                </a:moveTo>
                <a:lnTo>
                  <a:pt x="7312272" y="0"/>
                </a:lnTo>
                <a:lnTo>
                  <a:pt x="731227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6" name="Freeform 52">
            <a:extLst>
              <a:ext uri="{FF2B5EF4-FFF2-40B4-BE49-F238E27FC236}">
                <a16:creationId xmlns:a16="http://schemas.microsoft.com/office/drawing/2014/main" id="{EC0E68F8-FE66-4E1B-8317-C7D758E3E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649" y="3576484"/>
            <a:ext cx="8522979" cy="3281517"/>
          </a:xfrm>
          <a:custGeom>
            <a:avLst/>
            <a:gdLst>
              <a:gd name="connsiteX0" fmla="*/ 8516100 w 8522979"/>
              <a:gd name="connsiteY0" fmla="*/ 0 h 3281517"/>
              <a:gd name="connsiteX1" fmla="*/ 8522979 w 8522979"/>
              <a:gd name="connsiteY1" fmla="*/ 3281517 h 3281517"/>
              <a:gd name="connsiteX2" fmla="*/ 650153 w 8522979"/>
              <a:gd name="connsiteY2" fmla="*/ 3281517 h 3281517"/>
              <a:gd name="connsiteX3" fmla="*/ 0 w 8522979"/>
              <a:gd name="connsiteY3" fmla="*/ 3003752 h 3281517"/>
              <a:gd name="connsiteX4" fmla="*/ 879142 w 8522979"/>
              <a:gd name="connsiteY4" fmla="*/ 690551 h 3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2979" h="3281517">
                <a:moveTo>
                  <a:pt x="8516100" y="0"/>
                </a:moveTo>
                <a:lnTo>
                  <a:pt x="8522979" y="3281517"/>
                </a:lnTo>
                <a:lnTo>
                  <a:pt x="650153" y="3281517"/>
                </a:lnTo>
                <a:lnTo>
                  <a:pt x="0" y="3003752"/>
                </a:lnTo>
                <a:lnTo>
                  <a:pt x="879142" y="690551"/>
                </a:lnTo>
                <a:close/>
              </a:path>
            </a:pathLst>
          </a:custGeom>
          <a:solidFill>
            <a:schemeClr val="bg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B542C6-D418-4F74-BE6E-8644E9C80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2B252E-9BD0-4F4F-9B2E-4441DBA00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46E1F2F9-8898-4045-9515-A0B02E19F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E4D02FFC-DFCD-4A75-956D-A4264BDAC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24">
            <a:extLst>
              <a:ext uri="{FF2B5EF4-FFF2-40B4-BE49-F238E27FC236}">
                <a16:creationId xmlns:a16="http://schemas.microsoft.com/office/drawing/2014/main" id="{2A1BDF54-09CB-4F16-9EDD-7F660459F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E0DD7-391A-46FE-B306-256FD059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401" y="4267831"/>
            <a:ext cx="5181601" cy="13296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/>
              <a:t>The Accountant vs The Gambler</a:t>
            </a: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C188A0B-8BC9-42B6-8C0F-F145AD548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B296A5B1-C4A5-43DA-8C99-0F006A7A3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8212DC76-1F53-4AD1-9943-A898BA8D6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Isosceles Triangle 29">
            <a:extLst>
              <a:ext uri="{FF2B5EF4-FFF2-40B4-BE49-F238E27FC236}">
                <a16:creationId xmlns:a16="http://schemas.microsoft.com/office/drawing/2014/main" id="{D20A08E7-91FF-4D94-AAB8-10E66D848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37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9520-58DA-462B-BC2A-FD0361FF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en-US" dirty="0"/>
              <a:t>The Accountant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CDA7-6ADD-44D0-9341-2E7AA42C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0991"/>
            <a:ext cx="9212101" cy="4570371"/>
          </a:xfrm>
        </p:spPr>
        <p:txBody>
          <a:bodyPr>
            <a:normAutofit/>
          </a:bodyPr>
          <a:lstStyle/>
          <a:p>
            <a:r>
              <a:rPr lang="en-US" sz="2400" dirty="0"/>
              <a:t>Assumptions:</a:t>
            </a:r>
          </a:p>
          <a:p>
            <a:pPr lvl="1"/>
            <a:r>
              <a:rPr lang="en-US" sz="2200" dirty="0"/>
              <a:t>Dungeon is 5 tiles long.</a:t>
            </a:r>
          </a:p>
          <a:p>
            <a:pPr lvl="1"/>
            <a:r>
              <a:rPr lang="en-US" sz="2200" dirty="0"/>
              <a:t>Moves: {FORWARD, BACKWARD}</a:t>
            </a:r>
          </a:p>
          <a:p>
            <a:pPr lvl="2"/>
            <a:r>
              <a:rPr lang="en-US" sz="2000" dirty="0"/>
              <a:t>FORWARD: Moves a tile to the right</a:t>
            </a:r>
          </a:p>
          <a:p>
            <a:pPr lvl="2"/>
            <a:r>
              <a:rPr lang="en-US" sz="2000" dirty="0"/>
              <a:t>BACKWARD: Moves back to the leftmost tile</a:t>
            </a:r>
          </a:p>
          <a:p>
            <a:pPr lvl="1"/>
            <a:r>
              <a:rPr lang="en-US" sz="2200" dirty="0"/>
              <a:t>Rewards: </a:t>
            </a:r>
          </a:p>
          <a:p>
            <a:pPr lvl="2"/>
            <a:r>
              <a:rPr lang="en-US" sz="2000" dirty="0"/>
              <a:t> Moving to the last tile -&gt; +10 points</a:t>
            </a:r>
          </a:p>
          <a:p>
            <a:pPr lvl="2"/>
            <a:r>
              <a:rPr lang="en-US" sz="2000" dirty="0"/>
              <a:t> Moving back to the first tile -&gt; +2 points</a:t>
            </a:r>
          </a:p>
          <a:p>
            <a:pPr lvl="2"/>
            <a:r>
              <a:rPr lang="en-US" sz="2000" dirty="0"/>
              <a:t> No rewards on the other tiles</a:t>
            </a:r>
            <a:endParaRPr lang="en-US" sz="1800" dirty="0"/>
          </a:p>
          <a:p>
            <a:pPr lvl="1"/>
            <a:r>
              <a:rPr lang="en-US" sz="2200" dirty="0"/>
              <a:t>Target: 10 points</a:t>
            </a:r>
          </a:p>
          <a:p>
            <a:pPr marL="91440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953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FF917-60C9-4BAD-92CF-5816788C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The Accountant (Cont.)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A90B-1380-4236-9178-6F2E329D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320842"/>
            <a:ext cx="6341016" cy="6272463"/>
          </a:xfrm>
        </p:spPr>
        <p:txBody>
          <a:bodyPr anchor="ctr">
            <a:normAutofit/>
          </a:bodyPr>
          <a:lstStyle/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Variables:</a:t>
            </a:r>
          </a:p>
          <a:p>
            <a:pPr lvl="2"/>
            <a:r>
              <a:rPr lang="en-US" dirty="0"/>
              <a:t>Moves (Array)</a:t>
            </a:r>
          </a:p>
          <a:p>
            <a:pPr lvl="2"/>
            <a:r>
              <a:rPr lang="en-US" dirty="0"/>
              <a:t>Rewards (Array)</a:t>
            </a:r>
          </a:p>
          <a:p>
            <a:pPr lvl="2"/>
            <a:r>
              <a:rPr lang="en-US" dirty="0"/>
              <a:t>Dungeon (Array)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err="1"/>
              <a:t>idx</a:t>
            </a:r>
            <a:r>
              <a:rPr lang="en-US" dirty="0"/>
              <a:t> (Global Variables) + (Index for the Dungeon)</a:t>
            </a:r>
          </a:p>
          <a:p>
            <a:pPr lvl="2"/>
            <a:r>
              <a:rPr lang="en-US" dirty="0"/>
              <a:t>Target and Reward (Local Variables) + (Goal: Reward &gt;= Target)</a:t>
            </a:r>
          </a:p>
          <a:p>
            <a:pPr lvl="1"/>
            <a:r>
              <a:rPr lang="en-US" dirty="0"/>
              <a:t>Functions:</a:t>
            </a:r>
          </a:p>
          <a:p>
            <a:pPr lvl="2"/>
            <a:r>
              <a:rPr lang="en-US" dirty="0"/>
              <a:t>Choices (Selects from the Moves Array)</a:t>
            </a:r>
          </a:p>
          <a:p>
            <a:pPr lvl="2"/>
            <a:r>
              <a:rPr lang="en-US" dirty="0"/>
              <a:t>Randomize (Creates Random Choices after every delay, once you give our choice)</a:t>
            </a:r>
          </a:p>
          <a:p>
            <a:pPr lvl="2"/>
            <a:r>
              <a:rPr lang="en-US" dirty="0"/>
              <a:t>Forwards and </a:t>
            </a:r>
            <a:r>
              <a:rPr lang="en-US" dirty="0" err="1"/>
              <a:t>F_Movement</a:t>
            </a:r>
            <a:r>
              <a:rPr lang="en-US" dirty="0"/>
              <a:t> (Moves the Accountant forward)</a:t>
            </a:r>
          </a:p>
          <a:p>
            <a:pPr lvl="2"/>
            <a:r>
              <a:rPr lang="en-US" dirty="0"/>
              <a:t>Backwards and </a:t>
            </a:r>
            <a:r>
              <a:rPr lang="en-US" dirty="0" err="1"/>
              <a:t>B_Movement</a:t>
            </a:r>
            <a:r>
              <a:rPr lang="en-US" dirty="0"/>
              <a:t> (Moves the Accountant backward)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Reward_Count</a:t>
            </a:r>
            <a:r>
              <a:rPr lang="en-US" dirty="0"/>
              <a:t> (Checks the tiles and accumulates the rewards)</a:t>
            </a:r>
          </a:p>
          <a:p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876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</TotalTime>
  <Words>867</Words>
  <Application>Microsoft Office PowerPoint</Application>
  <PresentationFormat>Widescreen</PresentationFormat>
  <Paragraphs>117</Paragraphs>
  <Slides>24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sohne</vt:lpstr>
      <vt:lpstr>Trebuchet MS</vt:lpstr>
      <vt:lpstr>Wingdings 3</vt:lpstr>
      <vt:lpstr>Facet</vt:lpstr>
      <vt:lpstr>Introduction to Q-Learning </vt:lpstr>
      <vt:lpstr>Contents </vt:lpstr>
      <vt:lpstr>About Machine Learning </vt:lpstr>
      <vt:lpstr>PowerPoint Presentation</vt:lpstr>
      <vt:lpstr>What is Q-Learning?</vt:lpstr>
      <vt:lpstr>PowerPoint Presentation</vt:lpstr>
      <vt:lpstr>The Accountant vs The Gambler</vt:lpstr>
      <vt:lpstr>The Accountant </vt:lpstr>
      <vt:lpstr>The Accountant (Cont.)</vt:lpstr>
      <vt:lpstr>The Accountant (Cont.)</vt:lpstr>
      <vt:lpstr>The Gambler </vt:lpstr>
      <vt:lpstr>The Gambler (Cont.)</vt:lpstr>
      <vt:lpstr>The Gambler (Cont.)</vt:lpstr>
      <vt:lpstr>The Gambler (Cont.)</vt:lpstr>
      <vt:lpstr>The Gambler (Cont.)</vt:lpstr>
      <vt:lpstr>The Gambler (Cont.)</vt:lpstr>
      <vt:lpstr>CONCLUSION</vt:lpstr>
      <vt:lpstr>References </vt:lpstr>
      <vt:lpstr>Appendix</vt:lpstr>
      <vt:lpstr>Appendix A: ‘Accountant’ Code</vt:lpstr>
      <vt:lpstr>Appendix B: ‘Gambler’ Code</vt:lpstr>
      <vt:lpstr>Appendix B: ‘Gambler’ Code (Cont.)</vt:lpstr>
      <vt:lpstr>Appendix B: ‘Gambler’ Code (Cont.)</vt:lpstr>
      <vt:lpstr>Appendix B: ‘Gambler’ Code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Q-Learning </dc:title>
  <dc:creator>MUHAMMAD SOHAIB BIN KASHIF</dc:creator>
  <cp:lastModifiedBy>MUHAMMAD SOHAIB BIN KASHIF</cp:lastModifiedBy>
  <cp:revision>1</cp:revision>
  <dcterms:created xsi:type="dcterms:W3CDTF">2021-11-18T17:13:20Z</dcterms:created>
  <dcterms:modified xsi:type="dcterms:W3CDTF">2021-11-19T08:04:45Z</dcterms:modified>
</cp:coreProperties>
</file>