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EF86-4FCE-43DC-B449-5D58D49D9C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989C-EDFB-4902-87B0-367E54FC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9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80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1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4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9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7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7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AC88-B461-4B73-887A-F4443FBF0EA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7AF50-CE62-4B68-AF10-5B83A07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8A6-E04A-7F5D-F315-33358B08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93662"/>
            <a:ext cx="9144000" cy="2387600"/>
          </a:xfrm>
        </p:spPr>
        <p:txBody>
          <a:bodyPr/>
          <a:lstStyle/>
          <a:p>
            <a:r>
              <a:rPr lang="en-US" b="1" u="sng" dirty="0"/>
              <a:t>THE BOOKS I AM 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9223-B327-EFDC-E4C4-B0C4937F6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4376739"/>
            <a:ext cx="9144000" cy="1741551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MUJEEB UR RAHMAN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21PWCSE2021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SECTION:B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28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7C6C-E344-9D59-58FD-14BF4543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/>
              <a:t>Following are the book 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president contract.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night.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Mr. Werewolf.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Please spare 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Diary of stickman.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Goosebumps horror land: part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Goosebumps horror land: part 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404 case manual: 30 seconds till apocalypse.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Strange detective.</a:t>
            </a:r>
          </a:p>
        </p:txBody>
      </p:sp>
    </p:spTree>
    <p:extLst>
      <p:ext uri="{BB962C8B-B14F-4D97-AF65-F5344CB8AC3E}">
        <p14:creationId xmlns:p14="http://schemas.microsoft.com/office/powerpoint/2010/main" val="77604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9F62-AAE1-F6E9-4054-E7A9117A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 am going to discuss.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4893-8A45-8603-39FE-6E0AE2AA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404 case manual: 30 seconds till apocalypse.</a:t>
            </a:r>
          </a:p>
          <a:p>
            <a:r>
              <a:rPr lang="en-US" dirty="0"/>
              <a:t>Strange detective.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3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08BF-696C-A0A6-9268-328C665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STRANGE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7157-F91E-4BCB-50DC-2A92BA42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police officer who resigned.</a:t>
            </a:r>
          </a:p>
          <a:p>
            <a:r>
              <a:rPr lang="en-US" dirty="0"/>
              <a:t>Solving supernatural cases.</a:t>
            </a:r>
          </a:p>
          <a:p>
            <a:r>
              <a:rPr lang="en-US" dirty="0"/>
              <a:t>First case about shadow bacteria.</a:t>
            </a:r>
          </a:p>
          <a:p>
            <a:r>
              <a:rPr lang="en-US" dirty="0"/>
              <a:t>A case about black hole related Einstein-Rison bridge about travelling through different dimension.</a:t>
            </a:r>
          </a:p>
          <a:p>
            <a:r>
              <a:rPr lang="en-US" dirty="0"/>
              <a:t>This bacteria transform into monster killing people by  throttling the neck.</a:t>
            </a:r>
          </a:p>
          <a:p>
            <a:r>
              <a:rPr lang="en-US" dirty="0"/>
              <a:t>749</a:t>
            </a:r>
            <a:r>
              <a:rPr lang="en-US" baseline="30000" dirty="0"/>
              <a:t>th</a:t>
            </a:r>
            <a:r>
              <a:rPr lang="en-US" dirty="0"/>
              <a:t> bureau  officially solving these case .</a:t>
            </a:r>
          </a:p>
          <a:p>
            <a:r>
              <a:rPr lang="en-US" dirty="0"/>
              <a:t>Summary.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79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00822-D925-FC86-637E-38E4A4E4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71" y="3803103"/>
            <a:ext cx="1753905" cy="2847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B5525-BE16-E079-AF46-0928644C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61" y="3803103"/>
            <a:ext cx="1905701" cy="2847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52B21-5C9E-A394-0FBC-0F53729C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175" y="0"/>
            <a:ext cx="3910943" cy="3740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79B45-5390-A5D2-2FE6-5A60757C729D}"/>
              </a:ext>
            </a:extLst>
          </p:cNvPr>
          <p:cNvSpPr txBox="1"/>
          <p:nvPr/>
        </p:nvSpPr>
        <p:spPr>
          <a:xfrm>
            <a:off x="322118" y="436418"/>
            <a:ext cx="262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COVER PAGE</a:t>
            </a:r>
          </a:p>
          <a:p>
            <a:r>
              <a:rPr lang="en-US" sz="3200" dirty="0"/>
              <a:t>(wang you)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ECEEB-3D69-C851-C963-3CAE6BD5B541}"/>
              </a:ext>
            </a:extLst>
          </p:cNvPr>
          <p:cNvSpPr txBox="1"/>
          <p:nvPr/>
        </p:nvSpPr>
        <p:spPr>
          <a:xfrm>
            <a:off x="607868" y="4601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 you’s teammate officer(Xuan zi 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2EDCB-417B-3760-E7D6-A19B17A40108}"/>
              </a:ext>
            </a:extLst>
          </p:cNvPr>
          <p:cNvSpPr txBox="1"/>
          <p:nvPr/>
        </p:nvSpPr>
        <p:spPr>
          <a:xfrm>
            <a:off x="5652656" y="4303356"/>
            <a:ext cx="24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749</a:t>
            </a:r>
            <a:r>
              <a:rPr lang="en-US" baseline="30000" dirty="0"/>
              <a:t>th</a:t>
            </a:r>
            <a:r>
              <a:rPr lang="en-US" dirty="0"/>
              <a:t> bureau detective group head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084357-9602-4A9F-3740-52EC78C6D683}"/>
              </a:ext>
            </a:extLst>
          </p:cNvPr>
          <p:cNvSpPr/>
          <p:nvPr/>
        </p:nvSpPr>
        <p:spPr>
          <a:xfrm>
            <a:off x="2482071" y="1087647"/>
            <a:ext cx="552074" cy="346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0F141-AC7F-67C2-F513-1FC35DF5580F}"/>
              </a:ext>
            </a:extLst>
          </p:cNvPr>
          <p:cNvSpPr/>
          <p:nvPr/>
        </p:nvSpPr>
        <p:spPr>
          <a:xfrm>
            <a:off x="2135710" y="4765021"/>
            <a:ext cx="346361" cy="180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271A49-4E25-2337-3390-E80BFDF38E17}"/>
              </a:ext>
            </a:extLst>
          </p:cNvPr>
          <p:cNvSpPr/>
          <p:nvPr/>
        </p:nvSpPr>
        <p:spPr>
          <a:xfrm>
            <a:off x="7633857" y="4432413"/>
            <a:ext cx="346361" cy="180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4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1818-F49F-77FF-BAF7-DE9B8F35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404 case manual: 30 seconds till apocalypse.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721E-89E2-AE46-60DD-70D0D2B0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1930400"/>
            <a:ext cx="8596668" cy="3880773"/>
          </a:xfrm>
        </p:spPr>
        <p:txBody>
          <a:bodyPr/>
          <a:lstStyle/>
          <a:p>
            <a:r>
              <a:rPr lang="en-US" dirty="0"/>
              <a:t>Apocalypse  is a sudden supernatural change or disaster.</a:t>
            </a:r>
          </a:p>
          <a:p>
            <a:r>
              <a:rPr lang="en-US" dirty="0"/>
              <a:t>Science related (time dimension, time loops).</a:t>
            </a:r>
          </a:p>
          <a:p>
            <a:r>
              <a:rPr lang="en-US" dirty="0"/>
              <a:t>It all started when a kid trying to suicide from top of a train station.</a:t>
            </a:r>
          </a:p>
          <a:p>
            <a:r>
              <a:rPr lang="en-US" dirty="0"/>
              <a:t>Apocalypse 1 :Train station disaster.</a:t>
            </a:r>
          </a:p>
          <a:p>
            <a:r>
              <a:rPr lang="en-US" dirty="0"/>
              <a:t>Apocalypse 2 :Animals attack.</a:t>
            </a:r>
          </a:p>
          <a:p>
            <a:r>
              <a:rPr lang="en-US" dirty="0"/>
              <a:t>Apocalypse 3 :Solar emotional effect.</a:t>
            </a:r>
          </a:p>
          <a:p>
            <a:r>
              <a:rPr lang="en-US" dirty="0"/>
              <a:t>Apocalypse 4 :Gigantic insects attack.</a:t>
            </a:r>
          </a:p>
          <a:p>
            <a:r>
              <a:rPr lang="en-US" dirty="0"/>
              <a:t>Apocalypse 5 :Underground ancient attack.(current).</a:t>
            </a:r>
          </a:p>
          <a:p>
            <a:r>
              <a:rPr lang="en-US" dirty="0"/>
              <a:t>Characters and summary.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4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94F3-A17D-0527-8191-00889D7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7" y="4724102"/>
            <a:ext cx="2980636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42DCC-0D8E-33FF-4A97-C690A687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588" y="0"/>
            <a:ext cx="2842092" cy="3978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4B9AC-751B-F629-2E97-F765928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634" y="4414499"/>
            <a:ext cx="2248214" cy="2443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34E394-B1E9-B1B7-2E86-935CEDD24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757" y="4759255"/>
            <a:ext cx="2579243" cy="2133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D47673-AB2C-63F5-D76A-0DA2CB682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2757" y="-3851"/>
            <a:ext cx="2553056" cy="1800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4B161E-D833-A5D1-38F5-080CCF0C07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13"/>
          <a:stretch/>
        </p:blipFill>
        <p:spPr>
          <a:xfrm>
            <a:off x="6633469" y="4617374"/>
            <a:ext cx="2352448" cy="2240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3BF009-85D3-CDE7-A9CB-FE2C9427C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2757" y="2272912"/>
            <a:ext cx="2579243" cy="2019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ADC265-EF84-CA46-35D9-F10FFDB7ED38}"/>
              </a:ext>
            </a:extLst>
          </p:cNvPr>
          <p:cNvSpPr txBox="1"/>
          <p:nvPr/>
        </p:nvSpPr>
        <p:spPr>
          <a:xfrm>
            <a:off x="405246" y="706582"/>
            <a:ext cx="2248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Cover page</a:t>
            </a:r>
          </a:p>
          <a:p>
            <a:r>
              <a:rPr lang="en-US" sz="2800" dirty="0"/>
              <a:t>(Xiwang)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851CD-DDB6-5BA4-EB4C-FF7571D160C6}"/>
              </a:ext>
            </a:extLst>
          </p:cNvPr>
          <p:cNvSpPr txBox="1"/>
          <p:nvPr/>
        </p:nvSpPr>
        <p:spPr>
          <a:xfrm>
            <a:off x="1111828" y="4295700"/>
            <a:ext cx="12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QIQI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CE2254E-1057-EBD6-F0E1-FE273E0D438A}"/>
              </a:ext>
            </a:extLst>
          </p:cNvPr>
          <p:cNvSpPr/>
          <p:nvPr/>
        </p:nvSpPr>
        <p:spPr>
          <a:xfrm>
            <a:off x="2041814" y="4414499"/>
            <a:ext cx="135082" cy="1676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089C92-7F62-F21B-F151-8B6AD795A1F3}"/>
              </a:ext>
            </a:extLst>
          </p:cNvPr>
          <p:cNvSpPr/>
          <p:nvPr/>
        </p:nvSpPr>
        <p:spPr>
          <a:xfrm>
            <a:off x="1963882" y="1319645"/>
            <a:ext cx="366393" cy="2493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1F70F-9958-D912-CD10-51614C8B2F43}"/>
              </a:ext>
            </a:extLst>
          </p:cNvPr>
          <p:cNvSpPr txBox="1"/>
          <p:nvPr/>
        </p:nvSpPr>
        <p:spPr>
          <a:xfrm>
            <a:off x="3790590" y="4342553"/>
            <a:ext cx="1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LING PING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D62B79-6A6F-A149-E9F7-EB2B40A88AF2}"/>
              </a:ext>
            </a:extLst>
          </p:cNvPr>
          <p:cNvSpPr/>
          <p:nvPr/>
        </p:nvSpPr>
        <p:spPr>
          <a:xfrm>
            <a:off x="5269926" y="4473380"/>
            <a:ext cx="135082" cy="1676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90B0B-CFF6-BB4D-1BB2-7DA88409E7CD}"/>
              </a:ext>
            </a:extLst>
          </p:cNvPr>
          <p:cNvSpPr txBox="1"/>
          <p:nvPr/>
        </p:nvSpPr>
        <p:spPr>
          <a:xfrm>
            <a:off x="6841804" y="4292494"/>
            <a:ext cx="1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MASTER NI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0B615A-E841-7A5F-E9CD-9A15FEE875D5}"/>
              </a:ext>
            </a:extLst>
          </p:cNvPr>
          <p:cNvSpPr/>
          <p:nvPr/>
        </p:nvSpPr>
        <p:spPr>
          <a:xfrm>
            <a:off x="8253034" y="4414498"/>
            <a:ext cx="118631" cy="2028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E1C54-9D05-92E5-5F83-13C3DB6C9BF6}"/>
              </a:ext>
            </a:extLst>
          </p:cNvPr>
          <p:cNvSpPr txBox="1"/>
          <p:nvPr/>
        </p:nvSpPr>
        <p:spPr>
          <a:xfrm>
            <a:off x="9587538" y="4392939"/>
            <a:ext cx="186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CAPTAIN WANG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28799D1-ACEB-9815-8D23-485C60475485}"/>
              </a:ext>
            </a:extLst>
          </p:cNvPr>
          <p:cNvSpPr/>
          <p:nvPr/>
        </p:nvSpPr>
        <p:spPr>
          <a:xfrm>
            <a:off x="11491536" y="4494161"/>
            <a:ext cx="118631" cy="2028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737B7-BE37-474D-B25D-C25F5A8E6D31}"/>
              </a:ext>
            </a:extLst>
          </p:cNvPr>
          <p:cNvSpPr txBox="1"/>
          <p:nvPr/>
        </p:nvSpPr>
        <p:spPr>
          <a:xfrm>
            <a:off x="10137447" y="1934432"/>
            <a:ext cx="1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XIAOBAI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14D7570-D216-6938-9E50-90B9AF5C9441}"/>
              </a:ext>
            </a:extLst>
          </p:cNvPr>
          <p:cNvSpPr/>
          <p:nvPr/>
        </p:nvSpPr>
        <p:spPr>
          <a:xfrm>
            <a:off x="11529635" y="2017661"/>
            <a:ext cx="118631" cy="2028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AFDC53-15D2-E6EA-8D9F-A6CA81946211}"/>
              </a:ext>
            </a:extLst>
          </p:cNvPr>
          <p:cNvSpPr txBox="1"/>
          <p:nvPr/>
        </p:nvSpPr>
        <p:spPr>
          <a:xfrm>
            <a:off x="7150021" y="603717"/>
            <a:ext cx="19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PROFESSOR YOU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04053C-EEA6-1D71-C88F-C58F1EEDF371}"/>
              </a:ext>
            </a:extLst>
          </p:cNvPr>
          <p:cNvSpPr/>
          <p:nvPr/>
        </p:nvSpPr>
        <p:spPr>
          <a:xfrm>
            <a:off x="9067803" y="713503"/>
            <a:ext cx="346361" cy="180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9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C4C393-D9BC-3625-9EB0-AA69C549E018}"/>
              </a:ext>
            </a:extLst>
          </p:cNvPr>
          <p:cNvSpPr/>
          <p:nvPr/>
        </p:nvSpPr>
        <p:spPr>
          <a:xfrm>
            <a:off x="2414543" y="2497976"/>
            <a:ext cx="736291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7714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252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THE BOOKS I AM READING</vt:lpstr>
      <vt:lpstr>PowerPoint Presentation</vt:lpstr>
      <vt:lpstr>I am going to discuss.</vt:lpstr>
      <vt:lpstr>STRANGE DETECTIVE</vt:lpstr>
      <vt:lpstr>PowerPoint Presentation</vt:lpstr>
      <vt:lpstr>404 case manual: 30 seconds till apocalypse.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BOOKS I AM READING</dc:title>
  <dc:creator>MUJEEB RAHMANKHAN</dc:creator>
  <cp:lastModifiedBy>MUJEEB RAHMANKHAN</cp:lastModifiedBy>
  <cp:revision>9</cp:revision>
  <dcterms:created xsi:type="dcterms:W3CDTF">2022-06-13T06:31:43Z</dcterms:created>
  <dcterms:modified xsi:type="dcterms:W3CDTF">2022-06-13T20:21:48Z</dcterms:modified>
</cp:coreProperties>
</file>