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1" r:id="rId1"/>
  </p:sldMasterIdLst>
  <p:notesMasterIdLst>
    <p:notesMasterId r:id="rId11"/>
  </p:notesMasterIdLst>
  <p:sldIdLst>
    <p:sldId id="256" r:id="rId2"/>
    <p:sldId id="264" r:id="rId3"/>
    <p:sldId id="257" r:id="rId4"/>
    <p:sldId id="258" r:id="rId5"/>
    <p:sldId id="259" r:id="rId6"/>
    <p:sldId id="263" r:id="rId7"/>
    <p:sldId id="260" r:id="rId8"/>
    <p:sldId id="261" r:id="rId9"/>
    <p:sldId id="262" r:id="rId10"/>
  </p:sldIdLst>
  <p:sldSz cx="9144000" cy="5143500" type="screen16x9"/>
  <p:notesSz cx="6858000" cy="9144000"/>
  <p:embeddedFontLst>
    <p:embeddedFont>
      <p:font typeface="Titillium Web" pitchFamily="2" charset="0"/>
      <p:regular r:id="rId12"/>
      <p:bold r:id="rId13"/>
      <p:italic r:id="rId14"/>
      <p:boldItalic r:id="rId15"/>
    </p:embeddedFont>
    <p:embeddedFont>
      <p:font typeface="Titillium Web ExtraLight"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5EB44B9-4524-4C0D-8AF8-5427DF5A4584}">
  <a:tblStyle styleId="{65EB44B9-4524-4C0D-8AF8-5427DF5A4584}"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96F2201-81D1-4D0E-8F2B-302A704BEF2D}"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5" d="100"/>
          <a:sy n="95" d="100"/>
        </p:scale>
        <p:origin x="10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font" Target="fonts/font2.fntdata" /><Relationship Id="rId18" Type="http://schemas.openxmlformats.org/officeDocument/2006/relationships/font" Target="fonts/font7.fntdata" /><Relationship Id="rId3" Type="http://schemas.openxmlformats.org/officeDocument/2006/relationships/slide" Target="slides/slide2.xml" /><Relationship Id="rId21" Type="http://schemas.openxmlformats.org/officeDocument/2006/relationships/viewProps" Target="viewProps.xml" /><Relationship Id="rId7" Type="http://schemas.openxmlformats.org/officeDocument/2006/relationships/slide" Target="slides/slide6.xml" /><Relationship Id="rId12" Type="http://schemas.openxmlformats.org/officeDocument/2006/relationships/font" Target="fonts/font1.fntdata" /><Relationship Id="rId17" Type="http://schemas.openxmlformats.org/officeDocument/2006/relationships/font" Target="fonts/font6.fntdata" /><Relationship Id="rId2" Type="http://schemas.openxmlformats.org/officeDocument/2006/relationships/slide" Target="slides/slide1.xml" /><Relationship Id="rId16" Type="http://schemas.openxmlformats.org/officeDocument/2006/relationships/font" Target="fonts/font5.fntdata" /><Relationship Id="rId20"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notesMaster" Target="notesMasters/notesMaster1.xml" /><Relationship Id="rId5" Type="http://schemas.openxmlformats.org/officeDocument/2006/relationships/slide" Target="slides/slide4.xml" /><Relationship Id="rId15" Type="http://schemas.openxmlformats.org/officeDocument/2006/relationships/font" Target="fonts/font4.fntdata" /><Relationship Id="rId23" Type="http://schemas.openxmlformats.org/officeDocument/2006/relationships/tableStyles" Target="tableStyles.xml" /><Relationship Id="rId10" Type="http://schemas.openxmlformats.org/officeDocument/2006/relationships/slide" Target="slides/slide9.xml" /><Relationship Id="rId19" Type="http://schemas.openxmlformats.org/officeDocument/2006/relationships/font" Target="fonts/font8.fntdata"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font" Target="fonts/font3.fntdata" /><Relationship Id="rId22"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5"/>
        <p:cNvGrpSpPr/>
        <p:nvPr/>
      </p:nvGrpSpPr>
      <p:grpSpPr>
        <a:xfrm>
          <a:off x="0" y="0"/>
          <a:ext cx="0" cy="0"/>
          <a:chOff x="0" y="0"/>
          <a:chExt cx="0" cy="0"/>
        </a:xfrm>
      </p:grpSpPr>
      <p:sp>
        <p:nvSpPr>
          <p:cNvPr id="776" name="Google Shape;776;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7" name="Google Shape;777;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20779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9"/>
        <p:cNvGrpSpPr/>
        <p:nvPr/>
      </p:nvGrpSpPr>
      <p:grpSpPr>
        <a:xfrm>
          <a:off x="0" y="0"/>
          <a:ext cx="0" cy="0"/>
          <a:chOff x="0" y="0"/>
          <a:chExt cx="0" cy="0"/>
        </a:xfrm>
      </p:grpSpPr>
      <p:sp>
        <p:nvSpPr>
          <p:cNvPr id="790" name="Google Shape;790;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1" name="Google Shape;791;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7"/>
        <p:cNvGrpSpPr/>
        <p:nvPr/>
      </p:nvGrpSpPr>
      <p:grpSpPr>
        <a:xfrm>
          <a:off x="0" y="0"/>
          <a:ext cx="0" cy="0"/>
          <a:chOff x="0" y="0"/>
          <a:chExt cx="0" cy="0"/>
        </a:xfrm>
      </p:grpSpPr>
      <p:sp>
        <p:nvSpPr>
          <p:cNvPr id="798" name="Google Shape;798;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9" name="Google Shape;799;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0"/>
        <p:cNvGrpSpPr/>
        <p:nvPr/>
      </p:nvGrpSpPr>
      <p:grpSpPr>
        <a:xfrm>
          <a:off x="0" y="0"/>
          <a:ext cx="0" cy="0"/>
          <a:chOff x="0" y="0"/>
          <a:chExt cx="0" cy="0"/>
        </a:xfrm>
      </p:grpSpPr>
      <p:sp>
        <p:nvSpPr>
          <p:cNvPr id="811" name="Google Shape;81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2" name="Google Shape;81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7"/>
        <p:cNvGrpSpPr/>
        <p:nvPr/>
      </p:nvGrpSpPr>
      <p:grpSpPr>
        <a:xfrm>
          <a:off x="0" y="0"/>
          <a:ext cx="0" cy="0"/>
          <a:chOff x="0" y="0"/>
          <a:chExt cx="0" cy="0"/>
        </a:xfrm>
      </p:grpSpPr>
      <p:sp>
        <p:nvSpPr>
          <p:cNvPr id="818" name="Google Shape;818;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9" name="Google Shape;819;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696525" y="817291"/>
            <a:ext cx="7729200" cy="20817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5800"/>
              <a:buNone/>
              <a:defRPr sz="5800">
                <a:solidFill>
                  <a:schemeClr val="lt1"/>
                </a:solidFill>
              </a:defRPr>
            </a:lvl1pPr>
            <a:lvl2pPr lvl="1">
              <a:spcBef>
                <a:spcPts val="0"/>
              </a:spcBef>
              <a:spcAft>
                <a:spcPts val="0"/>
              </a:spcAft>
              <a:buClr>
                <a:schemeClr val="lt1"/>
              </a:buClr>
              <a:buSzPts val="5800"/>
              <a:buNone/>
              <a:defRPr sz="5800">
                <a:solidFill>
                  <a:schemeClr val="lt1"/>
                </a:solidFill>
              </a:defRPr>
            </a:lvl2pPr>
            <a:lvl3pPr lvl="2">
              <a:spcBef>
                <a:spcPts val="0"/>
              </a:spcBef>
              <a:spcAft>
                <a:spcPts val="0"/>
              </a:spcAft>
              <a:buClr>
                <a:schemeClr val="lt1"/>
              </a:buClr>
              <a:buSzPts val="5800"/>
              <a:buNone/>
              <a:defRPr sz="5800">
                <a:solidFill>
                  <a:schemeClr val="lt1"/>
                </a:solidFill>
              </a:defRPr>
            </a:lvl3pPr>
            <a:lvl4pPr lvl="3">
              <a:spcBef>
                <a:spcPts val="0"/>
              </a:spcBef>
              <a:spcAft>
                <a:spcPts val="0"/>
              </a:spcAft>
              <a:buClr>
                <a:schemeClr val="lt1"/>
              </a:buClr>
              <a:buSzPts val="5800"/>
              <a:buNone/>
              <a:defRPr sz="5800">
                <a:solidFill>
                  <a:schemeClr val="lt1"/>
                </a:solidFill>
              </a:defRPr>
            </a:lvl4pPr>
            <a:lvl5pPr lvl="4">
              <a:spcBef>
                <a:spcPts val="0"/>
              </a:spcBef>
              <a:spcAft>
                <a:spcPts val="0"/>
              </a:spcAft>
              <a:buClr>
                <a:schemeClr val="lt1"/>
              </a:buClr>
              <a:buSzPts val="5800"/>
              <a:buNone/>
              <a:defRPr sz="5800">
                <a:solidFill>
                  <a:schemeClr val="lt1"/>
                </a:solidFill>
              </a:defRPr>
            </a:lvl5pPr>
            <a:lvl6pPr lvl="5">
              <a:spcBef>
                <a:spcPts val="0"/>
              </a:spcBef>
              <a:spcAft>
                <a:spcPts val="0"/>
              </a:spcAft>
              <a:buClr>
                <a:schemeClr val="lt1"/>
              </a:buClr>
              <a:buSzPts val="5800"/>
              <a:buNone/>
              <a:defRPr sz="5800">
                <a:solidFill>
                  <a:schemeClr val="lt1"/>
                </a:solidFill>
              </a:defRPr>
            </a:lvl6pPr>
            <a:lvl7pPr lvl="6">
              <a:spcBef>
                <a:spcPts val="0"/>
              </a:spcBef>
              <a:spcAft>
                <a:spcPts val="0"/>
              </a:spcAft>
              <a:buClr>
                <a:schemeClr val="lt1"/>
              </a:buClr>
              <a:buSzPts val="5800"/>
              <a:buNone/>
              <a:defRPr sz="5800">
                <a:solidFill>
                  <a:schemeClr val="lt1"/>
                </a:solidFill>
              </a:defRPr>
            </a:lvl7pPr>
            <a:lvl8pPr lvl="7">
              <a:spcBef>
                <a:spcPts val="0"/>
              </a:spcBef>
              <a:spcAft>
                <a:spcPts val="0"/>
              </a:spcAft>
              <a:buClr>
                <a:schemeClr val="lt1"/>
              </a:buClr>
              <a:buSzPts val="5800"/>
              <a:buNone/>
              <a:defRPr sz="5800">
                <a:solidFill>
                  <a:schemeClr val="lt1"/>
                </a:solidFill>
              </a:defRPr>
            </a:lvl8pPr>
            <a:lvl9pPr lvl="8">
              <a:spcBef>
                <a:spcPts val="0"/>
              </a:spcBef>
              <a:spcAft>
                <a:spcPts val="0"/>
              </a:spcAft>
              <a:buClr>
                <a:schemeClr val="lt1"/>
              </a:buClr>
              <a:buSzPts val="5800"/>
              <a:buNone/>
              <a:defRPr sz="5800">
                <a:solidFill>
                  <a:schemeClr val="lt1"/>
                </a:solidFill>
              </a:defRPr>
            </a:lvl9pPr>
          </a:lstStyle>
          <a:p>
            <a:endParaRPr/>
          </a:p>
        </p:txBody>
      </p:sp>
      <p:grpSp>
        <p:nvGrpSpPr>
          <p:cNvPr id="12" name="Google Shape;12;p2"/>
          <p:cNvGrpSpPr/>
          <p:nvPr/>
        </p:nvGrpSpPr>
        <p:grpSpPr>
          <a:xfrm>
            <a:off x="28550" y="2196764"/>
            <a:ext cx="9094048" cy="2946825"/>
            <a:chOff x="28544" y="3514688"/>
            <a:chExt cx="9094048" cy="1628800"/>
          </a:xfrm>
        </p:grpSpPr>
        <p:sp>
          <p:nvSpPr>
            <p:cNvPr id="13" name="Google Shape;13;p2"/>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 name="Google Shape;46;p2"/>
          <p:cNvGrpSpPr/>
          <p:nvPr/>
        </p:nvGrpSpPr>
        <p:grpSpPr>
          <a:xfrm>
            <a:off x="28550" y="3359978"/>
            <a:ext cx="9094048" cy="1783611"/>
            <a:chOff x="28544" y="4157632"/>
            <a:chExt cx="9094048" cy="985856"/>
          </a:xfrm>
        </p:grpSpPr>
        <p:sp>
          <p:nvSpPr>
            <p:cNvPr id="47" name="Google Shape;47;p2"/>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3" name="Google Shape;113;p2"/>
          <p:cNvSpPr/>
          <p:nvPr/>
        </p:nvSpPr>
        <p:spPr>
          <a:xfrm>
            <a:off x="0" y="22299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bg>
      <p:bgPr>
        <a:solidFill>
          <a:srgbClr val="465573"/>
        </a:solidFill>
        <a:effectLst/>
      </p:bgPr>
    </p:bg>
    <p:spTree>
      <p:nvGrpSpPr>
        <p:cNvPr id="1" name="Shape 114"/>
        <p:cNvGrpSpPr/>
        <p:nvPr/>
      </p:nvGrpSpPr>
      <p:grpSpPr>
        <a:xfrm>
          <a:off x="0" y="0"/>
          <a:ext cx="0" cy="0"/>
          <a:chOff x="0" y="0"/>
          <a:chExt cx="0" cy="0"/>
        </a:xfrm>
      </p:grpSpPr>
      <p:sp>
        <p:nvSpPr>
          <p:cNvPr id="115" name="Google Shape;115;p3"/>
          <p:cNvSpPr txBox="1">
            <a:spLocks noGrp="1"/>
          </p:cNvSpPr>
          <p:nvPr>
            <p:ph type="ctrTitle"/>
          </p:nvPr>
        </p:nvSpPr>
        <p:spPr>
          <a:xfrm>
            <a:off x="448270" y="668942"/>
            <a:ext cx="7772400" cy="1159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16" name="Google Shape;116;p3"/>
          <p:cNvSpPr txBox="1">
            <a:spLocks noGrp="1"/>
          </p:cNvSpPr>
          <p:nvPr>
            <p:ph type="subTitle" idx="1"/>
          </p:nvPr>
        </p:nvSpPr>
        <p:spPr>
          <a:xfrm>
            <a:off x="448270" y="1585135"/>
            <a:ext cx="7772400" cy="7848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accent2"/>
              </a:buClr>
              <a:buSzPts val="1800"/>
              <a:buNone/>
              <a:defRPr sz="1800">
                <a:solidFill>
                  <a:schemeClr val="accent2"/>
                </a:solidFill>
              </a:defRPr>
            </a:lvl1pPr>
            <a:lvl2pPr lvl="1" rtl="0">
              <a:spcBef>
                <a:spcPts val="0"/>
              </a:spcBef>
              <a:spcAft>
                <a:spcPts val="0"/>
              </a:spcAft>
              <a:buClr>
                <a:schemeClr val="accent2"/>
              </a:buClr>
              <a:buSzPts val="1800"/>
              <a:buNone/>
              <a:defRPr sz="1800">
                <a:solidFill>
                  <a:schemeClr val="accent2"/>
                </a:solidFill>
              </a:defRPr>
            </a:lvl2pPr>
            <a:lvl3pPr lvl="2" rtl="0">
              <a:spcBef>
                <a:spcPts val="0"/>
              </a:spcBef>
              <a:spcAft>
                <a:spcPts val="0"/>
              </a:spcAft>
              <a:buClr>
                <a:schemeClr val="accent2"/>
              </a:buClr>
              <a:buSzPts val="1800"/>
              <a:buNone/>
              <a:defRPr sz="1800">
                <a:solidFill>
                  <a:schemeClr val="accent2"/>
                </a:solidFill>
              </a:defRPr>
            </a:lvl3pPr>
            <a:lvl4pPr lvl="3" rtl="0">
              <a:spcBef>
                <a:spcPts val="0"/>
              </a:spcBef>
              <a:spcAft>
                <a:spcPts val="0"/>
              </a:spcAft>
              <a:buClr>
                <a:schemeClr val="accent2"/>
              </a:buClr>
              <a:buSzPts val="1800"/>
              <a:buNone/>
              <a:defRPr sz="1800">
                <a:solidFill>
                  <a:schemeClr val="accent2"/>
                </a:solidFill>
              </a:defRPr>
            </a:lvl4pPr>
            <a:lvl5pPr lvl="4" rtl="0">
              <a:spcBef>
                <a:spcPts val="0"/>
              </a:spcBef>
              <a:spcAft>
                <a:spcPts val="0"/>
              </a:spcAft>
              <a:buClr>
                <a:schemeClr val="accent2"/>
              </a:buClr>
              <a:buSzPts val="1800"/>
              <a:buNone/>
              <a:defRPr sz="1800">
                <a:solidFill>
                  <a:schemeClr val="accent2"/>
                </a:solidFill>
              </a:defRPr>
            </a:lvl5pPr>
            <a:lvl6pPr lvl="5" rtl="0">
              <a:spcBef>
                <a:spcPts val="0"/>
              </a:spcBef>
              <a:spcAft>
                <a:spcPts val="0"/>
              </a:spcAft>
              <a:buClr>
                <a:schemeClr val="accent2"/>
              </a:buClr>
              <a:buSzPts val="1800"/>
              <a:buNone/>
              <a:defRPr sz="1800">
                <a:solidFill>
                  <a:schemeClr val="accent2"/>
                </a:solidFill>
              </a:defRPr>
            </a:lvl6pPr>
            <a:lvl7pPr lvl="6" rtl="0">
              <a:spcBef>
                <a:spcPts val="0"/>
              </a:spcBef>
              <a:spcAft>
                <a:spcPts val="0"/>
              </a:spcAft>
              <a:buClr>
                <a:schemeClr val="accent2"/>
              </a:buClr>
              <a:buSzPts val="1800"/>
              <a:buNone/>
              <a:defRPr sz="1800">
                <a:solidFill>
                  <a:schemeClr val="accent2"/>
                </a:solidFill>
              </a:defRPr>
            </a:lvl7pPr>
            <a:lvl8pPr lvl="7" rtl="0">
              <a:spcBef>
                <a:spcPts val="0"/>
              </a:spcBef>
              <a:spcAft>
                <a:spcPts val="0"/>
              </a:spcAft>
              <a:buClr>
                <a:schemeClr val="accent2"/>
              </a:buClr>
              <a:buSzPts val="1800"/>
              <a:buNone/>
              <a:defRPr sz="1800">
                <a:solidFill>
                  <a:schemeClr val="accent2"/>
                </a:solidFill>
              </a:defRPr>
            </a:lvl8pPr>
            <a:lvl9pPr lvl="8" rtl="0">
              <a:spcBef>
                <a:spcPts val="0"/>
              </a:spcBef>
              <a:spcAft>
                <a:spcPts val="0"/>
              </a:spcAft>
              <a:buClr>
                <a:schemeClr val="accent2"/>
              </a:buClr>
              <a:buSzPts val="1800"/>
              <a:buNone/>
              <a:defRPr sz="1800">
                <a:solidFill>
                  <a:schemeClr val="accent2"/>
                </a:solidFill>
              </a:defRPr>
            </a:lvl9pPr>
          </a:lstStyle>
          <a:p>
            <a:endParaRPr/>
          </a:p>
        </p:txBody>
      </p:sp>
      <p:grpSp>
        <p:nvGrpSpPr>
          <p:cNvPr id="117" name="Google Shape;117;p3"/>
          <p:cNvGrpSpPr/>
          <p:nvPr/>
        </p:nvGrpSpPr>
        <p:grpSpPr>
          <a:xfrm>
            <a:off x="28550" y="2196764"/>
            <a:ext cx="9094048" cy="2946825"/>
            <a:chOff x="28544" y="3514688"/>
            <a:chExt cx="9094048" cy="1628800"/>
          </a:xfrm>
        </p:grpSpPr>
        <p:sp>
          <p:nvSpPr>
            <p:cNvPr id="118" name="Google Shape;118;p3"/>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3"/>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3"/>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3"/>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3"/>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3"/>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3"/>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3"/>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3"/>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3"/>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3"/>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3"/>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3"/>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3"/>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3"/>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3"/>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3"/>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3"/>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3"/>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3"/>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3"/>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3"/>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3"/>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3"/>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3"/>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3"/>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3"/>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3"/>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3"/>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3"/>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3"/>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3"/>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3"/>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 name="Google Shape;151;p3"/>
          <p:cNvGrpSpPr/>
          <p:nvPr/>
        </p:nvGrpSpPr>
        <p:grpSpPr>
          <a:xfrm>
            <a:off x="28550" y="3359978"/>
            <a:ext cx="9094048" cy="1783611"/>
            <a:chOff x="28544" y="4157632"/>
            <a:chExt cx="9094048" cy="985856"/>
          </a:xfrm>
        </p:grpSpPr>
        <p:sp>
          <p:nvSpPr>
            <p:cNvPr id="152" name="Google Shape;152;p3"/>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3"/>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3"/>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3"/>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3"/>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3"/>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3"/>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3"/>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3"/>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3"/>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3"/>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3"/>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3"/>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3"/>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3"/>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218"/>
        <p:cNvGrpSpPr/>
        <p:nvPr/>
      </p:nvGrpSpPr>
      <p:grpSpPr>
        <a:xfrm>
          <a:off x="0" y="0"/>
          <a:ext cx="0" cy="0"/>
          <a:chOff x="0" y="0"/>
          <a:chExt cx="0" cy="0"/>
        </a:xfrm>
      </p:grpSpPr>
      <p:sp>
        <p:nvSpPr>
          <p:cNvPr id="219" name="Google Shape;219;p4"/>
          <p:cNvSpPr/>
          <p:nvPr/>
        </p:nvSpPr>
        <p:spPr>
          <a:xfrm rot="10800000" flipH="1">
            <a:off x="-25" y="1079400"/>
            <a:ext cx="9144000" cy="40641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4"/>
          <p:cNvSpPr txBox="1">
            <a:spLocks noGrp="1"/>
          </p:cNvSpPr>
          <p:nvPr>
            <p:ph type="body" idx="1"/>
          </p:nvPr>
        </p:nvSpPr>
        <p:spPr>
          <a:xfrm>
            <a:off x="1669850" y="1857000"/>
            <a:ext cx="5804400" cy="2741700"/>
          </a:xfrm>
          <a:prstGeom prst="rect">
            <a:avLst/>
          </a:prstGeom>
        </p:spPr>
        <p:txBody>
          <a:bodyPr spcFirstLastPara="1" wrap="square" lIns="91425" tIns="91425" rIns="91425" bIns="91425" anchor="t" anchorCtr="0">
            <a:noAutofit/>
          </a:bodyPr>
          <a:lstStyle>
            <a:lvl1pPr marL="457200" lvl="0" indent="-419100" algn="ctr" rtl="0">
              <a:spcBef>
                <a:spcPts val="60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1pPr>
            <a:lvl2pPr marL="914400" lvl="1"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2pPr>
            <a:lvl3pPr marL="1371600" lvl="2"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3pPr>
            <a:lvl4pPr marL="1828800" lvl="3"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4pPr>
            <a:lvl5pPr marL="2286000" lvl="4"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5pPr>
            <a:lvl6pPr marL="2743200" lvl="5"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6pPr>
            <a:lvl7pPr marL="3200400" lvl="6"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7pPr>
            <a:lvl8pPr marL="3657600" lvl="7" indent="-419100" algn="ctr" rtl="0">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8pPr>
            <a:lvl9pPr marL="4114800" lvl="8" indent="-419100" algn="ctr">
              <a:spcBef>
                <a:spcPts val="0"/>
              </a:spcBef>
              <a:spcAft>
                <a:spcPts val="0"/>
              </a:spcAft>
              <a:buSzPts val="3000"/>
              <a:buFont typeface="Titillium Web ExtraLight"/>
              <a:buChar char="■"/>
              <a:defRPr sz="3000">
                <a:latin typeface="Titillium Web ExtraLight"/>
                <a:ea typeface="Titillium Web ExtraLight"/>
                <a:cs typeface="Titillium Web ExtraLight"/>
                <a:sym typeface="Titillium Web ExtraLight"/>
              </a:defRPr>
            </a:lvl9pPr>
          </a:lstStyle>
          <a:p>
            <a:endParaRPr/>
          </a:p>
        </p:txBody>
      </p:sp>
      <p:sp>
        <p:nvSpPr>
          <p:cNvPr id="221" name="Google Shape;221;p4"/>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
        <p:nvSpPr>
          <p:cNvPr id="222" name="Google Shape;222;p4"/>
          <p:cNvSpPr/>
          <p:nvPr/>
        </p:nvSpPr>
        <p:spPr>
          <a:xfrm>
            <a:off x="0" y="401188"/>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23"/>
        <p:cNvGrpSpPr/>
        <p:nvPr/>
      </p:nvGrpSpPr>
      <p:grpSpPr>
        <a:xfrm>
          <a:off x="0" y="0"/>
          <a:ext cx="0" cy="0"/>
          <a:chOff x="0" y="0"/>
          <a:chExt cx="0" cy="0"/>
        </a:xfrm>
      </p:grpSpPr>
      <p:sp>
        <p:nvSpPr>
          <p:cNvPr id="224" name="Google Shape;224;p5"/>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5"/>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grpSp>
        <p:nvGrpSpPr>
          <p:cNvPr id="226" name="Google Shape;226;p5"/>
          <p:cNvGrpSpPr/>
          <p:nvPr/>
        </p:nvGrpSpPr>
        <p:grpSpPr>
          <a:xfrm>
            <a:off x="28550" y="3850565"/>
            <a:ext cx="9094048" cy="1293104"/>
            <a:chOff x="28544" y="3514688"/>
            <a:chExt cx="9094048" cy="1628800"/>
          </a:xfrm>
        </p:grpSpPr>
        <p:sp>
          <p:nvSpPr>
            <p:cNvPr id="227" name="Google Shape;227;p5"/>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5"/>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5"/>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5"/>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5"/>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5"/>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5"/>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5"/>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5"/>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5"/>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5"/>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5"/>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5"/>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5"/>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5"/>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5"/>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5"/>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5"/>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5"/>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5"/>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5"/>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5"/>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5"/>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5"/>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5"/>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5"/>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5"/>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5"/>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5"/>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5"/>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5"/>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5"/>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5"/>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5"/>
          <p:cNvGrpSpPr/>
          <p:nvPr/>
        </p:nvGrpSpPr>
        <p:grpSpPr>
          <a:xfrm>
            <a:off x="28550" y="4360998"/>
            <a:ext cx="9094048" cy="782671"/>
            <a:chOff x="28544" y="4157632"/>
            <a:chExt cx="9094048" cy="985856"/>
          </a:xfrm>
        </p:grpSpPr>
        <p:sp>
          <p:nvSpPr>
            <p:cNvPr id="261" name="Google Shape;261;p5"/>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5"/>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5"/>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5"/>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5"/>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5"/>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5"/>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5"/>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5"/>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5"/>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5"/>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5"/>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5"/>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5"/>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5"/>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5"/>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5"/>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5"/>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5"/>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5"/>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5"/>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5"/>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5"/>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5"/>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5"/>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5"/>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5"/>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5"/>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5"/>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5"/>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5"/>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5"/>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5"/>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5"/>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5"/>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5"/>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5"/>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5"/>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5"/>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5"/>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5"/>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5"/>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5"/>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5"/>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5"/>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5"/>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5"/>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5"/>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5"/>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5"/>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5"/>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5"/>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5"/>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5"/>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5"/>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5"/>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5"/>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5"/>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5"/>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5"/>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5"/>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5"/>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5"/>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5"/>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5"/>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5"/>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7" name="Google Shape;327;p5"/>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5"/>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Clr>
                <a:schemeClr val="lt1"/>
              </a:buClr>
              <a:buSzPts val="3000"/>
              <a:buNone/>
              <a:defRPr>
                <a:solidFill>
                  <a:schemeClr val="lt1"/>
                </a:solidFill>
              </a:defRPr>
            </a:lvl1pPr>
            <a:lvl2pPr lvl="1">
              <a:spcBef>
                <a:spcPts val="0"/>
              </a:spcBef>
              <a:spcAft>
                <a:spcPts val="0"/>
              </a:spcAft>
              <a:buClr>
                <a:schemeClr val="lt1"/>
              </a:buClr>
              <a:buSzPts val="3000"/>
              <a:buNone/>
              <a:defRPr>
                <a:solidFill>
                  <a:schemeClr val="lt1"/>
                </a:solidFill>
              </a:defRPr>
            </a:lvl2pPr>
            <a:lvl3pPr lvl="2">
              <a:spcBef>
                <a:spcPts val="0"/>
              </a:spcBef>
              <a:spcAft>
                <a:spcPts val="0"/>
              </a:spcAft>
              <a:buClr>
                <a:schemeClr val="lt1"/>
              </a:buClr>
              <a:buSzPts val="3000"/>
              <a:buNone/>
              <a:defRPr>
                <a:solidFill>
                  <a:schemeClr val="lt1"/>
                </a:solidFill>
              </a:defRPr>
            </a:lvl3pPr>
            <a:lvl4pPr lvl="3">
              <a:spcBef>
                <a:spcPts val="0"/>
              </a:spcBef>
              <a:spcAft>
                <a:spcPts val="0"/>
              </a:spcAft>
              <a:buClr>
                <a:schemeClr val="lt1"/>
              </a:buClr>
              <a:buSzPts val="3000"/>
              <a:buNone/>
              <a:defRPr>
                <a:solidFill>
                  <a:schemeClr val="lt1"/>
                </a:solidFill>
              </a:defRPr>
            </a:lvl4pPr>
            <a:lvl5pPr lvl="4">
              <a:spcBef>
                <a:spcPts val="0"/>
              </a:spcBef>
              <a:spcAft>
                <a:spcPts val="0"/>
              </a:spcAft>
              <a:buClr>
                <a:schemeClr val="lt1"/>
              </a:buClr>
              <a:buSzPts val="3000"/>
              <a:buNone/>
              <a:defRPr>
                <a:solidFill>
                  <a:schemeClr val="lt1"/>
                </a:solidFill>
              </a:defRPr>
            </a:lvl5pPr>
            <a:lvl6pPr lvl="5">
              <a:spcBef>
                <a:spcPts val="0"/>
              </a:spcBef>
              <a:spcAft>
                <a:spcPts val="0"/>
              </a:spcAft>
              <a:buClr>
                <a:schemeClr val="lt1"/>
              </a:buClr>
              <a:buSzPts val="3000"/>
              <a:buNone/>
              <a:defRPr>
                <a:solidFill>
                  <a:schemeClr val="lt1"/>
                </a:solidFill>
              </a:defRPr>
            </a:lvl6pPr>
            <a:lvl7pPr lvl="6">
              <a:spcBef>
                <a:spcPts val="0"/>
              </a:spcBef>
              <a:spcAft>
                <a:spcPts val="0"/>
              </a:spcAft>
              <a:buClr>
                <a:schemeClr val="lt1"/>
              </a:buClr>
              <a:buSzPts val="3000"/>
              <a:buNone/>
              <a:defRPr>
                <a:solidFill>
                  <a:schemeClr val="lt1"/>
                </a:solidFill>
              </a:defRPr>
            </a:lvl7pPr>
            <a:lvl8pPr lvl="7">
              <a:spcBef>
                <a:spcPts val="0"/>
              </a:spcBef>
              <a:spcAft>
                <a:spcPts val="0"/>
              </a:spcAft>
              <a:buClr>
                <a:schemeClr val="lt1"/>
              </a:buClr>
              <a:buSzPts val="3000"/>
              <a:buNone/>
              <a:defRPr>
                <a:solidFill>
                  <a:schemeClr val="lt1"/>
                </a:solidFill>
              </a:defRPr>
            </a:lvl8pPr>
            <a:lvl9pPr lvl="8">
              <a:spcBef>
                <a:spcPts val="0"/>
              </a:spcBef>
              <a:spcAft>
                <a:spcPts val="0"/>
              </a:spcAft>
              <a:buClr>
                <a:schemeClr val="lt1"/>
              </a:buClr>
              <a:buSzPts val="3000"/>
              <a:buNone/>
              <a:defRPr>
                <a:solidFill>
                  <a:schemeClr val="lt1"/>
                </a:solidFill>
              </a:defRPr>
            </a:lvl9pPr>
          </a:lstStyle>
          <a:p>
            <a:endParaRPr/>
          </a:p>
        </p:txBody>
      </p:sp>
      <p:sp>
        <p:nvSpPr>
          <p:cNvPr id="329" name="Google Shape;329;p5"/>
          <p:cNvSpPr txBox="1">
            <a:spLocks noGrp="1"/>
          </p:cNvSpPr>
          <p:nvPr>
            <p:ph type="body" idx="1"/>
          </p:nvPr>
        </p:nvSpPr>
        <p:spPr>
          <a:xfrm>
            <a:off x="739680" y="1152528"/>
            <a:ext cx="7686000" cy="30984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Char char="▫"/>
              <a:defRPr>
                <a:solidFill>
                  <a:schemeClr val="lt1"/>
                </a:solidFill>
              </a:defRPr>
            </a:lvl1pPr>
            <a:lvl2pPr marL="914400" lvl="1" indent="-381000">
              <a:spcBef>
                <a:spcPts val="0"/>
              </a:spcBef>
              <a:spcAft>
                <a:spcPts val="0"/>
              </a:spcAft>
              <a:buSzPts val="2400"/>
              <a:buChar char="-"/>
              <a:defRPr>
                <a:solidFill>
                  <a:schemeClr val="lt1"/>
                </a:solidFill>
              </a:defRPr>
            </a:lvl2pPr>
            <a:lvl3pPr marL="1371600" lvl="2" indent="-381000">
              <a:spcBef>
                <a:spcPts val="0"/>
              </a:spcBef>
              <a:spcAft>
                <a:spcPts val="0"/>
              </a:spcAft>
              <a:buSzPts val="2400"/>
              <a:buChar char="-"/>
              <a:defRPr>
                <a:solidFill>
                  <a:schemeClr val="lt1"/>
                </a:solidFill>
              </a:defRPr>
            </a:lvl3pPr>
            <a:lvl4pPr marL="1828800" lvl="3" indent="-381000">
              <a:spcBef>
                <a:spcPts val="0"/>
              </a:spcBef>
              <a:spcAft>
                <a:spcPts val="0"/>
              </a:spcAft>
              <a:buSzPts val="2400"/>
              <a:buChar char="-"/>
              <a:defRPr>
                <a:solidFill>
                  <a:schemeClr val="lt1"/>
                </a:solidFill>
              </a:defRPr>
            </a:lvl4pPr>
            <a:lvl5pPr marL="2286000" lvl="4" indent="-381000">
              <a:spcBef>
                <a:spcPts val="0"/>
              </a:spcBef>
              <a:spcAft>
                <a:spcPts val="0"/>
              </a:spcAft>
              <a:buSzPts val="2400"/>
              <a:buChar char="-"/>
              <a:defRPr>
                <a:solidFill>
                  <a:schemeClr val="lt1"/>
                </a:solidFill>
              </a:defRPr>
            </a:lvl5pPr>
            <a:lvl6pPr marL="2743200" lvl="5" indent="-381000">
              <a:spcBef>
                <a:spcPts val="0"/>
              </a:spcBef>
              <a:spcAft>
                <a:spcPts val="0"/>
              </a:spcAft>
              <a:buSzPts val="2400"/>
              <a:buChar char="-"/>
              <a:defRPr>
                <a:solidFill>
                  <a:schemeClr val="lt1"/>
                </a:solidFill>
              </a:defRPr>
            </a:lvl6pPr>
            <a:lvl7pPr marL="3200400" lvl="6" indent="-381000">
              <a:spcBef>
                <a:spcPts val="0"/>
              </a:spcBef>
              <a:spcAft>
                <a:spcPts val="0"/>
              </a:spcAft>
              <a:buSzPts val="2400"/>
              <a:buChar char="●"/>
              <a:defRPr>
                <a:solidFill>
                  <a:schemeClr val="lt1"/>
                </a:solidFill>
              </a:defRPr>
            </a:lvl7pPr>
            <a:lvl8pPr marL="3657600" lvl="7" indent="-381000">
              <a:spcBef>
                <a:spcPts val="0"/>
              </a:spcBef>
              <a:spcAft>
                <a:spcPts val="0"/>
              </a:spcAft>
              <a:buSzPts val="2400"/>
              <a:buChar char="○"/>
              <a:defRPr>
                <a:solidFill>
                  <a:schemeClr val="lt1"/>
                </a:solidFill>
              </a:defRPr>
            </a:lvl8pPr>
            <a:lvl9pPr marL="4114800" lvl="8" indent="-38100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1 column + image">
  <p:cSld name="TITLE_AND_BODY_1">
    <p:spTree>
      <p:nvGrpSpPr>
        <p:cNvPr id="1" name="Shape 330"/>
        <p:cNvGrpSpPr/>
        <p:nvPr/>
      </p:nvGrpSpPr>
      <p:grpSpPr>
        <a:xfrm>
          <a:off x="0" y="0"/>
          <a:ext cx="0" cy="0"/>
          <a:chOff x="0" y="0"/>
          <a:chExt cx="0" cy="0"/>
        </a:xfrm>
      </p:grpSpPr>
      <p:sp>
        <p:nvSpPr>
          <p:cNvPr id="331" name="Google Shape;331;p6"/>
          <p:cNvSpPr/>
          <p:nvPr/>
        </p:nvSpPr>
        <p:spPr>
          <a:xfrm>
            <a:off x="4985150" y="150"/>
            <a:ext cx="4158900" cy="51435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6"/>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t>‹#›</a:t>
            </a:fld>
            <a:endParaRPr/>
          </a:p>
        </p:txBody>
      </p:sp>
      <p:sp>
        <p:nvSpPr>
          <p:cNvPr id="333" name="Google Shape;333;p6"/>
          <p:cNvSpPr txBox="1">
            <a:spLocks noGrp="1"/>
          </p:cNvSpPr>
          <p:nvPr>
            <p:ph type="title"/>
          </p:nvPr>
        </p:nvSpPr>
        <p:spPr>
          <a:xfrm>
            <a:off x="452724" y="620920"/>
            <a:ext cx="3985200" cy="857400"/>
          </a:xfrm>
          <a:prstGeom prst="rect">
            <a:avLst/>
          </a:prstGeom>
        </p:spPr>
        <p:txBody>
          <a:bodyPr spcFirstLastPara="1" wrap="square" lIns="91425" tIns="91425" rIns="91425" bIns="91425" anchor="t" anchorCtr="0">
            <a:noAutofit/>
          </a:bodyPr>
          <a:lstStyle>
            <a:lvl1pPr lvl="0" rtl="0">
              <a:spcBef>
                <a:spcPts val="0"/>
              </a:spcBef>
              <a:spcAft>
                <a:spcPts val="0"/>
              </a:spcAft>
              <a:buClr>
                <a:schemeClr val="lt1"/>
              </a:buClr>
              <a:buSzPts val="3000"/>
              <a:buNone/>
              <a:defRPr>
                <a:solidFill>
                  <a:schemeClr val="lt1"/>
                </a:solidFill>
              </a:defRPr>
            </a:lvl1pPr>
            <a:lvl2pPr lvl="1" rtl="0">
              <a:spcBef>
                <a:spcPts val="0"/>
              </a:spcBef>
              <a:spcAft>
                <a:spcPts val="0"/>
              </a:spcAft>
              <a:buClr>
                <a:schemeClr val="lt1"/>
              </a:buClr>
              <a:buSzPts val="3000"/>
              <a:buNone/>
              <a:defRPr>
                <a:solidFill>
                  <a:schemeClr val="lt1"/>
                </a:solidFill>
              </a:defRPr>
            </a:lvl2pPr>
            <a:lvl3pPr lvl="2" rtl="0">
              <a:spcBef>
                <a:spcPts val="0"/>
              </a:spcBef>
              <a:spcAft>
                <a:spcPts val="0"/>
              </a:spcAft>
              <a:buClr>
                <a:schemeClr val="lt1"/>
              </a:buClr>
              <a:buSzPts val="3000"/>
              <a:buNone/>
              <a:defRPr>
                <a:solidFill>
                  <a:schemeClr val="lt1"/>
                </a:solidFill>
              </a:defRPr>
            </a:lvl3pPr>
            <a:lvl4pPr lvl="3" rtl="0">
              <a:spcBef>
                <a:spcPts val="0"/>
              </a:spcBef>
              <a:spcAft>
                <a:spcPts val="0"/>
              </a:spcAft>
              <a:buClr>
                <a:schemeClr val="lt1"/>
              </a:buClr>
              <a:buSzPts val="3000"/>
              <a:buNone/>
              <a:defRPr>
                <a:solidFill>
                  <a:schemeClr val="lt1"/>
                </a:solidFill>
              </a:defRPr>
            </a:lvl4pPr>
            <a:lvl5pPr lvl="4" rtl="0">
              <a:spcBef>
                <a:spcPts val="0"/>
              </a:spcBef>
              <a:spcAft>
                <a:spcPts val="0"/>
              </a:spcAft>
              <a:buClr>
                <a:schemeClr val="lt1"/>
              </a:buClr>
              <a:buSzPts val="3000"/>
              <a:buNone/>
              <a:defRPr>
                <a:solidFill>
                  <a:schemeClr val="lt1"/>
                </a:solidFill>
              </a:defRPr>
            </a:lvl5pPr>
            <a:lvl6pPr lvl="5" rtl="0">
              <a:spcBef>
                <a:spcPts val="0"/>
              </a:spcBef>
              <a:spcAft>
                <a:spcPts val="0"/>
              </a:spcAft>
              <a:buClr>
                <a:schemeClr val="lt1"/>
              </a:buClr>
              <a:buSzPts val="3000"/>
              <a:buNone/>
              <a:defRPr>
                <a:solidFill>
                  <a:schemeClr val="lt1"/>
                </a:solidFill>
              </a:defRPr>
            </a:lvl6pPr>
            <a:lvl7pPr lvl="6" rtl="0">
              <a:spcBef>
                <a:spcPts val="0"/>
              </a:spcBef>
              <a:spcAft>
                <a:spcPts val="0"/>
              </a:spcAft>
              <a:buClr>
                <a:schemeClr val="lt1"/>
              </a:buClr>
              <a:buSzPts val="3000"/>
              <a:buNone/>
              <a:defRPr>
                <a:solidFill>
                  <a:schemeClr val="lt1"/>
                </a:solidFill>
              </a:defRPr>
            </a:lvl7pPr>
            <a:lvl8pPr lvl="7" rtl="0">
              <a:spcBef>
                <a:spcPts val="0"/>
              </a:spcBef>
              <a:spcAft>
                <a:spcPts val="0"/>
              </a:spcAft>
              <a:buClr>
                <a:schemeClr val="lt1"/>
              </a:buClr>
              <a:buSzPts val="3000"/>
              <a:buNone/>
              <a:defRPr>
                <a:solidFill>
                  <a:schemeClr val="lt1"/>
                </a:solidFill>
              </a:defRPr>
            </a:lvl8pPr>
            <a:lvl9pPr lvl="8" rtl="0">
              <a:spcBef>
                <a:spcPts val="0"/>
              </a:spcBef>
              <a:spcAft>
                <a:spcPts val="0"/>
              </a:spcAft>
              <a:buClr>
                <a:schemeClr val="lt1"/>
              </a:buClr>
              <a:buSzPts val="3000"/>
              <a:buNone/>
              <a:defRPr>
                <a:solidFill>
                  <a:schemeClr val="lt1"/>
                </a:solidFill>
              </a:defRPr>
            </a:lvl9pPr>
          </a:lstStyle>
          <a:p>
            <a:endParaRPr/>
          </a:p>
        </p:txBody>
      </p:sp>
      <p:sp>
        <p:nvSpPr>
          <p:cNvPr id="334" name="Google Shape;334;p6"/>
          <p:cNvSpPr txBox="1">
            <a:spLocks noGrp="1"/>
          </p:cNvSpPr>
          <p:nvPr>
            <p:ph type="body" idx="1"/>
          </p:nvPr>
        </p:nvSpPr>
        <p:spPr>
          <a:xfrm>
            <a:off x="452727" y="1412678"/>
            <a:ext cx="3985200" cy="3098400"/>
          </a:xfrm>
          <a:prstGeom prst="rect">
            <a:avLst/>
          </a:prstGeom>
        </p:spPr>
        <p:txBody>
          <a:bodyPr spcFirstLastPara="1" wrap="square" lIns="91425" tIns="91425" rIns="91425" bIns="91425" anchor="t" anchorCtr="0">
            <a:noAutofit/>
          </a:bodyPr>
          <a:lstStyle>
            <a:lvl1pPr marL="457200" lvl="0" indent="-381000" rtl="0">
              <a:spcBef>
                <a:spcPts val="600"/>
              </a:spcBef>
              <a:spcAft>
                <a:spcPts val="0"/>
              </a:spcAft>
              <a:buSzPts val="2400"/>
              <a:buChar char="▫"/>
              <a:defRPr>
                <a:solidFill>
                  <a:schemeClr val="lt1"/>
                </a:solidFill>
              </a:defRPr>
            </a:lvl1pPr>
            <a:lvl2pPr marL="914400" lvl="1" indent="-381000" rtl="0">
              <a:spcBef>
                <a:spcPts val="0"/>
              </a:spcBef>
              <a:spcAft>
                <a:spcPts val="0"/>
              </a:spcAft>
              <a:buSzPts val="2400"/>
              <a:buChar char="-"/>
              <a:defRPr>
                <a:solidFill>
                  <a:schemeClr val="lt1"/>
                </a:solidFill>
              </a:defRPr>
            </a:lvl2pPr>
            <a:lvl3pPr marL="1371600" lvl="2" indent="-381000" rtl="0">
              <a:spcBef>
                <a:spcPts val="0"/>
              </a:spcBef>
              <a:spcAft>
                <a:spcPts val="0"/>
              </a:spcAft>
              <a:buSzPts val="2400"/>
              <a:buChar char="-"/>
              <a:defRPr>
                <a:solidFill>
                  <a:schemeClr val="lt1"/>
                </a:solidFill>
              </a:defRPr>
            </a:lvl3pPr>
            <a:lvl4pPr marL="1828800" lvl="3" indent="-381000" rtl="0">
              <a:spcBef>
                <a:spcPts val="0"/>
              </a:spcBef>
              <a:spcAft>
                <a:spcPts val="0"/>
              </a:spcAft>
              <a:buSzPts val="2400"/>
              <a:buChar char="-"/>
              <a:defRPr>
                <a:solidFill>
                  <a:schemeClr val="lt1"/>
                </a:solidFill>
              </a:defRPr>
            </a:lvl4pPr>
            <a:lvl5pPr marL="2286000" lvl="4" indent="-381000" rtl="0">
              <a:spcBef>
                <a:spcPts val="0"/>
              </a:spcBef>
              <a:spcAft>
                <a:spcPts val="0"/>
              </a:spcAft>
              <a:buSzPts val="2400"/>
              <a:buChar char="-"/>
              <a:defRPr>
                <a:solidFill>
                  <a:schemeClr val="lt1"/>
                </a:solidFill>
              </a:defRPr>
            </a:lvl5pPr>
            <a:lvl6pPr marL="2743200" lvl="5" indent="-381000" rtl="0">
              <a:spcBef>
                <a:spcPts val="0"/>
              </a:spcBef>
              <a:spcAft>
                <a:spcPts val="0"/>
              </a:spcAft>
              <a:buSzPts val="2400"/>
              <a:buChar char="-"/>
              <a:defRPr>
                <a:solidFill>
                  <a:schemeClr val="lt1"/>
                </a:solidFill>
              </a:defRPr>
            </a:lvl6pPr>
            <a:lvl7pPr marL="3200400" lvl="6" indent="-381000" rtl="0">
              <a:spcBef>
                <a:spcPts val="0"/>
              </a:spcBef>
              <a:spcAft>
                <a:spcPts val="0"/>
              </a:spcAft>
              <a:buSzPts val="2400"/>
              <a:buChar char="●"/>
              <a:defRPr>
                <a:solidFill>
                  <a:schemeClr val="lt1"/>
                </a:solidFill>
              </a:defRPr>
            </a:lvl7pPr>
            <a:lvl8pPr marL="3657600" lvl="7" indent="-381000" rtl="0">
              <a:spcBef>
                <a:spcPts val="0"/>
              </a:spcBef>
              <a:spcAft>
                <a:spcPts val="0"/>
              </a:spcAft>
              <a:buSzPts val="2400"/>
              <a:buChar char="○"/>
              <a:defRPr>
                <a:solidFill>
                  <a:schemeClr val="lt1"/>
                </a:solidFill>
              </a:defRPr>
            </a:lvl8pPr>
            <a:lvl9pPr marL="4114800" lvl="8" indent="-381000" rtl="0">
              <a:spcBef>
                <a:spcPts val="0"/>
              </a:spcBef>
              <a:spcAft>
                <a:spcPts val="0"/>
              </a:spcAft>
              <a:buSzPts val="2400"/>
              <a:buChar char="■"/>
              <a:defRPr>
                <a:solidFill>
                  <a:schemeClr val="lt1"/>
                </a:solidFil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35"/>
        <p:cNvGrpSpPr/>
        <p:nvPr/>
      </p:nvGrpSpPr>
      <p:grpSpPr>
        <a:xfrm>
          <a:off x="0" y="0"/>
          <a:ext cx="0" cy="0"/>
          <a:chOff x="0" y="0"/>
          <a:chExt cx="0" cy="0"/>
        </a:xfrm>
      </p:grpSpPr>
      <p:sp>
        <p:nvSpPr>
          <p:cNvPr id="336" name="Google Shape;336;p7"/>
          <p:cNvSpPr/>
          <p:nvPr/>
        </p:nvSpPr>
        <p:spPr>
          <a:xfrm>
            <a:off x="-25" y="0"/>
            <a:ext cx="9144000" cy="1088700"/>
          </a:xfrm>
          <a:prstGeom prst="rect">
            <a:avLst/>
          </a:pr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7" name="Google Shape;337;p7"/>
          <p:cNvGrpSpPr/>
          <p:nvPr/>
        </p:nvGrpSpPr>
        <p:grpSpPr>
          <a:xfrm>
            <a:off x="28550" y="3850565"/>
            <a:ext cx="9094048" cy="1293104"/>
            <a:chOff x="28544" y="3514688"/>
            <a:chExt cx="9094048" cy="1628800"/>
          </a:xfrm>
        </p:grpSpPr>
        <p:sp>
          <p:nvSpPr>
            <p:cNvPr id="338" name="Google Shape;338;p7"/>
            <p:cNvSpPr/>
            <p:nvPr/>
          </p:nvSpPr>
          <p:spPr>
            <a:xfrm>
              <a:off x="300032" y="4491616"/>
              <a:ext cx="228608" cy="651872"/>
            </a:xfrm>
            <a:custGeom>
              <a:avLst/>
              <a:gdLst/>
              <a:ahLst/>
              <a:cxnLst/>
              <a:rect l="l" t="t" r="r" b="b"/>
              <a:pathLst>
                <a:path w="7144" h="20371" extrusionOk="0">
                  <a:moveTo>
                    <a:pt x="0" y="0"/>
                  </a:moveTo>
                  <a:lnTo>
                    <a:pt x="0" y="20371"/>
                  </a:lnTo>
                  <a:lnTo>
                    <a:pt x="7144" y="20371"/>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7"/>
            <p:cNvSpPr/>
            <p:nvPr/>
          </p:nvSpPr>
          <p:spPr>
            <a:xfrm>
              <a:off x="28544" y="4220160"/>
              <a:ext cx="228640" cy="923328"/>
            </a:xfrm>
            <a:custGeom>
              <a:avLst/>
              <a:gdLst/>
              <a:ahLst/>
              <a:cxnLst/>
              <a:rect l="l" t="t" r="r" b="b"/>
              <a:pathLst>
                <a:path w="7145" h="28854" extrusionOk="0">
                  <a:moveTo>
                    <a:pt x="1" y="0"/>
                  </a:moveTo>
                  <a:lnTo>
                    <a:pt x="1" y="28854"/>
                  </a:lnTo>
                  <a:lnTo>
                    <a:pt x="7145" y="28854"/>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7"/>
            <p:cNvSpPr/>
            <p:nvPr/>
          </p:nvSpPr>
          <p:spPr>
            <a:xfrm>
              <a:off x="576832"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7"/>
            <p:cNvSpPr/>
            <p:nvPr/>
          </p:nvSpPr>
          <p:spPr>
            <a:xfrm>
              <a:off x="853664" y="4120128"/>
              <a:ext cx="230400" cy="1023360"/>
            </a:xfrm>
            <a:custGeom>
              <a:avLst/>
              <a:gdLst/>
              <a:ahLst/>
              <a:cxnLst/>
              <a:rect l="l" t="t" r="r" b="b"/>
              <a:pathLst>
                <a:path w="7200" h="31980" extrusionOk="0">
                  <a:moveTo>
                    <a:pt x="0" y="1"/>
                  </a:moveTo>
                  <a:lnTo>
                    <a:pt x="0" y="31980"/>
                  </a:lnTo>
                  <a:lnTo>
                    <a:pt x="7200" y="3198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7"/>
            <p:cNvSpPr/>
            <p:nvPr/>
          </p:nvSpPr>
          <p:spPr>
            <a:xfrm>
              <a:off x="1130496" y="4627328"/>
              <a:ext cx="230400" cy="516160"/>
            </a:xfrm>
            <a:custGeom>
              <a:avLst/>
              <a:gdLst/>
              <a:ahLst/>
              <a:cxnLst/>
              <a:rect l="l" t="t" r="r" b="b"/>
              <a:pathLst>
                <a:path w="7200" h="16130" extrusionOk="0">
                  <a:moveTo>
                    <a:pt x="0" y="1"/>
                  </a:moveTo>
                  <a:lnTo>
                    <a:pt x="0" y="16130"/>
                  </a:lnTo>
                  <a:lnTo>
                    <a:pt x="7200" y="1613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7"/>
            <p:cNvSpPr/>
            <p:nvPr/>
          </p:nvSpPr>
          <p:spPr>
            <a:xfrm>
              <a:off x="1409088" y="3821888"/>
              <a:ext cx="228640" cy="1321600"/>
            </a:xfrm>
            <a:custGeom>
              <a:avLst/>
              <a:gdLst/>
              <a:ahLst/>
              <a:cxnLst/>
              <a:rect l="l" t="t" r="r" b="b"/>
              <a:pathLst>
                <a:path w="7145" h="41300" extrusionOk="0">
                  <a:moveTo>
                    <a:pt x="1" y="0"/>
                  </a:moveTo>
                  <a:lnTo>
                    <a:pt x="1" y="41300"/>
                  </a:lnTo>
                  <a:lnTo>
                    <a:pt x="7144" y="41300"/>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7"/>
            <p:cNvSpPr/>
            <p:nvPr/>
          </p:nvSpPr>
          <p:spPr>
            <a:xfrm>
              <a:off x="1685920" y="4175488"/>
              <a:ext cx="230400" cy="968000"/>
            </a:xfrm>
            <a:custGeom>
              <a:avLst/>
              <a:gdLst/>
              <a:ahLst/>
              <a:cxnLst/>
              <a:rect l="l" t="t" r="r" b="b"/>
              <a:pathLst>
                <a:path w="7200" h="30250" extrusionOk="0">
                  <a:moveTo>
                    <a:pt x="0" y="1"/>
                  </a:moveTo>
                  <a:lnTo>
                    <a:pt x="0" y="30250"/>
                  </a:lnTo>
                  <a:lnTo>
                    <a:pt x="7200" y="3025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7"/>
            <p:cNvSpPr/>
            <p:nvPr/>
          </p:nvSpPr>
          <p:spPr>
            <a:xfrm>
              <a:off x="1962720" y="3939744"/>
              <a:ext cx="230432" cy="1203744"/>
            </a:xfrm>
            <a:custGeom>
              <a:avLst/>
              <a:gdLst/>
              <a:ahLst/>
              <a:cxnLst/>
              <a:rect l="l" t="t" r="r" b="b"/>
              <a:pathLst>
                <a:path w="7201" h="37617" extrusionOk="0">
                  <a:moveTo>
                    <a:pt x="1" y="1"/>
                  </a:moveTo>
                  <a:lnTo>
                    <a:pt x="1"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7"/>
            <p:cNvSpPr/>
            <p:nvPr/>
          </p:nvSpPr>
          <p:spPr>
            <a:xfrm>
              <a:off x="2239552" y="4355872"/>
              <a:ext cx="230400" cy="787616"/>
            </a:xfrm>
            <a:custGeom>
              <a:avLst/>
              <a:gdLst/>
              <a:ahLst/>
              <a:cxnLst/>
              <a:rect l="l" t="t" r="r" b="b"/>
              <a:pathLst>
                <a:path w="7200" h="24613" extrusionOk="0">
                  <a:moveTo>
                    <a:pt x="0" y="1"/>
                  </a:moveTo>
                  <a:lnTo>
                    <a:pt x="0" y="24613"/>
                  </a:lnTo>
                  <a:lnTo>
                    <a:pt x="7200" y="24613"/>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7"/>
            <p:cNvSpPr/>
            <p:nvPr/>
          </p:nvSpPr>
          <p:spPr>
            <a:xfrm>
              <a:off x="25163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7"/>
            <p:cNvSpPr/>
            <p:nvPr/>
          </p:nvSpPr>
          <p:spPr>
            <a:xfrm>
              <a:off x="2794976" y="4175488"/>
              <a:ext cx="228640" cy="968000"/>
            </a:xfrm>
            <a:custGeom>
              <a:avLst/>
              <a:gdLst/>
              <a:ahLst/>
              <a:cxnLst/>
              <a:rect l="l" t="t" r="r" b="b"/>
              <a:pathLst>
                <a:path w="7145" h="30250" extrusionOk="0">
                  <a:moveTo>
                    <a:pt x="1" y="1"/>
                  </a:moveTo>
                  <a:lnTo>
                    <a:pt x="1" y="30250"/>
                  </a:lnTo>
                  <a:lnTo>
                    <a:pt x="7144" y="3025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7"/>
            <p:cNvSpPr/>
            <p:nvPr/>
          </p:nvSpPr>
          <p:spPr>
            <a:xfrm>
              <a:off x="3071808" y="3659360"/>
              <a:ext cx="230400" cy="1484128"/>
            </a:xfrm>
            <a:custGeom>
              <a:avLst/>
              <a:gdLst/>
              <a:ahLst/>
              <a:cxnLst/>
              <a:rect l="l" t="t" r="r" b="b"/>
              <a:pathLst>
                <a:path w="7200" h="46379" extrusionOk="0">
                  <a:moveTo>
                    <a:pt x="0" y="1"/>
                  </a:moveTo>
                  <a:lnTo>
                    <a:pt x="0" y="46379"/>
                  </a:lnTo>
                  <a:lnTo>
                    <a:pt x="7200" y="46379"/>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7"/>
            <p:cNvSpPr/>
            <p:nvPr/>
          </p:nvSpPr>
          <p:spPr>
            <a:xfrm>
              <a:off x="3348608"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7"/>
            <p:cNvSpPr/>
            <p:nvPr/>
          </p:nvSpPr>
          <p:spPr>
            <a:xfrm>
              <a:off x="3625440"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7"/>
            <p:cNvSpPr/>
            <p:nvPr/>
          </p:nvSpPr>
          <p:spPr>
            <a:xfrm>
              <a:off x="3904032" y="4491616"/>
              <a:ext cx="228640" cy="651872"/>
            </a:xfrm>
            <a:custGeom>
              <a:avLst/>
              <a:gdLst/>
              <a:ahLst/>
              <a:cxnLst/>
              <a:rect l="l" t="t" r="r" b="b"/>
              <a:pathLst>
                <a:path w="7145" h="20371" extrusionOk="0">
                  <a:moveTo>
                    <a:pt x="1" y="0"/>
                  </a:moveTo>
                  <a:lnTo>
                    <a:pt x="1" y="20371"/>
                  </a:lnTo>
                  <a:lnTo>
                    <a:pt x="7145" y="20371"/>
                  </a:lnTo>
                  <a:lnTo>
                    <a:pt x="7145"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7"/>
            <p:cNvSpPr/>
            <p:nvPr/>
          </p:nvSpPr>
          <p:spPr>
            <a:xfrm>
              <a:off x="4180864" y="4284448"/>
              <a:ext cx="230432" cy="859040"/>
            </a:xfrm>
            <a:custGeom>
              <a:avLst/>
              <a:gdLst/>
              <a:ahLst/>
              <a:cxnLst/>
              <a:rect l="l" t="t" r="r" b="b"/>
              <a:pathLst>
                <a:path w="7201" h="26845" extrusionOk="0">
                  <a:moveTo>
                    <a:pt x="0" y="0"/>
                  </a:moveTo>
                  <a:lnTo>
                    <a:pt x="0" y="26845"/>
                  </a:lnTo>
                  <a:lnTo>
                    <a:pt x="7200" y="26845"/>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7"/>
            <p:cNvSpPr/>
            <p:nvPr/>
          </p:nvSpPr>
          <p:spPr>
            <a:xfrm>
              <a:off x="4457696" y="4004032"/>
              <a:ext cx="230400" cy="1139456"/>
            </a:xfrm>
            <a:custGeom>
              <a:avLst/>
              <a:gdLst/>
              <a:ahLst/>
              <a:cxnLst/>
              <a:rect l="l" t="t" r="r" b="b"/>
              <a:pathLst>
                <a:path w="7200" h="35608" extrusionOk="0">
                  <a:moveTo>
                    <a:pt x="0" y="1"/>
                  </a:moveTo>
                  <a:lnTo>
                    <a:pt x="0" y="35608"/>
                  </a:lnTo>
                  <a:lnTo>
                    <a:pt x="7200" y="35608"/>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7"/>
            <p:cNvSpPr/>
            <p:nvPr/>
          </p:nvSpPr>
          <p:spPr>
            <a:xfrm>
              <a:off x="4734496" y="3821888"/>
              <a:ext cx="230432" cy="1321600"/>
            </a:xfrm>
            <a:custGeom>
              <a:avLst/>
              <a:gdLst/>
              <a:ahLst/>
              <a:cxnLst/>
              <a:rect l="l" t="t" r="r" b="b"/>
              <a:pathLst>
                <a:path w="7201" h="41300" extrusionOk="0">
                  <a:moveTo>
                    <a:pt x="1" y="0"/>
                  </a:moveTo>
                  <a:lnTo>
                    <a:pt x="1"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7"/>
            <p:cNvSpPr/>
            <p:nvPr/>
          </p:nvSpPr>
          <p:spPr>
            <a:xfrm>
              <a:off x="50113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7"/>
            <p:cNvSpPr/>
            <p:nvPr/>
          </p:nvSpPr>
          <p:spPr>
            <a:xfrm>
              <a:off x="5289920" y="3939744"/>
              <a:ext cx="228640" cy="1203744"/>
            </a:xfrm>
            <a:custGeom>
              <a:avLst/>
              <a:gdLst/>
              <a:ahLst/>
              <a:cxnLst/>
              <a:rect l="l" t="t" r="r" b="b"/>
              <a:pathLst>
                <a:path w="7145" h="37617" extrusionOk="0">
                  <a:moveTo>
                    <a:pt x="1" y="1"/>
                  </a:moveTo>
                  <a:lnTo>
                    <a:pt x="1" y="37617"/>
                  </a:lnTo>
                  <a:lnTo>
                    <a:pt x="7145" y="37617"/>
                  </a:lnTo>
                  <a:lnTo>
                    <a:pt x="7145"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7"/>
            <p:cNvSpPr/>
            <p:nvPr/>
          </p:nvSpPr>
          <p:spPr>
            <a:xfrm>
              <a:off x="5566752" y="3704000"/>
              <a:ext cx="230432" cy="1439488"/>
            </a:xfrm>
            <a:custGeom>
              <a:avLst/>
              <a:gdLst/>
              <a:ahLst/>
              <a:cxnLst/>
              <a:rect l="l" t="t" r="r" b="b"/>
              <a:pathLst>
                <a:path w="7201" h="44984" extrusionOk="0">
                  <a:moveTo>
                    <a:pt x="0" y="1"/>
                  </a:moveTo>
                  <a:lnTo>
                    <a:pt x="0" y="44984"/>
                  </a:lnTo>
                  <a:lnTo>
                    <a:pt x="7200" y="44984"/>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7"/>
            <p:cNvSpPr/>
            <p:nvPr/>
          </p:nvSpPr>
          <p:spPr>
            <a:xfrm>
              <a:off x="5843584" y="3821888"/>
              <a:ext cx="230400" cy="1321600"/>
            </a:xfrm>
            <a:custGeom>
              <a:avLst/>
              <a:gdLst/>
              <a:ahLst/>
              <a:cxnLst/>
              <a:rect l="l" t="t" r="r" b="b"/>
              <a:pathLst>
                <a:path w="7200" h="41300" extrusionOk="0">
                  <a:moveTo>
                    <a:pt x="0" y="0"/>
                  </a:moveTo>
                  <a:lnTo>
                    <a:pt x="0" y="41300"/>
                  </a:lnTo>
                  <a:lnTo>
                    <a:pt x="7200" y="4130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7"/>
            <p:cNvSpPr/>
            <p:nvPr/>
          </p:nvSpPr>
          <p:spPr>
            <a:xfrm>
              <a:off x="6120384" y="4329088"/>
              <a:ext cx="230432" cy="814400"/>
            </a:xfrm>
            <a:custGeom>
              <a:avLst/>
              <a:gdLst/>
              <a:ahLst/>
              <a:cxnLst/>
              <a:rect l="l" t="t" r="r" b="b"/>
              <a:pathLst>
                <a:path w="7201" h="25450" extrusionOk="0">
                  <a:moveTo>
                    <a:pt x="1" y="0"/>
                  </a:moveTo>
                  <a:lnTo>
                    <a:pt x="1" y="25450"/>
                  </a:lnTo>
                  <a:lnTo>
                    <a:pt x="7200" y="2545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7"/>
            <p:cNvSpPr/>
            <p:nvPr/>
          </p:nvSpPr>
          <p:spPr>
            <a:xfrm>
              <a:off x="6399008" y="4120128"/>
              <a:ext cx="228608" cy="1023360"/>
            </a:xfrm>
            <a:custGeom>
              <a:avLst/>
              <a:gdLst/>
              <a:ahLst/>
              <a:cxnLst/>
              <a:rect l="l" t="t" r="r" b="b"/>
              <a:pathLst>
                <a:path w="7144" h="31980" extrusionOk="0">
                  <a:moveTo>
                    <a:pt x="0" y="1"/>
                  </a:moveTo>
                  <a:lnTo>
                    <a:pt x="0" y="31980"/>
                  </a:lnTo>
                  <a:lnTo>
                    <a:pt x="7144" y="31980"/>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7"/>
            <p:cNvSpPr/>
            <p:nvPr/>
          </p:nvSpPr>
          <p:spPr>
            <a:xfrm>
              <a:off x="6675808" y="4538048"/>
              <a:ext cx="230432" cy="605440"/>
            </a:xfrm>
            <a:custGeom>
              <a:avLst/>
              <a:gdLst/>
              <a:ahLst/>
              <a:cxnLst/>
              <a:rect l="l" t="t" r="r" b="b"/>
              <a:pathLst>
                <a:path w="7201" h="18920" extrusionOk="0">
                  <a:moveTo>
                    <a:pt x="1" y="0"/>
                  </a:moveTo>
                  <a:lnTo>
                    <a:pt x="1" y="18920"/>
                  </a:lnTo>
                  <a:lnTo>
                    <a:pt x="7200" y="18920"/>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7"/>
            <p:cNvSpPr/>
            <p:nvPr/>
          </p:nvSpPr>
          <p:spPr>
            <a:xfrm>
              <a:off x="6952640" y="3939744"/>
              <a:ext cx="230432" cy="1203744"/>
            </a:xfrm>
            <a:custGeom>
              <a:avLst/>
              <a:gdLst/>
              <a:ahLst/>
              <a:cxnLst/>
              <a:rect l="l" t="t" r="r" b="b"/>
              <a:pathLst>
                <a:path w="7201"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7"/>
            <p:cNvSpPr/>
            <p:nvPr/>
          </p:nvSpPr>
          <p:spPr>
            <a:xfrm>
              <a:off x="7229472" y="4220160"/>
              <a:ext cx="230400" cy="923328"/>
            </a:xfrm>
            <a:custGeom>
              <a:avLst/>
              <a:gdLst/>
              <a:ahLst/>
              <a:cxnLst/>
              <a:rect l="l" t="t" r="r" b="b"/>
              <a:pathLst>
                <a:path w="7200" h="28854" extrusionOk="0">
                  <a:moveTo>
                    <a:pt x="0" y="0"/>
                  </a:moveTo>
                  <a:lnTo>
                    <a:pt x="0" y="28854"/>
                  </a:lnTo>
                  <a:lnTo>
                    <a:pt x="7200" y="28854"/>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7"/>
            <p:cNvSpPr/>
            <p:nvPr/>
          </p:nvSpPr>
          <p:spPr>
            <a:xfrm>
              <a:off x="7506272" y="3768288"/>
              <a:ext cx="230432" cy="1375200"/>
            </a:xfrm>
            <a:custGeom>
              <a:avLst/>
              <a:gdLst/>
              <a:ahLst/>
              <a:cxnLst/>
              <a:rect l="l" t="t" r="r" b="b"/>
              <a:pathLst>
                <a:path w="7201" h="42975" extrusionOk="0">
                  <a:moveTo>
                    <a:pt x="1" y="1"/>
                  </a:moveTo>
                  <a:lnTo>
                    <a:pt x="1" y="42975"/>
                  </a:lnTo>
                  <a:lnTo>
                    <a:pt x="7200" y="42975"/>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7"/>
            <p:cNvSpPr/>
            <p:nvPr/>
          </p:nvSpPr>
          <p:spPr>
            <a:xfrm>
              <a:off x="7784896" y="4004032"/>
              <a:ext cx="228608" cy="1139456"/>
            </a:xfrm>
            <a:custGeom>
              <a:avLst/>
              <a:gdLst/>
              <a:ahLst/>
              <a:cxnLst/>
              <a:rect l="l" t="t" r="r" b="b"/>
              <a:pathLst>
                <a:path w="7144" h="35608" extrusionOk="0">
                  <a:moveTo>
                    <a:pt x="0" y="1"/>
                  </a:moveTo>
                  <a:lnTo>
                    <a:pt x="0" y="35608"/>
                  </a:lnTo>
                  <a:lnTo>
                    <a:pt x="7144" y="35608"/>
                  </a:lnTo>
                  <a:lnTo>
                    <a:pt x="7144"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7"/>
            <p:cNvSpPr/>
            <p:nvPr/>
          </p:nvSpPr>
          <p:spPr>
            <a:xfrm>
              <a:off x="8061696" y="3596864"/>
              <a:ext cx="230432" cy="1546624"/>
            </a:xfrm>
            <a:custGeom>
              <a:avLst/>
              <a:gdLst/>
              <a:ahLst/>
              <a:cxnLst/>
              <a:rect l="l" t="t" r="r" b="b"/>
              <a:pathLst>
                <a:path w="7201" h="48332" extrusionOk="0">
                  <a:moveTo>
                    <a:pt x="1" y="0"/>
                  </a:moveTo>
                  <a:lnTo>
                    <a:pt x="1" y="48332"/>
                  </a:lnTo>
                  <a:lnTo>
                    <a:pt x="7200" y="48332"/>
                  </a:lnTo>
                  <a:lnTo>
                    <a:pt x="7200"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7"/>
            <p:cNvSpPr/>
            <p:nvPr/>
          </p:nvSpPr>
          <p:spPr>
            <a:xfrm>
              <a:off x="8338528" y="3514688"/>
              <a:ext cx="230400" cy="1628800"/>
            </a:xfrm>
            <a:custGeom>
              <a:avLst/>
              <a:gdLst/>
              <a:ahLst/>
              <a:cxnLst/>
              <a:rect l="l" t="t" r="r" b="b"/>
              <a:pathLst>
                <a:path w="7200" h="50900" extrusionOk="0">
                  <a:moveTo>
                    <a:pt x="0" y="1"/>
                  </a:moveTo>
                  <a:lnTo>
                    <a:pt x="0" y="50900"/>
                  </a:lnTo>
                  <a:lnTo>
                    <a:pt x="7200" y="50900"/>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7"/>
            <p:cNvSpPr/>
            <p:nvPr/>
          </p:nvSpPr>
          <p:spPr>
            <a:xfrm>
              <a:off x="8615360" y="3939744"/>
              <a:ext cx="230400" cy="1203744"/>
            </a:xfrm>
            <a:custGeom>
              <a:avLst/>
              <a:gdLst/>
              <a:ahLst/>
              <a:cxnLst/>
              <a:rect l="l" t="t" r="r" b="b"/>
              <a:pathLst>
                <a:path w="7200" h="37617" extrusionOk="0">
                  <a:moveTo>
                    <a:pt x="0" y="1"/>
                  </a:moveTo>
                  <a:lnTo>
                    <a:pt x="0" y="37617"/>
                  </a:lnTo>
                  <a:lnTo>
                    <a:pt x="7200" y="37617"/>
                  </a:lnTo>
                  <a:lnTo>
                    <a:pt x="7200"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7"/>
            <p:cNvSpPr/>
            <p:nvPr/>
          </p:nvSpPr>
          <p:spPr>
            <a:xfrm>
              <a:off x="8893952" y="3596864"/>
              <a:ext cx="228640" cy="1546624"/>
            </a:xfrm>
            <a:custGeom>
              <a:avLst/>
              <a:gdLst/>
              <a:ahLst/>
              <a:cxnLst/>
              <a:rect l="l" t="t" r="r" b="b"/>
              <a:pathLst>
                <a:path w="7145" h="48332" extrusionOk="0">
                  <a:moveTo>
                    <a:pt x="1" y="0"/>
                  </a:moveTo>
                  <a:lnTo>
                    <a:pt x="1" y="48332"/>
                  </a:lnTo>
                  <a:lnTo>
                    <a:pt x="7144" y="48332"/>
                  </a:lnTo>
                  <a:lnTo>
                    <a:pt x="7144"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 name="Google Shape;371;p7"/>
          <p:cNvGrpSpPr/>
          <p:nvPr/>
        </p:nvGrpSpPr>
        <p:grpSpPr>
          <a:xfrm>
            <a:off x="28550" y="4360998"/>
            <a:ext cx="9094048" cy="782671"/>
            <a:chOff x="28544" y="4157632"/>
            <a:chExt cx="9094048" cy="985856"/>
          </a:xfrm>
        </p:grpSpPr>
        <p:sp>
          <p:nvSpPr>
            <p:cNvPr id="372" name="Google Shape;372;p7"/>
            <p:cNvSpPr/>
            <p:nvPr/>
          </p:nvSpPr>
          <p:spPr>
            <a:xfrm>
              <a:off x="435744" y="4782720"/>
              <a:ext cx="92896" cy="360768"/>
            </a:xfrm>
            <a:custGeom>
              <a:avLst/>
              <a:gdLst/>
              <a:ahLst/>
              <a:cxnLst/>
              <a:rect l="l" t="t" r="r" b="b"/>
              <a:pathLst>
                <a:path w="2903" h="11274" extrusionOk="0">
                  <a:moveTo>
                    <a:pt x="1" y="0"/>
                  </a:moveTo>
                  <a:lnTo>
                    <a:pt x="1" y="11274"/>
                  </a:lnTo>
                  <a:lnTo>
                    <a:pt x="2903" y="11274"/>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7"/>
            <p:cNvSpPr/>
            <p:nvPr/>
          </p:nvSpPr>
          <p:spPr>
            <a:xfrm>
              <a:off x="300032" y="4638048"/>
              <a:ext cx="92896" cy="505440"/>
            </a:xfrm>
            <a:custGeom>
              <a:avLst/>
              <a:gdLst/>
              <a:ahLst/>
              <a:cxnLst/>
              <a:rect l="l" t="t" r="r" b="b"/>
              <a:pathLst>
                <a:path w="2903" h="15795" extrusionOk="0">
                  <a:moveTo>
                    <a:pt x="0" y="1"/>
                  </a:moveTo>
                  <a:lnTo>
                    <a:pt x="0" y="15795"/>
                  </a:lnTo>
                  <a:lnTo>
                    <a:pt x="2902" y="15795"/>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7"/>
            <p:cNvSpPr/>
            <p:nvPr/>
          </p:nvSpPr>
          <p:spPr>
            <a:xfrm>
              <a:off x="164288" y="4571968"/>
              <a:ext cx="92896" cy="571520"/>
            </a:xfrm>
            <a:custGeom>
              <a:avLst/>
              <a:gdLst/>
              <a:ahLst/>
              <a:cxnLst/>
              <a:rect l="l" t="t" r="r" b="b"/>
              <a:pathLst>
                <a:path w="2903" h="17860" extrusionOk="0">
                  <a:moveTo>
                    <a:pt x="1" y="1"/>
                  </a:moveTo>
                  <a:lnTo>
                    <a:pt x="1" y="17860"/>
                  </a:lnTo>
                  <a:lnTo>
                    <a:pt x="2903" y="17860"/>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7"/>
            <p:cNvSpPr/>
            <p:nvPr/>
          </p:nvSpPr>
          <p:spPr>
            <a:xfrm>
              <a:off x="28544" y="4739840"/>
              <a:ext cx="92928" cy="403648"/>
            </a:xfrm>
            <a:custGeom>
              <a:avLst/>
              <a:gdLst/>
              <a:ahLst/>
              <a:cxnLst/>
              <a:rect l="l" t="t" r="r" b="b"/>
              <a:pathLst>
                <a:path w="2904" h="12614" extrusionOk="0">
                  <a:moveTo>
                    <a:pt x="1" y="1"/>
                  </a:moveTo>
                  <a:lnTo>
                    <a:pt x="1" y="12614"/>
                  </a:lnTo>
                  <a:lnTo>
                    <a:pt x="2903" y="12614"/>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7"/>
            <p:cNvSpPr/>
            <p:nvPr/>
          </p:nvSpPr>
          <p:spPr>
            <a:xfrm>
              <a:off x="712576"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7"/>
            <p:cNvSpPr/>
            <p:nvPr/>
          </p:nvSpPr>
          <p:spPr>
            <a:xfrm>
              <a:off x="576832" y="4752352"/>
              <a:ext cx="94688" cy="391136"/>
            </a:xfrm>
            <a:custGeom>
              <a:avLst/>
              <a:gdLst/>
              <a:ahLst/>
              <a:cxnLst/>
              <a:rect l="l" t="t" r="r" b="b"/>
              <a:pathLst>
                <a:path w="2959" h="12223" extrusionOk="0">
                  <a:moveTo>
                    <a:pt x="1" y="1"/>
                  </a:moveTo>
                  <a:lnTo>
                    <a:pt x="1" y="12223"/>
                  </a:lnTo>
                  <a:lnTo>
                    <a:pt x="2959" y="12223"/>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7"/>
            <p:cNvSpPr/>
            <p:nvPr/>
          </p:nvSpPr>
          <p:spPr>
            <a:xfrm>
              <a:off x="989408" y="4386240"/>
              <a:ext cx="94656" cy="757248"/>
            </a:xfrm>
            <a:custGeom>
              <a:avLst/>
              <a:gdLst/>
              <a:ahLst/>
              <a:cxnLst/>
              <a:rect l="l" t="t" r="r" b="b"/>
              <a:pathLst>
                <a:path w="2958"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7"/>
            <p:cNvSpPr/>
            <p:nvPr/>
          </p:nvSpPr>
          <p:spPr>
            <a:xfrm>
              <a:off x="853664" y="4500544"/>
              <a:ext cx="94688" cy="642944"/>
            </a:xfrm>
            <a:custGeom>
              <a:avLst/>
              <a:gdLst/>
              <a:ahLst/>
              <a:cxnLst/>
              <a:rect l="l" t="t" r="r" b="b"/>
              <a:pathLst>
                <a:path w="2959" h="20092" extrusionOk="0">
                  <a:moveTo>
                    <a:pt x="0" y="0"/>
                  </a:moveTo>
                  <a:lnTo>
                    <a:pt x="0" y="20092"/>
                  </a:lnTo>
                  <a:lnTo>
                    <a:pt x="2958" y="2009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7"/>
            <p:cNvSpPr/>
            <p:nvPr/>
          </p:nvSpPr>
          <p:spPr>
            <a:xfrm>
              <a:off x="1266208"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7"/>
            <p:cNvSpPr/>
            <p:nvPr/>
          </p:nvSpPr>
          <p:spPr>
            <a:xfrm>
              <a:off x="1130496" y="4518400"/>
              <a:ext cx="94688" cy="625088"/>
            </a:xfrm>
            <a:custGeom>
              <a:avLst/>
              <a:gdLst/>
              <a:ahLst/>
              <a:cxnLst/>
              <a:rect l="l" t="t" r="r" b="b"/>
              <a:pathLst>
                <a:path w="2959" h="19534" extrusionOk="0">
                  <a:moveTo>
                    <a:pt x="0" y="0"/>
                  </a:moveTo>
                  <a:lnTo>
                    <a:pt x="0" y="19534"/>
                  </a:lnTo>
                  <a:lnTo>
                    <a:pt x="2958" y="1953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7"/>
            <p:cNvSpPr/>
            <p:nvPr/>
          </p:nvSpPr>
          <p:spPr>
            <a:xfrm>
              <a:off x="15430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7"/>
            <p:cNvSpPr/>
            <p:nvPr/>
          </p:nvSpPr>
          <p:spPr>
            <a:xfrm>
              <a:off x="1407296" y="4721984"/>
              <a:ext cx="94688" cy="421504"/>
            </a:xfrm>
            <a:custGeom>
              <a:avLst/>
              <a:gdLst/>
              <a:ahLst/>
              <a:cxnLst/>
              <a:rect l="l" t="t" r="r" b="b"/>
              <a:pathLst>
                <a:path w="2959" h="13172" extrusionOk="0">
                  <a:moveTo>
                    <a:pt x="1" y="1"/>
                  </a:moveTo>
                  <a:lnTo>
                    <a:pt x="1" y="13172"/>
                  </a:lnTo>
                  <a:lnTo>
                    <a:pt x="2959" y="1317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7"/>
            <p:cNvSpPr/>
            <p:nvPr/>
          </p:nvSpPr>
          <p:spPr>
            <a:xfrm>
              <a:off x="1821632" y="4457664"/>
              <a:ext cx="92896" cy="685824"/>
            </a:xfrm>
            <a:custGeom>
              <a:avLst/>
              <a:gdLst/>
              <a:ahLst/>
              <a:cxnLst/>
              <a:rect l="l" t="t" r="r" b="b"/>
              <a:pathLst>
                <a:path w="2903" h="21432" extrusionOk="0">
                  <a:moveTo>
                    <a:pt x="1" y="1"/>
                  </a:moveTo>
                  <a:lnTo>
                    <a:pt x="1" y="21432"/>
                  </a:lnTo>
                  <a:lnTo>
                    <a:pt x="2903" y="21432"/>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7"/>
            <p:cNvSpPr/>
            <p:nvPr/>
          </p:nvSpPr>
          <p:spPr>
            <a:xfrm>
              <a:off x="1685920"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7"/>
            <p:cNvSpPr/>
            <p:nvPr/>
          </p:nvSpPr>
          <p:spPr>
            <a:xfrm>
              <a:off x="2098464"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7"/>
            <p:cNvSpPr/>
            <p:nvPr/>
          </p:nvSpPr>
          <p:spPr>
            <a:xfrm>
              <a:off x="1962720"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7"/>
            <p:cNvSpPr/>
            <p:nvPr/>
          </p:nvSpPr>
          <p:spPr>
            <a:xfrm>
              <a:off x="2375296" y="4711264"/>
              <a:ext cx="94656" cy="432224"/>
            </a:xfrm>
            <a:custGeom>
              <a:avLst/>
              <a:gdLst/>
              <a:ahLst/>
              <a:cxnLst/>
              <a:rect l="l" t="t" r="r" b="b"/>
              <a:pathLst>
                <a:path w="2958" h="13507" extrusionOk="0">
                  <a:moveTo>
                    <a:pt x="0" y="1"/>
                  </a:moveTo>
                  <a:lnTo>
                    <a:pt x="0" y="13507"/>
                  </a:lnTo>
                  <a:lnTo>
                    <a:pt x="2958" y="1350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7"/>
            <p:cNvSpPr/>
            <p:nvPr/>
          </p:nvSpPr>
          <p:spPr>
            <a:xfrm>
              <a:off x="2239552" y="4536256"/>
              <a:ext cx="94688" cy="607232"/>
            </a:xfrm>
            <a:custGeom>
              <a:avLst/>
              <a:gdLst/>
              <a:ahLst/>
              <a:cxnLst/>
              <a:rect l="l" t="t" r="r" b="b"/>
              <a:pathLst>
                <a:path w="2959" h="18976" extrusionOk="0">
                  <a:moveTo>
                    <a:pt x="0" y="0"/>
                  </a:moveTo>
                  <a:lnTo>
                    <a:pt x="0" y="18976"/>
                  </a:lnTo>
                  <a:lnTo>
                    <a:pt x="2958" y="18976"/>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7"/>
            <p:cNvSpPr/>
            <p:nvPr/>
          </p:nvSpPr>
          <p:spPr>
            <a:xfrm>
              <a:off x="2652096" y="4704128"/>
              <a:ext cx="94688" cy="439360"/>
            </a:xfrm>
            <a:custGeom>
              <a:avLst/>
              <a:gdLst/>
              <a:ahLst/>
              <a:cxnLst/>
              <a:rect l="l" t="t" r="r" b="b"/>
              <a:pathLst>
                <a:path w="2959" h="13730" extrusionOk="0">
                  <a:moveTo>
                    <a:pt x="1" y="1"/>
                  </a:moveTo>
                  <a:lnTo>
                    <a:pt x="1" y="13730"/>
                  </a:lnTo>
                  <a:lnTo>
                    <a:pt x="2959" y="1373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7"/>
            <p:cNvSpPr/>
            <p:nvPr/>
          </p:nvSpPr>
          <p:spPr>
            <a:xfrm>
              <a:off x="2516384" y="4764864"/>
              <a:ext cx="94688" cy="378624"/>
            </a:xfrm>
            <a:custGeom>
              <a:avLst/>
              <a:gdLst/>
              <a:ahLst/>
              <a:cxnLst/>
              <a:rect l="l" t="t" r="r" b="b"/>
              <a:pathLst>
                <a:path w="2959" h="11832" extrusionOk="0">
                  <a:moveTo>
                    <a:pt x="0" y="0"/>
                  </a:moveTo>
                  <a:lnTo>
                    <a:pt x="0" y="11832"/>
                  </a:lnTo>
                  <a:lnTo>
                    <a:pt x="2958" y="11832"/>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7"/>
            <p:cNvSpPr/>
            <p:nvPr/>
          </p:nvSpPr>
          <p:spPr>
            <a:xfrm>
              <a:off x="2930720" y="4421952"/>
              <a:ext cx="92896" cy="721536"/>
            </a:xfrm>
            <a:custGeom>
              <a:avLst/>
              <a:gdLst/>
              <a:ahLst/>
              <a:cxnLst/>
              <a:rect l="l" t="t" r="r" b="b"/>
              <a:pathLst>
                <a:path w="2903" h="22548" extrusionOk="0">
                  <a:moveTo>
                    <a:pt x="0" y="1"/>
                  </a:moveTo>
                  <a:lnTo>
                    <a:pt x="0" y="22548"/>
                  </a:lnTo>
                  <a:lnTo>
                    <a:pt x="2902" y="22548"/>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7"/>
            <p:cNvSpPr/>
            <p:nvPr/>
          </p:nvSpPr>
          <p:spPr>
            <a:xfrm>
              <a:off x="2794976" y="4638048"/>
              <a:ext cx="92896" cy="505440"/>
            </a:xfrm>
            <a:custGeom>
              <a:avLst/>
              <a:gdLst/>
              <a:ahLst/>
              <a:cxnLst/>
              <a:rect l="l" t="t" r="r" b="b"/>
              <a:pathLst>
                <a:path w="2903" h="15795" extrusionOk="0">
                  <a:moveTo>
                    <a:pt x="1" y="1"/>
                  </a:moveTo>
                  <a:lnTo>
                    <a:pt x="1" y="15795"/>
                  </a:lnTo>
                  <a:lnTo>
                    <a:pt x="2903" y="1579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7"/>
            <p:cNvSpPr/>
            <p:nvPr/>
          </p:nvSpPr>
          <p:spPr>
            <a:xfrm>
              <a:off x="3207520" y="4386240"/>
              <a:ext cx="94688" cy="757248"/>
            </a:xfrm>
            <a:custGeom>
              <a:avLst/>
              <a:gdLst/>
              <a:ahLst/>
              <a:cxnLst/>
              <a:rect l="l" t="t" r="r" b="b"/>
              <a:pathLst>
                <a:path w="2959" h="23664" extrusionOk="0">
                  <a:moveTo>
                    <a:pt x="1" y="0"/>
                  </a:moveTo>
                  <a:lnTo>
                    <a:pt x="1" y="23664"/>
                  </a:lnTo>
                  <a:lnTo>
                    <a:pt x="2959" y="23664"/>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7"/>
            <p:cNvSpPr/>
            <p:nvPr/>
          </p:nvSpPr>
          <p:spPr>
            <a:xfrm>
              <a:off x="3071808" y="4314784"/>
              <a:ext cx="94688" cy="828704"/>
            </a:xfrm>
            <a:custGeom>
              <a:avLst/>
              <a:gdLst/>
              <a:ahLst/>
              <a:cxnLst/>
              <a:rect l="l" t="t" r="r" b="b"/>
              <a:pathLst>
                <a:path w="2959" h="25897" extrusionOk="0">
                  <a:moveTo>
                    <a:pt x="0" y="1"/>
                  </a:moveTo>
                  <a:lnTo>
                    <a:pt x="0" y="25897"/>
                  </a:lnTo>
                  <a:lnTo>
                    <a:pt x="2958" y="25897"/>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7"/>
            <p:cNvSpPr/>
            <p:nvPr/>
          </p:nvSpPr>
          <p:spPr>
            <a:xfrm>
              <a:off x="3484352"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7"/>
            <p:cNvSpPr/>
            <p:nvPr/>
          </p:nvSpPr>
          <p:spPr>
            <a:xfrm>
              <a:off x="3348608" y="4314784"/>
              <a:ext cx="94688" cy="828704"/>
            </a:xfrm>
            <a:custGeom>
              <a:avLst/>
              <a:gdLst/>
              <a:ahLst/>
              <a:cxnLst/>
              <a:rect l="l" t="t" r="r" b="b"/>
              <a:pathLst>
                <a:path w="2959" h="25897" extrusionOk="0">
                  <a:moveTo>
                    <a:pt x="1" y="1"/>
                  </a:moveTo>
                  <a:lnTo>
                    <a:pt x="1" y="25897"/>
                  </a:lnTo>
                  <a:lnTo>
                    <a:pt x="2959" y="25897"/>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7"/>
            <p:cNvSpPr/>
            <p:nvPr/>
          </p:nvSpPr>
          <p:spPr>
            <a:xfrm>
              <a:off x="3761184" y="4739840"/>
              <a:ext cx="94656" cy="403648"/>
            </a:xfrm>
            <a:custGeom>
              <a:avLst/>
              <a:gdLst/>
              <a:ahLst/>
              <a:cxnLst/>
              <a:rect l="l" t="t" r="r" b="b"/>
              <a:pathLst>
                <a:path w="2958"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7"/>
            <p:cNvSpPr/>
            <p:nvPr/>
          </p:nvSpPr>
          <p:spPr>
            <a:xfrm>
              <a:off x="3625440" y="4457664"/>
              <a:ext cx="94688" cy="685824"/>
            </a:xfrm>
            <a:custGeom>
              <a:avLst/>
              <a:gdLst/>
              <a:ahLst/>
              <a:cxnLst/>
              <a:rect l="l" t="t" r="r" b="b"/>
              <a:pathLst>
                <a:path w="2959" h="21432" extrusionOk="0">
                  <a:moveTo>
                    <a:pt x="0" y="1"/>
                  </a:moveTo>
                  <a:lnTo>
                    <a:pt x="0" y="21432"/>
                  </a:lnTo>
                  <a:lnTo>
                    <a:pt x="2958" y="2143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7"/>
            <p:cNvSpPr/>
            <p:nvPr/>
          </p:nvSpPr>
          <p:spPr>
            <a:xfrm>
              <a:off x="4037984" y="4638048"/>
              <a:ext cx="94688" cy="505440"/>
            </a:xfrm>
            <a:custGeom>
              <a:avLst/>
              <a:gdLst/>
              <a:ahLst/>
              <a:cxnLst/>
              <a:rect l="l" t="t" r="r" b="b"/>
              <a:pathLst>
                <a:path w="2959" h="15795" extrusionOk="0">
                  <a:moveTo>
                    <a:pt x="1" y="1"/>
                  </a:moveTo>
                  <a:lnTo>
                    <a:pt x="1" y="15795"/>
                  </a:lnTo>
                  <a:lnTo>
                    <a:pt x="2959" y="15795"/>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7"/>
            <p:cNvSpPr/>
            <p:nvPr/>
          </p:nvSpPr>
          <p:spPr>
            <a:xfrm>
              <a:off x="3902272" y="4836288"/>
              <a:ext cx="94656" cy="307200"/>
            </a:xfrm>
            <a:custGeom>
              <a:avLst/>
              <a:gdLst/>
              <a:ahLst/>
              <a:cxnLst/>
              <a:rect l="l" t="t" r="r" b="b"/>
              <a:pathLst>
                <a:path w="2958" h="9600" extrusionOk="0">
                  <a:moveTo>
                    <a:pt x="0" y="1"/>
                  </a:moveTo>
                  <a:lnTo>
                    <a:pt x="0" y="9600"/>
                  </a:lnTo>
                  <a:lnTo>
                    <a:pt x="2958" y="960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7"/>
            <p:cNvSpPr/>
            <p:nvPr/>
          </p:nvSpPr>
          <p:spPr>
            <a:xfrm>
              <a:off x="4316608" y="4638048"/>
              <a:ext cx="94688" cy="505440"/>
            </a:xfrm>
            <a:custGeom>
              <a:avLst/>
              <a:gdLst/>
              <a:ahLst/>
              <a:cxnLst/>
              <a:rect l="l" t="t" r="r" b="b"/>
              <a:pathLst>
                <a:path w="2959" h="15795" extrusionOk="0">
                  <a:moveTo>
                    <a:pt x="0" y="1"/>
                  </a:moveTo>
                  <a:lnTo>
                    <a:pt x="0" y="15795"/>
                  </a:lnTo>
                  <a:lnTo>
                    <a:pt x="2958" y="1579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7"/>
            <p:cNvSpPr/>
            <p:nvPr/>
          </p:nvSpPr>
          <p:spPr>
            <a:xfrm>
              <a:off x="418086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7"/>
            <p:cNvSpPr/>
            <p:nvPr/>
          </p:nvSpPr>
          <p:spPr>
            <a:xfrm>
              <a:off x="4593408"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7"/>
            <p:cNvSpPr/>
            <p:nvPr/>
          </p:nvSpPr>
          <p:spPr>
            <a:xfrm>
              <a:off x="4457696"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7"/>
            <p:cNvSpPr/>
            <p:nvPr/>
          </p:nvSpPr>
          <p:spPr>
            <a:xfrm>
              <a:off x="4870240" y="4386240"/>
              <a:ext cx="94688" cy="757248"/>
            </a:xfrm>
            <a:custGeom>
              <a:avLst/>
              <a:gdLst/>
              <a:ahLst/>
              <a:cxnLst/>
              <a:rect l="l" t="t" r="r" b="b"/>
              <a:pathLst>
                <a:path w="2959" h="23664" extrusionOk="0">
                  <a:moveTo>
                    <a:pt x="0" y="0"/>
                  </a:moveTo>
                  <a:lnTo>
                    <a:pt x="0" y="23664"/>
                  </a:lnTo>
                  <a:lnTo>
                    <a:pt x="2958" y="23664"/>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7"/>
            <p:cNvSpPr/>
            <p:nvPr/>
          </p:nvSpPr>
          <p:spPr>
            <a:xfrm>
              <a:off x="4734496" y="4457664"/>
              <a:ext cx="94688" cy="685824"/>
            </a:xfrm>
            <a:custGeom>
              <a:avLst/>
              <a:gdLst/>
              <a:ahLst/>
              <a:cxnLst/>
              <a:rect l="l" t="t" r="r" b="b"/>
              <a:pathLst>
                <a:path w="2959" h="21432" extrusionOk="0">
                  <a:moveTo>
                    <a:pt x="1" y="1"/>
                  </a:moveTo>
                  <a:lnTo>
                    <a:pt x="1" y="21432"/>
                  </a:lnTo>
                  <a:lnTo>
                    <a:pt x="2959" y="2143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7"/>
            <p:cNvSpPr/>
            <p:nvPr/>
          </p:nvSpPr>
          <p:spPr>
            <a:xfrm>
              <a:off x="5147072" y="4157632"/>
              <a:ext cx="94656" cy="985856"/>
            </a:xfrm>
            <a:custGeom>
              <a:avLst/>
              <a:gdLst/>
              <a:ahLst/>
              <a:cxnLst/>
              <a:rect l="l" t="t" r="r" b="b"/>
              <a:pathLst>
                <a:path w="2958" h="30808" extrusionOk="0">
                  <a:moveTo>
                    <a:pt x="0" y="1"/>
                  </a:moveTo>
                  <a:lnTo>
                    <a:pt x="0" y="30808"/>
                  </a:lnTo>
                  <a:lnTo>
                    <a:pt x="2958" y="30808"/>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7"/>
            <p:cNvSpPr/>
            <p:nvPr/>
          </p:nvSpPr>
          <p:spPr>
            <a:xfrm>
              <a:off x="5011328" y="4229088"/>
              <a:ext cx="94688" cy="914400"/>
            </a:xfrm>
            <a:custGeom>
              <a:avLst/>
              <a:gdLst/>
              <a:ahLst/>
              <a:cxnLst/>
              <a:rect l="l" t="t" r="r" b="b"/>
              <a:pathLst>
                <a:path w="2959" h="28575" extrusionOk="0">
                  <a:moveTo>
                    <a:pt x="0" y="0"/>
                  </a:moveTo>
                  <a:lnTo>
                    <a:pt x="0" y="28575"/>
                  </a:lnTo>
                  <a:lnTo>
                    <a:pt x="2958" y="2857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7"/>
            <p:cNvSpPr/>
            <p:nvPr/>
          </p:nvSpPr>
          <p:spPr>
            <a:xfrm>
              <a:off x="5425664"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7"/>
            <p:cNvSpPr/>
            <p:nvPr/>
          </p:nvSpPr>
          <p:spPr>
            <a:xfrm>
              <a:off x="5289920" y="4277280"/>
              <a:ext cx="94688" cy="866208"/>
            </a:xfrm>
            <a:custGeom>
              <a:avLst/>
              <a:gdLst/>
              <a:ahLst/>
              <a:cxnLst/>
              <a:rect l="l" t="t" r="r" b="b"/>
              <a:pathLst>
                <a:path w="2959" h="27069" extrusionOk="0">
                  <a:moveTo>
                    <a:pt x="1" y="1"/>
                  </a:moveTo>
                  <a:lnTo>
                    <a:pt x="1" y="27069"/>
                  </a:lnTo>
                  <a:lnTo>
                    <a:pt x="2959" y="2706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7"/>
            <p:cNvSpPr/>
            <p:nvPr/>
          </p:nvSpPr>
          <p:spPr>
            <a:xfrm>
              <a:off x="5702496" y="4721984"/>
              <a:ext cx="94688" cy="421504"/>
            </a:xfrm>
            <a:custGeom>
              <a:avLst/>
              <a:gdLst/>
              <a:ahLst/>
              <a:cxnLst/>
              <a:rect l="l" t="t" r="r" b="b"/>
              <a:pathLst>
                <a:path w="2959"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7"/>
            <p:cNvSpPr/>
            <p:nvPr/>
          </p:nvSpPr>
          <p:spPr>
            <a:xfrm>
              <a:off x="5566752" y="4416608"/>
              <a:ext cx="94688" cy="726880"/>
            </a:xfrm>
            <a:custGeom>
              <a:avLst/>
              <a:gdLst/>
              <a:ahLst/>
              <a:cxnLst/>
              <a:rect l="l" t="t" r="r" b="b"/>
              <a:pathLst>
                <a:path w="2959" h="22715" extrusionOk="0">
                  <a:moveTo>
                    <a:pt x="0" y="0"/>
                  </a:moveTo>
                  <a:lnTo>
                    <a:pt x="0" y="22715"/>
                  </a:lnTo>
                  <a:lnTo>
                    <a:pt x="2958" y="2271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7"/>
            <p:cNvSpPr/>
            <p:nvPr/>
          </p:nvSpPr>
          <p:spPr>
            <a:xfrm>
              <a:off x="5979296" y="4571968"/>
              <a:ext cx="94688" cy="571520"/>
            </a:xfrm>
            <a:custGeom>
              <a:avLst/>
              <a:gdLst/>
              <a:ahLst/>
              <a:cxnLst/>
              <a:rect l="l" t="t" r="r" b="b"/>
              <a:pathLst>
                <a:path w="2959" h="17860" extrusionOk="0">
                  <a:moveTo>
                    <a:pt x="1" y="1"/>
                  </a:moveTo>
                  <a:lnTo>
                    <a:pt x="1" y="17860"/>
                  </a:lnTo>
                  <a:lnTo>
                    <a:pt x="2959" y="17860"/>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7"/>
            <p:cNvSpPr/>
            <p:nvPr/>
          </p:nvSpPr>
          <p:spPr>
            <a:xfrm>
              <a:off x="5843584" y="4813088"/>
              <a:ext cx="94688" cy="330400"/>
            </a:xfrm>
            <a:custGeom>
              <a:avLst/>
              <a:gdLst/>
              <a:ahLst/>
              <a:cxnLst/>
              <a:rect l="l" t="t" r="r" b="b"/>
              <a:pathLst>
                <a:path w="2959" h="10325" extrusionOk="0">
                  <a:moveTo>
                    <a:pt x="0" y="0"/>
                  </a:moveTo>
                  <a:lnTo>
                    <a:pt x="0" y="10325"/>
                  </a:lnTo>
                  <a:lnTo>
                    <a:pt x="2958" y="10325"/>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7"/>
            <p:cNvSpPr/>
            <p:nvPr/>
          </p:nvSpPr>
          <p:spPr>
            <a:xfrm>
              <a:off x="6256128"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7"/>
            <p:cNvSpPr/>
            <p:nvPr/>
          </p:nvSpPr>
          <p:spPr>
            <a:xfrm>
              <a:off x="61203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7"/>
            <p:cNvSpPr/>
            <p:nvPr/>
          </p:nvSpPr>
          <p:spPr>
            <a:xfrm>
              <a:off x="6534720" y="4505888"/>
              <a:ext cx="92896" cy="637600"/>
            </a:xfrm>
            <a:custGeom>
              <a:avLst/>
              <a:gdLst/>
              <a:ahLst/>
              <a:cxnLst/>
              <a:rect l="l" t="t" r="r" b="b"/>
              <a:pathLst>
                <a:path w="2903" h="19925" extrusionOk="0">
                  <a:moveTo>
                    <a:pt x="1" y="1"/>
                  </a:moveTo>
                  <a:lnTo>
                    <a:pt x="1" y="19925"/>
                  </a:lnTo>
                  <a:lnTo>
                    <a:pt x="2903" y="19925"/>
                  </a:lnTo>
                  <a:lnTo>
                    <a:pt x="2903"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7"/>
            <p:cNvSpPr/>
            <p:nvPr/>
          </p:nvSpPr>
          <p:spPr>
            <a:xfrm>
              <a:off x="6399008" y="4739840"/>
              <a:ext cx="92896" cy="403648"/>
            </a:xfrm>
            <a:custGeom>
              <a:avLst/>
              <a:gdLst/>
              <a:ahLst/>
              <a:cxnLst/>
              <a:rect l="l" t="t" r="r" b="b"/>
              <a:pathLst>
                <a:path w="2903" h="12614" extrusionOk="0">
                  <a:moveTo>
                    <a:pt x="0" y="1"/>
                  </a:moveTo>
                  <a:lnTo>
                    <a:pt x="0" y="12614"/>
                  </a:lnTo>
                  <a:lnTo>
                    <a:pt x="2902" y="12614"/>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7"/>
            <p:cNvSpPr/>
            <p:nvPr/>
          </p:nvSpPr>
          <p:spPr>
            <a:xfrm>
              <a:off x="6811552" y="4807712"/>
              <a:ext cx="94688" cy="335776"/>
            </a:xfrm>
            <a:custGeom>
              <a:avLst/>
              <a:gdLst/>
              <a:ahLst/>
              <a:cxnLst/>
              <a:rect l="l" t="t" r="r" b="b"/>
              <a:pathLst>
                <a:path w="2959" h="10493" extrusionOk="0">
                  <a:moveTo>
                    <a:pt x="0" y="1"/>
                  </a:moveTo>
                  <a:lnTo>
                    <a:pt x="0" y="10493"/>
                  </a:lnTo>
                  <a:lnTo>
                    <a:pt x="2958" y="1049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7"/>
            <p:cNvSpPr/>
            <p:nvPr/>
          </p:nvSpPr>
          <p:spPr>
            <a:xfrm>
              <a:off x="6675808" y="4614848"/>
              <a:ext cx="94688" cy="528640"/>
            </a:xfrm>
            <a:custGeom>
              <a:avLst/>
              <a:gdLst/>
              <a:ahLst/>
              <a:cxnLst/>
              <a:rect l="l" t="t" r="r" b="b"/>
              <a:pathLst>
                <a:path w="2959" h="16520" extrusionOk="0">
                  <a:moveTo>
                    <a:pt x="1" y="0"/>
                  </a:moveTo>
                  <a:lnTo>
                    <a:pt x="1" y="16520"/>
                  </a:lnTo>
                  <a:lnTo>
                    <a:pt x="2959" y="16520"/>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7"/>
            <p:cNvSpPr/>
            <p:nvPr/>
          </p:nvSpPr>
          <p:spPr>
            <a:xfrm>
              <a:off x="7088384" y="4739840"/>
              <a:ext cx="94688" cy="403648"/>
            </a:xfrm>
            <a:custGeom>
              <a:avLst/>
              <a:gdLst/>
              <a:ahLst/>
              <a:cxnLst/>
              <a:rect l="l" t="t" r="r" b="b"/>
              <a:pathLst>
                <a:path w="2959" h="12614" extrusionOk="0">
                  <a:moveTo>
                    <a:pt x="0" y="1"/>
                  </a:moveTo>
                  <a:lnTo>
                    <a:pt x="0" y="12614"/>
                  </a:lnTo>
                  <a:lnTo>
                    <a:pt x="2958" y="12614"/>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7"/>
            <p:cNvSpPr/>
            <p:nvPr/>
          </p:nvSpPr>
          <p:spPr>
            <a:xfrm>
              <a:off x="6952640" y="4530912"/>
              <a:ext cx="94688" cy="612576"/>
            </a:xfrm>
            <a:custGeom>
              <a:avLst/>
              <a:gdLst/>
              <a:ahLst/>
              <a:cxnLst/>
              <a:rect l="l" t="t" r="r" b="b"/>
              <a:pathLst>
                <a:path w="2959" h="19143" extrusionOk="0">
                  <a:moveTo>
                    <a:pt x="0" y="0"/>
                  </a:moveTo>
                  <a:lnTo>
                    <a:pt x="0" y="19143"/>
                  </a:lnTo>
                  <a:lnTo>
                    <a:pt x="2958" y="19143"/>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7"/>
            <p:cNvSpPr/>
            <p:nvPr/>
          </p:nvSpPr>
          <p:spPr>
            <a:xfrm>
              <a:off x="7365184" y="4739840"/>
              <a:ext cx="94688" cy="403648"/>
            </a:xfrm>
            <a:custGeom>
              <a:avLst/>
              <a:gdLst/>
              <a:ahLst/>
              <a:cxnLst/>
              <a:rect l="l" t="t" r="r" b="b"/>
              <a:pathLst>
                <a:path w="2959" h="12614" extrusionOk="0">
                  <a:moveTo>
                    <a:pt x="1" y="1"/>
                  </a:moveTo>
                  <a:lnTo>
                    <a:pt x="1" y="12614"/>
                  </a:lnTo>
                  <a:lnTo>
                    <a:pt x="2959" y="12614"/>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7"/>
            <p:cNvSpPr/>
            <p:nvPr/>
          </p:nvSpPr>
          <p:spPr>
            <a:xfrm>
              <a:off x="7229472" y="4825568"/>
              <a:ext cx="94688" cy="317920"/>
            </a:xfrm>
            <a:custGeom>
              <a:avLst/>
              <a:gdLst/>
              <a:ahLst/>
              <a:cxnLst/>
              <a:rect l="l" t="t" r="r" b="b"/>
              <a:pathLst>
                <a:path w="2959" h="9935" extrusionOk="0">
                  <a:moveTo>
                    <a:pt x="0" y="1"/>
                  </a:moveTo>
                  <a:lnTo>
                    <a:pt x="0" y="9935"/>
                  </a:lnTo>
                  <a:lnTo>
                    <a:pt x="2958" y="9935"/>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7"/>
            <p:cNvSpPr/>
            <p:nvPr/>
          </p:nvSpPr>
          <p:spPr>
            <a:xfrm>
              <a:off x="7643808" y="4632704"/>
              <a:ext cx="92896" cy="510784"/>
            </a:xfrm>
            <a:custGeom>
              <a:avLst/>
              <a:gdLst/>
              <a:ahLst/>
              <a:cxnLst/>
              <a:rect l="l" t="t" r="r" b="b"/>
              <a:pathLst>
                <a:path w="2903" h="15962" extrusionOk="0">
                  <a:moveTo>
                    <a:pt x="0" y="0"/>
                  </a:moveTo>
                  <a:lnTo>
                    <a:pt x="0" y="15962"/>
                  </a:lnTo>
                  <a:lnTo>
                    <a:pt x="2902" y="15962"/>
                  </a:lnTo>
                  <a:lnTo>
                    <a:pt x="2902"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7"/>
            <p:cNvSpPr/>
            <p:nvPr/>
          </p:nvSpPr>
          <p:spPr>
            <a:xfrm>
              <a:off x="7506272" y="4963104"/>
              <a:ext cx="94688" cy="180384"/>
            </a:xfrm>
            <a:custGeom>
              <a:avLst/>
              <a:gdLst/>
              <a:ahLst/>
              <a:cxnLst/>
              <a:rect l="l" t="t" r="r" b="b"/>
              <a:pathLst>
                <a:path w="2959" h="5637" extrusionOk="0">
                  <a:moveTo>
                    <a:pt x="1" y="0"/>
                  </a:moveTo>
                  <a:lnTo>
                    <a:pt x="1" y="5637"/>
                  </a:lnTo>
                  <a:lnTo>
                    <a:pt x="2959" y="5637"/>
                  </a:lnTo>
                  <a:lnTo>
                    <a:pt x="2959"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7"/>
            <p:cNvSpPr/>
            <p:nvPr/>
          </p:nvSpPr>
          <p:spPr>
            <a:xfrm>
              <a:off x="7920608" y="4909504"/>
              <a:ext cx="94688" cy="233984"/>
            </a:xfrm>
            <a:custGeom>
              <a:avLst/>
              <a:gdLst/>
              <a:ahLst/>
              <a:cxnLst/>
              <a:rect l="l" t="t" r="r" b="b"/>
              <a:pathLst>
                <a:path w="2959" h="7312" extrusionOk="0">
                  <a:moveTo>
                    <a:pt x="1" y="1"/>
                  </a:moveTo>
                  <a:lnTo>
                    <a:pt x="1" y="7312"/>
                  </a:lnTo>
                  <a:lnTo>
                    <a:pt x="2959" y="731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7"/>
            <p:cNvSpPr/>
            <p:nvPr/>
          </p:nvSpPr>
          <p:spPr>
            <a:xfrm>
              <a:off x="7784896" y="4777344"/>
              <a:ext cx="94688" cy="366144"/>
            </a:xfrm>
            <a:custGeom>
              <a:avLst/>
              <a:gdLst/>
              <a:ahLst/>
              <a:cxnLst/>
              <a:rect l="l" t="t" r="r" b="b"/>
              <a:pathLst>
                <a:path w="2959" h="11442" extrusionOk="0">
                  <a:moveTo>
                    <a:pt x="0" y="1"/>
                  </a:moveTo>
                  <a:lnTo>
                    <a:pt x="0" y="11442"/>
                  </a:lnTo>
                  <a:lnTo>
                    <a:pt x="2958" y="1144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7"/>
            <p:cNvSpPr/>
            <p:nvPr/>
          </p:nvSpPr>
          <p:spPr>
            <a:xfrm>
              <a:off x="8197440" y="4571968"/>
              <a:ext cx="94688" cy="571520"/>
            </a:xfrm>
            <a:custGeom>
              <a:avLst/>
              <a:gdLst/>
              <a:ahLst/>
              <a:cxnLst/>
              <a:rect l="l" t="t" r="r" b="b"/>
              <a:pathLst>
                <a:path w="2959" h="17860" extrusionOk="0">
                  <a:moveTo>
                    <a:pt x="0" y="1"/>
                  </a:moveTo>
                  <a:lnTo>
                    <a:pt x="0" y="17860"/>
                  </a:lnTo>
                  <a:lnTo>
                    <a:pt x="2958" y="17860"/>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7"/>
            <p:cNvSpPr/>
            <p:nvPr/>
          </p:nvSpPr>
          <p:spPr>
            <a:xfrm>
              <a:off x="8061696" y="4777344"/>
              <a:ext cx="94688" cy="366144"/>
            </a:xfrm>
            <a:custGeom>
              <a:avLst/>
              <a:gdLst/>
              <a:ahLst/>
              <a:cxnLst/>
              <a:rect l="l" t="t" r="r" b="b"/>
              <a:pathLst>
                <a:path w="2959" h="11442" extrusionOk="0">
                  <a:moveTo>
                    <a:pt x="1" y="1"/>
                  </a:moveTo>
                  <a:lnTo>
                    <a:pt x="1" y="11442"/>
                  </a:lnTo>
                  <a:lnTo>
                    <a:pt x="2959" y="11442"/>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7"/>
            <p:cNvSpPr/>
            <p:nvPr/>
          </p:nvSpPr>
          <p:spPr>
            <a:xfrm>
              <a:off x="8474272" y="4721984"/>
              <a:ext cx="94656" cy="421504"/>
            </a:xfrm>
            <a:custGeom>
              <a:avLst/>
              <a:gdLst/>
              <a:ahLst/>
              <a:cxnLst/>
              <a:rect l="l" t="t" r="r" b="b"/>
              <a:pathLst>
                <a:path w="2958" h="13172" extrusionOk="0">
                  <a:moveTo>
                    <a:pt x="0" y="1"/>
                  </a:moveTo>
                  <a:lnTo>
                    <a:pt x="0" y="13172"/>
                  </a:lnTo>
                  <a:lnTo>
                    <a:pt x="2958" y="13172"/>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7"/>
            <p:cNvSpPr/>
            <p:nvPr/>
          </p:nvSpPr>
          <p:spPr>
            <a:xfrm>
              <a:off x="8338528" y="4488032"/>
              <a:ext cx="94688" cy="655456"/>
            </a:xfrm>
            <a:custGeom>
              <a:avLst/>
              <a:gdLst/>
              <a:ahLst/>
              <a:cxnLst/>
              <a:rect l="l" t="t" r="r" b="b"/>
              <a:pathLst>
                <a:path w="2959" h="20483" extrusionOk="0">
                  <a:moveTo>
                    <a:pt x="0" y="1"/>
                  </a:moveTo>
                  <a:lnTo>
                    <a:pt x="0" y="20483"/>
                  </a:lnTo>
                  <a:lnTo>
                    <a:pt x="2958" y="20483"/>
                  </a:lnTo>
                  <a:lnTo>
                    <a:pt x="2958"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7"/>
            <p:cNvSpPr/>
            <p:nvPr/>
          </p:nvSpPr>
          <p:spPr>
            <a:xfrm>
              <a:off x="8751072" y="4409440"/>
              <a:ext cx="94688" cy="734048"/>
            </a:xfrm>
            <a:custGeom>
              <a:avLst/>
              <a:gdLst/>
              <a:ahLst/>
              <a:cxnLst/>
              <a:rect l="l" t="t" r="r" b="b"/>
              <a:pathLst>
                <a:path w="2959" h="22939" extrusionOk="0">
                  <a:moveTo>
                    <a:pt x="1" y="1"/>
                  </a:moveTo>
                  <a:lnTo>
                    <a:pt x="1" y="22939"/>
                  </a:lnTo>
                  <a:lnTo>
                    <a:pt x="2959" y="22939"/>
                  </a:lnTo>
                  <a:lnTo>
                    <a:pt x="2959"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7"/>
            <p:cNvSpPr/>
            <p:nvPr/>
          </p:nvSpPr>
          <p:spPr>
            <a:xfrm>
              <a:off x="8615360" y="4295168"/>
              <a:ext cx="94688" cy="848320"/>
            </a:xfrm>
            <a:custGeom>
              <a:avLst/>
              <a:gdLst/>
              <a:ahLst/>
              <a:cxnLst/>
              <a:rect l="l" t="t" r="r" b="b"/>
              <a:pathLst>
                <a:path w="2959" h="26510" extrusionOk="0">
                  <a:moveTo>
                    <a:pt x="0" y="0"/>
                  </a:moveTo>
                  <a:lnTo>
                    <a:pt x="0" y="26510"/>
                  </a:lnTo>
                  <a:lnTo>
                    <a:pt x="2958" y="26510"/>
                  </a:lnTo>
                  <a:lnTo>
                    <a:pt x="2958"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7"/>
            <p:cNvSpPr/>
            <p:nvPr/>
          </p:nvSpPr>
          <p:spPr>
            <a:xfrm>
              <a:off x="9029696" y="4409440"/>
              <a:ext cx="92896" cy="734048"/>
            </a:xfrm>
            <a:custGeom>
              <a:avLst/>
              <a:gdLst/>
              <a:ahLst/>
              <a:cxnLst/>
              <a:rect l="l" t="t" r="r" b="b"/>
              <a:pathLst>
                <a:path w="2903" h="22939" extrusionOk="0">
                  <a:moveTo>
                    <a:pt x="0" y="1"/>
                  </a:moveTo>
                  <a:lnTo>
                    <a:pt x="0" y="22939"/>
                  </a:lnTo>
                  <a:lnTo>
                    <a:pt x="2902" y="22939"/>
                  </a:lnTo>
                  <a:lnTo>
                    <a:pt x="2902" y="1"/>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7"/>
            <p:cNvSpPr/>
            <p:nvPr/>
          </p:nvSpPr>
          <p:spPr>
            <a:xfrm>
              <a:off x="8893952" y="4180864"/>
              <a:ext cx="92896" cy="962624"/>
            </a:xfrm>
            <a:custGeom>
              <a:avLst/>
              <a:gdLst/>
              <a:ahLst/>
              <a:cxnLst/>
              <a:rect l="l" t="t" r="r" b="b"/>
              <a:pathLst>
                <a:path w="2903" h="30082" extrusionOk="0">
                  <a:moveTo>
                    <a:pt x="1" y="0"/>
                  </a:moveTo>
                  <a:lnTo>
                    <a:pt x="1" y="30082"/>
                  </a:lnTo>
                  <a:lnTo>
                    <a:pt x="2903" y="30082"/>
                  </a:lnTo>
                  <a:lnTo>
                    <a:pt x="2903" y="0"/>
                  </a:lnTo>
                  <a:close/>
                </a:path>
              </a:pathLst>
            </a:custGeom>
            <a:solidFill>
              <a:srgbClr val="FFFFFF">
                <a:alpha val="1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38" name="Google Shape;438;p7"/>
          <p:cNvSpPr/>
          <p:nvPr/>
        </p:nvSpPr>
        <p:spPr>
          <a:xfrm>
            <a:off x="0" y="3579000"/>
            <a:ext cx="9144000" cy="1293056"/>
          </a:xfrm>
          <a:custGeom>
            <a:avLst/>
            <a:gdLst/>
            <a:ahLst/>
            <a:cxnLst/>
            <a:rect l="l" t="t" r="r" b="b"/>
            <a:pathLst>
              <a:path w="285750" h="40408" extrusionOk="0">
                <a:moveTo>
                  <a:pt x="160288" y="224"/>
                </a:moveTo>
                <a:lnTo>
                  <a:pt x="160455" y="279"/>
                </a:lnTo>
                <a:lnTo>
                  <a:pt x="160623" y="335"/>
                </a:lnTo>
                <a:lnTo>
                  <a:pt x="160679" y="503"/>
                </a:lnTo>
                <a:lnTo>
                  <a:pt x="160734" y="670"/>
                </a:lnTo>
                <a:lnTo>
                  <a:pt x="160679" y="838"/>
                </a:lnTo>
                <a:lnTo>
                  <a:pt x="160623" y="1005"/>
                </a:lnTo>
                <a:lnTo>
                  <a:pt x="160455" y="1061"/>
                </a:lnTo>
                <a:lnTo>
                  <a:pt x="160288" y="1117"/>
                </a:lnTo>
                <a:lnTo>
                  <a:pt x="160120" y="1061"/>
                </a:lnTo>
                <a:lnTo>
                  <a:pt x="159953" y="1005"/>
                </a:lnTo>
                <a:lnTo>
                  <a:pt x="159897" y="838"/>
                </a:lnTo>
                <a:lnTo>
                  <a:pt x="159841" y="670"/>
                </a:lnTo>
                <a:lnTo>
                  <a:pt x="159897" y="503"/>
                </a:lnTo>
                <a:lnTo>
                  <a:pt x="159953" y="335"/>
                </a:lnTo>
                <a:lnTo>
                  <a:pt x="160120" y="279"/>
                </a:lnTo>
                <a:lnTo>
                  <a:pt x="160288" y="224"/>
                </a:lnTo>
                <a:close/>
                <a:moveTo>
                  <a:pt x="264319" y="670"/>
                </a:moveTo>
                <a:lnTo>
                  <a:pt x="264486" y="726"/>
                </a:lnTo>
                <a:lnTo>
                  <a:pt x="264654" y="782"/>
                </a:lnTo>
                <a:lnTo>
                  <a:pt x="264709" y="949"/>
                </a:lnTo>
                <a:lnTo>
                  <a:pt x="264765" y="1117"/>
                </a:lnTo>
                <a:lnTo>
                  <a:pt x="264709" y="1284"/>
                </a:lnTo>
                <a:lnTo>
                  <a:pt x="264654" y="1451"/>
                </a:lnTo>
                <a:lnTo>
                  <a:pt x="264486" y="1507"/>
                </a:lnTo>
                <a:lnTo>
                  <a:pt x="264319" y="1563"/>
                </a:lnTo>
                <a:lnTo>
                  <a:pt x="264151" y="1507"/>
                </a:lnTo>
                <a:lnTo>
                  <a:pt x="263984" y="1451"/>
                </a:lnTo>
                <a:lnTo>
                  <a:pt x="263928" y="1284"/>
                </a:lnTo>
                <a:lnTo>
                  <a:pt x="263872" y="1117"/>
                </a:lnTo>
                <a:lnTo>
                  <a:pt x="263928" y="949"/>
                </a:lnTo>
                <a:lnTo>
                  <a:pt x="263984" y="782"/>
                </a:lnTo>
                <a:lnTo>
                  <a:pt x="264151" y="726"/>
                </a:lnTo>
                <a:lnTo>
                  <a:pt x="264319" y="670"/>
                </a:lnTo>
                <a:close/>
                <a:moveTo>
                  <a:pt x="281508" y="2902"/>
                </a:moveTo>
                <a:lnTo>
                  <a:pt x="281676" y="2958"/>
                </a:lnTo>
                <a:lnTo>
                  <a:pt x="281843" y="3014"/>
                </a:lnTo>
                <a:lnTo>
                  <a:pt x="281899" y="3182"/>
                </a:lnTo>
                <a:lnTo>
                  <a:pt x="281955" y="3349"/>
                </a:lnTo>
                <a:lnTo>
                  <a:pt x="281899" y="3516"/>
                </a:lnTo>
                <a:lnTo>
                  <a:pt x="281843" y="3684"/>
                </a:lnTo>
                <a:lnTo>
                  <a:pt x="281676" y="3740"/>
                </a:lnTo>
                <a:lnTo>
                  <a:pt x="281508" y="3795"/>
                </a:lnTo>
                <a:lnTo>
                  <a:pt x="281341" y="3740"/>
                </a:lnTo>
                <a:lnTo>
                  <a:pt x="281174" y="3684"/>
                </a:lnTo>
                <a:lnTo>
                  <a:pt x="281118" y="3516"/>
                </a:lnTo>
                <a:lnTo>
                  <a:pt x="281062" y="3349"/>
                </a:lnTo>
                <a:lnTo>
                  <a:pt x="281118" y="3182"/>
                </a:lnTo>
                <a:lnTo>
                  <a:pt x="281174" y="3014"/>
                </a:lnTo>
                <a:lnTo>
                  <a:pt x="281341" y="2958"/>
                </a:lnTo>
                <a:lnTo>
                  <a:pt x="281508" y="2902"/>
                </a:lnTo>
                <a:close/>
                <a:moveTo>
                  <a:pt x="177701" y="6251"/>
                </a:moveTo>
                <a:lnTo>
                  <a:pt x="177868" y="6307"/>
                </a:lnTo>
                <a:lnTo>
                  <a:pt x="178036" y="6363"/>
                </a:lnTo>
                <a:lnTo>
                  <a:pt x="178091" y="6530"/>
                </a:lnTo>
                <a:lnTo>
                  <a:pt x="178147" y="6698"/>
                </a:lnTo>
                <a:lnTo>
                  <a:pt x="178091" y="6865"/>
                </a:lnTo>
                <a:lnTo>
                  <a:pt x="178036" y="7032"/>
                </a:lnTo>
                <a:lnTo>
                  <a:pt x="177868" y="7088"/>
                </a:lnTo>
                <a:lnTo>
                  <a:pt x="177701" y="7144"/>
                </a:lnTo>
                <a:lnTo>
                  <a:pt x="177533" y="7088"/>
                </a:lnTo>
                <a:lnTo>
                  <a:pt x="177366" y="7032"/>
                </a:lnTo>
                <a:lnTo>
                  <a:pt x="177310" y="6865"/>
                </a:lnTo>
                <a:lnTo>
                  <a:pt x="177254" y="6698"/>
                </a:lnTo>
                <a:lnTo>
                  <a:pt x="177310" y="6530"/>
                </a:lnTo>
                <a:lnTo>
                  <a:pt x="177366" y="6363"/>
                </a:lnTo>
                <a:lnTo>
                  <a:pt x="177533" y="6307"/>
                </a:lnTo>
                <a:lnTo>
                  <a:pt x="177701" y="6251"/>
                </a:lnTo>
                <a:close/>
                <a:moveTo>
                  <a:pt x="90860" y="12055"/>
                </a:moveTo>
                <a:lnTo>
                  <a:pt x="91027" y="12111"/>
                </a:lnTo>
                <a:lnTo>
                  <a:pt x="91194" y="12167"/>
                </a:lnTo>
                <a:lnTo>
                  <a:pt x="91250" y="12334"/>
                </a:lnTo>
                <a:lnTo>
                  <a:pt x="91306" y="12502"/>
                </a:lnTo>
                <a:lnTo>
                  <a:pt x="91250" y="12669"/>
                </a:lnTo>
                <a:lnTo>
                  <a:pt x="91194" y="12837"/>
                </a:lnTo>
                <a:lnTo>
                  <a:pt x="91027" y="12893"/>
                </a:lnTo>
                <a:lnTo>
                  <a:pt x="90860" y="12948"/>
                </a:lnTo>
                <a:lnTo>
                  <a:pt x="90692" y="12893"/>
                </a:lnTo>
                <a:lnTo>
                  <a:pt x="90525" y="12837"/>
                </a:lnTo>
                <a:lnTo>
                  <a:pt x="90469" y="12669"/>
                </a:lnTo>
                <a:lnTo>
                  <a:pt x="90413" y="12502"/>
                </a:lnTo>
                <a:lnTo>
                  <a:pt x="90469" y="12334"/>
                </a:lnTo>
                <a:lnTo>
                  <a:pt x="90525" y="12167"/>
                </a:lnTo>
                <a:lnTo>
                  <a:pt x="90692" y="12111"/>
                </a:lnTo>
                <a:lnTo>
                  <a:pt x="90860" y="12055"/>
                </a:lnTo>
                <a:close/>
                <a:moveTo>
                  <a:pt x="246683" y="15404"/>
                </a:moveTo>
                <a:lnTo>
                  <a:pt x="246850" y="15460"/>
                </a:lnTo>
                <a:lnTo>
                  <a:pt x="247017" y="15516"/>
                </a:lnTo>
                <a:lnTo>
                  <a:pt x="247073" y="15683"/>
                </a:lnTo>
                <a:lnTo>
                  <a:pt x="247129" y="15851"/>
                </a:lnTo>
                <a:lnTo>
                  <a:pt x="247073" y="16018"/>
                </a:lnTo>
                <a:lnTo>
                  <a:pt x="247017" y="16185"/>
                </a:lnTo>
                <a:lnTo>
                  <a:pt x="246850" y="16241"/>
                </a:lnTo>
                <a:lnTo>
                  <a:pt x="246683" y="16297"/>
                </a:lnTo>
                <a:lnTo>
                  <a:pt x="246515" y="16241"/>
                </a:lnTo>
                <a:lnTo>
                  <a:pt x="246348" y="16185"/>
                </a:lnTo>
                <a:lnTo>
                  <a:pt x="246292" y="16018"/>
                </a:lnTo>
                <a:lnTo>
                  <a:pt x="246236" y="15851"/>
                </a:lnTo>
                <a:lnTo>
                  <a:pt x="246292" y="15683"/>
                </a:lnTo>
                <a:lnTo>
                  <a:pt x="246348" y="15516"/>
                </a:lnTo>
                <a:lnTo>
                  <a:pt x="246515" y="15460"/>
                </a:lnTo>
                <a:lnTo>
                  <a:pt x="246683" y="15404"/>
                </a:lnTo>
                <a:close/>
                <a:moveTo>
                  <a:pt x="142875" y="15627"/>
                </a:moveTo>
                <a:lnTo>
                  <a:pt x="143042" y="15683"/>
                </a:lnTo>
                <a:lnTo>
                  <a:pt x="143210" y="15739"/>
                </a:lnTo>
                <a:lnTo>
                  <a:pt x="143266" y="15906"/>
                </a:lnTo>
                <a:lnTo>
                  <a:pt x="143321" y="16074"/>
                </a:lnTo>
                <a:lnTo>
                  <a:pt x="143266" y="16241"/>
                </a:lnTo>
                <a:lnTo>
                  <a:pt x="143210" y="16409"/>
                </a:lnTo>
                <a:lnTo>
                  <a:pt x="143042" y="16464"/>
                </a:lnTo>
                <a:lnTo>
                  <a:pt x="142875" y="16520"/>
                </a:lnTo>
                <a:lnTo>
                  <a:pt x="142708" y="16464"/>
                </a:lnTo>
                <a:lnTo>
                  <a:pt x="142540" y="16409"/>
                </a:lnTo>
                <a:lnTo>
                  <a:pt x="142484" y="16241"/>
                </a:lnTo>
                <a:lnTo>
                  <a:pt x="142429" y="16074"/>
                </a:lnTo>
                <a:lnTo>
                  <a:pt x="142484" y="15906"/>
                </a:lnTo>
                <a:lnTo>
                  <a:pt x="142540" y="15739"/>
                </a:lnTo>
                <a:lnTo>
                  <a:pt x="142708" y="15683"/>
                </a:lnTo>
                <a:lnTo>
                  <a:pt x="142875" y="15627"/>
                </a:lnTo>
                <a:close/>
                <a:moveTo>
                  <a:pt x="125685" y="17413"/>
                </a:moveTo>
                <a:lnTo>
                  <a:pt x="125853" y="17469"/>
                </a:lnTo>
                <a:lnTo>
                  <a:pt x="126020" y="17525"/>
                </a:lnTo>
                <a:lnTo>
                  <a:pt x="126076" y="17692"/>
                </a:lnTo>
                <a:lnTo>
                  <a:pt x="126132" y="17860"/>
                </a:lnTo>
                <a:lnTo>
                  <a:pt x="126076" y="18027"/>
                </a:lnTo>
                <a:lnTo>
                  <a:pt x="126020" y="18195"/>
                </a:lnTo>
                <a:lnTo>
                  <a:pt x="125853" y="18250"/>
                </a:lnTo>
                <a:lnTo>
                  <a:pt x="125685" y="18306"/>
                </a:lnTo>
                <a:lnTo>
                  <a:pt x="125518" y="18250"/>
                </a:lnTo>
                <a:lnTo>
                  <a:pt x="125350" y="18195"/>
                </a:lnTo>
                <a:lnTo>
                  <a:pt x="125295" y="18027"/>
                </a:lnTo>
                <a:lnTo>
                  <a:pt x="125239" y="17860"/>
                </a:lnTo>
                <a:lnTo>
                  <a:pt x="125295" y="17692"/>
                </a:lnTo>
                <a:lnTo>
                  <a:pt x="125350" y="17525"/>
                </a:lnTo>
                <a:lnTo>
                  <a:pt x="125518" y="17469"/>
                </a:lnTo>
                <a:lnTo>
                  <a:pt x="125685" y="17413"/>
                </a:lnTo>
                <a:close/>
                <a:moveTo>
                  <a:pt x="73670" y="17636"/>
                </a:moveTo>
                <a:lnTo>
                  <a:pt x="73837" y="17692"/>
                </a:lnTo>
                <a:lnTo>
                  <a:pt x="74005" y="17748"/>
                </a:lnTo>
                <a:lnTo>
                  <a:pt x="74061" y="17915"/>
                </a:lnTo>
                <a:lnTo>
                  <a:pt x="74116" y="18083"/>
                </a:lnTo>
                <a:lnTo>
                  <a:pt x="74061" y="18250"/>
                </a:lnTo>
                <a:lnTo>
                  <a:pt x="74005" y="18418"/>
                </a:lnTo>
                <a:lnTo>
                  <a:pt x="73837" y="18474"/>
                </a:lnTo>
                <a:lnTo>
                  <a:pt x="73670" y="18529"/>
                </a:lnTo>
                <a:lnTo>
                  <a:pt x="73502" y="18474"/>
                </a:lnTo>
                <a:lnTo>
                  <a:pt x="73335" y="18418"/>
                </a:lnTo>
                <a:lnTo>
                  <a:pt x="73279" y="18250"/>
                </a:lnTo>
                <a:lnTo>
                  <a:pt x="73223" y="18083"/>
                </a:lnTo>
                <a:lnTo>
                  <a:pt x="73279" y="17915"/>
                </a:lnTo>
                <a:lnTo>
                  <a:pt x="73335" y="17748"/>
                </a:lnTo>
                <a:lnTo>
                  <a:pt x="73502" y="17692"/>
                </a:lnTo>
                <a:lnTo>
                  <a:pt x="73670" y="17636"/>
                </a:lnTo>
                <a:close/>
                <a:moveTo>
                  <a:pt x="21543" y="17971"/>
                </a:moveTo>
                <a:lnTo>
                  <a:pt x="21710" y="18027"/>
                </a:lnTo>
                <a:lnTo>
                  <a:pt x="21878" y="18083"/>
                </a:lnTo>
                <a:lnTo>
                  <a:pt x="21934" y="18250"/>
                </a:lnTo>
                <a:lnTo>
                  <a:pt x="21989" y="18418"/>
                </a:lnTo>
                <a:lnTo>
                  <a:pt x="21934" y="18585"/>
                </a:lnTo>
                <a:lnTo>
                  <a:pt x="21878" y="18753"/>
                </a:lnTo>
                <a:lnTo>
                  <a:pt x="21710" y="18808"/>
                </a:lnTo>
                <a:lnTo>
                  <a:pt x="21543" y="18864"/>
                </a:lnTo>
                <a:lnTo>
                  <a:pt x="21375" y="18808"/>
                </a:lnTo>
                <a:lnTo>
                  <a:pt x="21208" y="18753"/>
                </a:lnTo>
                <a:lnTo>
                  <a:pt x="21152" y="18585"/>
                </a:lnTo>
                <a:lnTo>
                  <a:pt x="21096" y="18418"/>
                </a:lnTo>
                <a:lnTo>
                  <a:pt x="21152" y="18250"/>
                </a:lnTo>
                <a:lnTo>
                  <a:pt x="21208" y="18083"/>
                </a:lnTo>
                <a:lnTo>
                  <a:pt x="21375" y="18027"/>
                </a:lnTo>
                <a:lnTo>
                  <a:pt x="21543" y="17971"/>
                </a:lnTo>
                <a:close/>
                <a:moveTo>
                  <a:pt x="229716" y="22101"/>
                </a:moveTo>
                <a:lnTo>
                  <a:pt x="229884" y="22157"/>
                </a:lnTo>
                <a:lnTo>
                  <a:pt x="230051" y="22213"/>
                </a:lnTo>
                <a:lnTo>
                  <a:pt x="230107" y="22380"/>
                </a:lnTo>
                <a:lnTo>
                  <a:pt x="230163" y="22548"/>
                </a:lnTo>
                <a:lnTo>
                  <a:pt x="230107" y="22715"/>
                </a:lnTo>
                <a:lnTo>
                  <a:pt x="230051" y="22883"/>
                </a:lnTo>
                <a:lnTo>
                  <a:pt x="229884" y="22938"/>
                </a:lnTo>
                <a:lnTo>
                  <a:pt x="229716" y="22994"/>
                </a:lnTo>
                <a:lnTo>
                  <a:pt x="229549" y="22938"/>
                </a:lnTo>
                <a:lnTo>
                  <a:pt x="229381" y="22883"/>
                </a:lnTo>
                <a:lnTo>
                  <a:pt x="229326" y="22715"/>
                </a:lnTo>
                <a:lnTo>
                  <a:pt x="229270" y="22548"/>
                </a:lnTo>
                <a:lnTo>
                  <a:pt x="229326" y="22380"/>
                </a:lnTo>
                <a:lnTo>
                  <a:pt x="229381" y="22213"/>
                </a:lnTo>
                <a:lnTo>
                  <a:pt x="229549" y="22157"/>
                </a:lnTo>
                <a:lnTo>
                  <a:pt x="229716" y="22101"/>
                </a:lnTo>
                <a:close/>
                <a:moveTo>
                  <a:pt x="194890" y="25450"/>
                </a:moveTo>
                <a:lnTo>
                  <a:pt x="195058" y="25506"/>
                </a:lnTo>
                <a:lnTo>
                  <a:pt x="195225" y="25562"/>
                </a:lnTo>
                <a:lnTo>
                  <a:pt x="195281" y="25729"/>
                </a:lnTo>
                <a:lnTo>
                  <a:pt x="195337" y="25896"/>
                </a:lnTo>
                <a:lnTo>
                  <a:pt x="195281" y="26064"/>
                </a:lnTo>
                <a:lnTo>
                  <a:pt x="195225" y="26231"/>
                </a:lnTo>
                <a:lnTo>
                  <a:pt x="195058" y="26287"/>
                </a:lnTo>
                <a:lnTo>
                  <a:pt x="194890" y="26343"/>
                </a:lnTo>
                <a:lnTo>
                  <a:pt x="194723" y="26287"/>
                </a:lnTo>
                <a:lnTo>
                  <a:pt x="194556" y="26231"/>
                </a:lnTo>
                <a:lnTo>
                  <a:pt x="194500" y="26064"/>
                </a:lnTo>
                <a:lnTo>
                  <a:pt x="194444" y="25896"/>
                </a:lnTo>
                <a:lnTo>
                  <a:pt x="194500" y="25729"/>
                </a:lnTo>
                <a:lnTo>
                  <a:pt x="194556" y="25562"/>
                </a:lnTo>
                <a:lnTo>
                  <a:pt x="194723" y="25506"/>
                </a:lnTo>
                <a:lnTo>
                  <a:pt x="194890" y="25450"/>
                </a:lnTo>
                <a:close/>
                <a:moveTo>
                  <a:pt x="4465" y="26789"/>
                </a:moveTo>
                <a:lnTo>
                  <a:pt x="4632" y="26845"/>
                </a:lnTo>
                <a:lnTo>
                  <a:pt x="4800" y="26901"/>
                </a:lnTo>
                <a:lnTo>
                  <a:pt x="4856" y="27068"/>
                </a:lnTo>
                <a:lnTo>
                  <a:pt x="4911" y="27236"/>
                </a:lnTo>
                <a:lnTo>
                  <a:pt x="4856" y="27403"/>
                </a:lnTo>
                <a:lnTo>
                  <a:pt x="4800" y="27571"/>
                </a:lnTo>
                <a:lnTo>
                  <a:pt x="4632" y="27627"/>
                </a:lnTo>
                <a:lnTo>
                  <a:pt x="4465" y="27682"/>
                </a:lnTo>
                <a:lnTo>
                  <a:pt x="4297" y="27627"/>
                </a:lnTo>
                <a:lnTo>
                  <a:pt x="4130" y="27571"/>
                </a:lnTo>
                <a:lnTo>
                  <a:pt x="4074" y="27403"/>
                </a:lnTo>
                <a:lnTo>
                  <a:pt x="4018" y="27236"/>
                </a:lnTo>
                <a:lnTo>
                  <a:pt x="4074" y="27068"/>
                </a:lnTo>
                <a:lnTo>
                  <a:pt x="4130" y="26901"/>
                </a:lnTo>
                <a:lnTo>
                  <a:pt x="4297" y="26845"/>
                </a:lnTo>
                <a:lnTo>
                  <a:pt x="4465" y="26789"/>
                </a:lnTo>
                <a:close/>
                <a:moveTo>
                  <a:pt x="108272" y="29915"/>
                </a:moveTo>
                <a:lnTo>
                  <a:pt x="108440" y="29971"/>
                </a:lnTo>
                <a:lnTo>
                  <a:pt x="108607" y="30026"/>
                </a:lnTo>
                <a:lnTo>
                  <a:pt x="108663" y="30194"/>
                </a:lnTo>
                <a:lnTo>
                  <a:pt x="108719" y="30361"/>
                </a:lnTo>
                <a:lnTo>
                  <a:pt x="108663" y="30529"/>
                </a:lnTo>
                <a:lnTo>
                  <a:pt x="108607" y="30696"/>
                </a:lnTo>
                <a:lnTo>
                  <a:pt x="108440" y="30752"/>
                </a:lnTo>
                <a:lnTo>
                  <a:pt x="108272" y="30808"/>
                </a:lnTo>
                <a:lnTo>
                  <a:pt x="108105" y="30752"/>
                </a:lnTo>
                <a:lnTo>
                  <a:pt x="107938" y="30696"/>
                </a:lnTo>
                <a:lnTo>
                  <a:pt x="107882" y="30529"/>
                </a:lnTo>
                <a:lnTo>
                  <a:pt x="107826" y="30361"/>
                </a:lnTo>
                <a:lnTo>
                  <a:pt x="107882" y="30194"/>
                </a:lnTo>
                <a:lnTo>
                  <a:pt x="107938" y="30026"/>
                </a:lnTo>
                <a:lnTo>
                  <a:pt x="108105" y="29971"/>
                </a:lnTo>
                <a:lnTo>
                  <a:pt x="108272" y="29915"/>
                </a:lnTo>
                <a:close/>
                <a:moveTo>
                  <a:pt x="212080" y="32147"/>
                </a:moveTo>
                <a:lnTo>
                  <a:pt x="212248" y="32203"/>
                </a:lnTo>
                <a:lnTo>
                  <a:pt x="212415" y="32259"/>
                </a:lnTo>
                <a:lnTo>
                  <a:pt x="212471" y="32426"/>
                </a:lnTo>
                <a:lnTo>
                  <a:pt x="212527" y="32594"/>
                </a:lnTo>
                <a:lnTo>
                  <a:pt x="212471" y="32761"/>
                </a:lnTo>
                <a:lnTo>
                  <a:pt x="212415" y="32928"/>
                </a:lnTo>
                <a:lnTo>
                  <a:pt x="212248" y="32984"/>
                </a:lnTo>
                <a:lnTo>
                  <a:pt x="212080" y="33040"/>
                </a:lnTo>
                <a:lnTo>
                  <a:pt x="211913" y="32984"/>
                </a:lnTo>
                <a:lnTo>
                  <a:pt x="211745" y="32928"/>
                </a:lnTo>
                <a:lnTo>
                  <a:pt x="211689" y="32761"/>
                </a:lnTo>
                <a:lnTo>
                  <a:pt x="211634" y="32594"/>
                </a:lnTo>
                <a:lnTo>
                  <a:pt x="211689" y="32426"/>
                </a:lnTo>
                <a:lnTo>
                  <a:pt x="211745" y="32259"/>
                </a:lnTo>
                <a:lnTo>
                  <a:pt x="211913" y="32203"/>
                </a:lnTo>
                <a:lnTo>
                  <a:pt x="212080" y="32147"/>
                </a:lnTo>
                <a:close/>
                <a:moveTo>
                  <a:pt x="56257" y="36389"/>
                </a:moveTo>
                <a:lnTo>
                  <a:pt x="56424" y="36445"/>
                </a:lnTo>
                <a:lnTo>
                  <a:pt x="56592" y="36500"/>
                </a:lnTo>
                <a:lnTo>
                  <a:pt x="56648" y="36668"/>
                </a:lnTo>
                <a:lnTo>
                  <a:pt x="56704" y="36835"/>
                </a:lnTo>
                <a:lnTo>
                  <a:pt x="56648" y="37003"/>
                </a:lnTo>
                <a:lnTo>
                  <a:pt x="56592" y="37170"/>
                </a:lnTo>
                <a:lnTo>
                  <a:pt x="56424" y="37226"/>
                </a:lnTo>
                <a:lnTo>
                  <a:pt x="56257" y="37282"/>
                </a:lnTo>
                <a:lnTo>
                  <a:pt x="56090" y="37226"/>
                </a:lnTo>
                <a:lnTo>
                  <a:pt x="55922" y="37170"/>
                </a:lnTo>
                <a:lnTo>
                  <a:pt x="55866" y="37003"/>
                </a:lnTo>
                <a:lnTo>
                  <a:pt x="55811" y="36835"/>
                </a:lnTo>
                <a:lnTo>
                  <a:pt x="55866" y="36668"/>
                </a:lnTo>
                <a:lnTo>
                  <a:pt x="55922" y="36500"/>
                </a:lnTo>
                <a:lnTo>
                  <a:pt x="56090" y="36445"/>
                </a:lnTo>
                <a:lnTo>
                  <a:pt x="56257" y="36389"/>
                </a:lnTo>
                <a:close/>
                <a:moveTo>
                  <a:pt x="39067" y="39291"/>
                </a:moveTo>
                <a:lnTo>
                  <a:pt x="39235" y="39347"/>
                </a:lnTo>
                <a:lnTo>
                  <a:pt x="39402" y="39403"/>
                </a:lnTo>
                <a:lnTo>
                  <a:pt x="39458" y="39570"/>
                </a:lnTo>
                <a:lnTo>
                  <a:pt x="39514" y="39737"/>
                </a:lnTo>
                <a:lnTo>
                  <a:pt x="39458" y="39905"/>
                </a:lnTo>
                <a:lnTo>
                  <a:pt x="39402" y="40072"/>
                </a:lnTo>
                <a:lnTo>
                  <a:pt x="39235" y="40128"/>
                </a:lnTo>
                <a:lnTo>
                  <a:pt x="39067" y="40184"/>
                </a:lnTo>
                <a:lnTo>
                  <a:pt x="38900" y="40128"/>
                </a:lnTo>
                <a:lnTo>
                  <a:pt x="38733" y="40072"/>
                </a:lnTo>
                <a:lnTo>
                  <a:pt x="38677" y="39905"/>
                </a:lnTo>
                <a:lnTo>
                  <a:pt x="38621" y="39737"/>
                </a:lnTo>
                <a:lnTo>
                  <a:pt x="38677" y="39570"/>
                </a:lnTo>
                <a:lnTo>
                  <a:pt x="38733" y="39403"/>
                </a:lnTo>
                <a:lnTo>
                  <a:pt x="38900" y="39347"/>
                </a:lnTo>
                <a:lnTo>
                  <a:pt x="39067" y="39291"/>
                </a:lnTo>
                <a:close/>
                <a:moveTo>
                  <a:pt x="160288" y="0"/>
                </a:moveTo>
                <a:lnTo>
                  <a:pt x="160009" y="56"/>
                </a:lnTo>
                <a:lnTo>
                  <a:pt x="159841" y="224"/>
                </a:lnTo>
                <a:lnTo>
                  <a:pt x="159674" y="391"/>
                </a:lnTo>
                <a:lnTo>
                  <a:pt x="159618" y="670"/>
                </a:lnTo>
                <a:lnTo>
                  <a:pt x="159674" y="893"/>
                </a:lnTo>
                <a:lnTo>
                  <a:pt x="143266" y="15571"/>
                </a:lnTo>
                <a:lnTo>
                  <a:pt x="143098" y="15460"/>
                </a:lnTo>
                <a:lnTo>
                  <a:pt x="142875" y="15404"/>
                </a:lnTo>
                <a:lnTo>
                  <a:pt x="142652" y="15460"/>
                </a:lnTo>
                <a:lnTo>
                  <a:pt x="142429" y="15571"/>
                </a:lnTo>
                <a:lnTo>
                  <a:pt x="142317" y="15739"/>
                </a:lnTo>
                <a:lnTo>
                  <a:pt x="142205" y="15906"/>
                </a:lnTo>
                <a:lnTo>
                  <a:pt x="126299" y="17581"/>
                </a:lnTo>
                <a:lnTo>
                  <a:pt x="126188" y="17413"/>
                </a:lnTo>
                <a:lnTo>
                  <a:pt x="126020" y="17302"/>
                </a:lnTo>
                <a:lnTo>
                  <a:pt x="125853" y="17190"/>
                </a:lnTo>
                <a:lnTo>
                  <a:pt x="125685" y="17190"/>
                </a:lnTo>
                <a:lnTo>
                  <a:pt x="125406" y="17246"/>
                </a:lnTo>
                <a:lnTo>
                  <a:pt x="125239" y="17413"/>
                </a:lnTo>
                <a:lnTo>
                  <a:pt x="125071" y="17581"/>
                </a:lnTo>
                <a:lnTo>
                  <a:pt x="125016" y="17860"/>
                </a:lnTo>
                <a:lnTo>
                  <a:pt x="125016" y="18027"/>
                </a:lnTo>
                <a:lnTo>
                  <a:pt x="108775" y="29915"/>
                </a:lnTo>
                <a:lnTo>
                  <a:pt x="108552" y="29747"/>
                </a:lnTo>
                <a:lnTo>
                  <a:pt x="108272" y="29691"/>
                </a:lnTo>
                <a:lnTo>
                  <a:pt x="107993" y="29747"/>
                </a:lnTo>
                <a:lnTo>
                  <a:pt x="107770" y="29915"/>
                </a:lnTo>
                <a:lnTo>
                  <a:pt x="91473" y="12781"/>
                </a:lnTo>
                <a:lnTo>
                  <a:pt x="91529" y="12502"/>
                </a:lnTo>
                <a:lnTo>
                  <a:pt x="91473" y="12223"/>
                </a:lnTo>
                <a:lnTo>
                  <a:pt x="91306" y="12055"/>
                </a:lnTo>
                <a:lnTo>
                  <a:pt x="91139" y="11888"/>
                </a:lnTo>
                <a:lnTo>
                  <a:pt x="90860" y="11832"/>
                </a:lnTo>
                <a:lnTo>
                  <a:pt x="90581" y="11888"/>
                </a:lnTo>
                <a:lnTo>
                  <a:pt x="90413" y="12055"/>
                </a:lnTo>
                <a:lnTo>
                  <a:pt x="90246" y="12223"/>
                </a:lnTo>
                <a:lnTo>
                  <a:pt x="90190" y="12502"/>
                </a:lnTo>
                <a:lnTo>
                  <a:pt x="74172" y="17636"/>
                </a:lnTo>
                <a:lnTo>
                  <a:pt x="73949" y="17469"/>
                </a:lnTo>
                <a:lnTo>
                  <a:pt x="73837" y="17413"/>
                </a:lnTo>
                <a:lnTo>
                  <a:pt x="73670" y="17413"/>
                </a:lnTo>
                <a:lnTo>
                  <a:pt x="73391" y="17469"/>
                </a:lnTo>
                <a:lnTo>
                  <a:pt x="73223" y="17636"/>
                </a:lnTo>
                <a:lnTo>
                  <a:pt x="73056" y="17804"/>
                </a:lnTo>
                <a:lnTo>
                  <a:pt x="73000" y="18083"/>
                </a:lnTo>
                <a:lnTo>
                  <a:pt x="73056" y="18362"/>
                </a:lnTo>
                <a:lnTo>
                  <a:pt x="56759" y="36389"/>
                </a:lnTo>
                <a:lnTo>
                  <a:pt x="56536" y="36221"/>
                </a:lnTo>
                <a:lnTo>
                  <a:pt x="56257" y="36165"/>
                </a:lnTo>
                <a:lnTo>
                  <a:pt x="55978" y="36221"/>
                </a:lnTo>
                <a:lnTo>
                  <a:pt x="55811" y="36389"/>
                </a:lnTo>
                <a:lnTo>
                  <a:pt x="55643" y="36556"/>
                </a:lnTo>
                <a:lnTo>
                  <a:pt x="55587" y="36835"/>
                </a:lnTo>
                <a:lnTo>
                  <a:pt x="55587" y="36947"/>
                </a:lnTo>
                <a:lnTo>
                  <a:pt x="39737" y="39626"/>
                </a:lnTo>
                <a:lnTo>
                  <a:pt x="39737" y="39737"/>
                </a:lnTo>
                <a:lnTo>
                  <a:pt x="39681" y="39458"/>
                </a:lnTo>
                <a:lnTo>
                  <a:pt x="39514" y="39291"/>
                </a:lnTo>
                <a:lnTo>
                  <a:pt x="39346" y="39123"/>
                </a:lnTo>
                <a:lnTo>
                  <a:pt x="39067" y="39068"/>
                </a:lnTo>
                <a:lnTo>
                  <a:pt x="38844" y="39123"/>
                </a:lnTo>
                <a:lnTo>
                  <a:pt x="38621" y="39235"/>
                </a:lnTo>
                <a:lnTo>
                  <a:pt x="22045" y="18864"/>
                </a:lnTo>
                <a:lnTo>
                  <a:pt x="22157" y="18641"/>
                </a:lnTo>
                <a:lnTo>
                  <a:pt x="22213" y="18418"/>
                </a:lnTo>
                <a:lnTo>
                  <a:pt x="22157" y="18139"/>
                </a:lnTo>
                <a:lnTo>
                  <a:pt x="21989" y="17971"/>
                </a:lnTo>
                <a:lnTo>
                  <a:pt x="21822" y="17804"/>
                </a:lnTo>
                <a:lnTo>
                  <a:pt x="21543" y="17748"/>
                </a:lnTo>
                <a:lnTo>
                  <a:pt x="21264" y="17804"/>
                </a:lnTo>
                <a:lnTo>
                  <a:pt x="21096" y="17971"/>
                </a:lnTo>
                <a:lnTo>
                  <a:pt x="20929" y="18139"/>
                </a:lnTo>
                <a:lnTo>
                  <a:pt x="20873" y="18418"/>
                </a:lnTo>
                <a:lnTo>
                  <a:pt x="20929" y="18641"/>
                </a:lnTo>
                <a:lnTo>
                  <a:pt x="4967" y="26789"/>
                </a:lnTo>
                <a:lnTo>
                  <a:pt x="4744" y="26622"/>
                </a:lnTo>
                <a:lnTo>
                  <a:pt x="4465" y="26566"/>
                </a:lnTo>
                <a:lnTo>
                  <a:pt x="4242" y="26622"/>
                </a:lnTo>
                <a:lnTo>
                  <a:pt x="4018" y="26734"/>
                </a:lnTo>
                <a:lnTo>
                  <a:pt x="0" y="24948"/>
                </a:lnTo>
                <a:lnTo>
                  <a:pt x="0" y="25171"/>
                </a:lnTo>
                <a:lnTo>
                  <a:pt x="3851" y="26901"/>
                </a:lnTo>
                <a:lnTo>
                  <a:pt x="3795" y="27068"/>
                </a:lnTo>
                <a:lnTo>
                  <a:pt x="3795" y="27236"/>
                </a:lnTo>
                <a:lnTo>
                  <a:pt x="3851" y="27515"/>
                </a:lnTo>
                <a:lnTo>
                  <a:pt x="4018" y="27682"/>
                </a:lnTo>
                <a:lnTo>
                  <a:pt x="4186" y="27850"/>
                </a:lnTo>
                <a:lnTo>
                  <a:pt x="4465" y="27906"/>
                </a:lnTo>
                <a:lnTo>
                  <a:pt x="4744" y="27850"/>
                </a:lnTo>
                <a:lnTo>
                  <a:pt x="4911" y="27682"/>
                </a:lnTo>
                <a:lnTo>
                  <a:pt x="5079" y="27515"/>
                </a:lnTo>
                <a:lnTo>
                  <a:pt x="5135" y="27236"/>
                </a:lnTo>
                <a:lnTo>
                  <a:pt x="5079" y="27013"/>
                </a:lnTo>
                <a:lnTo>
                  <a:pt x="20985" y="18808"/>
                </a:lnTo>
                <a:lnTo>
                  <a:pt x="21096" y="18920"/>
                </a:lnTo>
                <a:lnTo>
                  <a:pt x="21264" y="19032"/>
                </a:lnTo>
                <a:lnTo>
                  <a:pt x="21375" y="19088"/>
                </a:lnTo>
                <a:lnTo>
                  <a:pt x="21710" y="19088"/>
                </a:lnTo>
                <a:lnTo>
                  <a:pt x="21878" y="18976"/>
                </a:lnTo>
                <a:lnTo>
                  <a:pt x="38453" y="39458"/>
                </a:lnTo>
                <a:lnTo>
                  <a:pt x="38398" y="39570"/>
                </a:lnTo>
                <a:lnTo>
                  <a:pt x="38398" y="39737"/>
                </a:lnTo>
                <a:lnTo>
                  <a:pt x="38453" y="40016"/>
                </a:lnTo>
                <a:lnTo>
                  <a:pt x="38621" y="40184"/>
                </a:lnTo>
                <a:lnTo>
                  <a:pt x="38788" y="40351"/>
                </a:lnTo>
                <a:lnTo>
                  <a:pt x="39067" y="40407"/>
                </a:lnTo>
                <a:lnTo>
                  <a:pt x="39291" y="40351"/>
                </a:lnTo>
                <a:lnTo>
                  <a:pt x="39514" y="40240"/>
                </a:lnTo>
                <a:lnTo>
                  <a:pt x="39625" y="40072"/>
                </a:lnTo>
                <a:lnTo>
                  <a:pt x="39737" y="39849"/>
                </a:lnTo>
                <a:lnTo>
                  <a:pt x="55699" y="37170"/>
                </a:lnTo>
                <a:lnTo>
                  <a:pt x="55811" y="37282"/>
                </a:lnTo>
                <a:lnTo>
                  <a:pt x="55922" y="37393"/>
                </a:lnTo>
                <a:lnTo>
                  <a:pt x="56090" y="37505"/>
                </a:lnTo>
                <a:lnTo>
                  <a:pt x="56257" y="37505"/>
                </a:lnTo>
                <a:lnTo>
                  <a:pt x="56536" y="37449"/>
                </a:lnTo>
                <a:lnTo>
                  <a:pt x="56704" y="37282"/>
                </a:lnTo>
                <a:lnTo>
                  <a:pt x="56871" y="37114"/>
                </a:lnTo>
                <a:lnTo>
                  <a:pt x="56927" y="36835"/>
                </a:lnTo>
                <a:lnTo>
                  <a:pt x="56871" y="36556"/>
                </a:lnTo>
                <a:lnTo>
                  <a:pt x="73168" y="18529"/>
                </a:lnTo>
                <a:lnTo>
                  <a:pt x="73391" y="18697"/>
                </a:lnTo>
                <a:lnTo>
                  <a:pt x="73670" y="18753"/>
                </a:lnTo>
                <a:lnTo>
                  <a:pt x="73949" y="18697"/>
                </a:lnTo>
                <a:lnTo>
                  <a:pt x="74116" y="18529"/>
                </a:lnTo>
                <a:lnTo>
                  <a:pt x="74284" y="18362"/>
                </a:lnTo>
                <a:lnTo>
                  <a:pt x="74340" y="18083"/>
                </a:lnTo>
                <a:lnTo>
                  <a:pt x="74284" y="17860"/>
                </a:lnTo>
                <a:lnTo>
                  <a:pt x="90246" y="12725"/>
                </a:lnTo>
                <a:lnTo>
                  <a:pt x="90357" y="12893"/>
                </a:lnTo>
                <a:lnTo>
                  <a:pt x="90469" y="13060"/>
                </a:lnTo>
                <a:lnTo>
                  <a:pt x="90636" y="13116"/>
                </a:lnTo>
                <a:lnTo>
                  <a:pt x="90860" y="13172"/>
                </a:lnTo>
                <a:lnTo>
                  <a:pt x="91139" y="13116"/>
                </a:lnTo>
                <a:lnTo>
                  <a:pt x="91362" y="12948"/>
                </a:lnTo>
                <a:lnTo>
                  <a:pt x="107659" y="30082"/>
                </a:lnTo>
                <a:lnTo>
                  <a:pt x="107603" y="30361"/>
                </a:lnTo>
                <a:lnTo>
                  <a:pt x="107659" y="30640"/>
                </a:lnTo>
                <a:lnTo>
                  <a:pt x="107826" y="30808"/>
                </a:lnTo>
                <a:lnTo>
                  <a:pt x="107993" y="30975"/>
                </a:lnTo>
                <a:lnTo>
                  <a:pt x="108272" y="31031"/>
                </a:lnTo>
                <a:lnTo>
                  <a:pt x="108552" y="30975"/>
                </a:lnTo>
                <a:lnTo>
                  <a:pt x="108719" y="30808"/>
                </a:lnTo>
                <a:lnTo>
                  <a:pt x="108886" y="30640"/>
                </a:lnTo>
                <a:lnTo>
                  <a:pt x="108942" y="30361"/>
                </a:lnTo>
                <a:lnTo>
                  <a:pt x="108886" y="30082"/>
                </a:lnTo>
                <a:lnTo>
                  <a:pt x="125127" y="18195"/>
                </a:lnTo>
                <a:lnTo>
                  <a:pt x="125239" y="18362"/>
                </a:lnTo>
                <a:lnTo>
                  <a:pt x="125350" y="18418"/>
                </a:lnTo>
                <a:lnTo>
                  <a:pt x="125518" y="18529"/>
                </a:lnTo>
                <a:lnTo>
                  <a:pt x="125685" y="18529"/>
                </a:lnTo>
                <a:lnTo>
                  <a:pt x="125964" y="18474"/>
                </a:lnTo>
                <a:lnTo>
                  <a:pt x="126132" y="18306"/>
                </a:lnTo>
                <a:lnTo>
                  <a:pt x="126299" y="18139"/>
                </a:lnTo>
                <a:lnTo>
                  <a:pt x="126355" y="17860"/>
                </a:lnTo>
                <a:lnTo>
                  <a:pt x="126355" y="17804"/>
                </a:lnTo>
                <a:lnTo>
                  <a:pt x="142205" y="16130"/>
                </a:lnTo>
                <a:lnTo>
                  <a:pt x="142261" y="16409"/>
                </a:lnTo>
                <a:lnTo>
                  <a:pt x="142429" y="16576"/>
                </a:lnTo>
                <a:lnTo>
                  <a:pt x="142652" y="16688"/>
                </a:lnTo>
                <a:lnTo>
                  <a:pt x="142875" y="16743"/>
                </a:lnTo>
                <a:lnTo>
                  <a:pt x="143154" y="16688"/>
                </a:lnTo>
                <a:lnTo>
                  <a:pt x="143321" y="16520"/>
                </a:lnTo>
                <a:lnTo>
                  <a:pt x="143489" y="16353"/>
                </a:lnTo>
                <a:lnTo>
                  <a:pt x="143545" y="16074"/>
                </a:lnTo>
                <a:lnTo>
                  <a:pt x="143489" y="15906"/>
                </a:lnTo>
                <a:lnTo>
                  <a:pt x="143433" y="15683"/>
                </a:lnTo>
                <a:lnTo>
                  <a:pt x="159786" y="1061"/>
                </a:lnTo>
                <a:lnTo>
                  <a:pt x="160009" y="1284"/>
                </a:lnTo>
                <a:lnTo>
                  <a:pt x="160120" y="1340"/>
                </a:lnTo>
                <a:lnTo>
                  <a:pt x="160288" y="1340"/>
                </a:lnTo>
                <a:lnTo>
                  <a:pt x="160511" y="1284"/>
                </a:lnTo>
                <a:lnTo>
                  <a:pt x="160679" y="1228"/>
                </a:lnTo>
                <a:lnTo>
                  <a:pt x="160790" y="1117"/>
                </a:lnTo>
                <a:lnTo>
                  <a:pt x="160902" y="949"/>
                </a:lnTo>
                <a:lnTo>
                  <a:pt x="177031" y="6530"/>
                </a:lnTo>
                <a:lnTo>
                  <a:pt x="177031" y="6698"/>
                </a:lnTo>
                <a:lnTo>
                  <a:pt x="177087" y="6977"/>
                </a:lnTo>
                <a:lnTo>
                  <a:pt x="177254" y="7144"/>
                </a:lnTo>
                <a:lnTo>
                  <a:pt x="177422" y="7312"/>
                </a:lnTo>
                <a:lnTo>
                  <a:pt x="177701" y="7367"/>
                </a:lnTo>
                <a:lnTo>
                  <a:pt x="177868" y="7367"/>
                </a:lnTo>
                <a:lnTo>
                  <a:pt x="178036" y="7256"/>
                </a:lnTo>
                <a:lnTo>
                  <a:pt x="194388" y="25450"/>
                </a:lnTo>
                <a:lnTo>
                  <a:pt x="194277" y="25673"/>
                </a:lnTo>
                <a:lnTo>
                  <a:pt x="194221" y="25896"/>
                </a:lnTo>
                <a:lnTo>
                  <a:pt x="194277" y="26175"/>
                </a:lnTo>
                <a:lnTo>
                  <a:pt x="194444" y="26343"/>
                </a:lnTo>
                <a:lnTo>
                  <a:pt x="194611" y="26510"/>
                </a:lnTo>
                <a:lnTo>
                  <a:pt x="194890" y="26566"/>
                </a:lnTo>
                <a:lnTo>
                  <a:pt x="195058" y="26566"/>
                </a:lnTo>
                <a:lnTo>
                  <a:pt x="195169" y="26510"/>
                </a:lnTo>
                <a:lnTo>
                  <a:pt x="195337" y="26399"/>
                </a:lnTo>
                <a:lnTo>
                  <a:pt x="195449" y="26287"/>
                </a:lnTo>
                <a:lnTo>
                  <a:pt x="211410" y="32538"/>
                </a:lnTo>
                <a:lnTo>
                  <a:pt x="211410" y="32594"/>
                </a:lnTo>
                <a:lnTo>
                  <a:pt x="211466" y="32873"/>
                </a:lnTo>
                <a:lnTo>
                  <a:pt x="211634" y="33040"/>
                </a:lnTo>
                <a:lnTo>
                  <a:pt x="211801" y="33208"/>
                </a:lnTo>
                <a:lnTo>
                  <a:pt x="212080" y="33263"/>
                </a:lnTo>
                <a:lnTo>
                  <a:pt x="212359" y="33208"/>
                </a:lnTo>
                <a:lnTo>
                  <a:pt x="212527" y="33040"/>
                </a:lnTo>
                <a:lnTo>
                  <a:pt x="212694" y="32873"/>
                </a:lnTo>
                <a:lnTo>
                  <a:pt x="212750" y="32594"/>
                </a:lnTo>
                <a:lnTo>
                  <a:pt x="212750" y="32538"/>
                </a:lnTo>
                <a:lnTo>
                  <a:pt x="229214" y="22994"/>
                </a:lnTo>
                <a:lnTo>
                  <a:pt x="229437" y="23162"/>
                </a:lnTo>
                <a:lnTo>
                  <a:pt x="229716" y="23217"/>
                </a:lnTo>
                <a:lnTo>
                  <a:pt x="229995" y="23162"/>
                </a:lnTo>
                <a:lnTo>
                  <a:pt x="230163" y="22994"/>
                </a:lnTo>
                <a:lnTo>
                  <a:pt x="230330" y="22827"/>
                </a:lnTo>
                <a:lnTo>
                  <a:pt x="230386" y="22548"/>
                </a:lnTo>
                <a:lnTo>
                  <a:pt x="230386" y="22492"/>
                </a:lnTo>
                <a:lnTo>
                  <a:pt x="246180" y="16297"/>
                </a:lnTo>
                <a:lnTo>
                  <a:pt x="246404" y="16464"/>
                </a:lnTo>
                <a:lnTo>
                  <a:pt x="246683" y="16520"/>
                </a:lnTo>
                <a:lnTo>
                  <a:pt x="246962" y="16464"/>
                </a:lnTo>
                <a:lnTo>
                  <a:pt x="247129" y="16297"/>
                </a:lnTo>
                <a:lnTo>
                  <a:pt x="247297" y="16130"/>
                </a:lnTo>
                <a:lnTo>
                  <a:pt x="247352" y="15851"/>
                </a:lnTo>
                <a:lnTo>
                  <a:pt x="247297" y="15683"/>
                </a:lnTo>
                <a:lnTo>
                  <a:pt x="263761" y="1507"/>
                </a:lnTo>
                <a:lnTo>
                  <a:pt x="263872" y="1619"/>
                </a:lnTo>
                <a:lnTo>
                  <a:pt x="264040" y="1730"/>
                </a:lnTo>
                <a:lnTo>
                  <a:pt x="264151" y="1786"/>
                </a:lnTo>
                <a:lnTo>
                  <a:pt x="264319" y="1786"/>
                </a:lnTo>
                <a:lnTo>
                  <a:pt x="264542" y="1730"/>
                </a:lnTo>
                <a:lnTo>
                  <a:pt x="264765" y="1619"/>
                </a:lnTo>
                <a:lnTo>
                  <a:pt x="264877" y="1451"/>
                </a:lnTo>
                <a:lnTo>
                  <a:pt x="264988" y="1228"/>
                </a:lnTo>
                <a:lnTo>
                  <a:pt x="280839" y="3237"/>
                </a:lnTo>
                <a:lnTo>
                  <a:pt x="280839" y="3349"/>
                </a:lnTo>
                <a:lnTo>
                  <a:pt x="280894" y="3628"/>
                </a:lnTo>
                <a:lnTo>
                  <a:pt x="281062" y="3795"/>
                </a:lnTo>
                <a:lnTo>
                  <a:pt x="281229" y="3963"/>
                </a:lnTo>
                <a:lnTo>
                  <a:pt x="281508" y="4019"/>
                </a:lnTo>
                <a:lnTo>
                  <a:pt x="281787" y="3963"/>
                </a:lnTo>
                <a:lnTo>
                  <a:pt x="281955" y="3795"/>
                </a:lnTo>
                <a:lnTo>
                  <a:pt x="282122" y="3628"/>
                </a:lnTo>
                <a:lnTo>
                  <a:pt x="282178" y="3349"/>
                </a:lnTo>
                <a:lnTo>
                  <a:pt x="285750" y="3349"/>
                </a:lnTo>
                <a:lnTo>
                  <a:pt x="285750" y="3126"/>
                </a:lnTo>
                <a:lnTo>
                  <a:pt x="282122" y="3126"/>
                </a:lnTo>
                <a:lnTo>
                  <a:pt x="282067" y="2958"/>
                </a:lnTo>
                <a:lnTo>
                  <a:pt x="281899" y="2791"/>
                </a:lnTo>
                <a:lnTo>
                  <a:pt x="281732" y="2735"/>
                </a:lnTo>
                <a:lnTo>
                  <a:pt x="281508" y="2679"/>
                </a:lnTo>
                <a:lnTo>
                  <a:pt x="281341" y="2679"/>
                </a:lnTo>
                <a:lnTo>
                  <a:pt x="281174" y="2791"/>
                </a:lnTo>
                <a:lnTo>
                  <a:pt x="281006" y="2902"/>
                </a:lnTo>
                <a:lnTo>
                  <a:pt x="280894" y="3014"/>
                </a:lnTo>
                <a:lnTo>
                  <a:pt x="264988" y="1005"/>
                </a:lnTo>
                <a:lnTo>
                  <a:pt x="264877" y="782"/>
                </a:lnTo>
                <a:lnTo>
                  <a:pt x="264765" y="614"/>
                </a:lnTo>
                <a:lnTo>
                  <a:pt x="264542" y="503"/>
                </a:lnTo>
                <a:lnTo>
                  <a:pt x="264319" y="447"/>
                </a:lnTo>
                <a:lnTo>
                  <a:pt x="264040" y="503"/>
                </a:lnTo>
                <a:lnTo>
                  <a:pt x="263872" y="670"/>
                </a:lnTo>
                <a:lnTo>
                  <a:pt x="263705" y="838"/>
                </a:lnTo>
                <a:lnTo>
                  <a:pt x="263649" y="1117"/>
                </a:lnTo>
                <a:lnTo>
                  <a:pt x="263705" y="1284"/>
                </a:lnTo>
                <a:lnTo>
                  <a:pt x="247241" y="15460"/>
                </a:lnTo>
                <a:lnTo>
                  <a:pt x="247129" y="15348"/>
                </a:lnTo>
                <a:lnTo>
                  <a:pt x="246962" y="15237"/>
                </a:lnTo>
                <a:lnTo>
                  <a:pt x="246850" y="15181"/>
                </a:lnTo>
                <a:lnTo>
                  <a:pt x="246683" y="15181"/>
                </a:lnTo>
                <a:lnTo>
                  <a:pt x="246404" y="15237"/>
                </a:lnTo>
                <a:lnTo>
                  <a:pt x="246236" y="15404"/>
                </a:lnTo>
                <a:lnTo>
                  <a:pt x="246069" y="15571"/>
                </a:lnTo>
                <a:lnTo>
                  <a:pt x="246013" y="15851"/>
                </a:lnTo>
                <a:lnTo>
                  <a:pt x="246069" y="16130"/>
                </a:lnTo>
                <a:lnTo>
                  <a:pt x="230330" y="22269"/>
                </a:lnTo>
                <a:lnTo>
                  <a:pt x="230219" y="22101"/>
                </a:lnTo>
                <a:lnTo>
                  <a:pt x="230051" y="21990"/>
                </a:lnTo>
                <a:lnTo>
                  <a:pt x="229884" y="21934"/>
                </a:lnTo>
                <a:lnTo>
                  <a:pt x="229716" y="21878"/>
                </a:lnTo>
                <a:lnTo>
                  <a:pt x="229437" y="21934"/>
                </a:lnTo>
                <a:lnTo>
                  <a:pt x="229270" y="22101"/>
                </a:lnTo>
                <a:lnTo>
                  <a:pt x="229102" y="22269"/>
                </a:lnTo>
                <a:lnTo>
                  <a:pt x="229046" y="22548"/>
                </a:lnTo>
                <a:lnTo>
                  <a:pt x="229102" y="22827"/>
                </a:lnTo>
                <a:lnTo>
                  <a:pt x="212694" y="32315"/>
                </a:lnTo>
                <a:lnTo>
                  <a:pt x="212582" y="32147"/>
                </a:lnTo>
                <a:lnTo>
                  <a:pt x="212415" y="32036"/>
                </a:lnTo>
                <a:lnTo>
                  <a:pt x="212248" y="31924"/>
                </a:lnTo>
                <a:lnTo>
                  <a:pt x="212080" y="31924"/>
                </a:lnTo>
                <a:lnTo>
                  <a:pt x="211913" y="31980"/>
                </a:lnTo>
                <a:lnTo>
                  <a:pt x="211745" y="32036"/>
                </a:lnTo>
                <a:lnTo>
                  <a:pt x="211578" y="32147"/>
                </a:lnTo>
                <a:lnTo>
                  <a:pt x="211466" y="32315"/>
                </a:lnTo>
                <a:lnTo>
                  <a:pt x="195504" y="26120"/>
                </a:lnTo>
                <a:lnTo>
                  <a:pt x="195560" y="25896"/>
                </a:lnTo>
                <a:lnTo>
                  <a:pt x="195504" y="25617"/>
                </a:lnTo>
                <a:lnTo>
                  <a:pt x="195337" y="25450"/>
                </a:lnTo>
                <a:lnTo>
                  <a:pt x="195169" y="25282"/>
                </a:lnTo>
                <a:lnTo>
                  <a:pt x="194890" y="25227"/>
                </a:lnTo>
                <a:lnTo>
                  <a:pt x="194723" y="25227"/>
                </a:lnTo>
                <a:lnTo>
                  <a:pt x="194556" y="25338"/>
                </a:lnTo>
                <a:lnTo>
                  <a:pt x="178203" y="7144"/>
                </a:lnTo>
                <a:lnTo>
                  <a:pt x="178315" y="6921"/>
                </a:lnTo>
                <a:lnTo>
                  <a:pt x="178371" y="6698"/>
                </a:lnTo>
                <a:lnTo>
                  <a:pt x="178315" y="6419"/>
                </a:lnTo>
                <a:lnTo>
                  <a:pt x="178147" y="6251"/>
                </a:lnTo>
                <a:lnTo>
                  <a:pt x="177980" y="6084"/>
                </a:lnTo>
                <a:lnTo>
                  <a:pt x="177701" y="6028"/>
                </a:lnTo>
                <a:lnTo>
                  <a:pt x="177533" y="6028"/>
                </a:lnTo>
                <a:lnTo>
                  <a:pt x="177366" y="6084"/>
                </a:lnTo>
                <a:lnTo>
                  <a:pt x="177254" y="6195"/>
                </a:lnTo>
                <a:lnTo>
                  <a:pt x="177143" y="6307"/>
                </a:lnTo>
                <a:lnTo>
                  <a:pt x="160958" y="726"/>
                </a:lnTo>
                <a:lnTo>
                  <a:pt x="160958" y="670"/>
                </a:lnTo>
                <a:lnTo>
                  <a:pt x="160902" y="391"/>
                </a:lnTo>
                <a:lnTo>
                  <a:pt x="160734" y="224"/>
                </a:lnTo>
                <a:lnTo>
                  <a:pt x="160567" y="56"/>
                </a:lnTo>
                <a:lnTo>
                  <a:pt x="160288" y="0"/>
                </a:lnTo>
                <a:close/>
              </a:path>
            </a:pathLst>
          </a:custGeom>
          <a:solidFill>
            <a:srgbClr val="FFFFFF">
              <a:alpha val="3500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7"/>
          <p:cNvSpPr txBox="1">
            <a:spLocks noGrp="1"/>
          </p:cNvSpPr>
          <p:nvPr>
            <p:ph type="title"/>
          </p:nvPr>
        </p:nvSpPr>
        <p:spPr>
          <a:xfrm>
            <a:off x="739675" y="401250"/>
            <a:ext cx="7686000" cy="8574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40" name="Google Shape;440;p7"/>
          <p:cNvSpPr txBox="1">
            <a:spLocks noGrp="1"/>
          </p:cNvSpPr>
          <p:nvPr>
            <p:ph type="body" idx="1"/>
          </p:nvPr>
        </p:nvSpPr>
        <p:spPr>
          <a:xfrm>
            <a:off x="739675"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1" name="Google Shape;441;p7"/>
          <p:cNvSpPr txBox="1">
            <a:spLocks noGrp="1"/>
          </p:cNvSpPr>
          <p:nvPr>
            <p:ph type="body" idx="2"/>
          </p:nvPr>
        </p:nvSpPr>
        <p:spPr>
          <a:xfrm>
            <a:off x="4694997" y="1218009"/>
            <a:ext cx="3730800" cy="28539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sz="2000"/>
            </a:lvl1pPr>
            <a:lvl2pPr marL="914400" lvl="1" indent="-355600">
              <a:spcBef>
                <a:spcPts val="0"/>
              </a:spcBef>
              <a:spcAft>
                <a:spcPts val="0"/>
              </a:spcAft>
              <a:buSzPts val="2000"/>
              <a:buChar char="-"/>
              <a:defRPr sz="2000"/>
            </a:lvl2pPr>
            <a:lvl3pPr marL="1371600" lvl="2" indent="-355600">
              <a:spcBef>
                <a:spcPts val="0"/>
              </a:spcBef>
              <a:spcAft>
                <a:spcPts val="0"/>
              </a:spcAft>
              <a:buSzPts val="2000"/>
              <a:buChar char="-"/>
              <a:defRPr sz="2000"/>
            </a:lvl3pPr>
            <a:lvl4pPr marL="1828800" lvl="3" indent="-355600">
              <a:spcBef>
                <a:spcPts val="0"/>
              </a:spcBef>
              <a:spcAft>
                <a:spcPts val="0"/>
              </a:spcAft>
              <a:buSzPts val="2000"/>
              <a:buChar char="-"/>
              <a:defRPr sz="2000"/>
            </a:lvl4pPr>
            <a:lvl5pPr marL="2286000" lvl="4" indent="-355600">
              <a:spcBef>
                <a:spcPts val="0"/>
              </a:spcBef>
              <a:spcAft>
                <a:spcPts val="0"/>
              </a:spcAft>
              <a:buSzPts val="2000"/>
              <a:buChar char="-"/>
              <a:defRPr sz="2000"/>
            </a:lvl5pPr>
            <a:lvl6pPr marL="2743200" lvl="5" indent="-355600">
              <a:spcBef>
                <a:spcPts val="0"/>
              </a:spcBef>
              <a:spcAft>
                <a:spcPts val="0"/>
              </a:spcAft>
              <a:buSzPts val="2000"/>
              <a:buChar char="-"/>
              <a:defRPr sz="2000"/>
            </a:lvl6pPr>
            <a:lvl7pPr marL="3200400" lvl="6" indent="-355600">
              <a:spcBef>
                <a:spcPts val="0"/>
              </a:spcBef>
              <a:spcAft>
                <a:spcPts val="0"/>
              </a:spcAft>
              <a:buSzPts val="2000"/>
              <a:buChar char="●"/>
              <a:defRPr sz="2000"/>
            </a:lvl7pPr>
            <a:lvl8pPr marL="3657600" lvl="7" indent="-355600">
              <a:spcBef>
                <a:spcPts val="0"/>
              </a:spcBef>
              <a:spcAft>
                <a:spcPts val="0"/>
              </a:spcAft>
              <a:buSzPts val="2000"/>
              <a:buChar char="○"/>
              <a:defRPr sz="2000"/>
            </a:lvl8pPr>
            <a:lvl9pPr marL="4114800" lvl="8" indent="-355600">
              <a:spcBef>
                <a:spcPts val="0"/>
              </a:spcBef>
              <a:spcAft>
                <a:spcPts val="0"/>
              </a:spcAft>
              <a:buSzPts val="2000"/>
              <a:buChar char="■"/>
              <a:defRPr sz="2000"/>
            </a:lvl9pPr>
          </a:lstStyle>
          <a:p>
            <a:endParaRPr/>
          </a:p>
        </p:txBody>
      </p:sp>
      <p:sp>
        <p:nvSpPr>
          <p:cNvPr id="442" name="Google Shape;442;p7"/>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66"/>
        <p:cNvGrpSpPr/>
        <p:nvPr/>
      </p:nvGrpSpPr>
      <p:grpSpPr>
        <a:xfrm>
          <a:off x="0" y="0"/>
          <a:ext cx="0" cy="0"/>
          <a:chOff x="0" y="0"/>
          <a:chExt cx="0" cy="0"/>
        </a:xfrm>
      </p:grpSpPr>
      <p:sp>
        <p:nvSpPr>
          <p:cNvPr id="667" name="Google Shape;667;p12"/>
          <p:cNvSpPr txBox="1">
            <a:spLocks noGrp="1"/>
          </p:cNvSpPr>
          <p:nvPr>
            <p:ph type="sldNum" idx="12"/>
          </p:nvPr>
        </p:nvSpPr>
        <p:spPr>
          <a:xfrm>
            <a:off x="8586575" y="-11875"/>
            <a:ext cx="557400" cy="547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accent1"/>
        </a:solidFill>
        <a:effectLst/>
      </p:bgPr>
    </p:bg>
    <p:spTree>
      <p:nvGrpSpPr>
        <p:cNvPr id="1" name="Shape 5"/>
        <p:cNvGrpSpPr/>
        <p:nvPr/>
      </p:nvGrpSpPr>
      <p:grpSpPr>
        <a:xfrm>
          <a:off x="0" y="0"/>
          <a:ext cx="0" cy="0"/>
          <a:chOff x="0" y="0"/>
          <a:chExt cx="0" cy="0"/>
        </a:xfrm>
      </p:grpSpPr>
      <p:sp>
        <p:nvSpPr>
          <p:cNvPr id="6" name="Google Shape;6;p1"/>
          <p:cNvSpPr/>
          <p:nvPr/>
        </p:nvSpPr>
        <p:spPr>
          <a:xfrm>
            <a:off x="0" y="0"/>
            <a:ext cx="9144000" cy="5143488"/>
          </a:xfrm>
          <a:custGeom>
            <a:avLst/>
            <a:gdLst/>
            <a:ahLst/>
            <a:cxnLst/>
            <a:rect l="l" t="t" r="r" b="b"/>
            <a:pathLst>
              <a:path w="285750" h="160734" extrusionOk="0">
                <a:moveTo>
                  <a:pt x="17190" y="8595"/>
                </a:moveTo>
                <a:lnTo>
                  <a:pt x="17190" y="16799"/>
                </a:lnTo>
                <a:lnTo>
                  <a:pt x="8762" y="16799"/>
                </a:lnTo>
                <a:lnTo>
                  <a:pt x="8762" y="8595"/>
                </a:lnTo>
                <a:close/>
                <a:moveTo>
                  <a:pt x="25840" y="8595"/>
                </a:moveTo>
                <a:lnTo>
                  <a:pt x="25840" y="16799"/>
                </a:lnTo>
                <a:lnTo>
                  <a:pt x="17413" y="16799"/>
                </a:lnTo>
                <a:lnTo>
                  <a:pt x="17413" y="8595"/>
                </a:lnTo>
                <a:close/>
                <a:moveTo>
                  <a:pt x="34547" y="8595"/>
                </a:moveTo>
                <a:lnTo>
                  <a:pt x="34547" y="16799"/>
                </a:lnTo>
                <a:lnTo>
                  <a:pt x="26064" y="16799"/>
                </a:lnTo>
                <a:lnTo>
                  <a:pt x="26064" y="8595"/>
                </a:lnTo>
                <a:close/>
                <a:moveTo>
                  <a:pt x="43197" y="8595"/>
                </a:moveTo>
                <a:lnTo>
                  <a:pt x="43197" y="16799"/>
                </a:lnTo>
                <a:lnTo>
                  <a:pt x="34770" y="16799"/>
                </a:lnTo>
                <a:lnTo>
                  <a:pt x="34770" y="8595"/>
                </a:lnTo>
                <a:close/>
                <a:moveTo>
                  <a:pt x="51848" y="8595"/>
                </a:moveTo>
                <a:lnTo>
                  <a:pt x="51848" y="16799"/>
                </a:lnTo>
                <a:lnTo>
                  <a:pt x="43421" y="16799"/>
                </a:lnTo>
                <a:lnTo>
                  <a:pt x="43421" y="8595"/>
                </a:lnTo>
                <a:close/>
                <a:moveTo>
                  <a:pt x="60499" y="8595"/>
                </a:moveTo>
                <a:lnTo>
                  <a:pt x="60499" y="16799"/>
                </a:lnTo>
                <a:lnTo>
                  <a:pt x="52071" y="16799"/>
                </a:lnTo>
                <a:lnTo>
                  <a:pt x="52071" y="8595"/>
                </a:lnTo>
                <a:close/>
                <a:moveTo>
                  <a:pt x="69149" y="8595"/>
                </a:moveTo>
                <a:lnTo>
                  <a:pt x="69149" y="16799"/>
                </a:lnTo>
                <a:lnTo>
                  <a:pt x="60722" y="16799"/>
                </a:lnTo>
                <a:lnTo>
                  <a:pt x="60722" y="8595"/>
                </a:lnTo>
                <a:close/>
                <a:moveTo>
                  <a:pt x="77800" y="8595"/>
                </a:moveTo>
                <a:lnTo>
                  <a:pt x="77800" y="16799"/>
                </a:lnTo>
                <a:lnTo>
                  <a:pt x="69373" y="16799"/>
                </a:lnTo>
                <a:lnTo>
                  <a:pt x="69373" y="8595"/>
                </a:lnTo>
                <a:close/>
                <a:moveTo>
                  <a:pt x="86506" y="8595"/>
                </a:moveTo>
                <a:lnTo>
                  <a:pt x="86506" y="16799"/>
                </a:lnTo>
                <a:lnTo>
                  <a:pt x="78023" y="16799"/>
                </a:lnTo>
                <a:lnTo>
                  <a:pt x="78023" y="8595"/>
                </a:lnTo>
                <a:close/>
                <a:moveTo>
                  <a:pt x="95157" y="8595"/>
                </a:moveTo>
                <a:lnTo>
                  <a:pt x="95157" y="16799"/>
                </a:lnTo>
                <a:lnTo>
                  <a:pt x="86730" y="16799"/>
                </a:lnTo>
                <a:lnTo>
                  <a:pt x="86730" y="8595"/>
                </a:lnTo>
                <a:close/>
                <a:moveTo>
                  <a:pt x="103808" y="8595"/>
                </a:moveTo>
                <a:lnTo>
                  <a:pt x="103808" y="16799"/>
                </a:lnTo>
                <a:lnTo>
                  <a:pt x="95380" y="16799"/>
                </a:lnTo>
                <a:lnTo>
                  <a:pt x="95380" y="8595"/>
                </a:lnTo>
                <a:close/>
                <a:moveTo>
                  <a:pt x="112458" y="8595"/>
                </a:moveTo>
                <a:lnTo>
                  <a:pt x="112458" y="16799"/>
                </a:lnTo>
                <a:lnTo>
                  <a:pt x="104031" y="16799"/>
                </a:lnTo>
                <a:lnTo>
                  <a:pt x="104031" y="8595"/>
                </a:lnTo>
                <a:close/>
                <a:moveTo>
                  <a:pt x="121109" y="8595"/>
                </a:moveTo>
                <a:lnTo>
                  <a:pt x="121109" y="16799"/>
                </a:lnTo>
                <a:lnTo>
                  <a:pt x="112681" y="16799"/>
                </a:lnTo>
                <a:lnTo>
                  <a:pt x="112681" y="8595"/>
                </a:lnTo>
                <a:close/>
                <a:moveTo>
                  <a:pt x="129760" y="8595"/>
                </a:moveTo>
                <a:lnTo>
                  <a:pt x="129760" y="16799"/>
                </a:lnTo>
                <a:lnTo>
                  <a:pt x="121332" y="16799"/>
                </a:lnTo>
                <a:lnTo>
                  <a:pt x="121332" y="8595"/>
                </a:lnTo>
                <a:close/>
                <a:moveTo>
                  <a:pt x="138410" y="8595"/>
                </a:moveTo>
                <a:lnTo>
                  <a:pt x="138410" y="16799"/>
                </a:lnTo>
                <a:lnTo>
                  <a:pt x="129983" y="16799"/>
                </a:lnTo>
                <a:lnTo>
                  <a:pt x="129983" y="8595"/>
                </a:lnTo>
                <a:close/>
                <a:moveTo>
                  <a:pt x="147117" y="8595"/>
                </a:moveTo>
                <a:lnTo>
                  <a:pt x="147117" y="16799"/>
                </a:lnTo>
                <a:lnTo>
                  <a:pt x="138633" y="16799"/>
                </a:lnTo>
                <a:lnTo>
                  <a:pt x="138633" y="8595"/>
                </a:lnTo>
                <a:close/>
                <a:moveTo>
                  <a:pt x="155767" y="8595"/>
                </a:moveTo>
                <a:lnTo>
                  <a:pt x="155767" y="16799"/>
                </a:lnTo>
                <a:lnTo>
                  <a:pt x="147340" y="16799"/>
                </a:lnTo>
                <a:lnTo>
                  <a:pt x="147340" y="8595"/>
                </a:lnTo>
                <a:close/>
                <a:moveTo>
                  <a:pt x="164418" y="8595"/>
                </a:moveTo>
                <a:lnTo>
                  <a:pt x="164418" y="16799"/>
                </a:lnTo>
                <a:lnTo>
                  <a:pt x="155990" y="16799"/>
                </a:lnTo>
                <a:lnTo>
                  <a:pt x="155990" y="8595"/>
                </a:lnTo>
                <a:close/>
                <a:moveTo>
                  <a:pt x="173069" y="8595"/>
                </a:moveTo>
                <a:lnTo>
                  <a:pt x="173069" y="16799"/>
                </a:lnTo>
                <a:lnTo>
                  <a:pt x="164641" y="16799"/>
                </a:lnTo>
                <a:lnTo>
                  <a:pt x="164641" y="8595"/>
                </a:lnTo>
                <a:close/>
                <a:moveTo>
                  <a:pt x="181719" y="8595"/>
                </a:moveTo>
                <a:lnTo>
                  <a:pt x="181719" y="16799"/>
                </a:lnTo>
                <a:lnTo>
                  <a:pt x="173292" y="16799"/>
                </a:lnTo>
                <a:lnTo>
                  <a:pt x="173292" y="8595"/>
                </a:lnTo>
                <a:close/>
                <a:moveTo>
                  <a:pt x="190370" y="8595"/>
                </a:moveTo>
                <a:lnTo>
                  <a:pt x="190370" y="16799"/>
                </a:lnTo>
                <a:lnTo>
                  <a:pt x="181942" y="16799"/>
                </a:lnTo>
                <a:lnTo>
                  <a:pt x="181942" y="8595"/>
                </a:lnTo>
                <a:close/>
                <a:moveTo>
                  <a:pt x="199020" y="8595"/>
                </a:moveTo>
                <a:lnTo>
                  <a:pt x="199020" y="16799"/>
                </a:lnTo>
                <a:lnTo>
                  <a:pt x="190593" y="16799"/>
                </a:lnTo>
                <a:lnTo>
                  <a:pt x="190593" y="8595"/>
                </a:lnTo>
                <a:close/>
                <a:moveTo>
                  <a:pt x="207727" y="8595"/>
                </a:moveTo>
                <a:lnTo>
                  <a:pt x="207727" y="16799"/>
                </a:lnTo>
                <a:lnTo>
                  <a:pt x="199244" y="16799"/>
                </a:lnTo>
                <a:lnTo>
                  <a:pt x="199244" y="8595"/>
                </a:lnTo>
                <a:close/>
                <a:moveTo>
                  <a:pt x="216377" y="8595"/>
                </a:moveTo>
                <a:lnTo>
                  <a:pt x="216377" y="16799"/>
                </a:lnTo>
                <a:lnTo>
                  <a:pt x="207950" y="16799"/>
                </a:lnTo>
                <a:lnTo>
                  <a:pt x="207950" y="8595"/>
                </a:lnTo>
                <a:close/>
                <a:moveTo>
                  <a:pt x="225028" y="8595"/>
                </a:moveTo>
                <a:lnTo>
                  <a:pt x="225028" y="16799"/>
                </a:lnTo>
                <a:lnTo>
                  <a:pt x="216601" y="16799"/>
                </a:lnTo>
                <a:lnTo>
                  <a:pt x="216601" y="8595"/>
                </a:lnTo>
                <a:close/>
                <a:moveTo>
                  <a:pt x="233679" y="8595"/>
                </a:moveTo>
                <a:lnTo>
                  <a:pt x="233679" y="16799"/>
                </a:lnTo>
                <a:lnTo>
                  <a:pt x="225251" y="16799"/>
                </a:lnTo>
                <a:lnTo>
                  <a:pt x="225251" y="8595"/>
                </a:lnTo>
                <a:close/>
                <a:moveTo>
                  <a:pt x="242329" y="8595"/>
                </a:moveTo>
                <a:lnTo>
                  <a:pt x="242329" y="16799"/>
                </a:lnTo>
                <a:lnTo>
                  <a:pt x="233902" y="16799"/>
                </a:lnTo>
                <a:lnTo>
                  <a:pt x="233902" y="8595"/>
                </a:lnTo>
                <a:close/>
                <a:moveTo>
                  <a:pt x="250980" y="8595"/>
                </a:moveTo>
                <a:lnTo>
                  <a:pt x="250980" y="16799"/>
                </a:lnTo>
                <a:lnTo>
                  <a:pt x="242553" y="16799"/>
                </a:lnTo>
                <a:lnTo>
                  <a:pt x="242553" y="8595"/>
                </a:lnTo>
                <a:close/>
                <a:moveTo>
                  <a:pt x="259686" y="8595"/>
                </a:moveTo>
                <a:lnTo>
                  <a:pt x="259686" y="16799"/>
                </a:lnTo>
                <a:lnTo>
                  <a:pt x="251203" y="16799"/>
                </a:lnTo>
                <a:lnTo>
                  <a:pt x="251203" y="8595"/>
                </a:lnTo>
                <a:close/>
                <a:moveTo>
                  <a:pt x="268337" y="8595"/>
                </a:moveTo>
                <a:lnTo>
                  <a:pt x="268337" y="16799"/>
                </a:lnTo>
                <a:lnTo>
                  <a:pt x="259910" y="16799"/>
                </a:lnTo>
                <a:lnTo>
                  <a:pt x="259910" y="8595"/>
                </a:lnTo>
                <a:close/>
                <a:moveTo>
                  <a:pt x="276988" y="8595"/>
                </a:moveTo>
                <a:lnTo>
                  <a:pt x="276988" y="16799"/>
                </a:lnTo>
                <a:lnTo>
                  <a:pt x="268560" y="16799"/>
                </a:lnTo>
                <a:lnTo>
                  <a:pt x="268560" y="8595"/>
                </a:lnTo>
                <a:close/>
                <a:moveTo>
                  <a:pt x="17190" y="17022"/>
                </a:moveTo>
                <a:lnTo>
                  <a:pt x="17190" y="25282"/>
                </a:lnTo>
                <a:lnTo>
                  <a:pt x="8762" y="25282"/>
                </a:lnTo>
                <a:lnTo>
                  <a:pt x="8762" y="17022"/>
                </a:lnTo>
                <a:close/>
                <a:moveTo>
                  <a:pt x="25840" y="17022"/>
                </a:moveTo>
                <a:lnTo>
                  <a:pt x="25840" y="25282"/>
                </a:lnTo>
                <a:lnTo>
                  <a:pt x="17413" y="25282"/>
                </a:lnTo>
                <a:lnTo>
                  <a:pt x="17413" y="17022"/>
                </a:lnTo>
                <a:close/>
                <a:moveTo>
                  <a:pt x="34547" y="17022"/>
                </a:moveTo>
                <a:lnTo>
                  <a:pt x="34547" y="25282"/>
                </a:lnTo>
                <a:lnTo>
                  <a:pt x="26064" y="25282"/>
                </a:lnTo>
                <a:lnTo>
                  <a:pt x="26064" y="17022"/>
                </a:lnTo>
                <a:close/>
                <a:moveTo>
                  <a:pt x="43197" y="17022"/>
                </a:moveTo>
                <a:lnTo>
                  <a:pt x="43197" y="25282"/>
                </a:lnTo>
                <a:lnTo>
                  <a:pt x="34770" y="25282"/>
                </a:lnTo>
                <a:lnTo>
                  <a:pt x="34770" y="17022"/>
                </a:lnTo>
                <a:close/>
                <a:moveTo>
                  <a:pt x="51848" y="17022"/>
                </a:moveTo>
                <a:lnTo>
                  <a:pt x="51848" y="25282"/>
                </a:lnTo>
                <a:lnTo>
                  <a:pt x="43421" y="25282"/>
                </a:lnTo>
                <a:lnTo>
                  <a:pt x="43421" y="17022"/>
                </a:lnTo>
                <a:close/>
                <a:moveTo>
                  <a:pt x="60499" y="17022"/>
                </a:moveTo>
                <a:lnTo>
                  <a:pt x="60499" y="25282"/>
                </a:lnTo>
                <a:lnTo>
                  <a:pt x="52071" y="25282"/>
                </a:lnTo>
                <a:lnTo>
                  <a:pt x="52071" y="17022"/>
                </a:lnTo>
                <a:close/>
                <a:moveTo>
                  <a:pt x="69149" y="17022"/>
                </a:moveTo>
                <a:lnTo>
                  <a:pt x="69149" y="25282"/>
                </a:lnTo>
                <a:lnTo>
                  <a:pt x="60722" y="25282"/>
                </a:lnTo>
                <a:lnTo>
                  <a:pt x="60722" y="17022"/>
                </a:lnTo>
                <a:close/>
                <a:moveTo>
                  <a:pt x="77800" y="17022"/>
                </a:moveTo>
                <a:lnTo>
                  <a:pt x="77800" y="25282"/>
                </a:lnTo>
                <a:lnTo>
                  <a:pt x="69373" y="25282"/>
                </a:lnTo>
                <a:lnTo>
                  <a:pt x="69373" y="17022"/>
                </a:lnTo>
                <a:close/>
                <a:moveTo>
                  <a:pt x="86506" y="17022"/>
                </a:moveTo>
                <a:lnTo>
                  <a:pt x="86506" y="25282"/>
                </a:lnTo>
                <a:lnTo>
                  <a:pt x="78023" y="25282"/>
                </a:lnTo>
                <a:lnTo>
                  <a:pt x="78023" y="17022"/>
                </a:lnTo>
                <a:close/>
                <a:moveTo>
                  <a:pt x="95157" y="17022"/>
                </a:moveTo>
                <a:lnTo>
                  <a:pt x="95157" y="25282"/>
                </a:lnTo>
                <a:lnTo>
                  <a:pt x="86730" y="25282"/>
                </a:lnTo>
                <a:lnTo>
                  <a:pt x="86730" y="17022"/>
                </a:lnTo>
                <a:close/>
                <a:moveTo>
                  <a:pt x="103808" y="17022"/>
                </a:moveTo>
                <a:lnTo>
                  <a:pt x="103808" y="25282"/>
                </a:lnTo>
                <a:lnTo>
                  <a:pt x="95380" y="25282"/>
                </a:lnTo>
                <a:lnTo>
                  <a:pt x="95380" y="17022"/>
                </a:lnTo>
                <a:close/>
                <a:moveTo>
                  <a:pt x="112458" y="17022"/>
                </a:moveTo>
                <a:lnTo>
                  <a:pt x="112458" y="25282"/>
                </a:lnTo>
                <a:lnTo>
                  <a:pt x="104031" y="25282"/>
                </a:lnTo>
                <a:lnTo>
                  <a:pt x="104031" y="17022"/>
                </a:lnTo>
                <a:close/>
                <a:moveTo>
                  <a:pt x="121109" y="17022"/>
                </a:moveTo>
                <a:lnTo>
                  <a:pt x="121109" y="25282"/>
                </a:lnTo>
                <a:lnTo>
                  <a:pt x="112681" y="25282"/>
                </a:lnTo>
                <a:lnTo>
                  <a:pt x="112681" y="17022"/>
                </a:lnTo>
                <a:close/>
                <a:moveTo>
                  <a:pt x="129760" y="17022"/>
                </a:moveTo>
                <a:lnTo>
                  <a:pt x="129760" y="25282"/>
                </a:lnTo>
                <a:lnTo>
                  <a:pt x="121332" y="25282"/>
                </a:lnTo>
                <a:lnTo>
                  <a:pt x="121332" y="17022"/>
                </a:lnTo>
                <a:close/>
                <a:moveTo>
                  <a:pt x="138410" y="17022"/>
                </a:moveTo>
                <a:lnTo>
                  <a:pt x="138410" y="25282"/>
                </a:lnTo>
                <a:lnTo>
                  <a:pt x="129983" y="25282"/>
                </a:lnTo>
                <a:lnTo>
                  <a:pt x="129983" y="17022"/>
                </a:lnTo>
                <a:close/>
                <a:moveTo>
                  <a:pt x="147117" y="17022"/>
                </a:moveTo>
                <a:lnTo>
                  <a:pt x="147117" y="25282"/>
                </a:lnTo>
                <a:lnTo>
                  <a:pt x="138633" y="25282"/>
                </a:lnTo>
                <a:lnTo>
                  <a:pt x="138633" y="17022"/>
                </a:lnTo>
                <a:close/>
                <a:moveTo>
                  <a:pt x="155767" y="17022"/>
                </a:moveTo>
                <a:lnTo>
                  <a:pt x="155767" y="25282"/>
                </a:lnTo>
                <a:lnTo>
                  <a:pt x="147340" y="25282"/>
                </a:lnTo>
                <a:lnTo>
                  <a:pt x="147340" y="17022"/>
                </a:lnTo>
                <a:close/>
                <a:moveTo>
                  <a:pt x="164418" y="17022"/>
                </a:moveTo>
                <a:lnTo>
                  <a:pt x="164418" y="25282"/>
                </a:lnTo>
                <a:lnTo>
                  <a:pt x="155990" y="25282"/>
                </a:lnTo>
                <a:lnTo>
                  <a:pt x="155990" y="17022"/>
                </a:lnTo>
                <a:close/>
                <a:moveTo>
                  <a:pt x="173069" y="17022"/>
                </a:moveTo>
                <a:lnTo>
                  <a:pt x="173069" y="25282"/>
                </a:lnTo>
                <a:lnTo>
                  <a:pt x="164641" y="25282"/>
                </a:lnTo>
                <a:lnTo>
                  <a:pt x="164641" y="17022"/>
                </a:lnTo>
                <a:close/>
                <a:moveTo>
                  <a:pt x="181719" y="17022"/>
                </a:moveTo>
                <a:lnTo>
                  <a:pt x="181719" y="25282"/>
                </a:lnTo>
                <a:lnTo>
                  <a:pt x="173292" y="25282"/>
                </a:lnTo>
                <a:lnTo>
                  <a:pt x="173292" y="17022"/>
                </a:lnTo>
                <a:close/>
                <a:moveTo>
                  <a:pt x="190370" y="17022"/>
                </a:moveTo>
                <a:lnTo>
                  <a:pt x="190370" y="25282"/>
                </a:lnTo>
                <a:lnTo>
                  <a:pt x="181942" y="25282"/>
                </a:lnTo>
                <a:lnTo>
                  <a:pt x="181942" y="17022"/>
                </a:lnTo>
                <a:close/>
                <a:moveTo>
                  <a:pt x="199020" y="17022"/>
                </a:moveTo>
                <a:lnTo>
                  <a:pt x="199020" y="25282"/>
                </a:lnTo>
                <a:lnTo>
                  <a:pt x="190593" y="25282"/>
                </a:lnTo>
                <a:lnTo>
                  <a:pt x="190593" y="17022"/>
                </a:lnTo>
                <a:close/>
                <a:moveTo>
                  <a:pt x="207727" y="17022"/>
                </a:moveTo>
                <a:lnTo>
                  <a:pt x="207727" y="25282"/>
                </a:lnTo>
                <a:lnTo>
                  <a:pt x="199244" y="25282"/>
                </a:lnTo>
                <a:lnTo>
                  <a:pt x="199244" y="17022"/>
                </a:lnTo>
                <a:close/>
                <a:moveTo>
                  <a:pt x="216377" y="17022"/>
                </a:moveTo>
                <a:lnTo>
                  <a:pt x="216377" y="25282"/>
                </a:lnTo>
                <a:lnTo>
                  <a:pt x="207950" y="25282"/>
                </a:lnTo>
                <a:lnTo>
                  <a:pt x="207950" y="17022"/>
                </a:lnTo>
                <a:close/>
                <a:moveTo>
                  <a:pt x="225028" y="17022"/>
                </a:moveTo>
                <a:lnTo>
                  <a:pt x="225028" y="25282"/>
                </a:lnTo>
                <a:lnTo>
                  <a:pt x="216601" y="25282"/>
                </a:lnTo>
                <a:lnTo>
                  <a:pt x="216601" y="17022"/>
                </a:lnTo>
                <a:close/>
                <a:moveTo>
                  <a:pt x="233679" y="17022"/>
                </a:moveTo>
                <a:lnTo>
                  <a:pt x="233679" y="25282"/>
                </a:lnTo>
                <a:lnTo>
                  <a:pt x="225251" y="25282"/>
                </a:lnTo>
                <a:lnTo>
                  <a:pt x="225251" y="17022"/>
                </a:lnTo>
                <a:close/>
                <a:moveTo>
                  <a:pt x="242329" y="17022"/>
                </a:moveTo>
                <a:lnTo>
                  <a:pt x="242329" y="25282"/>
                </a:lnTo>
                <a:lnTo>
                  <a:pt x="233902" y="25282"/>
                </a:lnTo>
                <a:lnTo>
                  <a:pt x="233902" y="17022"/>
                </a:lnTo>
                <a:close/>
                <a:moveTo>
                  <a:pt x="250980" y="17022"/>
                </a:moveTo>
                <a:lnTo>
                  <a:pt x="250980" y="25282"/>
                </a:lnTo>
                <a:lnTo>
                  <a:pt x="242553" y="25282"/>
                </a:lnTo>
                <a:lnTo>
                  <a:pt x="242553" y="17022"/>
                </a:lnTo>
                <a:close/>
                <a:moveTo>
                  <a:pt x="259686" y="17022"/>
                </a:moveTo>
                <a:lnTo>
                  <a:pt x="259686" y="25282"/>
                </a:lnTo>
                <a:lnTo>
                  <a:pt x="251203" y="25282"/>
                </a:lnTo>
                <a:lnTo>
                  <a:pt x="251203" y="17022"/>
                </a:lnTo>
                <a:close/>
                <a:moveTo>
                  <a:pt x="268337" y="17022"/>
                </a:moveTo>
                <a:lnTo>
                  <a:pt x="268337" y="25282"/>
                </a:lnTo>
                <a:lnTo>
                  <a:pt x="259910" y="25282"/>
                </a:lnTo>
                <a:lnTo>
                  <a:pt x="259910" y="17022"/>
                </a:lnTo>
                <a:close/>
                <a:moveTo>
                  <a:pt x="276988" y="17022"/>
                </a:moveTo>
                <a:lnTo>
                  <a:pt x="276988" y="25282"/>
                </a:lnTo>
                <a:lnTo>
                  <a:pt x="268560" y="25282"/>
                </a:lnTo>
                <a:lnTo>
                  <a:pt x="268560" y="17022"/>
                </a:lnTo>
                <a:close/>
                <a:moveTo>
                  <a:pt x="17190" y="25505"/>
                </a:moveTo>
                <a:lnTo>
                  <a:pt x="17190" y="33709"/>
                </a:lnTo>
                <a:lnTo>
                  <a:pt x="8762" y="33709"/>
                </a:lnTo>
                <a:lnTo>
                  <a:pt x="8762" y="25505"/>
                </a:lnTo>
                <a:close/>
                <a:moveTo>
                  <a:pt x="25840" y="25505"/>
                </a:moveTo>
                <a:lnTo>
                  <a:pt x="25840" y="33709"/>
                </a:lnTo>
                <a:lnTo>
                  <a:pt x="17413" y="33709"/>
                </a:lnTo>
                <a:lnTo>
                  <a:pt x="17413" y="25505"/>
                </a:lnTo>
                <a:close/>
                <a:moveTo>
                  <a:pt x="34547" y="25505"/>
                </a:moveTo>
                <a:lnTo>
                  <a:pt x="34547" y="33709"/>
                </a:lnTo>
                <a:lnTo>
                  <a:pt x="26064" y="33709"/>
                </a:lnTo>
                <a:lnTo>
                  <a:pt x="26064" y="25505"/>
                </a:lnTo>
                <a:close/>
                <a:moveTo>
                  <a:pt x="43197" y="25505"/>
                </a:moveTo>
                <a:lnTo>
                  <a:pt x="43197" y="33709"/>
                </a:lnTo>
                <a:lnTo>
                  <a:pt x="34770" y="33709"/>
                </a:lnTo>
                <a:lnTo>
                  <a:pt x="34770" y="25505"/>
                </a:lnTo>
                <a:close/>
                <a:moveTo>
                  <a:pt x="51848" y="25505"/>
                </a:moveTo>
                <a:lnTo>
                  <a:pt x="51848" y="33709"/>
                </a:lnTo>
                <a:lnTo>
                  <a:pt x="43421" y="33709"/>
                </a:lnTo>
                <a:lnTo>
                  <a:pt x="43421" y="25505"/>
                </a:lnTo>
                <a:close/>
                <a:moveTo>
                  <a:pt x="60499" y="25505"/>
                </a:moveTo>
                <a:lnTo>
                  <a:pt x="60499" y="33709"/>
                </a:lnTo>
                <a:lnTo>
                  <a:pt x="52071" y="33709"/>
                </a:lnTo>
                <a:lnTo>
                  <a:pt x="52071" y="25505"/>
                </a:lnTo>
                <a:close/>
                <a:moveTo>
                  <a:pt x="69149" y="25505"/>
                </a:moveTo>
                <a:lnTo>
                  <a:pt x="69149" y="33709"/>
                </a:lnTo>
                <a:lnTo>
                  <a:pt x="60722" y="33709"/>
                </a:lnTo>
                <a:lnTo>
                  <a:pt x="60722" y="25505"/>
                </a:lnTo>
                <a:close/>
                <a:moveTo>
                  <a:pt x="77800" y="25505"/>
                </a:moveTo>
                <a:lnTo>
                  <a:pt x="77800" y="33709"/>
                </a:lnTo>
                <a:lnTo>
                  <a:pt x="69373" y="33709"/>
                </a:lnTo>
                <a:lnTo>
                  <a:pt x="69373" y="25505"/>
                </a:lnTo>
                <a:close/>
                <a:moveTo>
                  <a:pt x="86506" y="25505"/>
                </a:moveTo>
                <a:lnTo>
                  <a:pt x="86506" y="33709"/>
                </a:lnTo>
                <a:lnTo>
                  <a:pt x="78023" y="33709"/>
                </a:lnTo>
                <a:lnTo>
                  <a:pt x="78023" y="25505"/>
                </a:lnTo>
                <a:close/>
                <a:moveTo>
                  <a:pt x="95157" y="25505"/>
                </a:moveTo>
                <a:lnTo>
                  <a:pt x="95157" y="33709"/>
                </a:lnTo>
                <a:lnTo>
                  <a:pt x="86730" y="33709"/>
                </a:lnTo>
                <a:lnTo>
                  <a:pt x="86730" y="25505"/>
                </a:lnTo>
                <a:close/>
                <a:moveTo>
                  <a:pt x="103808" y="25505"/>
                </a:moveTo>
                <a:lnTo>
                  <a:pt x="103808" y="33709"/>
                </a:lnTo>
                <a:lnTo>
                  <a:pt x="95380" y="33709"/>
                </a:lnTo>
                <a:lnTo>
                  <a:pt x="95380" y="25505"/>
                </a:lnTo>
                <a:close/>
                <a:moveTo>
                  <a:pt x="112458" y="25505"/>
                </a:moveTo>
                <a:lnTo>
                  <a:pt x="112458" y="33709"/>
                </a:lnTo>
                <a:lnTo>
                  <a:pt x="104031" y="33709"/>
                </a:lnTo>
                <a:lnTo>
                  <a:pt x="104031" y="25505"/>
                </a:lnTo>
                <a:close/>
                <a:moveTo>
                  <a:pt x="121109" y="25505"/>
                </a:moveTo>
                <a:lnTo>
                  <a:pt x="121109" y="33709"/>
                </a:lnTo>
                <a:lnTo>
                  <a:pt x="112681" y="33709"/>
                </a:lnTo>
                <a:lnTo>
                  <a:pt x="112681" y="25505"/>
                </a:lnTo>
                <a:close/>
                <a:moveTo>
                  <a:pt x="129760" y="25505"/>
                </a:moveTo>
                <a:lnTo>
                  <a:pt x="129760" y="33709"/>
                </a:lnTo>
                <a:lnTo>
                  <a:pt x="121332" y="33709"/>
                </a:lnTo>
                <a:lnTo>
                  <a:pt x="121332" y="25505"/>
                </a:lnTo>
                <a:close/>
                <a:moveTo>
                  <a:pt x="138410" y="25505"/>
                </a:moveTo>
                <a:lnTo>
                  <a:pt x="138410" y="33709"/>
                </a:lnTo>
                <a:lnTo>
                  <a:pt x="129983" y="33709"/>
                </a:lnTo>
                <a:lnTo>
                  <a:pt x="129983" y="25505"/>
                </a:lnTo>
                <a:close/>
                <a:moveTo>
                  <a:pt x="147117" y="25505"/>
                </a:moveTo>
                <a:lnTo>
                  <a:pt x="147117" y="33709"/>
                </a:lnTo>
                <a:lnTo>
                  <a:pt x="138633" y="33709"/>
                </a:lnTo>
                <a:lnTo>
                  <a:pt x="138633" y="25505"/>
                </a:lnTo>
                <a:close/>
                <a:moveTo>
                  <a:pt x="155767" y="25505"/>
                </a:moveTo>
                <a:lnTo>
                  <a:pt x="155767" y="33709"/>
                </a:lnTo>
                <a:lnTo>
                  <a:pt x="147340" y="33709"/>
                </a:lnTo>
                <a:lnTo>
                  <a:pt x="147340" y="25505"/>
                </a:lnTo>
                <a:close/>
                <a:moveTo>
                  <a:pt x="164418" y="25505"/>
                </a:moveTo>
                <a:lnTo>
                  <a:pt x="164418" y="33709"/>
                </a:lnTo>
                <a:lnTo>
                  <a:pt x="155990" y="33709"/>
                </a:lnTo>
                <a:lnTo>
                  <a:pt x="155990" y="25505"/>
                </a:lnTo>
                <a:close/>
                <a:moveTo>
                  <a:pt x="173069" y="25505"/>
                </a:moveTo>
                <a:lnTo>
                  <a:pt x="173069" y="33709"/>
                </a:lnTo>
                <a:lnTo>
                  <a:pt x="164641" y="33709"/>
                </a:lnTo>
                <a:lnTo>
                  <a:pt x="164641" y="25505"/>
                </a:lnTo>
                <a:close/>
                <a:moveTo>
                  <a:pt x="181719" y="25505"/>
                </a:moveTo>
                <a:lnTo>
                  <a:pt x="181719" y="33709"/>
                </a:lnTo>
                <a:lnTo>
                  <a:pt x="173292" y="33709"/>
                </a:lnTo>
                <a:lnTo>
                  <a:pt x="173292" y="25505"/>
                </a:lnTo>
                <a:close/>
                <a:moveTo>
                  <a:pt x="190370" y="25505"/>
                </a:moveTo>
                <a:lnTo>
                  <a:pt x="190370" y="33709"/>
                </a:lnTo>
                <a:lnTo>
                  <a:pt x="181942" y="33709"/>
                </a:lnTo>
                <a:lnTo>
                  <a:pt x="181942" y="25505"/>
                </a:lnTo>
                <a:close/>
                <a:moveTo>
                  <a:pt x="199020" y="25505"/>
                </a:moveTo>
                <a:lnTo>
                  <a:pt x="199020" y="33709"/>
                </a:lnTo>
                <a:lnTo>
                  <a:pt x="190593" y="33709"/>
                </a:lnTo>
                <a:lnTo>
                  <a:pt x="190593" y="25505"/>
                </a:lnTo>
                <a:close/>
                <a:moveTo>
                  <a:pt x="207727" y="25505"/>
                </a:moveTo>
                <a:lnTo>
                  <a:pt x="207727" y="33709"/>
                </a:lnTo>
                <a:lnTo>
                  <a:pt x="199244" y="33709"/>
                </a:lnTo>
                <a:lnTo>
                  <a:pt x="199244" y="25505"/>
                </a:lnTo>
                <a:close/>
                <a:moveTo>
                  <a:pt x="216377" y="25505"/>
                </a:moveTo>
                <a:lnTo>
                  <a:pt x="216377" y="33709"/>
                </a:lnTo>
                <a:lnTo>
                  <a:pt x="207950" y="33709"/>
                </a:lnTo>
                <a:lnTo>
                  <a:pt x="207950" y="25505"/>
                </a:lnTo>
                <a:close/>
                <a:moveTo>
                  <a:pt x="225028" y="25505"/>
                </a:moveTo>
                <a:lnTo>
                  <a:pt x="225028" y="33709"/>
                </a:lnTo>
                <a:lnTo>
                  <a:pt x="216601" y="33709"/>
                </a:lnTo>
                <a:lnTo>
                  <a:pt x="216601" y="25505"/>
                </a:lnTo>
                <a:close/>
                <a:moveTo>
                  <a:pt x="233679" y="25505"/>
                </a:moveTo>
                <a:lnTo>
                  <a:pt x="233679" y="33709"/>
                </a:lnTo>
                <a:lnTo>
                  <a:pt x="225251" y="33709"/>
                </a:lnTo>
                <a:lnTo>
                  <a:pt x="225251" y="25505"/>
                </a:lnTo>
                <a:close/>
                <a:moveTo>
                  <a:pt x="242329" y="25505"/>
                </a:moveTo>
                <a:lnTo>
                  <a:pt x="242329" y="33709"/>
                </a:lnTo>
                <a:lnTo>
                  <a:pt x="233902" y="33709"/>
                </a:lnTo>
                <a:lnTo>
                  <a:pt x="233902" y="25505"/>
                </a:lnTo>
                <a:close/>
                <a:moveTo>
                  <a:pt x="250980" y="25505"/>
                </a:moveTo>
                <a:lnTo>
                  <a:pt x="250980" y="33709"/>
                </a:lnTo>
                <a:lnTo>
                  <a:pt x="242553" y="33709"/>
                </a:lnTo>
                <a:lnTo>
                  <a:pt x="242553" y="25505"/>
                </a:lnTo>
                <a:close/>
                <a:moveTo>
                  <a:pt x="259686" y="25505"/>
                </a:moveTo>
                <a:lnTo>
                  <a:pt x="259686" y="33709"/>
                </a:lnTo>
                <a:lnTo>
                  <a:pt x="251203" y="33709"/>
                </a:lnTo>
                <a:lnTo>
                  <a:pt x="251203" y="25505"/>
                </a:lnTo>
                <a:close/>
                <a:moveTo>
                  <a:pt x="268337" y="25505"/>
                </a:moveTo>
                <a:lnTo>
                  <a:pt x="268337" y="33709"/>
                </a:lnTo>
                <a:lnTo>
                  <a:pt x="259910" y="33709"/>
                </a:lnTo>
                <a:lnTo>
                  <a:pt x="259910" y="25505"/>
                </a:lnTo>
                <a:close/>
                <a:moveTo>
                  <a:pt x="276988" y="25505"/>
                </a:moveTo>
                <a:lnTo>
                  <a:pt x="276988" y="33709"/>
                </a:lnTo>
                <a:lnTo>
                  <a:pt x="268560" y="33709"/>
                </a:lnTo>
                <a:lnTo>
                  <a:pt x="268560" y="25505"/>
                </a:lnTo>
                <a:close/>
                <a:moveTo>
                  <a:pt x="17190" y="33933"/>
                </a:moveTo>
                <a:lnTo>
                  <a:pt x="17190" y="42193"/>
                </a:lnTo>
                <a:lnTo>
                  <a:pt x="8762" y="42193"/>
                </a:lnTo>
                <a:lnTo>
                  <a:pt x="8762" y="33933"/>
                </a:lnTo>
                <a:close/>
                <a:moveTo>
                  <a:pt x="25840" y="33933"/>
                </a:moveTo>
                <a:lnTo>
                  <a:pt x="25840" y="42193"/>
                </a:lnTo>
                <a:lnTo>
                  <a:pt x="17413" y="42193"/>
                </a:lnTo>
                <a:lnTo>
                  <a:pt x="17413" y="33933"/>
                </a:lnTo>
                <a:close/>
                <a:moveTo>
                  <a:pt x="34547" y="33933"/>
                </a:moveTo>
                <a:lnTo>
                  <a:pt x="34547" y="42193"/>
                </a:lnTo>
                <a:lnTo>
                  <a:pt x="26064" y="42193"/>
                </a:lnTo>
                <a:lnTo>
                  <a:pt x="26064" y="33933"/>
                </a:lnTo>
                <a:close/>
                <a:moveTo>
                  <a:pt x="43197" y="33933"/>
                </a:moveTo>
                <a:lnTo>
                  <a:pt x="43197" y="42193"/>
                </a:lnTo>
                <a:lnTo>
                  <a:pt x="34770" y="42193"/>
                </a:lnTo>
                <a:lnTo>
                  <a:pt x="34770" y="33933"/>
                </a:lnTo>
                <a:close/>
                <a:moveTo>
                  <a:pt x="51848" y="33933"/>
                </a:moveTo>
                <a:lnTo>
                  <a:pt x="51848" y="42193"/>
                </a:lnTo>
                <a:lnTo>
                  <a:pt x="43421" y="42193"/>
                </a:lnTo>
                <a:lnTo>
                  <a:pt x="43421" y="33933"/>
                </a:lnTo>
                <a:close/>
                <a:moveTo>
                  <a:pt x="60499" y="33933"/>
                </a:moveTo>
                <a:lnTo>
                  <a:pt x="60499" y="42193"/>
                </a:lnTo>
                <a:lnTo>
                  <a:pt x="52071" y="42193"/>
                </a:lnTo>
                <a:lnTo>
                  <a:pt x="52071" y="33933"/>
                </a:lnTo>
                <a:close/>
                <a:moveTo>
                  <a:pt x="69149" y="33933"/>
                </a:moveTo>
                <a:lnTo>
                  <a:pt x="69149" y="42193"/>
                </a:lnTo>
                <a:lnTo>
                  <a:pt x="60722" y="42193"/>
                </a:lnTo>
                <a:lnTo>
                  <a:pt x="60722" y="33933"/>
                </a:lnTo>
                <a:close/>
                <a:moveTo>
                  <a:pt x="77800" y="33933"/>
                </a:moveTo>
                <a:lnTo>
                  <a:pt x="77800" y="42193"/>
                </a:lnTo>
                <a:lnTo>
                  <a:pt x="69373" y="42193"/>
                </a:lnTo>
                <a:lnTo>
                  <a:pt x="69373" y="33933"/>
                </a:lnTo>
                <a:close/>
                <a:moveTo>
                  <a:pt x="86506" y="33933"/>
                </a:moveTo>
                <a:lnTo>
                  <a:pt x="86506" y="42193"/>
                </a:lnTo>
                <a:lnTo>
                  <a:pt x="78023" y="42193"/>
                </a:lnTo>
                <a:lnTo>
                  <a:pt x="78023" y="33933"/>
                </a:lnTo>
                <a:close/>
                <a:moveTo>
                  <a:pt x="95157" y="33933"/>
                </a:moveTo>
                <a:lnTo>
                  <a:pt x="95157" y="42193"/>
                </a:lnTo>
                <a:lnTo>
                  <a:pt x="86730" y="42193"/>
                </a:lnTo>
                <a:lnTo>
                  <a:pt x="86730" y="33933"/>
                </a:lnTo>
                <a:close/>
                <a:moveTo>
                  <a:pt x="103808" y="33933"/>
                </a:moveTo>
                <a:lnTo>
                  <a:pt x="103808" y="42193"/>
                </a:lnTo>
                <a:lnTo>
                  <a:pt x="95380" y="42193"/>
                </a:lnTo>
                <a:lnTo>
                  <a:pt x="95380" y="33933"/>
                </a:lnTo>
                <a:close/>
                <a:moveTo>
                  <a:pt x="112458" y="33933"/>
                </a:moveTo>
                <a:lnTo>
                  <a:pt x="112458" y="42193"/>
                </a:lnTo>
                <a:lnTo>
                  <a:pt x="104031" y="42193"/>
                </a:lnTo>
                <a:lnTo>
                  <a:pt x="104031" y="33933"/>
                </a:lnTo>
                <a:close/>
                <a:moveTo>
                  <a:pt x="121109" y="33933"/>
                </a:moveTo>
                <a:lnTo>
                  <a:pt x="121109" y="42193"/>
                </a:lnTo>
                <a:lnTo>
                  <a:pt x="112681" y="42193"/>
                </a:lnTo>
                <a:lnTo>
                  <a:pt x="112681" y="33933"/>
                </a:lnTo>
                <a:close/>
                <a:moveTo>
                  <a:pt x="129760" y="33933"/>
                </a:moveTo>
                <a:lnTo>
                  <a:pt x="129760" y="42193"/>
                </a:lnTo>
                <a:lnTo>
                  <a:pt x="121332" y="42193"/>
                </a:lnTo>
                <a:lnTo>
                  <a:pt x="121332" y="33933"/>
                </a:lnTo>
                <a:close/>
                <a:moveTo>
                  <a:pt x="138410" y="33933"/>
                </a:moveTo>
                <a:lnTo>
                  <a:pt x="138410" y="42193"/>
                </a:lnTo>
                <a:lnTo>
                  <a:pt x="129983" y="42193"/>
                </a:lnTo>
                <a:lnTo>
                  <a:pt x="129983" y="33933"/>
                </a:lnTo>
                <a:close/>
                <a:moveTo>
                  <a:pt x="147117" y="33933"/>
                </a:moveTo>
                <a:lnTo>
                  <a:pt x="147117" y="42193"/>
                </a:lnTo>
                <a:lnTo>
                  <a:pt x="138633" y="42193"/>
                </a:lnTo>
                <a:lnTo>
                  <a:pt x="138633" y="33933"/>
                </a:lnTo>
                <a:close/>
                <a:moveTo>
                  <a:pt x="155767" y="33933"/>
                </a:moveTo>
                <a:lnTo>
                  <a:pt x="155767" y="42193"/>
                </a:lnTo>
                <a:lnTo>
                  <a:pt x="147340" y="42193"/>
                </a:lnTo>
                <a:lnTo>
                  <a:pt x="147340" y="33933"/>
                </a:lnTo>
                <a:close/>
                <a:moveTo>
                  <a:pt x="164418" y="33933"/>
                </a:moveTo>
                <a:lnTo>
                  <a:pt x="164418" y="42193"/>
                </a:lnTo>
                <a:lnTo>
                  <a:pt x="155990" y="42193"/>
                </a:lnTo>
                <a:lnTo>
                  <a:pt x="155990" y="33933"/>
                </a:lnTo>
                <a:close/>
                <a:moveTo>
                  <a:pt x="173069" y="33933"/>
                </a:moveTo>
                <a:lnTo>
                  <a:pt x="173069" y="42193"/>
                </a:lnTo>
                <a:lnTo>
                  <a:pt x="164641" y="42193"/>
                </a:lnTo>
                <a:lnTo>
                  <a:pt x="164641" y="33933"/>
                </a:lnTo>
                <a:close/>
                <a:moveTo>
                  <a:pt x="181719" y="33933"/>
                </a:moveTo>
                <a:lnTo>
                  <a:pt x="181719" y="42193"/>
                </a:lnTo>
                <a:lnTo>
                  <a:pt x="173292" y="42193"/>
                </a:lnTo>
                <a:lnTo>
                  <a:pt x="173292" y="33933"/>
                </a:lnTo>
                <a:close/>
                <a:moveTo>
                  <a:pt x="190370" y="33933"/>
                </a:moveTo>
                <a:lnTo>
                  <a:pt x="190370" y="42193"/>
                </a:lnTo>
                <a:lnTo>
                  <a:pt x="181942" y="42193"/>
                </a:lnTo>
                <a:lnTo>
                  <a:pt x="181942" y="33933"/>
                </a:lnTo>
                <a:close/>
                <a:moveTo>
                  <a:pt x="199020" y="33933"/>
                </a:moveTo>
                <a:lnTo>
                  <a:pt x="199020" y="42193"/>
                </a:lnTo>
                <a:lnTo>
                  <a:pt x="190593" y="42193"/>
                </a:lnTo>
                <a:lnTo>
                  <a:pt x="190593" y="33933"/>
                </a:lnTo>
                <a:close/>
                <a:moveTo>
                  <a:pt x="207727" y="33933"/>
                </a:moveTo>
                <a:lnTo>
                  <a:pt x="207727" y="42193"/>
                </a:lnTo>
                <a:lnTo>
                  <a:pt x="199244" y="42193"/>
                </a:lnTo>
                <a:lnTo>
                  <a:pt x="199244" y="33933"/>
                </a:lnTo>
                <a:close/>
                <a:moveTo>
                  <a:pt x="216377" y="33933"/>
                </a:moveTo>
                <a:lnTo>
                  <a:pt x="216377" y="42193"/>
                </a:lnTo>
                <a:lnTo>
                  <a:pt x="207950" y="42193"/>
                </a:lnTo>
                <a:lnTo>
                  <a:pt x="207950" y="33933"/>
                </a:lnTo>
                <a:close/>
                <a:moveTo>
                  <a:pt x="225028" y="33933"/>
                </a:moveTo>
                <a:lnTo>
                  <a:pt x="225028" y="42193"/>
                </a:lnTo>
                <a:lnTo>
                  <a:pt x="216601" y="42193"/>
                </a:lnTo>
                <a:lnTo>
                  <a:pt x="216601" y="33933"/>
                </a:lnTo>
                <a:close/>
                <a:moveTo>
                  <a:pt x="233679" y="33933"/>
                </a:moveTo>
                <a:lnTo>
                  <a:pt x="233679" y="42193"/>
                </a:lnTo>
                <a:lnTo>
                  <a:pt x="225251" y="42193"/>
                </a:lnTo>
                <a:lnTo>
                  <a:pt x="225251" y="33933"/>
                </a:lnTo>
                <a:close/>
                <a:moveTo>
                  <a:pt x="242329" y="33933"/>
                </a:moveTo>
                <a:lnTo>
                  <a:pt x="242329" y="42193"/>
                </a:lnTo>
                <a:lnTo>
                  <a:pt x="233902" y="42193"/>
                </a:lnTo>
                <a:lnTo>
                  <a:pt x="233902" y="33933"/>
                </a:lnTo>
                <a:close/>
                <a:moveTo>
                  <a:pt x="250980" y="33933"/>
                </a:moveTo>
                <a:lnTo>
                  <a:pt x="250980" y="42193"/>
                </a:lnTo>
                <a:lnTo>
                  <a:pt x="242553" y="42193"/>
                </a:lnTo>
                <a:lnTo>
                  <a:pt x="242553" y="33933"/>
                </a:lnTo>
                <a:close/>
                <a:moveTo>
                  <a:pt x="259686" y="33933"/>
                </a:moveTo>
                <a:lnTo>
                  <a:pt x="259686" y="42193"/>
                </a:lnTo>
                <a:lnTo>
                  <a:pt x="251203" y="42193"/>
                </a:lnTo>
                <a:lnTo>
                  <a:pt x="251203" y="33933"/>
                </a:lnTo>
                <a:close/>
                <a:moveTo>
                  <a:pt x="268337" y="33933"/>
                </a:moveTo>
                <a:lnTo>
                  <a:pt x="268337" y="42193"/>
                </a:lnTo>
                <a:lnTo>
                  <a:pt x="259910" y="42193"/>
                </a:lnTo>
                <a:lnTo>
                  <a:pt x="259910" y="33933"/>
                </a:lnTo>
                <a:close/>
                <a:moveTo>
                  <a:pt x="276988" y="33933"/>
                </a:moveTo>
                <a:lnTo>
                  <a:pt x="276988" y="42193"/>
                </a:lnTo>
                <a:lnTo>
                  <a:pt x="268560" y="42193"/>
                </a:lnTo>
                <a:lnTo>
                  <a:pt x="268560" y="33933"/>
                </a:lnTo>
                <a:close/>
                <a:moveTo>
                  <a:pt x="17190" y="42416"/>
                </a:moveTo>
                <a:lnTo>
                  <a:pt x="17190" y="50620"/>
                </a:lnTo>
                <a:lnTo>
                  <a:pt x="8762" y="50620"/>
                </a:lnTo>
                <a:lnTo>
                  <a:pt x="8762" y="42416"/>
                </a:lnTo>
                <a:close/>
                <a:moveTo>
                  <a:pt x="25840" y="42416"/>
                </a:moveTo>
                <a:lnTo>
                  <a:pt x="25840" y="50620"/>
                </a:lnTo>
                <a:lnTo>
                  <a:pt x="17413" y="50620"/>
                </a:lnTo>
                <a:lnTo>
                  <a:pt x="17413" y="42416"/>
                </a:lnTo>
                <a:close/>
                <a:moveTo>
                  <a:pt x="34547" y="42416"/>
                </a:moveTo>
                <a:lnTo>
                  <a:pt x="34547" y="50620"/>
                </a:lnTo>
                <a:lnTo>
                  <a:pt x="26064" y="50620"/>
                </a:lnTo>
                <a:lnTo>
                  <a:pt x="26064" y="42416"/>
                </a:lnTo>
                <a:close/>
                <a:moveTo>
                  <a:pt x="43197" y="42416"/>
                </a:moveTo>
                <a:lnTo>
                  <a:pt x="43197" y="50620"/>
                </a:lnTo>
                <a:lnTo>
                  <a:pt x="34770" y="50620"/>
                </a:lnTo>
                <a:lnTo>
                  <a:pt x="34770" y="42416"/>
                </a:lnTo>
                <a:close/>
                <a:moveTo>
                  <a:pt x="51848" y="42416"/>
                </a:moveTo>
                <a:lnTo>
                  <a:pt x="51848" y="50620"/>
                </a:lnTo>
                <a:lnTo>
                  <a:pt x="43421" y="50620"/>
                </a:lnTo>
                <a:lnTo>
                  <a:pt x="43421" y="42416"/>
                </a:lnTo>
                <a:close/>
                <a:moveTo>
                  <a:pt x="60499" y="42416"/>
                </a:moveTo>
                <a:lnTo>
                  <a:pt x="60499" y="50620"/>
                </a:lnTo>
                <a:lnTo>
                  <a:pt x="52071" y="50620"/>
                </a:lnTo>
                <a:lnTo>
                  <a:pt x="52071" y="42416"/>
                </a:lnTo>
                <a:close/>
                <a:moveTo>
                  <a:pt x="69149" y="42416"/>
                </a:moveTo>
                <a:lnTo>
                  <a:pt x="69149" y="50620"/>
                </a:lnTo>
                <a:lnTo>
                  <a:pt x="60722" y="50620"/>
                </a:lnTo>
                <a:lnTo>
                  <a:pt x="60722" y="42416"/>
                </a:lnTo>
                <a:close/>
                <a:moveTo>
                  <a:pt x="77800" y="42416"/>
                </a:moveTo>
                <a:lnTo>
                  <a:pt x="77800" y="50620"/>
                </a:lnTo>
                <a:lnTo>
                  <a:pt x="69373" y="50620"/>
                </a:lnTo>
                <a:lnTo>
                  <a:pt x="69373" y="42416"/>
                </a:lnTo>
                <a:close/>
                <a:moveTo>
                  <a:pt x="86506" y="42416"/>
                </a:moveTo>
                <a:lnTo>
                  <a:pt x="86506" y="50620"/>
                </a:lnTo>
                <a:lnTo>
                  <a:pt x="78023" y="50620"/>
                </a:lnTo>
                <a:lnTo>
                  <a:pt x="78023" y="42416"/>
                </a:lnTo>
                <a:close/>
                <a:moveTo>
                  <a:pt x="95157" y="42416"/>
                </a:moveTo>
                <a:lnTo>
                  <a:pt x="95157" y="50620"/>
                </a:lnTo>
                <a:lnTo>
                  <a:pt x="86730" y="50620"/>
                </a:lnTo>
                <a:lnTo>
                  <a:pt x="86730" y="42416"/>
                </a:lnTo>
                <a:close/>
                <a:moveTo>
                  <a:pt x="103808" y="42416"/>
                </a:moveTo>
                <a:lnTo>
                  <a:pt x="103808" y="50620"/>
                </a:lnTo>
                <a:lnTo>
                  <a:pt x="95380" y="50620"/>
                </a:lnTo>
                <a:lnTo>
                  <a:pt x="95380" y="42416"/>
                </a:lnTo>
                <a:close/>
                <a:moveTo>
                  <a:pt x="112458" y="42416"/>
                </a:moveTo>
                <a:lnTo>
                  <a:pt x="112458" y="50620"/>
                </a:lnTo>
                <a:lnTo>
                  <a:pt x="104031" y="50620"/>
                </a:lnTo>
                <a:lnTo>
                  <a:pt x="104031" y="42416"/>
                </a:lnTo>
                <a:close/>
                <a:moveTo>
                  <a:pt x="121109" y="42416"/>
                </a:moveTo>
                <a:lnTo>
                  <a:pt x="121109" y="50620"/>
                </a:lnTo>
                <a:lnTo>
                  <a:pt x="112681" y="50620"/>
                </a:lnTo>
                <a:lnTo>
                  <a:pt x="112681" y="42416"/>
                </a:lnTo>
                <a:close/>
                <a:moveTo>
                  <a:pt x="129760" y="42416"/>
                </a:moveTo>
                <a:lnTo>
                  <a:pt x="129760" y="50620"/>
                </a:lnTo>
                <a:lnTo>
                  <a:pt x="121332" y="50620"/>
                </a:lnTo>
                <a:lnTo>
                  <a:pt x="121332" y="42416"/>
                </a:lnTo>
                <a:close/>
                <a:moveTo>
                  <a:pt x="138410" y="42416"/>
                </a:moveTo>
                <a:lnTo>
                  <a:pt x="138410" y="50620"/>
                </a:lnTo>
                <a:lnTo>
                  <a:pt x="129983" y="50620"/>
                </a:lnTo>
                <a:lnTo>
                  <a:pt x="129983" y="42416"/>
                </a:lnTo>
                <a:close/>
                <a:moveTo>
                  <a:pt x="147117" y="42416"/>
                </a:moveTo>
                <a:lnTo>
                  <a:pt x="147117" y="50620"/>
                </a:lnTo>
                <a:lnTo>
                  <a:pt x="138633" y="50620"/>
                </a:lnTo>
                <a:lnTo>
                  <a:pt x="138633" y="42416"/>
                </a:lnTo>
                <a:close/>
                <a:moveTo>
                  <a:pt x="155767" y="42416"/>
                </a:moveTo>
                <a:lnTo>
                  <a:pt x="155767" y="50620"/>
                </a:lnTo>
                <a:lnTo>
                  <a:pt x="147340" y="50620"/>
                </a:lnTo>
                <a:lnTo>
                  <a:pt x="147340" y="42416"/>
                </a:lnTo>
                <a:close/>
                <a:moveTo>
                  <a:pt x="164418" y="42416"/>
                </a:moveTo>
                <a:lnTo>
                  <a:pt x="164418" y="50620"/>
                </a:lnTo>
                <a:lnTo>
                  <a:pt x="155990" y="50620"/>
                </a:lnTo>
                <a:lnTo>
                  <a:pt x="155990" y="42416"/>
                </a:lnTo>
                <a:close/>
                <a:moveTo>
                  <a:pt x="173069" y="42416"/>
                </a:moveTo>
                <a:lnTo>
                  <a:pt x="173069" y="50620"/>
                </a:lnTo>
                <a:lnTo>
                  <a:pt x="164641" y="50620"/>
                </a:lnTo>
                <a:lnTo>
                  <a:pt x="164641" y="42416"/>
                </a:lnTo>
                <a:close/>
                <a:moveTo>
                  <a:pt x="181719" y="42416"/>
                </a:moveTo>
                <a:lnTo>
                  <a:pt x="181719" y="50620"/>
                </a:lnTo>
                <a:lnTo>
                  <a:pt x="173292" y="50620"/>
                </a:lnTo>
                <a:lnTo>
                  <a:pt x="173292" y="42416"/>
                </a:lnTo>
                <a:close/>
                <a:moveTo>
                  <a:pt x="190370" y="42416"/>
                </a:moveTo>
                <a:lnTo>
                  <a:pt x="190370" y="50620"/>
                </a:lnTo>
                <a:lnTo>
                  <a:pt x="181942" y="50620"/>
                </a:lnTo>
                <a:lnTo>
                  <a:pt x="181942" y="42416"/>
                </a:lnTo>
                <a:close/>
                <a:moveTo>
                  <a:pt x="199020" y="42416"/>
                </a:moveTo>
                <a:lnTo>
                  <a:pt x="199020" y="50620"/>
                </a:lnTo>
                <a:lnTo>
                  <a:pt x="190593" y="50620"/>
                </a:lnTo>
                <a:lnTo>
                  <a:pt x="190593" y="42416"/>
                </a:lnTo>
                <a:close/>
                <a:moveTo>
                  <a:pt x="207727" y="42416"/>
                </a:moveTo>
                <a:lnTo>
                  <a:pt x="207727" y="50620"/>
                </a:lnTo>
                <a:lnTo>
                  <a:pt x="199244" y="50620"/>
                </a:lnTo>
                <a:lnTo>
                  <a:pt x="199244" y="42416"/>
                </a:lnTo>
                <a:close/>
                <a:moveTo>
                  <a:pt x="216377" y="42416"/>
                </a:moveTo>
                <a:lnTo>
                  <a:pt x="216377" y="50620"/>
                </a:lnTo>
                <a:lnTo>
                  <a:pt x="207950" y="50620"/>
                </a:lnTo>
                <a:lnTo>
                  <a:pt x="207950" y="42416"/>
                </a:lnTo>
                <a:close/>
                <a:moveTo>
                  <a:pt x="225028" y="42416"/>
                </a:moveTo>
                <a:lnTo>
                  <a:pt x="225028" y="50620"/>
                </a:lnTo>
                <a:lnTo>
                  <a:pt x="216601" y="50620"/>
                </a:lnTo>
                <a:lnTo>
                  <a:pt x="216601" y="42416"/>
                </a:lnTo>
                <a:close/>
                <a:moveTo>
                  <a:pt x="233679" y="42416"/>
                </a:moveTo>
                <a:lnTo>
                  <a:pt x="233679" y="50620"/>
                </a:lnTo>
                <a:lnTo>
                  <a:pt x="225251" y="50620"/>
                </a:lnTo>
                <a:lnTo>
                  <a:pt x="225251" y="42416"/>
                </a:lnTo>
                <a:close/>
                <a:moveTo>
                  <a:pt x="242329" y="42416"/>
                </a:moveTo>
                <a:lnTo>
                  <a:pt x="242329" y="50620"/>
                </a:lnTo>
                <a:lnTo>
                  <a:pt x="233902" y="50620"/>
                </a:lnTo>
                <a:lnTo>
                  <a:pt x="233902" y="42416"/>
                </a:lnTo>
                <a:close/>
                <a:moveTo>
                  <a:pt x="250980" y="42416"/>
                </a:moveTo>
                <a:lnTo>
                  <a:pt x="250980" y="50620"/>
                </a:lnTo>
                <a:lnTo>
                  <a:pt x="242553" y="50620"/>
                </a:lnTo>
                <a:lnTo>
                  <a:pt x="242553" y="42416"/>
                </a:lnTo>
                <a:close/>
                <a:moveTo>
                  <a:pt x="259686" y="42416"/>
                </a:moveTo>
                <a:lnTo>
                  <a:pt x="259686" y="50620"/>
                </a:lnTo>
                <a:lnTo>
                  <a:pt x="251203" y="50620"/>
                </a:lnTo>
                <a:lnTo>
                  <a:pt x="251203" y="42416"/>
                </a:lnTo>
                <a:close/>
                <a:moveTo>
                  <a:pt x="268337" y="42416"/>
                </a:moveTo>
                <a:lnTo>
                  <a:pt x="268337" y="50620"/>
                </a:lnTo>
                <a:lnTo>
                  <a:pt x="259910" y="50620"/>
                </a:lnTo>
                <a:lnTo>
                  <a:pt x="259910" y="42416"/>
                </a:lnTo>
                <a:close/>
                <a:moveTo>
                  <a:pt x="276988" y="42416"/>
                </a:moveTo>
                <a:lnTo>
                  <a:pt x="276988" y="50620"/>
                </a:lnTo>
                <a:lnTo>
                  <a:pt x="268560" y="50620"/>
                </a:lnTo>
                <a:lnTo>
                  <a:pt x="268560" y="42416"/>
                </a:lnTo>
                <a:close/>
                <a:moveTo>
                  <a:pt x="17190" y="50843"/>
                </a:moveTo>
                <a:lnTo>
                  <a:pt x="17190" y="59103"/>
                </a:lnTo>
                <a:lnTo>
                  <a:pt x="8762" y="59103"/>
                </a:lnTo>
                <a:lnTo>
                  <a:pt x="8762" y="50843"/>
                </a:lnTo>
                <a:close/>
                <a:moveTo>
                  <a:pt x="25840" y="50843"/>
                </a:moveTo>
                <a:lnTo>
                  <a:pt x="25840" y="59103"/>
                </a:lnTo>
                <a:lnTo>
                  <a:pt x="17413" y="59103"/>
                </a:lnTo>
                <a:lnTo>
                  <a:pt x="17413" y="50843"/>
                </a:lnTo>
                <a:close/>
                <a:moveTo>
                  <a:pt x="34547" y="50843"/>
                </a:moveTo>
                <a:lnTo>
                  <a:pt x="34547" y="59103"/>
                </a:lnTo>
                <a:lnTo>
                  <a:pt x="26064" y="59103"/>
                </a:lnTo>
                <a:lnTo>
                  <a:pt x="26064" y="50843"/>
                </a:lnTo>
                <a:close/>
                <a:moveTo>
                  <a:pt x="43197" y="50843"/>
                </a:moveTo>
                <a:lnTo>
                  <a:pt x="43197" y="59103"/>
                </a:lnTo>
                <a:lnTo>
                  <a:pt x="34770" y="59103"/>
                </a:lnTo>
                <a:lnTo>
                  <a:pt x="34770" y="50843"/>
                </a:lnTo>
                <a:close/>
                <a:moveTo>
                  <a:pt x="51848" y="50843"/>
                </a:moveTo>
                <a:lnTo>
                  <a:pt x="51848" y="59103"/>
                </a:lnTo>
                <a:lnTo>
                  <a:pt x="43421" y="59103"/>
                </a:lnTo>
                <a:lnTo>
                  <a:pt x="43421" y="50843"/>
                </a:lnTo>
                <a:close/>
                <a:moveTo>
                  <a:pt x="60499" y="50843"/>
                </a:moveTo>
                <a:lnTo>
                  <a:pt x="60499" y="59103"/>
                </a:lnTo>
                <a:lnTo>
                  <a:pt x="52071" y="59103"/>
                </a:lnTo>
                <a:lnTo>
                  <a:pt x="52071" y="50843"/>
                </a:lnTo>
                <a:close/>
                <a:moveTo>
                  <a:pt x="69149" y="50843"/>
                </a:moveTo>
                <a:lnTo>
                  <a:pt x="69149" y="59103"/>
                </a:lnTo>
                <a:lnTo>
                  <a:pt x="60722" y="59103"/>
                </a:lnTo>
                <a:lnTo>
                  <a:pt x="60722" y="50843"/>
                </a:lnTo>
                <a:close/>
                <a:moveTo>
                  <a:pt x="77800" y="50843"/>
                </a:moveTo>
                <a:lnTo>
                  <a:pt x="77800" y="59103"/>
                </a:lnTo>
                <a:lnTo>
                  <a:pt x="69373" y="59103"/>
                </a:lnTo>
                <a:lnTo>
                  <a:pt x="69373" y="50843"/>
                </a:lnTo>
                <a:close/>
                <a:moveTo>
                  <a:pt x="86506" y="50843"/>
                </a:moveTo>
                <a:lnTo>
                  <a:pt x="86506" y="59103"/>
                </a:lnTo>
                <a:lnTo>
                  <a:pt x="78023" y="59103"/>
                </a:lnTo>
                <a:lnTo>
                  <a:pt x="78023" y="50843"/>
                </a:lnTo>
                <a:close/>
                <a:moveTo>
                  <a:pt x="95157" y="50843"/>
                </a:moveTo>
                <a:lnTo>
                  <a:pt x="95157" y="59103"/>
                </a:lnTo>
                <a:lnTo>
                  <a:pt x="86730" y="59103"/>
                </a:lnTo>
                <a:lnTo>
                  <a:pt x="86730" y="50843"/>
                </a:lnTo>
                <a:close/>
                <a:moveTo>
                  <a:pt x="103808" y="50843"/>
                </a:moveTo>
                <a:lnTo>
                  <a:pt x="103808" y="59103"/>
                </a:lnTo>
                <a:lnTo>
                  <a:pt x="95380" y="59103"/>
                </a:lnTo>
                <a:lnTo>
                  <a:pt x="95380" y="50843"/>
                </a:lnTo>
                <a:close/>
                <a:moveTo>
                  <a:pt x="112458" y="50843"/>
                </a:moveTo>
                <a:lnTo>
                  <a:pt x="112458" y="59103"/>
                </a:lnTo>
                <a:lnTo>
                  <a:pt x="104031" y="59103"/>
                </a:lnTo>
                <a:lnTo>
                  <a:pt x="104031" y="50843"/>
                </a:lnTo>
                <a:close/>
                <a:moveTo>
                  <a:pt x="121109" y="50843"/>
                </a:moveTo>
                <a:lnTo>
                  <a:pt x="121109" y="59103"/>
                </a:lnTo>
                <a:lnTo>
                  <a:pt x="112681" y="59103"/>
                </a:lnTo>
                <a:lnTo>
                  <a:pt x="112681" y="50843"/>
                </a:lnTo>
                <a:close/>
                <a:moveTo>
                  <a:pt x="129760" y="50843"/>
                </a:moveTo>
                <a:lnTo>
                  <a:pt x="129760" y="59103"/>
                </a:lnTo>
                <a:lnTo>
                  <a:pt x="121332" y="59103"/>
                </a:lnTo>
                <a:lnTo>
                  <a:pt x="121332" y="50843"/>
                </a:lnTo>
                <a:close/>
                <a:moveTo>
                  <a:pt x="138410" y="50843"/>
                </a:moveTo>
                <a:lnTo>
                  <a:pt x="138410" y="59103"/>
                </a:lnTo>
                <a:lnTo>
                  <a:pt x="129983" y="59103"/>
                </a:lnTo>
                <a:lnTo>
                  <a:pt x="129983" y="50843"/>
                </a:lnTo>
                <a:close/>
                <a:moveTo>
                  <a:pt x="147117" y="50843"/>
                </a:moveTo>
                <a:lnTo>
                  <a:pt x="147117" y="59103"/>
                </a:lnTo>
                <a:lnTo>
                  <a:pt x="138633" y="59103"/>
                </a:lnTo>
                <a:lnTo>
                  <a:pt x="138633" y="50843"/>
                </a:lnTo>
                <a:close/>
                <a:moveTo>
                  <a:pt x="155767" y="50843"/>
                </a:moveTo>
                <a:lnTo>
                  <a:pt x="155767" y="59103"/>
                </a:lnTo>
                <a:lnTo>
                  <a:pt x="147340" y="59103"/>
                </a:lnTo>
                <a:lnTo>
                  <a:pt x="147340" y="50843"/>
                </a:lnTo>
                <a:close/>
                <a:moveTo>
                  <a:pt x="164418" y="50843"/>
                </a:moveTo>
                <a:lnTo>
                  <a:pt x="164418" y="59103"/>
                </a:lnTo>
                <a:lnTo>
                  <a:pt x="155990" y="59103"/>
                </a:lnTo>
                <a:lnTo>
                  <a:pt x="155990" y="50843"/>
                </a:lnTo>
                <a:close/>
                <a:moveTo>
                  <a:pt x="173069" y="50843"/>
                </a:moveTo>
                <a:lnTo>
                  <a:pt x="173069" y="59103"/>
                </a:lnTo>
                <a:lnTo>
                  <a:pt x="164641" y="59103"/>
                </a:lnTo>
                <a:lnTo>
                  <a:pt x="164641" y="50843"/>
                </a:lnTo>
                <a:close/>
                <a:moveTo>
                  <a:pt x="181719" y="50843"/>
                </a:moveTo>
                <a:lnTo>
                  <a:pt x="181719" y="59103"/>
                </a:lnTo>
                <a:lnTo>
                  <a:pt x="173292" y="59103"/>
                </a:lnTo>
                <a:lnTo>
                  <a:pt x="173292" y="50843"/>
                </a:lnTo>
                <a:close/>
                <a:moveTo>
                  <a:pt x="190370" y="50843"/>
                </a:moveTo>
                <a:lnTo>
                  <a:pt x="190370" y="59103"/>
                </a:lnTo>
                <a:lnTo>
                  <a:pt x="181942" y="59103"/>
                </a:lnTo>
                <a:lnTo>
                  <a:pt x="181942" y="50843"/>
                </a:lnTo>
                <a:close/>
                <a:moveTo>
                  <a:pt x="199020" y="50843"/>
                </a:moveTo>
                <a:lnTo>
                  <a:pt x="199020" y="59103"/>
                </a:lnTo>
                <a:lnTo>
                  <a:pt x="190593" y="59103"/>
                </a:lnTo>
                <a:lnTo>
                  <a:pt x="190593" y="50843"/>
                </a:lnTo>
                <a:close/>
                <a:moveTo>
                  <a:pt x="207727" y="50843"/>
                </a:moveTo>
                <a:lnTo>
                  <a:pt x="207727" y="59103"/>
                </a:lnTo>
                <a:lnTo>
                  <a:pt x="199244" y="59103"/>
                </a:lnTo>
                <a:lnTo>
                  <a:pt x="199244" y="50843"/>
                </a:lnTo>
                <a:close/>
                <a:moveTo>
                  <a:pt x="216377" y="50843"/>
                </a:moveTo>
                <a:lnTo>
                  <a:pt x="216377" y="59103"/>
                </a:lnTo>
                <a:lnTo>
                  <a:pt x="207950" y="59103"/>
                </a:lnTo>
                <a:lnTo>
                  <a:pt x="207950" y="50843"/>
                </a:lnTo>
                <a:close/>
                <a:moveTo>
                  <a:pt x="225028" y="50843"/>
                </a:moveTo>
                <a:lnTo>
                  <a:pt x="225028" y="59103"/>
                </a:lnTo>
                <a:lnTo>
                  <a:pt x="216601" y="59103"/>
                </a:lnTo>
                <a:lnTo>
                  <a:pt x="216601" y="50843"/>
                </a:lnTo>
                <a:close/>
                <a:moveTo>
                  <a:pt x="233679" y="50843"/>
                </a:moveTo>
                <a:lnTo>
                  <a:pt x="233679" y="59103"/>
                </a:lnTo>
                <a:lnTo>
                  <a:pt x="225251" y="59103"/>
                </a:lnTo>
                <a:lnTo>
                  <a:pt x="225251" y="50843"/>
                </a:lnTo>
                <a:close/>
                <a:moveTo>
                  <a:pt x="242329" y="50843"/>
                </a:moveTo>
                <a:lnTo>
                  <a:pt x="242329" y="59103"/>
                </a:lnTo>
                <a:lnTo>
                  <a:pt x="233902" y="59103"/>
                </a:lnTo>
                <a:lnTo>
                  <a:pt x="233902" y="50843"/>
                </a:lnTo>
                <a:close/>
                <a:moveTo>
                  <a:pt x="250980" y="50843"/>
                </a:moveTo>
                <a:lnTo>
                  <a:pt x="250980" y="59103"/>
                </a:lnTo>
                <a:lnTo>
                  <a:pt x="242553" y="59103"/>
                </a:lnTo>
                <a:lnTo>
                  <a:pt x="242553" y="50843"/>
                </a:lnTo>
                <a:close/>
                <a:moveTo>
                  <a:pt x="259686" y="50843"/>
                </a:moveTo>
                <a:lnTo>
                  <a:pt x="259686" y="59103"/>
                </a:lnTo>
                <a:lnTo>
                  <a:pt x="251203" y="59103"/>
                </a:lnTo>
                <a:lnTo>
                  <a:pt x="251203" y="50843"/>
                </a:lnTo>
                <a:close/>
                <a:moveTo>
                  <a:pt x="268337" y="50843"/>
                </a:moveTo>
                <a:lnTo>
                  <a:pt x="268337" y="59103"/>
                </a:lnTo>
                <a:lnTo>
                  <a:pt x="259910" y="59103"/>
                </a:lnTo>
                <a:lnTo>
                  <a:pt x="259910" y="50843"/>
                </a:lnTo>
                <a:close/>
                <a:moveTo>
                  <a:pt x="276988" y="50843"/>
                </a:moveTo>
                <a:lnTo>
                  <a:pt x="276988" y="59103"/>
                </a:lnTo>
                <a:lnTo>
                  <a:pt x="268560" y="59103"/>
                </a:lnTo>
                <a:lnTo>
                  <a:pt x="268560" y="50843"/>
                </a:lnTo>
                <a:close/>
                <a:moveTo>
                  <a:pt x="17190" y="59326"/>
                </a:moveTo>
                <a:lnTo>
                  <a:pt x="17190" y="67586"/>
                </a:lnTo>
                <a:lnTo>
                  <a:pt x="8762" y="67586"/>
                </a:lnTo>
                <a:lnTo>
                  <a:pt x="8762" y="59326"/>
                </a:lnTo>
                <a:close/>
                <a:moveTo>
                  <a:pt x="25840" y="59326"/>
                </a:moveTo>
                <a:lnTo>
                  <a:pt x="25840" y="67586"/>
                </a:lnTo>
                <a:lnTo>
                  <a:pt x="17413" y="67586"/>
                </a:lnTo>
                <a:lnTo>
                  <a:pt x="17413" y="59326"/>
                </a:lnTo>
                <a:close/>
                <a:moveTo>
                  <a:pt x="34547" y="59326"/>
                </a:moveTo>
                <a:lnTo>
                  <a:pt x="34547" y="67586"/>
                </a:lnTo>
                <a:lnTo>
                  <a:pt x="26064" y="67586"/>
                </a:lnTo>
                <a:lnTo>
                  <a:pt x="26064" y="59326"/>
                </a:lnTo>
                <a:close/>
                <a:moveTo>
                  <a:pt x="43197" y="59326"/>
                </a:moveTo>
                <a:lnTo>
                  <a:pt x="43197" y="67586"/>
                </a:lnTo>
                <a:lnTo>
                  <a:pt x="34770" y="67586"/>
                </a:lnTo>
                <a:lnTo>
                  <a:pt x="34770" y="59326"/>
                </a:lnTo>
                <a:close/>
                <a:moveTo>
                  <a:pt x="51848" y="59326"/>
                </a:moveTo>
                <a:lnTo>
                  <a:pt x="51848" y="67586"/>
                </a:lnTo>
                <a:lnTo>
                  <a:pt x="43421" y="67586"/>
                </a:lnTo>
                <a:lnTo>
                  <a:pt x="43421" y="59326"/>
                </a:lnTo>
                <a:close/>
                <a:moveTo>
                  <a:pt x="60499" y="59326"/>
                </a:moveTo>
                <a:lnTo>
                  <a:pt x="60499" y="67586"/>
                </a:lnTo>
                <a:lnTo>
                  <a:pt x="52071" y="67586"/>
                </a:lnTo>
                <a:lnTo>
                  <a:pt x="52071" y="59326"/>
                </a:lnTo>
                <a:close/>
                <a:moveTo>
                  <a:pt x="69149" y="59326"/>
                </a:moveTo>
                <a:lnTo>
                  <a:pt x="69149" y="67586"/>
                </a:lnTo>
                <a:lnTo>
                  <a:pt x="60722" y="67586"/>
                </a:lnTo>
                <a:lnTo>
                  <a:pt x="60722" y="59326"/>
                </a:lnTo>
                <a:close/>
                <a:moveTo>
                  <a:pt x="77800" y="59326"/>
                </a:moveTo>
                <a:lnTo>
                  <a:pt x="77800" y="67586"/>
                </a:lnTo>
                <a:lnTo>
                  <a:pt x="69373" y="67586"/>
                </a:lnTo>
                <a:lnTo>
                  <a:pt x="69373" y="59326"/>
                </a:lnTo>
                <a:close/>
                <a:moveTo>
                  <a:pt x="86506" y="59326"/>
                </a:moveTo>
                <a:lnTo>
                  <a:pt x="86506" y="67586"/>
                </a:lnTo>
                <a:lnTo>
                  <a:pt x="78023" y="67586"/>
                </a:lnTo>
                <a:lnTo>
                  <a:pt x="78023" y="59326"/>
                </a:lnTo>
                <a:close/>
                <a:moveTo>
                  <a:pt x="95157" y="59326"/>
                </a:moveTo>
                <a:lnTo>
                  <a:pt x="95157" y="67586"/>
                </a:lnTo>
                <a:lnTo>
                  <a:pt x="86730" y="67586"/>
                </a:lnTo>
                <a:lnTo>
                  <a:pt x="86730" y="59326"/>
                </a:lnTo>
                <a:close/>
                <a:moveTo>
                  <a:pt x="103808" y="59326"/>
                </a:moveTo>
                <a:lnTo>
                  <a:pt x="103808" y="67586"/>
                </a:lnTo>
                <a:lnTo>
                  <a:pt x="95380" y="67586"/>
                </a:lnTo>
                <a:lnTo>
                  <a:pt x="95380" y="59326"/>
                </a:lnTo>
                <a:close/>
                <a:moveTo>
                  <a:pt x="112458" y="59326"/>
                </a:moveTo>
                <a:lnTo>
                  <a:pt x="112458" y="67586"/>
                </a:lnTo>
                <a:lnTo>
                  <a:pt x="104031" y="67586"/>
                </a:lnTo>
                <a:lnTo>
                  <a:pt x="104031" y="59326"/>
                </a:lnTo>
                <a:close/>
                <a:moveTo>
                  <a:pt x="121109" y="59326"/>
                </a:moveTo>
                <a:lnTo>
                  <a:pt x="121109" y="67586"/>
                </a:lnTo>
                <a:lnTo>
                  <a:pt x="112681" y="67586"/>
                </a:lnTo>
                <a:lnTo>
                  <a:pt x="112681" y="59326"/>
                </a:lnTo>
                <a:close/>
                <a:moveTo>
                  <a:pt x="129760" y="59326"/>
                </a:moveTo>
                <a:lnTo>
                  <a:pt x="129760" y="67586"/>
                </a:lnTo>
                <a:lnTo>
                  <a:pt x="121332" y="67586"/>
                </a:lnTo>
                <a:lnTo>
                  <a:pt x="121332" y="59326"/>
                </a:lnTo>
                <a:close/>
                <a:moveTo>
                  <a:pt x="138410" y="59326"/>
                </a:moveTo>
                <a:lnTo>
                  <a:pt x="138410" y="67586"/>
                </a:lnTo>
                <a:lnTo>
                  <a:pt x="129983" y="67586"/>
                </a:lnTo>
                <a:lnTo>
                  <a:pt x="129983" y="59326"/>
                </a:lnTo>
                <a:close/>
                <a:moveTo>
                  <a:pt x="147117" y="59326"/>
                </a:moveTo>
                <a:lnTo>
                  <a:pt x="147117" y="67586"/>
                </a:lnTo>
                <a:lnTo>
                  <a:pt x="138633" y="67586"/>
                </a:lnTo>
                <a:lnTo>
                  <a:pt x="138633" y="59326"/>
                </a:lnTo>
                <a:close/>
                <a:moveTo>
                  <a:pt x="155767" y="59326"/>
                </a:moveTo>
                <a:lnTo>
                  <a:pt x="155767" y="67586"/>
                </a:lnTo>
                <a:lnTo>
                  <a:pt x="147340" y="67586"/>
                </a:lnTo>
                <a:lnTo>
                  <a:pt x="147340" y="59326"/>
                </a:lnTo>
                <a:close/>
                <a:moveTo>
                  <a:pt x="164418" y="59326"/>
                </a:moveTo>
                <a:lnTo>
                  <a:pt x="164418" y="67586"/>
                </a:lnTo>
                <a:lnTo>
                  <a:pt x="155990" y="67586"/>
                </a:lnTo>
                <a:lnTo>
                  <a:pt x="155990" y="59326"/>
                </a:lnTo>
                <a:close/>
                <a:moveTo>
                  <a:pt x="173069" y="59326"/>
                </a:moveTo>
                <a:lnTo>
                  <a:pt x="173069" y="67586"/>
                </a:lnTo>
                <a:lnTo>
                  <a:pt x="164641" y="67586"/>
                </a:lnTo>
                <a:lnTo>
                  <a:pt x="164641" y="59326"/>
                </a:lnTo>
                <a:close/>
                <a:moveTo>
                  <a:pt x="181719" y="59326"/>
                </a:moveTo>
                <a:lnTo>
                  <a:pt x="181719" y="67586"/>
                </a:lnTo>
                <a:lnTo>
                  <a:pt x="173292" y="67586"/>
                </a:lnTo>
                <a:lnTo>
                  <a:pt x="173292" y="59326"/>
                </a:lnTo>
                <a:close/>
                <a:moveTo>
                  <a:pt x="190370" y="59326"/>
                </a:moveTo>
                <a:lnTo>
                  <a:pt x="190370" y="67586"/>
                </a:lnTo>
                <a:lnTo>
                  <a:pt x="181942" y="67586"/>
                </a:lnTo>
                <a:lnTo>
                  <a:pt x="181942" y="59326"/>
                </a:lnTo>
                <a:close/>
                <a:moveTo>
                  <a:pt x="199020" y="59326"/>
                </a:moveTo>
                <a:lnTo>
                  <a:pt x="199020" y="67586"/>
                </a:lnTo>
                <a:lnTo>
                  <a:pt x="190593" y="67586"/>
                </a:lnTo>
                <a:lnTo>
                  <a:pt x="190593" y="59326"/>
                </a:lnTo>
                <a:close/>
                <a:moveTo>
                  <a:pt x="207727" y="59326"/>
                </a:moveTo>
                <a:lnTo>
                  <a:pt x="207727" y="67586"/>
                </a:lnTo>
                <a:lnTo>
                  <a:pt x="199244" y="67586"/>
                </a:lnTo>
                <a:lnTo>
                  <a:pt x="199244" y="59326"/>
                </a:lnTo>
                <a:close/>
                <a:moveTo>
                  <a:pt x="216377" y="59326"/>
                </a:moveTo>
                <a:lnTo>
                  <a:pt x="216377" y="67586"/>
                </a:lnTo>
                <a:lnTo>
                  <a:pt x="207950" y="67586"/>
                </a:lnTo>
                <a:lnTo>
                  <a:pt x="207950" y="59326"/>
                </a:lnTo>
                <a:close/>
                <a:moveTo>
                  <a:pt x="225028" y="59326"/>
                </a:moveTo>
                <a:lnTo>
                  <a:pt x="225028" y="67586"/>
                </a:lnTo>
                <a:lnTo>
                  <a:pt x="216601" y="67586"/>
                </a:lnTo>
                <a:lnTo>
                  <a:pt x="216601" y="59326"/>
                </a:lnTo>
                <a:close/>
                <a:moveTo>
                  <a:pt x="233679" y="59326"/>
                </a:moveTo>
                <a:lnTo>
                  <a:pt x="233679" y="67586"/>
                </a:lnTo>
                <a:lnTo>
                  <a:pt x="225251" y="67586"/>
                </a:lnTo>
                <a:lnTo>
                  <a:pt x="225251" y="59326"/>
                </a:lnTo>
                <a:close/>
                <a:moveTo>
                  <a:pt x="242329" y="59326"/>
                </a:moveTo>
                <a:lnTo>
                  <a:pt x="242329" y="67586"/>
                </a:lnTo>
                <a:lnTo>
                  <a:pt x="233902" y="67586"/>
                </a:lnTo>
                <a:lnTo>
                  <a:pt x="233902" y="59326"/>
                </a:lnTo>
                <a:close/>
                <a:moveTo>
                  <a:pt x="250980" y="59326"/>
                </a:moveTo>
                <a:lnTo>
                  <a:pt x="250980" y="67586"/>
                </a:lnTo>
                <a:lnTo>
                  <a:pt x="242553" y="67586"/>
                </a:lnTo>
                <a:lnTo>
                  <a:pt x="242553" y="59326"/>
                </a:lnTo>
                <a:close/>
                <a:moveTo>
                  <a:pt x="259686" y="59326"/>
                </a:moveTo>
                <a:lnTo>
                  <a:pt x="259686" y="67586"/>
                </a:lnTo>
                <a:lnTo>
                  <a:pt x="251203" y="67586"/>
                </a:lnTo>
                <a:lnTo>
                  <a:pt x="251203" y="59326"/>
                </a:lnTo>
                <a:close/>
                <a:moveTo>
                  <a:pt x="268337" y="59326"/>
                </a:moveTo>
                <a:lnTo>
                  <a:pt x="268337" y="67586"/>
                </a:lnTo>
                <a:lnTo>
                  <a:pt x="259910" y="67586"/>
                </a:lnTo>
                <a:lnTo>
                  <a:pt x="259910" y="59326"/>
                </a:lnTo>
                <a:close/>
                <a:moveTo>
                  <a:pt x="276988" y="59326"/>
                </a:moveTo>
                <a:lnTo>
                  <a:pt x="276988" y="67586"/>
                </a:lnTo>
                <a:lnTo>
                  <a:pt x="268560" y="67586"/>
                </a:lnTo>
                <a:lnTo>
                  <a:pt x="268560" y="59326"/>
                </a:lnTo>
                <a:close/>
                <a:moveTo>
                  <a:pt x="17190" y="67810"/>
                </a:moveTo>
                <a:lnTo>
                  <a:pt x="17190" y="76014"/>
                </a:lnTo>
                <a:lnTo>
                  <a:pt x="8762" y="76014"/>
                </a:lnTo>
                <a:lnTo>
                  <a:pt x="8762" y="67810"/>
                </a:lnTo>
                <a:close/>
                <a:moveTo>
                  <a:pt x="25840" y="67810"/>
                </a:moveTo>
                <a:lnTo>
                  <a:pt x="25840" y="76014"/>
                </a:lnTo>
                <a:lnTo>
                  <a:pt x="17413" y="76014"/>
                </a:lnTo>
                <a:lnTo>
                  <a:pt x="17413" y="67810"/>
                </a:lnTo>
                <a:close/>
                <a:moveTo>
                  <a:pt x="34547" y="67810"/>
                </a:moveTo>
                <a:lnTo>
                  <a:pt x="34547" y="76014"/>
                </a:lnTo>
                <a:lnTo>
                  <a:pt x="26064" y="76014"/>
                </a:lnTo>
                <a:lnTo>
                  <a:pt x="26064" y="67810"/>
                </a:lnTo>
                <a:close/>
                <a:moveTo>
                  <a:pt x="43197" y="67810"/>
                </a:moveTo>
                <a:lnTo>
                  <a:pt x="43197" y="76014"/>
                </a:lnTo>
                <a:lnTo>
                  <a:pt x="34770" y="76014"/>
                </a:lnTo>
                <a:lnTo>
                  <a:pt x="34770" y="67810"/>
                </a:lnTo>
                <a:close/>
                <a:moveTo>
                  <a:pt x="51848" y="67810"/>
                </a:moveTo>
                <a:lnTo>
                  <a:pt x="51848" y="76014"/>
                </a:lnTo>
                <a:lnTo>
                  <a:pt x="43421" y="76014"/>
                </a:lnTo>
                <a:lnTo>
                  <a:pt x="43421" y="67810"/>
                </a:lnTo>
                <a:close/>
                <a:moveTo>
                  <a:pt x="60499" y="67810"/>
                </a:moveTo>
                <a:lnTo>
                  <a:pt x="60499" y="76014"/>
                </a:lnTo>
                <a:lnTo>
                  <a:pt x="52071" y="76014"/>
                </a:lnTo>
                <a:lnTo>
                  <a:pt x="52071" y="67810"/>
                </a:lnTo>
                <a:close/>
                <a:moveTo>
                  <a:pt x="69149" y="67810"/>
                </a:moveTo>
                <a:lnTo>
                  <a:pt x="69149" y="76014"/>
                </a:lnTo>
                <a:lnTo>
                  <a:pt x="60722" y="76014"/>
                </a:lnTo>
                <a:lnTo>
                  <a:pt x="60722" y="67810"/>
                </a:lnTo>
                <a:close/>
                <a:moveTo>
                  <a:pt x="77800" y="67810"/>
                </a:moveTo>
                <a:lnTo>
                  <a:pt x="77800" y="76014"/>
                </a:lnTo>
                <a:lnTo>
                  <a:pt x="69373" y="76014"/>
                </a:lnTo>
                <a:lnTo>
                  <a:pt x="69373" y="67810"/>
                </a:lnTo>
                <a:close/>
                <a:moveTo>
                  <a:pt x="86506" y="67810"/>
                </a:moveTo>
                <a:lnTo>
                  <a:pt x="86506" y="76014"/>
                </a:lnTo>
                <a:lnTo>
                  <a:pt x="78023" y="76014"/>
                </a:lnTo>
                <a:lnTo>
                  <a:pt x="78023" y="67810"/>
                </a:lnTo>
                <a:close/>
                <a:moveTo>
                  <a:pt x="95157" y="67810"/>
                </a:moveTo>
                <a:lnTo>
                  <a:pt x="95157" y="76014"/>
                </a:lnTo>
                <a:lnTo>
                  <a:pt x="86730" y="76014"/>
                </a:lnTo>
                <a:lnTo>
                  <a:pt x="86730" y="67810"/>
                </a:lnTo>
                <a:close/>
                <a:moveTo>
                  <a:pt x="103808" y="67810"/>
                </a:moveTo>
                <a:lnTo>
                  <a:pt x="103808" y="76014"/>
                </a:lnTo>
                <a:lnTo>
                  <a:pt x="95380" y="76014"/>
                </a:lnTo>
                <a:lnTo>
                  <a:pt x="95380" y="67810"/>
                </a:lnTo>
                <a:close/>
                <a:moveTo>
                  <a:pt x="112458" y="67810"/>
                </a:moveTo>
                <a:lnTo>
                  <a:pt x="112458" y="76014"/>
                </a:lnTo>
                <a:lnTo>
                  <a:pt x="104031" y="76014"/>
                </a:lnTo>
                <a:lnTo>
                  <a:pt x="104031" y="67810"/>
                </a:lnTo>
                <a:close/>
                <a:moveTo>
                  <a:pt x="121109" y="67810"/>
                </a:moveTo>
                <a:lnTo>
                  <a:pt x="121109" y="76014"/>
                </a:lnTo>
                <a:lnTo>
                  <a:pt x="112681" y="76014"/>
                </a:lnTo>
                <a:lnTo>
                  <a:pt x="112681" y="67810"/>
                </a:lnTo>
                <a:close/>
                <a:moveTo>
                  <a:pt x="129760" y="67810"/>
                </a:moveTo>
                <a:lnTo>
                  <a:pt x="129760" y="76014"/>
                </a:lnTo>
                <a:lnTo>
                  <a:pt x="121332" y="76014"/>
                </a:lnTo>
                <a:lnTo>
                  <a:pt x="121332" y="67810"/>
                </a:lnTo>
                <a:close/>
                <a:moveTo>
                  <a:pt x="138410" y="67810"/>
                </a:moveTo>
                <a:lnTo>
                  <a:pt x="138410" y="76014"/>
                </a:lnTo>
                <a:lnTo>
                  <a:pt x="129983" y="76014"/>
                </a:lnTo>
                <a:lnTo>
                  <a:pt x="129983" y="67810"/>
                </a:lnTo>
                <a:close/>
                <a:moveTo>
                  <a:pt x="147117" y="67810"/>
                </a:moveTo>
                <a:lnTo>
                  <a:pt x="147117" y="76014"/>
                </a:lnTo>
                <a:lnTo>
                  <a:pt x="138633" y="76014"/>
                </a:lnTo>
                <a:lnTo>
                  <a:pt x="138633" y="67810"/>
                </a:lnTo>
                <a:close/>
                <a:moveTo>
                  <a:pt x="155767" y="67810"/>
                </a:moveTo>
                <a:lnTo>
                  <a:pt x="155767" y="76014"/>
                </a:lnTo>
                <a:lnTo>
                  <a:pt x="147340" y="76014"/>
                </a:lnTo>
                <a:lnTo>
                  <a:pt x="147340" y="67810"/>
                </a:lnTo>
                <a:close/>
                <a:moveTo>
                  <a:pt x="164418" y="67810"/>
                </a:moveTo>
                <a:lnTo>
                  <a:pt x="164418" y="76014"/>
                </a:lnTo>
                <a:lnTo>
                  <a:pt x="155990" y="76014"/>
                </a:lnTo>
                <a:lnTo>
                  <a:pt x="155990" y="67810"/>
                </a:lnTo>
                <a:close/>
                <a:moveTo>
                  <a:pt x="173069" y="67810"/>
                </a:moveTo>
                <a:lnTo>
                  <a:pt x="173069" y="76014"/>
                </a:lnTo>
                <a:lnTo>
                  <a:pt x="164641" y="76014"/>
                </a:lnTo>
                <a:lnTo>
                  <a:pt x="164641" y="67810"/>
                </a:lnTo>
                <a:close/>
                <a:moveTo>
                  <a:pt x="181719" y="67810"/>
                </a:moveTo>
                <a:lnTo>
                  <a:pt x="181719" y="76014"/>
                </a:lnTo>
                <a:lnTo>
                  <a:pt x="173292" y="76014"/>
                </a:lnTo>
                <a:lnTo>
                  <a:pt x="173292" y="67810"/>
                </a:lnTo>
                <a:close/>
                <a:moveTo>
                  <a:pt x="190370" y="67810"/>
                </a:moveTo>
                <a:lnTo>
                  <a:pt x="190370" y="76014"/>
                </a:lnTo>
                <a:lnTo>
                  <a:pt x="181942" y="76014"/>
                </a:lnTo>
                <a:lnTo>
                  <a:pt x="181942" y="67810"/>
                </a:lnTo>
                <a:close/>
                <a:moveTo>
                  <a:pt x="199020" y="67810"/>
                </a:moveTo>
                <a:lnTo>
                  <a:pt x="199020" y="76014"/>
                </a:lnTo>
                <a:lnTo>
                  <a:pt x="190593" y="76014"/>
                </a:lnTo>
                <a:lnTo>
                  <a:pt x="190593" y="67810"/>
                </a:lnTo>
                <a:close/>
                <a:moveTo>
                  <a:pt x="207727" y="67810"/>
                </a:moveTo>
                <a:lnTo>
                  <a:pt x="207727" y="76014"/>
                </a:lnTo>
                <a:lnTo>
                  <a:pt x="199244" y="76014"/>
                </a:lnTo>
                <a:lnTo>
                  <a:pt x="199244" y="67810"/>
                </a:lnTo>
                <a:close/>
                <a:moveTo>
                  <a:pt x="216377" y="67810"/>
                </a:moveTo>
                <a:lnTo>
                  <a:pt x="216377" y="76014"/>
                </a:lnTo>
                <a:lnTo>
                  <a:pt x="207950" y="76014"/>
                </a:lnTo>
                <a:lnTo>
                  <a:pt x="207950" y="67810"/>
                </a:lnTo>
                <a:close/>
                <a:moveTo>
                  <a:pt x="225028" y="67810"/>
                </a:moveTo>
                <a:lnTo>
                  <a:pt x="225028" y="76014"/>
                </a:lnTo>
                <a:lnTo>
                  <a:pt x="216601" y="76014"/>
                </a:lnTo>
                <a:lnTo>
                  <a:pt x="216601" y="67810"/>
                </a:lnTo>
                <a:close/>
                <a:moveTo>
                  <a:pt x="233679" y="67810"/>
                </a:moveTo>
                <a:lnTo>
                  <a:pt x="233679" y="76014"/>
                </a:lnTo>
                <a:lnTo>
                  <a:pt x="225251" y="76014"/>
                </a:lnTo>
                <a:lnTo>
                  <a:pt x="225251" y="67810"/>
                </a:lnTo>
                <a:close/>
                <a:moveTo>
                  <a:pt x="242329" y="67810"/>
                </a:moveTo>
                <a:lnTo>
                  <a:pt x="242329" y="76014"/>
                </a:lnTo>
                <a:lnTo>
                  <a:pt x="233902" y="76014"/>
                </a:lnTo>
                <a:lnTo>
                  <a:pt x="233902" y="67810"/>
                </a:lnTo>
                <a:close/>
                <a:moveTo>
                  <a:pt x="250980" y="67810"/>
                </a:moveTo>
                <a:lnTo>
                  <a:pt x="250980" y="76014"/>
                </a:lnTo>
                <a:lnTo>
                  <a:pt x="242553" y="76014"/>
                </a:lnTo>
                <a:lnTo>
                  <a:pt x="242553" y="67810"/>
                </a:lnTo>
                <a:close/>
                <a:moveTo>
                  <a:pt x="259686" y="67810"/>
                </a:moveTo>
                <a:lnTo>
                  <a:pt x="259686" y="76014"/>
                </a:lnTo>
                <a:lnTo>
                  <a:pt x="251203" y="76014"/>
                </a:lnTo>
                <a:lnTo>
                  <a:pt x="251203" y="67810"/>
                </a:lnTo>
                <a:close/>
                <a:moveTo>
                  <a:pt x="268337" y="67810"/>
                </a:moveTo>
                <a:lnTo>
                  <a:pt x="268337" y="76014"/>
                </a:lnTo>
                <a:lnTo>
                  <a:pt x="259910" y="76014"/>
                </a:lnTo>
                <a:lnTo>
                  <a:pt x="259910" y="67810"/>
                </a:lnTo>
                <a:close/>
                <a:moveTo>
                  <a:pt x="276988" y="67810"/>
                </a:moveTo>
                <a:lnTo>
                  <a:pt x="276988" y="76014"/>
                </a:lnTo>
                <a:lnTo>
                  <a:pt x="268560" y="76014"/>
                </a:lnTo>
                <a:lnTo>
                  <a:pt x="268560" y="67810"/>
                </a:lnTo>
                <a:close/>
                <a:moveTo>
                  <a:pt x="17190" y="76237"/>
                </a:moveTo>
                <a:lnTo>
                  <a:pt x="17190" y="84497"/>
                </a:lnTo>
                <a:lnTo>
                  <a:pt x="8762" y="84497"/>
                </a:lnTo>
                <a:lnTo>
                  <a:pt x="8762" y="76237"/>
                </a:lnTo>
                <a:close/>
                <a:moveTo>
                  <a:pt x="25840" y="76237"/>
                </a:moveTo>
                <a:lnTo>
                  <a:pt x="25840" y="84497"/>
                </a:lnTo>
                <a:lnTo>
                  <a:pt x="17413" y="84497"/>
                </a:lnTo>
                <a:lnTo>
                  <a:pt x="17413" y="76237"/>
                </a:lnTo>
                <a:close/>
                <a:moveTo>
                  <a:pt x="34547" y="76237"/>
                </a:moveTo>
                <a:lnTo>
                  <a:pt x="34547" y="84497"/>
                </a:lnTo>
                <a:lnTo>
                  <a:pt x="26064" y="84497"/>
                </a:lnTo>
                <a:lnTo>
                  <a:pt x="26064" y="76237"/>
                </a:lnTo>
                <a:close/>
                <a:moveTo>
                  <a:pt x="43197" y="76237"/>
                </a:moveTo>
                <a:lnTo>
                  <a:pt x="43197" y="84497"/>
                </a:lnTo>
                <a:lnTo>
                  <a:pt x="34770" y="84497"/>
                </a:lnTo>
                <a:lnTo>
                  <a:pt x="34770" y="76237"/>
                </a:lnTo>
                <a:close/>
                <a:moveTo>
                  <a:pt x="51848" y="76237"/>
                </a:moveTo>
                <a:lnTo>
                  <a:pt x="51848" y="84497"/>
                </a:lnTo>
                <a:lnTo>
                  <a:pt x="43421" y="84497"/>
                </a:lnTo>
                <a:lnTo>
                  <a:pt x="43421" y="76237"/>
                </a:lnTo>
                <a:close/>
                <a:moveTo>
                  <a:pt x="60499" y="76237"/>
                </a:moveTo>
                <a:lnTo>
                  <a:pt x="60499" y="84497"/>
                </a:lnTo>
                <a:lnTo>
                  <a:pt x="52071" y="84497"/>
                </a:lnTo>
                <a:lnTo>
                  <a:pt x="52071" y="76237"/>
                </a:lnTo>
                <a:close/>
                <a:moveTo>
                  <a:pt x="69149" y="76237"/>
                </a:moveTo>
                <a:lnTo>
                  <a:pt x="69149" y="84497"/>
                </a:lnTo>
                <a:lnTo>
                  <a:pt x="60722" y="84497"/>
                </a:lnTo>
                <a:lnTo>
                  <a:pt x="60722" y="76237"/>
                </a:lnTo>
                <a:close/>
                <a:moveTo>
                  <a:pt x="77800" y="76237"/>
                </a:moveTo>
                <a:lnTo>
                  <a:pt x="77800" y="84497"/>
                </a:lnTo>
                <a:lnTo>
                  <a:pt x="69373" y="84497"/>
                </a:lnTo>
                <a:lnTo>
                  <a:pt x="69373" y="76237"/>
                </a:lnTo>
                <a:close/>
                <a:moveTo>
                  <a:pt x="86506" y="76237"/>
                </a:moveTo>
                <a:lnTo>
                  <a:pt x="86506" y="84497"/>
                </a:lnTo>
                <a:lnTo>
                  <a:pt x="78023" y="84497"/>
                </a:lnTo>
                <a:lnTo>
                  <a:pt x="78023" y="76237"/>
                </a:lnTo>
                <a:close/>
                <a:moveTo>
                  <a:pt x="95157" y="76237"/>
                </a:moveTo>
                <a:lnTo>
                  <a:pt x="95157" y="84497"/>
                </a:lnTo>
                <a:lnTo>
                  <a:pt x="86730" y="84497"/>
                </a:lnTo>
                <a:lnTo>
                  <a:pt x="86730" y="76237"/>
                </a:lnTo>
                <a:close/>
                <a:moveTo>
                  <a:pt x="103808" y="76237"/>
                </a:moveTo>
                <a:lnTo>
                  <a:pt x="103808" y="84497"/>
                </a:lnTo>
                <a:lnTo>
                  <a:pt x="95380" y="84497"/>
                </a:lnTo>
                <a:lnTo>
                  <a:pt x="95380" y="76237"/>
                </a:lnTo>
                <a:close/>
                <a:moveTo>
                  <a:pt x="112458" y="76237"/>
                </a:moveTo>
                <a:lnTo>
                  <a:pt x="112458" y="84497"/>
                </a:lnTo>
                <a:lnTo>
                  <a:pt x="104031" y="84497"/>
                </a:lnTo>
                <a:lnTo>
                  <a:pt x="104031" y="76237"/>
                </a:lnTo>
                <a:close/>
                <a:moveTo>
                  <a:pt x="121109" y="76237"/>
                </a:moveTo>
                <a:lnTo>
                  <a:pt x="121109" y="84497"/>
                </a:lnTo>
                <a:lnTo>
                  <a:pt x="112681" y="84497"/>
                </a:lnTo>
                <a:lnTo>
                  <a:pt x="112681" y="76237"/>
                </a:lnTo>
                <a:close/>
                <a:moveTo>
                  <a:pt x="129760" y="76237"/>
                </a:moveTo>
                <a:lnTo>
                  <a:pt x="129760" y="84497"/>
                </a:lnTo>
                <a:lnTo>
                  <a:pt x="121332" y="84497"/>
                </a:lnTo>
                <a:lnTo>
                  <a:pt x="121332" y="76237"/>
                </a:lnTo>
                <a:close/>
                <a:moveTo>
                  <a:pt x="138410" y="76237"/>
                </a:moveTo>
                <a:lnTo>
                  <a:pt x="138410" y="84497"/>
                </a:lnTo>
                <a:lnTo>
                  <a:pt x="129983" y="84497"/>
                </a:lnTo>
                <a:lnTo>
                  <a:pt x="129983" y="76237"/>
                </a:lnTo>
                <a:close/>
                <a:moveTo>
                  <a:pt x="147117" y="76237"/>
                </a:moveTo>
                <a:lnTo>
                  <a:pt x="147117" y="84497"/>
                </a:lnTo>
                <a:lnTo>
                  <a:pt x="138633" y="84497"/>
                </a:lnTo>
                <a:lnTo>
                  <a:pt x="138633" y="76237"/>
                </a:lnTo>
                <a:close/>
                <a:moveTo>
                  <a:pt x="155767" y="76237"/>
                </a:moveTo>
                <a:lnTo>
                  <a:pt x="155767" y="84497"/>
                </a:lnTo>
                <a:lnTo>
                  <a:pt x="147340" y="84497"/>
                </a:lnTo>
                <a:lnTo>
                  <a:pt x="147340" y="76237"/>
                </a:lnTo>
                <a:close/>
                <a:moveTo>
                  <a:pt x="164418" y="76237"/>
                </a:moveTo>
                <a:lnTo>
                  <a:pt x="164418" y="84497"/>
                </a:lnTo>
                <a:lnTo>
                  <a:pt x="155990" y="84497"/>
                </a:lnTo>
                <a:lnTo>
                  <a:pt x="155990" y="76237"/>
                </a:lnTo>
                <a:close/>
                <a:moveTo>
                  <a:pt x="173069" y="76237"/>
                </a:moveTo>
                <a:lnTo>
                  <a:pt x="173069" y="84497"/>
                </a:lnTo>
                <a:lnTo>
                  <a:pt x="164641" y="84497"/>
                </a:lnTo>
                <a:lnTo>
                  <a:pt x="164641" y="76237"/>
                </a:lnTo>
                <a:close/>
                <a:moveTo>
                  <a:pt x="181719" y="76237"/>
                </a:moveTo>
                <a:lnTo>
                  <a:pt x="181719" y="84497"/>
                </a:lnTo>
                <a:lnTo>
                  <a:pt x="173292" y="84497"/>
                </a:lnTo>
                <a:lnTo>
                  <a:pt x="173292" y="76237"/>
                </a:lnTo>
                <a:close/>
                <a:moveTo>
                  <a:pt x="190370" y="76237"/>
                </a:moveTo>
                <a:lnTo>
                  <a:pt x="190370" y="84497"/>
                </a:lnTo>
                <a:lnTo>
                  <a:pt x="181942" y="84497"/>
                </a:lnTo>
                <a:lnTo>
                  <a:pt x="181942" y="76237"/>
                </a:lnTo>
                <a:close/>
                <a:moveTo>
                  <a:pt x="199020" y="76237"/>
                </a:moveTo>
                <a:lnTo>
                  <a:pt x="199020" y="84497"/>
                </a:lnTo>
                <a:lnTo>
                  <a:pt x="190593" y="84497"/>
                </a:lnTo>
                <a:lnTo>
                  <a:pt x="190593" y="76237"/>
                </a:lnTo>
                <a:close/>
                <a:moveTo>
                  <a:pt x="207727" y="76237"/>
                </a:moveTo>
                <a:lnTo>
                  <a:pt x="207727" y="84497"/>
                </a:lnTo>
                <a:lnTo>
                  <a:pt x="199244" y="84497"/>
                </a:lnTo>
                <a:lnTo>
                  <a:pt x="199244" y="76237"/>
                </a:lnTo>
                <a:close/>
                <a:moveTo>
                  <a:pt x="216377" y="76237"/>
                </a:moveTo>
                <a:lnTo>
                  <a:pt x="216377" y="84497"/>
                </a:lnTo>
                <a:lnTo>
                  <a:pt x="207950" y="84497"/>
                </a:lnTo>
                <a:lnTo>
                  <a:pt x="207950" y="76237"/>
                </a:lnTo>
                <a:close/>
                <a:moveTo>
                  <a:pt x="225028" y="76237"/>
                </a:moveTo>
                <a:lnTo>
                  <a:pt x="225028" y="84497"/>
                </a:lnTo>
                <a:lnTo>
                  <a:pt x="216601" y="84497"/>
                </a:lnTo>
                <a:lnTo>
                  <a:pt x="216601" y="76237"/>
                </a:lnTo>
                <a:close/>
                <a:moveTo>
                  <a:pt x="233679" y="76237"/>
                </a:moveTo>
                <a:lnTo>
                  <a:pt x="233679" y="84497"/>
                </a:lnTo>
                <a:lnTo>
                  <a:pt x="225251" y="84497"/>
                </a:lnTo>
                <a:lnTo>
                  <a:pt x="225251" y="76237"/>
                </a:lnTo>
                <a:close/>
                <a:moveTo>
                  <a:pt x="242329" y="76237"/>
                </a:moveTo>
                <a:lnTo>
                  <a:pt x="242329" y="84497"/>
                </a:lnTo>
                <a:lnTo>
                  <a:pt x="233902" y="84497"/>
                </a:lnTo>
                <a:lnTo>
                  <a:pt x="233902" y="76237"/>
                </a:lnTo>
                <a:close/>
                <a:moveTo>
                  <a:pt x="250980" y="76237"/>
                </a:moveTo>
                <a:lnTo>
                  <a:pt x="250980" y="84497"/>
                </a:lnTo>
                <a:lnTo>
                  <a:pt x="242553" y="84497"/>
                </a:lnTo>
                <a:lnTo>
                  <a:pt x="242553" y="76237"/>
                </a:lnTo>
                <a:close/>
                <a:moveTo>
                  <a:pt x="259686" y="76237"/>
                </a:moveTo>
                <a:lnTo>
                  <a:pt x="259686" y="84497"/>
                </a:lnTo>
                <a:lnTo>
                  <a:pt x="251203" y="84497"/>
                </a:lnTo>
                <a:lnTo>
                  <a:pt x="251203" y="76237"/>
                </a:lnTo>
                <a:close/>
                <a:moveTo>
                  <a:pt x="268337" y="76237"/>
                </a:moveTo>
                <a:lnTo>
                  <a:pt x="268337" y="84497"/>
                </a:lnTo>
                <a:lnTo>
                  <a:pt x="259910" y="84497"/>
                </a:lnTo>
                <a:lnTo>
                  <a:pt x="259910" y="76237"/>
                </a:lnTo>
                <a:close/>
                <a:moveTo>
                  <a:pt x="276988" y="76237"/>
                </a:moveTo>
                <a:lnTo>
                  <a:pt x="276988" y="84497"/>
                </a:lnTo>
                <a:lnTo>
                  <a:pt x="268560" y="84497"/>
                </a:lnTo>
                <a:lnTo>
                  <a:pt x="268560" y="76237"/>
                </a:lnTo>
                <a:close/>
                <a:moveTo>
                  <a:pt x="17190" y="84720"/>
                </a:moveTo>
                <a:lnTo>
                  <a:pt x="17190" y="92924"/>
                </a:lnTo>
                <a:lnTo>
                  <a:pt x="8762" y="92924"/>
                </a:lnTo>
                <a:lnTo>
                  <a:pt x="8762" y="84720"/>
                </a:lnTo>
                <a:close/>
                <a:moveTo>
                  <a:pt x="25840" y="84720"/>
                </a:moveTo>
                <a:lnTo>
                  <a:pt x="25840" y="92924"/>
                </a:lnTo>
                <a:lnTo>
                  <a:pt x="17413" y="92924"/>
                </a:lnTo>
                <a:lnTo>
                  <a:pt x="17413" y="84720"/>
                </a:lnTo>
                <a:close/>
                <a:moveTo>
                  <a:pt x="34547" y="84720"/>
                </a:moveTo>
                <a:lnTo>
                  <a:pt x="34547" y="92924"/>
                </a:lnTo>
                <a:lnTo>
                  <a:pt x="26064" y="92924"/>
                </a:lnTo>
                <a:lnTo>
                  <a:pt x="26064" y="84720"/>
                </a:lnTo>
                <a:close/>
                <a:moveTo>
                  <a:pt x="43197" y="84720"/>
                </a:moveTo>
                <a:lnTo>
                  <a:pt x="43197" y="92924"/>
                </a:lnTo>
                <a:lnTo>
                  <a:pt x="34770" y="92924"/>
                </a:lnTo>
                <a:lnTo>
                  <a:pt x="34770" y="84720"/>
                </a:lnTo>
                <a:close/>
                <a:moveTo>
                  <a:pt x="51848" y="84720"/>
                </a:moveTo>
                <a:lnTo>
                  <a:pt x="51848" y="92924"/>
                </a:lnTo>
                <a:lnTo>
                  <a:pt x="43421" y="92924"/>
                </a:lnTo>
                <a:lnTo>
                  <a:pt x="43421" y="84720"/>
                </a:lnTo>
                <a:close/>
                <a:moveTo>
                  <a:pt x="60499" y="84720"/>
                </a:moveTo>
                <a:lnTo>
                  <a:pt x="60499" y="92924"/>
                </a:lnTo>
                <a:lnTo>
                  <a:pt x="52071" y="92924"/>
                </a:lnTo>
                <a:lnTo>
                  <a:pt x="52071" y="84720"/>
                </a:lnTo>
                <a:close/>
                <a:moveTo>
                  <a:pt x="69149" y="84720"/>
                </a:moveTo>
                <a:lnTo>
                  <a:pt x="69149" y="92924"/>
                </a:lnTo>
                <a:lnTo>
                  <a:pt x="60722" y="92924"/>
                </a:lnTo>
                <a:lnTo>
                  <a:pt x="60722" y="84720"/>
                </a:lnTo>
                <a:close/>
                <a:moveTo>
                  <a:pt x="77800" y="84720"/>
                </a:moveTo>
                <a:lnTo>
                  <a:pt x="77800" y="92924"/>
                </a:lnTo>
                <a:lnTo>
                  <a:pt x="69373" y="92924"/>
                </a:lnTo>
                <a:lnTo>
                  <a:pt x="69373" y="84720"/>
                </a:lnTo>
                <a:close/>
                <a:moveTo>
                  <a:pt x="86506" y="84720"/>
                </a:moveTo>
                <a:lnTo>
                  <a:pt x="86506" y="92924"/>
                </a:lnTo>
                <a:lnTo>
                  <a:pt x="78023" y="92924"/>
                </a:lnTo>
                <a:lnTo>
                  <a:pt x="78023" y="84720"/>
                </a:lnTo>
                <a:close/>
                <a:moveTo>
                  <a:pt x="95157" y="84720"/>
                </a:moveTo>
                <a:lnTo>
                  <a:pt x="95157" y="92924"/>
                </a:lnTo>
                <a:lnTo>
                  <a:pt x="86730" y="92924"/>
                </a:lnTo>
                <a:lnTo>
                  <a:pt x="86730" y="84720"/>
                </a:lnTo>
                <a:close/>
                <a:moveTo>
                  <a:pt x="103808" y="84720"/>
                </a:moveTo>
                <a:lnTo>
                  <a:pt x="103808" y="92924"/>
                </a:lnTo>
                <a:lnTo>
                  <a:pt x="95380" y="92924"/>
                </a:lnTo>
                <a:lnTo>
                  <a:pt x="95380" y="84720"/>
                </a:lnTo>
                <a:close/>
                <a:moveTo>
                  <a:pt x="112458" y="84720"/>
                </a:moveTo>
                <a:lnTo>
                  <a:pt x="112458" y="92924"/>
                </a:lnTo>
                <a:lnTo>
                  <a:pt x="104031" y="92924"/>
                </a:lnTo>
                <a:lnTo>
                  <a:pt x="104031" y="84720"/>
                </a:lnTo>
                <a:close/>
                <a:moveTo>
                  <a:pt x="121109" y="84720"/>
                </a:moveTo>
                <a:lnTo>
                  <a:pt x="121109" y="92924"/>
                </a:lnTo>
                <a:lnTo>
                  <a:pt x="112681" y="92924"/>
                </a:lnTo>
                <a:lnTo>
                  <a:pt x="112681" y="84720"/>
                </a:lnTo>
                <a:close/>
                <a:moveTo>
                  <a:pt x="129760" y="84720"/>
                </a:moveTo>
                <a:lnTo>
                  <a:pt x="129760" y="92924"/>
                </a:lnTo>
                <a:lnTo>
                  <a:pt x="121332" y="92924"/>
                </a:lnTo>
                <a:lnTo>
                  <a:pt x="121332" y="84720"/>
                </a:lnTo>
                <a:close/>
                <a:moveTo>
                  <a:pt x="138410" y="84720"/>
                </a:moveTo>
                <a:lnTo>
                  <a:pt x="138410" y="92924"/>
                </a:lnTo>
                <a:lnTo>
                  <a:pt x="129983" y="92924"/>
                </a:lnTo>
                <a:lnTo>
                  <a:pt x="129983" y="84720"/>
                </a:lnTo>
                <a:close/>
                <a:moveTo>
                  <a:pt x="147117" y="84720"/>
                </a:moveTo>
                <a:lnTo>
                  <a:pt x="147117" y="92924"/>
                </a:lnTo>
                <a:lnTo>
                  <a:pt x="138633" y="92924"/>
                </a:lnTo>
                <a:lnTo>
                  <a:pt x="138633" y="84720"/>
                </a:lnTo>
                <a:close/>
                <a:moveTo>
                  <a:pt x="155767" y="84720"/>
                </a:moveTo>
                <a:lnTo>
                  <a:pt x="155767" y="92924"/>
                </a:lnTo>
                <a:lnTo>
                  <a:pt x="147340" y="92924"/>
                </a:lnTo>
                <a:lnTo>
                  <a:pt x="147340" y="84720"/>
                </a:lnTo>
                <a:close/>
                <a:moveTo>
                  <a:pt x="164418" y="84720"/>
                </a:moveTo>
                <a:lnTo>
                  <a:pt x="164418" y="92924"/>
                </a:lnTo>
                <a:lnTo>
                  <a:pt x="155990" y="92924"/>
                </a:lnTo>
                <a:lnTo>
                  <a:pt x="155990" y="84720"/>
                </a:lnTo>
                <a:close/>
                <a:moveTo>
                  <a:pt x="173069" y="84720"/>
                </a:moveTo>
                <a:lnTo>
                  <a:pt x="173069" y="92924"/>
                </a:lnTo>
                <a:lnTo>
                  <a:pt x="164641" y="92924"/>
                </a:lnTo>
                <a:lnTo>
                  <a:pt x="164641" y="84720"/>
                </a:lnTo>
                <a:close/>
                <a:moveTo>
                  <a:pt x="181719" y="84720"/>
                </a:moveTo>
                <a:lnTo>
                  <a:pt x="181719" y="92924"/>
                </a:lnTo>
                <a:lnTo>
                  <a:pt x="173292" y="92924"/>
                </a:lnTo>
                <a:lnTo>
                  <a:pt x="173292" y="84720"/>
                </a:lnTo>
                <a:close/>
                <a:moveTo>
                  <a:pt x="190370" y="84720"/>
                </a:moveTo>
                <a:lnTo>
                  <a:pt x="190370" y="92924"/>
                </a:lnTo>
                <a:lnTo>
                  <a:pt x="181942" y="92924"/>
                </a:lnTo>
                <a:lnTo>
                  <a:pt x="181942" y="84720"/>
                </a:lnTo>
                <a:close/>
                <a:moveTo>
                  <a:pt x="199020" y="84720"/>
                </a:moveTo>
                <a:lnTo>
                  <a:pt x="199020" y="92924"/>
                </a:lnTo>
                <a:lnTo>
                  <a:pt x="190593" y="92924"/>
                </a:lnTo>
                <a:lnTo>
                  <a:pt x="190593" y="84720"/>
                </a:lnTo>
                <a:close/>
                <a:moveTo>
                  <a:pt x="207727" y="84720"/>
                </a:moveTo>
                <a:lnTo>
                  <a:pt x="207727" y="92924"/>
                </a:lnTo>
                <a:lnTo>
                  <a:pt x="199244" y="92924"/>
                </a:lnTo>
                <a:lnTo>
                  <a:pt x="199244" y="84720"/>
                </a:lnTo>
                <a:close/>
                <a:moveTo>
                  <a:pt x="216377" y="84720"/>
                </a:moveTo>
                <a:lnTo>
                  <a:pt x="216377" y="92924"/>
                </a:lnTo>
                <a:lnTo>
                  <a:pt x="207950" y="92924"/>
                </a:lnTo>
                <a:lnTo>
                  <a:pt x="207950" y="84720"/>
                </a:lnTo>
                <a:close/>
                <a:moveTo>
                  <a:pt x="225028" y="84720"/>
                </a:moveTo>
                <a:lnTo>
                  <a:pt x="225028" y="92924"/>
                </a:lnTo>
                <a:lnTo>
                  <a:pt x="216601" y="92924"/>
                </a:lnTo>
                <a:lnTo>
                  <a:pt x="216601" y="84720"/>
                </a:lnTo>
                <a:close/>
                <a:moveTo>
                  <a:pt x="233679" y="84720"/>
                </a:moveTo>
                <a:lnTo>
                  <a:pt x="233679" y="92924"/>
                </a:lnTo>
                <a:lnTo>
                  <a:pt x="225251" y="92924"/>
                </a:lnTo>
                <a:lnTo>
                  <a:pt x="225251" y="84720"/>
                </a:lnTo>
                <a:close/>
                <a:moveTo>
                  <a:pt x="242329" y="84720"/>
                </a:moveTo>
                <a:lnTo>
                  <a:pt x="242329" y="92924"/>
                </a:lnTo>
                <a:lnTo>
                  <a:pt x="233902" y="92924"/>
                </a:lnTo>
                <a:lnTo>
                  <a:pt x="233902" y="84720"/>
                </a:lnTo>
                <a:close/>
                <a:moveTo>
                  <a:pt x="250980" y="84720"/>
                </a:moveTo>
                <a:lnTo>
                  <a:pt x="250980" y="92924"/>
                </a:lnTo>
                <a:lnTo>
                  <a:pt x="242553" y="92924"/>
                </a:lnTo>
                <a:lnTo>
                  <a:pt x="242553" y="84720"/>
                </a:lnTo>
                <a:close/>
                <a:moveTo>
                  <a:pt x="259686" y="84720"/>
                </a:moveTo>
                <a:lnTo>
                  <a:pt x="259686" y="92924"/>
                </a:lnTo>
                <a:lnTo>
                  <a:pt x="251203" y="92924"/>
                </a:lnTo>
                <a:lnTo>
                  <a:pt x="251203" y="84720"/>
                </a:lnTo>
                <a:close/>
                <a:moveTo>
                  <a:pt x="268337" y="84720"/>
                </a:moveTo>
                <a:lnTo>
                  <a:pt x="268337" y="92924"/>
                </a:lnTo>
                <a:lnTo>
                  <a:pt x="259910" y="92924"/>
                </a:lnTo>
                <a:lnTo>
                  <a:pt x="259910" y="84720"/>
                </a:lnTo>
                <a:close/>
                <a:moveTo>
                  <a:pt x="276988" y="84720"/>
                </a:moveTo>
                <a:lnTo>
                  <a:pt x="276988" y="92924"/>
                </a:lnTo>
                <a:lnTo>
                  <a:pt x="268560" y="92924"/>
                </a:lnTo>
                <a:lnTo>
                  <a:pt x="268560" y="84720"/>
                </a:lnTo>
                <a:close/>
                <a:moveTo>
                  <a:pt x="17190" y="93148"/>
                </a:moveTo>
                <a:lnTo>
                  <a:pt x="17190" y="101408"/>
                </a:lnTo>
                <a:lnTo>
                  <a:pt x="8762" y="101408"/>
                </a:lnTo>
                <a:lnTo>
                  <a:pt x="8762" y="93148"/>
                </a:lnTo>
                <a:close/>
                <a:moveTo>
                  <a:pt x="25840" y="93148"/>
                </a:moveTo>
                <a:lnTo>
                  <a:pt x="25840" y="101408"/>
                </a:lnTo>
                <a:lnTo>
                  <a:pt x="17413" y="101408"/>
                </a:lnTo>
                <a:lnTo>
                  <a:pt x="17413" y="93148"/>
                </a:lnTo>
                <a:close/>
                <a:moveTo>
                  <a:pt x="34547" y="93148"/>
                </a:moveTo>
                <a:lnTo>
                  <a:pt x="34547" y="101408"/>
                </a:lnTo>
                <a:lnTo>
                  <a:pt x="26064" y="101408"/>
                </a:lnTo>
                <a:lnTo>
                  <a:pt x="26064" y="93148"/>
                </a:lnTo>
                <a:close/>
                <a:moveTo>
                  <a:pt x="43197" y="93148"/>
                </a:moveTo>
                <a:lnTo>
                  <a:pt x="43197" y="101408"/>
                </a:lnTo>
                <a:lnTo>
                  <a:pt x="34770" y="101408"/>
                </a:lnTo>
                <a:lnTo>
                  <a:pt x="34770" y="93148"/>
                </a:lnTo>
                <a:close/>
                <a:moveTo>
                  <a:pt x="51848" y="93148"/>
                </a:moveTo>
                <a:lnTo>
                  <a:pt x="51848" y="101408"/>
                </a:lnTo>
                <a:lnTo>
                  <a:pt x="43421" y="101408"/>
                </a:lnTo>
                <a:lnTo>
                  <a:pt x="43421" y="93148"/>
                </a:lnTo>
                <a:close/>
                <a:moveTo>
                  <a:pt x="60499" y="93148"/>
                </a:moveTo>
                <a:lnTo>
                  <a:pt x="60499" y="101408"/>
                </a:lnTo>
                <a:lnTo>
                  <a:pt x="52071" y="101408"/>
                </a:lnTo>
                <a:lnTo>
                  <a:pt x="52071" y="93148"/>
                </a:lnTo>
                <a:close/>
                <a:moveTo>
                  <a:pt x="69149" y="93148"/>
                </a:moveTo>
                <a:lnTo>
                  <a:pt x="69149" y="101408"/>
                </a:lnTo>
                <a:lnTo>
                  <a:pt x="60722" y="101408"/>
                </a:lnTo>
                <a:lnTo>
                  <a:pt x="60722" y="93148"/>
                </a:lnTo>
                <a:close/>
                <a:moveTo>
                  <a:pt x="77800" y="93148"/>
                </a:moveTo>
                <a:lnTo>
                  <a:pt x="77800" y="101408"/>
                </a:lnTo>
                <a:lnTo>
                  <a:pt x="69373" y="101408"/>
                </a:lnTo>
                <a:lnTo>
                  <a:pt x="69373" y="93148"/>
                </a:lnTo>
                <a:close/>
                <a:moveTo>
                  <a:pt x="86506" y="93148"/>
                </a:moveTo>
                <a:lnTo>
                  <a:pt x="86506" y="101408"/>
                </a:lnTo>
                <a:lnTo>
                  <a:pt x="78023" y="101408"/>
                </a:lnTo>
                <a:lnTo>
                  <a:pt x="78023" y="93148"/>
                </a:lnTo>
                <a:close/>
                <a:moveTo>
                  <a:pt x="95157" y="93148"/>
                </a:moveTo>
                <a:lnTo>
                  <a:pt x="95157" y="101408"/>
                </a:lnTo>
                <a:lnTo>
                  <a:pt x="86730" y="101408"/>
                </a:lnTo>
                <a:lnTo>
                  <a:pt x="86730" y="93148"/>
                </a:lnTo>
                <a:close/>
                <a:moveTo>
                  <a:pt x="103808" y="93148"/>
                </a:moveTo>
                <a:lnTo>
                  <a:pt x="103808" y="101408"/>
                </a:lnTo>
                <a:lnTo>
                  <a:pt x="95380" y="101408"/>
                </a:lnTo>
                <a:lnTo>
                  <a:pt x="95380" y="93148"/>
                </a:lnTo>
                <a:close/>
                <a:moveTo>
                  <a:pt x="112458" y="93148"/>
                </a:moveTo>
                <a:lnTo>
                  <a:pt x="112458" y="101408"/>
                </a:lnTo>
                <a:lnTo>
                  <a:pt x="104031" y="101408"/>
                </a:lnTo>
                <a:lnTo>
                  <a:pt x="104031" y="93148"/>
                </a:lnTo>
                <a:close/>
                <a:moveTo>
                  <a:pt x="121109" y="93148"/>
                </a:moveTo>
                <a:lnTo>
                  <a:pt x="121109" y="101408"/>
                </a:lnTo>
                <a:lnTo>
                  <a:pt x="112681" y="101408"/>
                </a:lnTo>
                <a:lnTo>
                  <a:pt x="112681" y="93148"/>
                </a:lnTo>
                <a:close/>
                <a:moveTo>
                  <a:pt x="129760" y="93148"/>
                </a:moveTo>
                <a:lnTo>
                  <a:pt x="129760" y="101408"/>
                </a:lnTo>
                <a:lnTo>
                  <a:pt x="121332" y="101408"/>
                </a:lnTo>
                <a:lnTo>
                  <a:pt x="121332" y="93148"/>
                </a:lnTo>
                <a:close/>
                <a:moveTo>
                  <a:pt x="138410" y="93148"/>
                </a:moveTo>
                <a:lnTo>
                  <a:pt x="138410" y="101408"/>
                </a:lnTo>
                <a:lnTo>
                  <a:pt x="129983" y="101408"/>
                </a:lnTo>
                <a:lnTo>
                  <a:pt x="129983" y="93148"/>
                </a:lnTo>
                <a:close/>
                <a:moveTo>
                  <a:pt x="147117" y="93148"/>
                </a:moveTo>
                <a:lnTo>
                  <a:pt x="147117" y="101408"/>
                </a:lnTo>
                <a:lnTo>
                  <a:pt x="138633" y="101408"/>
                </a:lnTo>
                <a:lnTo>
                  <a:pt x="138633" y="93148"/>
                </a:lnTo>
                <a:close/>
                <a:moveTo>
                  <a:pt x="155767" y="93148"/>
                </a:moveTo>
                <a:lnTo>
                  <a:pt x="155767" y="101408"/>
                </a:lnTo>
                <a:lnTo>
                  <a:pt x="147340" y="101408"/>
                </a:lnTo>
                <a:lnTo>
                  <a:pt x="147340" y="93148"/>
                </a:lnTo>
                <a:close/>
                <a:moveTo>
                  <a:pt x="164418" y="93148"/>
                </a:moveTo>
                <a:lnTo>
                  <a:pt x="164418" y="101408"/>
                </a:lnTo>
                <a:lnTo>
                  <a:pt x="155990" y="101408"/>
                </a:lnTo>
                <a:lnTo>
                  <a:pt x="155990" y="93148"/>
                </a:lnTo>
                <a:close/>
                <a:moveTo>
                  <a:pt x="173069" y="93148"/>
                </a:moveTo>
                <a:lnTo>
                  <a:pt x="173069" y="101408"/>
                </a:lnTo>
                <a:lnTo>
                  <a:pt x="164641" y="101408"/>
                </a:lnTo>
                <a:lnTo>
                  <a:pt x="164641" y="93148"/>
                </a:lnTo>
                <a:close/>
                <a:moveTo>
                  <a:pt x="181719" y="93148"/>
                </a:moveTo>
                <a:lnTo>
                  <a:pt x="181719" y="101408"/>
                </a:lnTo>
                <a:lnTo>
                  <a:pt x="173292" y="101408"/>
                </a:lnTo>
                <a:lnTo>
                  <a:pt x="173292" y="93148"/>
                </a:lnTo>
                <a:close/>
                <a:moveTo>
                  <a:pt x="190370" y="93148"/>
                </a:moveTo>
                <a:lnTo>
                  <a:pt x="190370" y="101408"/>
                </a:lnTo>
                <a:lnTo>
                  <a:pt x="181942" y="101408"/>
                </a:lnTo>
                <a:lnTo>
                  <a:pt x="181942" y="93148"/>
                </a:lnTo>
                <a:close/>
                <a:moveTo>
                  <a:pt x="199020" y="93148"/>
                </a:moveTo>
                <a:lnTo>
                  <a:pt x="199020" y="101408"/>
                </a:lnTo>
                <a:lnTo>
                  <a:pt x="190593" y="101408"/>
                </a:lnTo>
                <a:lnTo>
                  <a:pt x="190593" y="93148"/>
                </a:lnTo>
                <a:close/>
                <a:moveTo>
                  <a:pt x="207727" y="93148"/>
                </a:moveTo>
                <a:lnTo>
                  <a:pt x="207727" y="101408"/>
                </a:lnTo>
                <a:lnTo>
                  <a:pt x="199244" y="101408"/>
                </a:lnTo>
                <a:lnTo>
                  <a:pt x="199244" y="93148"/>
                </a:lnTo>
                <a:close/>
                <a:moveTo>
                  <a:pt x="216377" y="93148"/>
                </a:moveTo>
                <a:lnTo>
                  <a:pt x="216377" y="101408"/>
                </a:lnTo>
                <a:lnTo>
                  <a:pt x="207950" y="101408"/>
                </a:lnTo>
                <a:lnTo>
                  <a:pt x="207950" y="93148"/>
                </a:lnTo>
                <a:close/>
                <a:moveTo>
                  <a:pt x="225028" y="93148"/>
                </a:moveTo>
                <a:lnTo>
                  <a:pt x="225028" y="101408"/>
                </a:lnTo>
                <a:lnTo>
                  <a:pt x="216601" y="101408"/>
                </a:lnTo>
                <a:lnTo>
                  <a:pt x="216601" y="93148"/>
                </a:lnTo>
                <a:close/>
                <a:moveTo>
                  <a:pt x="233679" y="93148"/>
                </a:moveTo>
                <a:lnTo>
                  <a:pt x="233679" y="101408"/>
                </a:lnTo>
                <a:lnTo>
                  <a:pt x="225251" y="101408"/>
                </a:lnTo>
                <a:lnTo>
                  <a:pt x="225251" y="93148"/>
                </a:lnTo>
                <a:close/>
                <a:moveTo>
                  <a:pt x="242329" y="93148"/>
                </a:moveTo>
                <a:lnTo>
                  <a:pt x="242329" y="101408"/>
                </a:lnTo>
                <a:lnTo>
                  <a:pt x="233902" y="101408"/>
                </a:lnTo>
                <a:lnTo>
                  <a:pt x="233902" y="93148"/>
                </a:lnTo>
                <a:close/>
                <a:moveTo>
                  <a:pt x="250980" y="93148"/>
                </a:moveTo>
                <a:lnTo>
                  <a:pt x="250980" y="101408"/>
                </a:lnTo>
                <a:lnTo>
                  <a:pt x="242553" y="101408"/>
                </a:lnTo>
                <a:lnTo>
                  <a:pt x="242553" y="93148"/>
                </a:lnTo>
                <a:close/>
                <a:moveTo>
                  <a:pt x="259686" y="93148"/>
                </a:moveTo>
                <a:lnTo>
                  <a:pt x="259686" y="101408"/>
                </a:lnTo>
                <a:lnTo>
                  <a:pt x="251203" y="101408"/>
                </a:lnTo>
                <a:lnTo>
                  <a:pt x="251203" y="93148"/>
                </a:lnTo>
                <a:close/>
                <a:moveTo>
                  <a:pt x="268337" y="93148"/>
                </a:moveTo>
                <a:lnTo>
                  <a:pt x="268337" y="101408"/>
                </a:lnTo>
                <a:lnTo>
                  <a:pt x="259910" y="101408"/>
                </a:lnTo>
                <a:lnTo>
                  <a:pt x="259910" y="93148"/>
                </a:lnTo>
                <a:close/>
                <a:moveTo>
                  <a:pt x="276988" y="93148"/>
                </a:moveTo>
                <a:lnTo>
                  <a:pt x="276988" y="101408"/>
                </a:lnTo>
                <a:lnTo>
                  <a:pt x="268560" y="101408"/>
                </a:lnTo>
                <a:lnTo>
                  <a:pt x="268560" y="93148"/>
                </a:lnTo>
                <a:close/>
                <a:moveTo>
                  <a:pt x="17190" y="101631"/>
                </a:moveTo>
                <a:lnTo>
                  <a:pt x="17190" y="109891"/>
                </a:lnTo>
                <a:lnTo>
                  <a:pt x="8762" y="109891"/>
                </a:lnTo>
                <a:lnTo>
                  <a:pt x="8762" y="101631"/>
                </a:lnTo>
                <a:close/>
                <a:moveTo>
                  <a:pt x="25840" y="101631"/>
                </a:moveTo>
                <a:lnTo>
                  <a:pt x="25840" y="109891"/>
                </a:lnTo>
                <a:lnTo>
                  <a:pt x="17413" y="109891"/>
                </a:lnTo>
                <a:lnTo>
                  <a:pt x="17413" y="101631"/>
                </a:lnTo>
                <a:close/>
                <a:moveTo>
                  <a:pt x="34547" y="101631"/>
                </a:moveTo>
                <a:lnTo>
                  <a:pt x="34547" y="109891"/>
                </a:lnTo>
                <a:lnTo>
                  <a:pt x="26064" y="109891"/>
                </a:lnTo>
                <a:lnTo>
                  <a:pt x="26064" y="101631"/>
                </a:lnTo>
                <a:close/>
                <a:moveTo>
                  <a:pt x="43197" y="101631"/>
                </a:moveTo>
                <a:lnTo>
                  <a:pt x="43197" y="109891"/>
                </a:lnTo>
                <a:lnTo>
                  <a:pt x="34770" y="109891"/>
                </a:lnTo>
                <a:lnTo>
                  <a:pt x="34770" y="101631"/>
                </a:lnTo>
                <a:close/>
                <a:moveTo>
                  <a:pt x="51848" y="101631"/>
                </a:moveTo>
                <a:lnTo>
                  <a:pt x="51848" y="109891"/>
                </a:lnTo>
                <a:lnTo>
                  <a:pt x="43421" y="109891"/>
                </a:lnTo>
                <a:lnTo>
                  <a:pt x="43421" y="101631"/>
                </a:lnTo>
                <a:close/>
                <a:moveTo>
                  <a:pt x="60499" y="101631"/>
                </a:moveTo>
                <a:lnTo>
                  <a:pt x="60499" y="109891"/>
                </a:lnTo>
                <a:lnTo>
                  <a:pt x="52071" y="109891"/>
                </a:lnTo>
                <a:lnTo>
                  <a:pt x="52071" y="101631"/>
                </a:lnTo>
                <a:close/>
                <a:moveTo>
                  <a:pt x="69149" y="101631"/>
                </a:moveTo>
                <a:lnTo>
                  <a:pt x="69149" y="109891"/>
                </a:lnTo>
                <a:lnTo>
                  <a:pt x="60722" y="109891"/>
                </a:lnTo>
                <a:lnTo>
                  <a:pt x="60722" y="101631"/>
                </a:lnTo>
                <a:close/>
                <a:moveTo>
                  <a:pt x="77800" y="101631"/>
                </a:moveTo>
                <a:lnTo>
                  <a:pt x="77800" y="109891"/>
                </a:lnTo>
                <a:lnTo>
                  <a:pt x="69373" y="109891"/>
                </a:lnTo>
                <a:lnTo>
                  <a:pt x="69373" y="101631"/>
                </a:lnTo>
                <a:close/>
                <a:moveTo>
                  <a:pt x="86506" y="101631"/>
                </a:moveTo>
                <a:lnTo>
                  <a:pt x="86506" y="109891"/>
                </a:lnTo>
                <a:lnTo>
                  <a:pt x="78023" y="109891"/>
                </a:lnTo>
                <a:lnTo>
                  <a:pt x="78023" y="101631"/>
                </a:lnTo>
                <a:close/>
                <a:moveTo>
                  <a:pt x="95157" y="101631"/>
                </a:moveTo>
                <a:lnTo>
                  <a:pt x="95157" y="109891"/>
                </a:lnTo>
                <a:lnTo>
                  <a:pt x="86730" y="109891"/>
                </a:lnTo>
                <a:lnTo>
                  <a:pt x="86730" y="101631"/>
                </a:lnTo>
                <a:close/>
                <a:moveTo>
                  <a:pt x="103808" y="101631"/>
                </a:moveTo>
                <a:lnTo>
                  <a:pt x="103808" y="109891"/>
                </a:lnTo>
                <a:lnTo>
                  <a:pt x="95380" y="109891"/>
                </a:lnTo>
                <a:lnTo>
                  <a:pt x="95380" y="101631"/>
                </a:lnTo>
                <a:close/>
                <a:moveTo>
                  <a:pt x="112458" y="101631"/>
                </a:moveTo>
                <a:lnTo>
                  <a:pt x="112458" y="109891"/>
                </a:lnTo>
                <a:lnTo>
                  <a:pt x="104031" y="109891"/>
                </a:lnTo>
                <a:lnTo>
                  <a:pt x="104031" y="101631"/>
                </a:lnTo>
                <a:close/>
                <a:moveTo>
                  <a:pt x="121109" y="101631"/>
                </a:moveTo>
                <a:lnTo>
                  <a:pt x="121109" y="109891"/>
                </a:lnTo>
                <a:lnTo>
                  <a:pt x="112681" y="109891"/>
                </a:lnTo>
                <a:lnTo>
                  <a:pt x="112681" y="101631"/>
                </a:lnTo>
                <a:close/>
                <a:moveTo>
                  <a:pt x="129760" y="101631"/>
                </a:moveTo>
                <a:lnTo>
                  <a:pt x="129760" y="109891"/>
                </a:lnTo>
                <a:lnTo>
                  <a:pt x="121332" y="109891"/>
                </a:lnTo>
                <a:lnTo>
                  <a:pt x="121332" y="101631"/>
                </a:lnTo>
                <a:close/>
                <a:moveTo>
                  <a:pt x="138410" y="101631"/>
                </a:moveTo>
                <a:lnTo>
                  <a:pt x="138410" y="109891"/>
                </a:lnTo>
                <a:lnTo>
                  <a:pt x="129983" y="109891"/>
                </a:lnTo>
                <a:lnTo>
                  <a:pt x="129983" y="101631"/>
                </a:lnTo>
                <a:close/>
                <a:moveTo>
                  <a:pt x="147117" y="101631"/>
                </a:moveTo>
                <a:lnTo>
                  <a:pt x="147117" y="109891"/>
                </a:lnTo>
                <a:lnTo>
                  <a:pt x="138633" y="109891"/>
                </a:lnTo>
                <a:lnTo>
                  <a:pt x="138633" y="101631"/>
                </a:lnTo>
                <a:close/>
                <a:moveTo>
                  <a:pt x="155767" y="101631"/>
                </a:moveTo>
                <a:lnTo>
                  <a:pt x="155767" y="109891"/>
                </a:lnTo>
                <a:lnTo>
                  <a:pt x="147340" y="109891"/>
                </a:lnTo>
                <a:lnTo>
                  <a:pt x="147340" y="101631"/>
                </a:lnTo>
                <a:close/>
                <a:moveTo>
                  <a:pt x="164418" y="101631"/>
                </a:moveTo>
                <a:lnTo>
                  <a:pt x="164418" y="109891"/>
                </a:lnTo>
                <a:lnTo>
                  <a:pt x="155990" y="109891"/>
                </a:lnTo>
                <a:lnTo>
                  <a:pt x="155990" y="101631"/>
                </a:lnTo>
                <a:close/>
                <a:moveTo>
                  <a:pt x="173069" y="101631"/>
                </a:moveTo>
                <a:lnTo>
                  <a:pt x="173069" y="109891"/>
                </a:lnTo>
                <a:lnTo>
                  <a:pt x="164641" y="109891"/>
                </a:lnTo>
                <a:lnTo>
                  <a:pt x="164641" y="101631"/>
                </a:lnTo>
                <a:close/>
                <a:moveTo>
                  <a:pt x="181719" y="101631"/>
                </a:moveTo>
                <a:lnTo>
                  <a:pt x="181719" y="109891"/>
                </a:lnTo>
                <a:lnTo>
                  <a:pt x="173292" y="109891"/>
                </a:lnTo>
                <a:lnTo>
                  <a:pt x="173292" y="101631"/>
                </a:lnTo>
                <a:close/>
                <a:moveTo>
                  <a:pt x="190370" y="101631"/>
                </a:moveTo>
                <a:lnTo>
                  <a:pt x="190370" y="109891"/>
                </a:lnTo>
                <a:lnTo>
                  <a:pt x="181942" y="109891"/>
                </a:lnTo>
                <a:lnTo>
                  <a:pt x="181942" y="101631"/>
                </a:lnTo>
                <a:close/>
                <a:moveTo>
                  <a:pt x="199020" y="101631"/>
                </a:moveTo>
                <a:lnTo>
                  <a:pt x="199020" y="109891"/>
                </a:lnTo>
                <a:lnTo>
                  <a:pt x="190593" y="109891"/>
                </a:lnTo>
                <a:lnTo>
                  <a:pt x="190593" y="101631"/>
                </a:lnTo>
                <a:close/>
                <a:moveTo>
                  <a:pt x="207727" y="101631"/>
                </a:moveTo>
                <a:lnTo>
                  <a:pt x="207727" y="109891"/>
                </a:lnTo>
                <a:lnTo>
                  <a:pt x="199244" y="109891"/>
                </a:lnTo>
                <a:lnTo>
                  <a:pt x="199244" y="101631"/>
                </a:lnTo>
                <a:close/>
                <a:moveTo>
                  <a:pt x="216377" y="101631"/>
                </a:moveTo>
                <a:lnTo>
                  <a:pt x="216377" y="109891"/>
                </a:lnTo>
                <a:lnTo>
                  <a:pt x="207950" y="109891"/>
                </a:lnTo>
                <a:lnTo>
                  <a:pt x="207950" y="101631"/>
                </a:lnTo>
                <a:close/>
                <a:moveTo>
                  <a:pt x="225028" y="101631"/>
                </a:moveTo>
                <a:lnTo>
                  <a:pt x="225028" y="109891"/>
                </a:lnTo>
                <a:lnTo>
                  <a:pt x="216601" y="109891"/>
                </a:lnTo>
                <a:lnTo>
                  <a:pt x="216601" y="101631"/>
                </a:lnTo>
                <a:close/>
                <a:moveTo>
                  <a:pt x="233679" y="101631"/>
                </a:moveTo>
                <a:lnTo>
                  <a:pt x="233679" y="109891"/>
                </a:lnTo>
                <a:lnTo>
                  <a:pt x="225251" y="109891"/>
                </a:lnTo>
                <a:lnTo>
                  <a:pt x="225251" y="101631"/>
                </a:lnTo>
                <a:close/>
                <a:moveTo>
                  <a:pt x="242329" y="101631"/>
                </a:moveTo>
                <a:lnTo>
                  <a:pt x="242329" y="109891"/>
                </a:lnTo>
                <a:lnTo>
                  <a:pt x="233902" y="109891"/>
                </a:lnTo>
                <a:lnTo>
                  <a:pt x="233902" y="101631"/>
                </a:lnTo>
                <a:close/>
                <a:moveTo>
                  <a:pt x="250980" y="101631"/>
                </a:moveTo>
                <a:lnTo>
                  <a:pt x="250980" y="109891"/>
                </a:lnTo>
                <a:lnTo>
                  <a:pt x="242553" y="109891"/>
                </a:lnTo>
                <a:lnTo>
                  <a:pt x="242553" y="101631"/>
                </a:lnTo>
                <a:close/>
                <a:moveTo>
                  <a:pt x="259686" y="101631"/>
                </a:moveTo>
                <a:lnTo>
                  <a:pt x="259686" y="109891"/>
                </a:lnTo>
                <a:lnTo>
                  <a:pt x="251203" y="109891"/>
                </a:lnTo>
                <a:lnTo>
                  <a:pt x="251203" y="101631"/>
                </a:lnTo>
                <a:close/>
                <a:moveTo>
                  <a:pt x="268337" y="101631"/>
                </a:moveTo>
                <a:lnTo>
                  <a:pt x="268337" y="109891"/>
                </a:lnTo>
                <a:lnTo>
                  <a:pt x="259910" y="109891"/>
                </a:lnTo>
                <a:lnTo>
                  <a:pt x="259910" y="101631"/>
                </a:lnTo>
                <a:close/>
                <a:moveTo>
                  <a:pt x="276988" y="101631"/>
                </a:moveTo>
                <a:lnTo>
                  <a:pt x="276988" y="109891"/>
                </a:lnTo>
                <a:lnTo>
                  <a:pt x="268560" y="109891"/>
                </a:lnTo>
                <a:lnTo>
                  <a:pt x="268560" y="101631"/>
                </a:lnTo>
                <a:close/>
                <a:moveTo>
                  <a:pt x="17190" y="110114"/>
                </a:moveTo>
                <a:lnTo>
                  <a:pt x="17190" y="118318"/>
                </a:lnTo>
                <a:lnTo>
                  <a:pt x="8762" y="118318"/>
                </a:lnTo>
                <a:lnTo>
                  <a:pt x="8762" y="110114"/>
                </a:lnTo>
                <a:close/>
                <a:moveTo>
                  <a:pt x="25840" y="110114"/>
                </a:moveTo>
                <a:lnTo>
                  <a:pt x="25840" y="118318"/>
                </a:lnTo>
                <a:lnTo>
                  <a:pt x="17413" y="118318"/>
                </a:lnTo>
                <a:lnTo>
                  <a:pt x="17413" y="110114"/>
                </a:lnTo>
                <a:close/>
                <a:moveTo>
                  <a:pt x="34547" y="110114"/>
                </a:moveTo>
                <a:lnTo>
                  <a:pt x="34547" y="118318"/>
                </a:lnTo>
                <a:lnTo>
                  <a:pt x="26064" y="118318"/>
                </a:lnTo>
                <a:lnTo>
                  <a:pt x="26064" y="110114"/>
                </a:lnTo>
                <a:close/>
                <a:moveTo>
                  <a:pt x="43197" y="110114"/>
                </a:moveTo>
                <a:lnTo>
                  <a:pt x="43197" y="118318"/>
                </a:lnTo>
                <a:lnTo>
                  <a:pt x="34770" y="118318"/>
                </a:lnTo>
                <a:lnTo>
                  <a:pt x="34770" y="110114"/>
                </a:lnTo>
                <a:close/>
                <a:moveTo>
                  <a:pt x="51848" y="110114"/>
                </a:moveTo>
                <a:lnTo>
                  <a:pt x="51848" y="118318"/>
                </a:lnTo>
                <a:lnTo>
                  <a:pt x="43421" y="118318"/>
                </a:lnTo>
                <a:lnTo>
                  <a:pt x="43421" y="110114"/>
                </a:lnTo>
                <a:close/>
                <a:moveTo>
                  <a:pt x="60499" y="110114"/>
                </a:moveTo>
                <a:lnTo>
                  <a:pt x="60499" y="118318"/>
                </a:lnTo>
                <a:lnTo>
                  <a:pt x="52071" y="118318"/>
                </a:lnTo>
                <a:lnTo>
                  <a:pt x="52071" y="110114"/>
                </a:lnTo>
                <a:close/>
                <a:moveTo>
                  <a:pt x="69149" y="110114"/>
                </a:moveTo>
                <a:lnTo>
                  <a:pt x="69149" y="118318"/>
                </a:lnTo>
                <a:lnTo>
                  <a:pt x="60722" y="118318"/>
                </a:lnTo>
                <a:lnTo>
                  <a:pt x="60722" y="110114"/>
                </a:lnTo>
                <a:close/>
                <a:moveTo>
                  <a:pt x="77800" y="110114"/>
                </a:moveTo>
                <a:lnTo>
                  <a:pt x="77800" y="118318"/>
                </a:lnTo>
                <a:lnTo>
                  <a:pt x="69373" y="118318"/>
                </a:lnTo>
                <a:lnTo>
                  <a:pt x="69373" y="110114"/>
                </a:lnTo>
                <a:close/>
                <a:moveTo>
                  <a:pt x="86506" y="110114"/>
                </a:moveTo>
                <a:lnTo>
                  <a:pt x="86506" y="118318"/>
                </a:lnTo>
                <a:lnTo>
                  <a:pt x="78023" y="118318"/>
                </a:lnTo>
                <a:lnTo>
                  <a:pt x="78023" y="110114"/>
                </a:lnTo>
                <a:close/>
                <a:moveTo>
                  <a:pt x="95157" y="110114"/>
                </a:moveTo>
                <a:lnTo>
                  <a:pt x="95157" y="118318"/>
                </a:lnTo>
                <a:lnTo>
                  <a:pt x="86730" y="118318"/>
                </a:lnTo>
                <a:lnTo>
                  <a:pt x="86730" y="110114"/>
                </a:lnTo>
                <a:close/>
                <a:moveTo>
                  <a:pt x="103808" y="110114"/>
                </a:moveTo>
                <a:lnTo>
                  <a:pt x="103808" y="118318"/>
                </a:lnTo>
                <a:lnTo>
                  <a:pt x="95380" y="118318"/>
                </a:lnTo>
                <a:lnTo>
                  <a:pt x="95380" y="110114"/>
                </a:lnTo>
                <a:close/>
                <a:moveTo>
                  <a:pt x="112458" y="110114"/>
                </a:moveTo>
                <a:lnTo>
                  <a:pt x="112458" y="118318"/>
                </a:lnTo>
                <a:lnTo>
                  <a:pt x="104031" y="118318"/>
                </a:lnTo>
                <a:lnTo>
                  <a:pt x="104031" y="110114"/>
                </a:lnTo>
                <a:close/>
                <a:moveTo>
                  <a:pt x="121109" y="110114"/>
                </a:moveTo>
                <a:lnTo>
                  <a:pt x="121109" y="118318"/>
                </a:lnTo>
                <a:lnTo>
                  <a:pt x="112681" y="118318"/>
                </a:lnTo>
                <a:lnTo>
                  <a:pt x="112681" y="110114"/>
                </a:lnTo>
                <a:close/>
                <a:moveTo>
                  <a:pt x="129760" y="110114"/>
                </a:moveTo>
                <a:lnTo>
                  <a:pt x="129760" y="118318"/>
                </a:lnTo>
                <a:lnTo>
                  <a:pt x="121332" y="118318"/>
                </a:lnTo>
                <a:lnTo>
                  <a:pt x="121332" y="110114"/>
                </a:lnTo>
                <a:close/>
                <a:moveTo>
                  <a:pt x="138410" y="110114"/>
                </a:moveTo>
                <a:lnTo>
                  <a:pt x="138410" y="118318"/>
                </a:lnTo>
                <a:lnTo>
                  <a:pt x="129983" y="118318"/>
                </a:lnTo>
                <a:lnTo>
                  <a:pt x="129983" y="110114"/>
                </a:lnTo>
                <a:close/>
                <a:moveTo>
                  <a:pt x="147117" y="110114"/>
                </a:moveTo>
                <a:lnTo>
                  <a:pt x="147117" y="118318"/>
                </a:lnTo>
                <a:lnTo>
                  <a:pt x="138633" y="118318"/>
                </a:lnTo>
                <a:lnTo>
                  <a:pt x="138633" y="110114"/>
                </a:lnTo>
                <a:close/>
                <a:moveTo>
                  <a:pt x="155767" y="110114"/>
                </a:moveTo>
                <a:lnTo>
                  <a:pt x="155767" y="118318"/>
                </a:lnTo>
                <a:lnTo>
                  <a:pt x="147340" y="118318"/>
                </a:lnTo>
                <a:lnTo>
                  <a:pt x="147340" y="110114"/>
                </a:lnTo>
                <a:close/>
                <a:moveTo>
                  <a:pt x="164418" y="110114"/>
                </a:moveTo>
                <a:lnTo>
                  <a:pt x="164418" y="118318"/>
                </a:lnTo>
                <a:lnTo>
                  <a:pt x="155990" y="118318"/>
                </a:lnTo>
                <a:lnTo>
                  <a:pt x="155990" y="110114"/>
                </a:lnTo>
                <a:close/>
                <a:moveTo>
                  <a:pt x="173069" y="110114"/>
                </a:moveTo>
                <a:lnTo>
                  <a:pt x="173069" y="118318"/>
                </a:lnTo>
                <a:lnTo>
                  <a:pt x="164641" y="118318"/>
                </a:lnTo>
                <a:lnTo>
                  <a:pt x="164641" y="110114"/>
                </a:lnTo>
                <a:close/>
                <a:moveTo>
                  <a:pt x="181719" y="110114"/>
                </a:moveTo>
                <a:lnTo>
                  <a:pt x="181719" y="118318"/>
                </a:lnTo>
                <a:lnTo>
                  <a:pt x="173292" y="118318"/>
                </a:lnTo>
                <a:lnTo>
                  <a:pt x="173292" y="110114"/>
                </a:lnTo>
                <a:close/>
                <a:moveTo>
                  <a:pt x="190370" y="110114"/>
                </a:moveTo>
                <a:lnTo>
                  <a:pt x="190370" y="118318"/>
                </a:lnTo>
                <a:lnTo>
                  <a:pt x="181942" y="118318"/>
                </a:lnTo>
                <a:lnTo>
                  <a:pt x="181942" y="110114"/>
                </a:lnTo>
                <a:close/>
                <a:moveTo>
                  <a:pt x="199020" y="110114"/>
                </a:moveTo>
                <a:lnTo>
                  <a:pt x="199020" y="118318"/>
                </a:lnTo>
                <a:lnTo>
                  <a:pt x="190593" y="118318"/>
                </a:lnTo>
                <a:lnTo>
                  <a:pt x="190593" y="110114"/>
                </a:lnTo>
                <a:close/>
                <a:moveTo>
                  <a:pt x="207727" y="110114"/>
                </a:moveTo>
                <a:lnTo>
                  <a:pt x="207727" y="118318"/>
                </a:lnTo>
                <a:lnTo>
                  <a:pt x="199244" y="118318"/>
                </a:lnTo>
                <a:lnTo>
                  <a:pt x="199244" y="110114"/>
                </a:lnTo>
                <a:close/>
                <a:moveTo>
                  <a:pt x="216377" y="110114"/>
                </a:moveTo>
                <a:lnTo>
                  <a:pt x="216377" y="118318"/>
                </a:lnTo>
                <a:lnTo>
                  <a:pt x="207950" y="118318"/>
                </a:lnTo>
                <a:lnTo>
                  <a:pt x="207950" y="110114"/>
                </a:lnTo>
                <a:close/>
                <a:moveTo>
                  <a:pt x="225028" y="110114"/>
                </a:moveTo>
                <a:lnTo>
                  <a:pt x="225028" y="118318"/>
                </a:lnTo>
                <a:lnTo>
                  <a:pt x="216601" y="118318"/>
                </a:lnTo>
                <a:lnTo>
                  <a:pt x="216601" y="110114"/>
                </a:lnTo>
                <a:close/>
                <a:moveTo>
                  <a:pt x="233679" y="110114"/>
                </a:moveTo>
                <a:lnTo>
                  <a:pt x="233679" y="118318"/>
                </a:lnTo>
                <a:lnTo>
                  <a:pt x="225251" y="118318"/>
                </a:lnTo>
                <a:lnTo>
                  <a:pt x="225251" y="110114"/>
                </a:lnTo>
                <a:close/>
                <a:moveTo>
                  <a:pt x="242329" y="110114"/>
                </a:moveTo>
                <a:lnTo>
                  <a:pt x="242329" y="118318"/>
                </a:lnTo>
                <a:lnTo>
                  <a:pt x="233902" y="118318"/>
                </a:lnTo>
                <a:lnTo>
                  <a:pt x="233902" y="110114"/>
                </a:lnTo>
                <a:close/>
                <a:moveTo>
                  <a:pt x="250980" y="110114"/>
                </a:moveTo>
                <a:lnTo>
                  <a:pt x="250980" y="118318"/>
                </a:lnTo>
                <a:lnTo>
                  <a:pt x="242553" y="118318"/>
                </a:lnTo>
                <a:lnTo>
                  <a:pt x="242553" y="110114"/>
                </a:lnTo>
                <a:close/>
                <a:moveTo>
                  <a:pt x="259686" y="110114"/>
                </a:moveTo>
                <a:lnTo>
                  <a:pt x="259686" y="118318"/>
                </a:lnTo>
                <a:lnTo>
                  <a:pt x="251203" y="118318"/>
                </a:lnTo>
                <a:lnTo>
                  <a:pt x="251203" y="110114"/>
                </a:lnTo>
                <a:close/>
                <a:moveTo>
                  <a:pt x="268337" y="110114"/>
                </a:moveTo>
                <a:lnTo>
                  <a:pt x="268337" y="118318"/>
                </a:lnTo>
                <a:lnTo>
                  <a:pt x="259910" y="118318"/>
                </a:lnTo>
                <a:lnTo>
                  <a:pt x="259910" y="110114"/>
                </a:lnTo>
                <a:close/>
                <a:moveTo>
                  <a:pt x="276988" y="110114"/>
                </a:moveTo>
                <a:lnTo>
                  <a:pt x="276988" y="118318"/>
                </a:lnTo>
                <a:lnTo>
                  <a:pt x="268560" y="118318"/>
                </a:lnTo>
                <a:lnTo>
                  <a:pt x="268560" y="110114"/>
                </a:lnTo>
                <a:close/>
                <a:moveTo>
                  <a:pt x="17190" y="118541"/>
                </a:moveTo>
                <a:lnTo>
                  <a:pt x="17190" y="126801"/>
                </a:lnTo>
                <a:lnTo>
                  <a:pt x="8762" y="126801"/>
                </a:lnTo>
                <a:lnTo>
                  <a:pt x="8762" y="118541"/>
                </a:lnTo>
                <a:close/>
                <a:moveTo>
                  <a:pt x="25840" y="118541"/>
                </a:moveTo>
                <a:lnTo>
                  <a:pt x="25840" y="126801"/>
                </a:lnTo>
                <a:lnTo>
                  <a:pt x="17413" y="126801"/>
                </a:lnTo>
                <a:lnTo>
                  <a:pt x="17413" y="118541"/>
                </a:lnTo>
                <a:close/>
                <a:moveTo>
                  <a:pt x="34547" y="118541"/>
                </a:moveTo>
                <a:lnTo>
                  <a:pt x="34547" y="126801"/>
                </a:lnTo>
                <a:lnTo>
                  <a:pt x="26064" y="126801"/>
                </a:lnTo>
                <a:lnTo>
                  <a:pt x="26064" y="118541"/>
                </a:lnTo>
                <a:close/>
                <a:moveTo>
                  <a:pt x="43197" y="118541"/>
                </a:moveTo>
                <a:lnTo>
                  <a:pt x="43197" y="126801"/>
                </a:lnTo>
                <a:lnTo>
                  <a:pt x="34770" y="126801"/>
                </a:lnTo>
                <a:lnTo>
                  <a:pt x="34770" y="118541"/>
                </a:lnTo>
                <a:close/>
                <a:moveTo>
                  <a:pt x="51848" y="118541"/>
                </a:moveTo>
                <a:lnTo>
                  <a:pt x="51848" y="126801"/>
                </a:lnTo>
                <a:lnTo>
                  <a:pt x="43421" y="126801"/>
                </a:lnTo>
                <a:lnTo>
                  <a:pt x="43421" y="118541"/>
                </a:lnTo>
                <a:close/>
                <a:moveTo>
                  <a:pt x="60499" y="118541"/>
                </a:moveTo>
                <a:lnTo>
                  <a:pt x="60499" y="126801"/>
                </a:lnTo>
                <a:lnTo>
                  <a:pt x="52071" y="126801"/>
                </a:lnTo>
                <a:lnTo>
                  <a:pt x="52071" y="118541"/>
                </a:lnTo>
                <a:close/>
                <a:moveTo>
                  <a:pt x="69149" y="118541"/>
                </a:moveTo>
                <a:lnTo>
                  <a:pt x="69149" y="126801"/>
                </a:lnTo>
                <a:lnTo>
                  <a:pt x="60722" y="126801"/>
                </a:lnTo>
                <a:lnTo>
                  <a:pt x="60722" y="118541"/>
                </a:lnTo>
                <a:close/>
                <a:moveTo>
                  <a:pt x="77800" y="118541"/>
                </a:moveTo>
                <a:lnTo>
                  <a:pt x="77800" y="126801"/>
                </a:lnTo>
                <a:lnTo>
                  <a:pt x="69373" y="126801"/>
                </a:lnTo>
                <a:lnTo>
                  <a:pt x="69373" y="118541"/>
                </a:lnTo>
                <a:close/>
                <a:moveTo>
                  <a:pt x="86506" y="118541"/>
                </a:moveTo>
                <a:lnTo>
                  <a:pt x="86506" y="126801"/>
                </a:lnTo>
                <a:lnTo>
                  <a:pt x="78023" y="126801"/>
                </a:lnTo>
                <a:lnTo>
                  <a:pt x="78023" y="118541"/>
                </a:lnTo>
                <a:close/>
                <a:moveTo>
                  <a:pt x="95157" y="118541"/>
                </a:moveTo>
                <a:lnTo>
                  <a:pt x="95157" y="126801"/>
                </a:lnTo>
                <a:lnTo>
                  <a:pt x="86730" y="126801"/>
                </a:lnTo>
                <a:lnTo>
                  <a:pt x="86730" y="118541"/>
                </a:lnTo>
                <a:close/>
                <a:moveTo>
                  <a:pt x="103808" y="118541"/>
                </a:moveTo>
                <a:lnTo>
                  <a:pt x="103808" y="126801"/>
                </a:lnTo>
                <a:lnTo>
                  <a:pt x="95380" y="126801"/>
                </a:lnTo>
                <a:lnTo>
                  <a:pt x="95380" y="118541"/>
                </a:lnTo>
                <a:close/>
                <a:moveTo>
                  <a:pt x="112458" y="118541"/>
                </a:moveTo>
                <a:lnTo>
                  <a:pt x="112458" y="126801"/>
                </a:lnTo>
                <a:lnTo>
                  <a:pt x="104031" y="126801"/>
                </a:lnTo>
                <a:lnTo>
                  <a:pt x="104031" y="118541"/>
                </a:lnTo>
                <a:close/>
                <a:moveTo>
                  <a:pt x="121109" y="118541"/>
                </a:moveTo>
                <a:lnTo>
                  <a:pt x="121109" y="126801"/>
                </a:lnTo>
                <a:lnTo>
                  <a:pt x="112681" y="126801"/>
                </a:lnTo>
                <a:lnTo>
                  <a:pt x="112681" y="118541"/>
                </a:lnTo>
                <a:close/>
                <a:moveTo>
                  <a:pt x="129760" y="118541"/>
                </a:moveTo>
                <a:lnTo>
                  <a:pt x="129760" y="126801"/>
                </a:lnTo>
                <a:lnTo>
                  <a:pt x="121332" y="126801"/>
                </a:lnTo>
                <a:lnTo>
                  <a:pt x="121332" y="118541"/>
                </a:lnTo>
                <a:close/>
                <a:moveTo>
                  <a:pt x="138410" y="118541"/>
                </a:moveTo>
                <a:lnTo>
                  <a:pt x="138410" y="126801"/>
                </a:lnTo>
                <a:lnTo>
                  <a:pt x="129983" y="126801"/>
                </a:lnTo>
                <a:lnTo>
                  <a:pt x="129983" y="118541"/>
                </a:lnTo>
                <a:close/>
                <a:moveTo>
                  <a:pt x="147117" y="118541"/>
                </a:moveTo>
                <a:lnTo>
                  <a:pt x="147117" y="126801"/>
                </a:lnTo>
                <a:lnTo>
                  <a:pt x="138633" y="126801"/>
                </a:lnTo>
                <a:lnTo>
                  <a:pt x="138633" y="118541"/>
                </a:lnTo>
                <a:close/>
                <a:moveTo>
                  <a:pt x="155767" y="118541"/>
                </a:moveTo>
                <a:lnTo>
                  <a:pt x="155767" y="126801"/>
                </a:lnTo>
                <a:lnTo>
                  <a:pt x="147340" y="126801"/>
                </a:lnTo>
                <a:lnTo>
                  <a:pt x="147340" y="118541"/>
                </a:lnTo>
                <a:close/>
                <a:moveTo>
                  <a:pt x="164418" y="118541"/>
                </a:moveTo>
                <a:lnTo>
                  <a:pt x="164418" y="126801"/>
                </a:lnTo>
                <a:lnTo>
                  <a:pt x="155990" y="126801"/>
                </a:lnTo>
                <a:lnTo>
                  <a:pt x="155990" y="118541"/>
                </a:lnTo>
                <a:close/>
                <a:moveTo>
                  <a:pt x="173069" y="118541"/>
                </a:moveTo>
                <a:lnTo>
                  <a:pt x="173069" y="126801"/>
                </a:lnTo>
                <a:lnTo>
                  <a:pt x="164641" y="126801"/>
                </a:lnTo>
                <a:lnTo>
                  <a:pt x="164641" y="118541"/>
                </a:lnTo>
                <a:close/>
                <a:moveTo>
                  <a:pt x="181719" y="118541"/>
                </a:moveTo>
                <a:lnTo>
                  <a:pt x="181719" y="126801"/>
                </a:lnTo>
                <a:lnTo>
                  <a:pt x="173292" y="126801"/>
                </a:lnTo>
                <a:lnTo>
                  <a:pt x="173292" y="118541"/>
                </a:lnTo>
                <a:close/>
                <a:moveTo>
                  <a:pt x="190370" y="118541"/>
                </a:moveTo>
                <a:lnTo>
                  <a:pt x="190370" y="126801"/>
                </a:lnTo>
                <a:lnTo>
                  <a:pt x="181942" y="126801"/>
                </a:lnTo>
                <a:lnTo>
                  <a:pt x="181942" y="118541"/>
                </a:lnTo>
                <a:close/>
                <a:moveTo>
                  <a:pt x="199020" y="118541"/>
                </a:moveTo>
                <a:lnTo>
                  <a:pt x="199020" y="126801"/>
                </a:lnTo>
                <a:lnTo>
                  <a:pt x="190593" y="126801"/>
                </a:lnTo>
                <a:lnTo>
                  <a:pt x="190593" y="118541"/>
                </a:lnTo>
                <a:close/>
                <a:moveTo>
                  <a:pt x="207727" y="118541"/>
                </a:moveTo>
                <a:lnTo>
                  <a:pt x="207727" y="126801"/>
                </a:lnTo>
                <a:lnTo>
                  <a:pt x="199244" y="126801"/>
                </a:lnTo>
                <a:lnTo>
                  <a:pt x="199244" y="118541"/>
                </a:lnTo>
                <a:close/>
                <a:moveTo>
                  <a:pt x="216377" y="118541"/>
                </a:moveTo>
                <a:lnTo>
                  <a:pt x="216377" y="126801"/>
                </a:lnTo>
                <a:lnTo>
                  <a:pt x="207950" y="126801"/>
                </a:lnTo>
                <a:lnTo>
                  <a:pt x="207950" y="118541"/>
                </a:lnTo>
                <a:close/>
                <a:moveTo>
                  <a:pt x="225028" y="118541"/>
                </a:moveTo>
                <a:lnTo>
                  <a:pt x="225028" y="126801"/>
                </a:lnTo>
                <a:lnTo>
                  <a:pt x="216601" y="126801"/>
                </a:lnTo>
                <a:lnTo>
                  <a:pt x="216601" y="118541"/>
                </a:lnTo>
                <a:close/>
                <a:moveTo>
                  <a:pt x="233679" y="118541"/>
                </a:moveTo>
                <a:lnTo>
                  <a:pt x="233679" y="126801"/>
                </a:lnTo>
                <a:lnTo>
                  <a:pt x="225251" y="126801"/>
                </a:lnTo>
                <a:lnTo>
                  <a:pt x="225251" y="118541"/>
                </a:lnTo>
                <a:close/>
                <a:moveTo>
                  <a:pt x="242329" y="118541"/>
                </a:moveTo>
                <a:lnTo>
                  <a:pt x="242329" y="126801"/>
                </a:lnTo>
                <a:lnTo>
                  <a:pt x="233902" y="126801"/>
                </a:lnTo>
                <a:lnTo>
                  <a:pt x="233902" y="118541"/>
                </a:lnTo>
                <a:close/>
                <a:moveTo>
                  <a:pt x="250980" y="118541"/>
                </a:moveTo>
                <a:lnTo>
                  <a:pt x="250980" y="126801"/>
                </a:lnTo>
                <a:lnTo>
                  <a:pt x="242553" y="126801"/>
                </a:lnTo>
                <a:lnTo>
                  <a:pt x="242553" y="118541"/>
                </a:lnTo>
                <a:close/>
                <a:moveTo>
                  <a:pt x="259686" y="118541"/>
                </a:moveTo>
                <a:lnTo>
                  <a:pt x="259686" y="126801"/>
                </a:lnTo>
                <a:lnTo>
                  <a:pt x="251203" y="126801"/>
                </a:lnTo>
                <a:lnTo>
                  <a:pt x="251203" y="118541"/>
                </a:lnTo>
                <a:close/>
                <a:moveTo>
                  <a:pt x="268337" y="118541"/>
                </a:moveTo>
                <a:lnTo>
                  <a:pt x="268337" y="126801"/>
                </a:lnTo>
                <a:lnTo>
                  <a:pt x="259910" y="126801"/>
                </a:lnTo>
                <a:lnTo>
                  <a:pt x="259910" y="118541"/>
                </a:lnTo>
                <a:close/>
                <a:moveTo>
                  <a:pt x="276988" y="118541"/>
                </a:moveTo>
                <a:lnTo>
                  <a:pt x="276988" y="126801"/>
                </a:lnTo>
                <a:lnTo>
                  <a:pt x="268560" y="126801"/>
                </a:lnTo>
                <a:lnTo>
                  <a:pt x="268560" y="118541"/>
                </a:lnTo>
                <a:close/>
                <a:moveTo>
                  <a:pt x="17190" y="127025"/>
                </a:moveTo>
                <a:lnTo>
                  <a:pt x="17190" y="135229"/>
                </a:lnTo>
                <a:lnTo>
                  <a:pt x="8762" y="135229"/>
                </a:lnTo>
                <a:lnTo>
                  <a:pt x="8762" y="127025"/>
                </a:lnTo>
                <a:close/>
                <a:moveTo>
                  <a:pt x="25840" y="127025"/>
                </a:moveTo>
                <a:lnTo>
                  <a:pt x="25840" y="135229"/>
                </a:lnTo>
                <a:lnTo>
                  <a:pt x="17413" y="135229"/>
                </a:lnTo>
                <a:lnTo>
                  <a:pt x="17413" y="127025"/>
                </a:lnTo>
                <a:close/>
                <a:moveTo>
                  <a:pt x="34547" y="127025"/>
                </a:moveTo>
                <a:lnTo>
                  <a:pt x="34547" y="135229"/>
                </a:lnTo>
                <a:lnTo>
                  <a:pt x="26064" y="135229"/>
                </a:lnTo>
                <a:lnTo>
                  <a:pt x="26064" y="127025"/>
                </a:lnTo>
                <a:close/>
                <a:moveTo>
                  <a:pt x="43197" y="127025"/>
                </a:moveTo>
                <a:lnTo>
                  <a:pt x="43197" y="135229"/>
                </a:lnTo>
                <a:lnTo>
                  <a:pt x="34770" y="135229"/>
                </a:lnTo>
                <a:lnTo>
                  <a:pt x="34770" y="127025"/>
                </a:lnTo>
                <a:close/>
                <a:moveTo>
                  <a:pt x="51848" y="127025"/>
                </a:moveTo>
                <a:lnTo>
                  <a:pt x="51848" y="135229"/>
                </a:lnTo>
                <a:lnTo>
                  <a:pt x="43421" y="135229"/>
                </a:lnTo>
                <a:lnTo>
                  <a:pt x="43421" y="127025"/>
                </a:lnTo>
                <a:close/>
                <a:moveTo>
                  <a:pt x="60499" y="127025"/>
                </a:moveTo>
                <a:lnTo>
                  <a:pt x="60499" y="135229"/>
                </a:lnTo>
                <a:lnTo>
                  <a:pt x="52071" y="135229"/>
                </a:lnTo>
                <a:lnTo>
                  <a:pt x="52071" y="127025"/>
                </a:lnTo>
                <a:close/>
                <a:moveTo>
                  <a:pt x="69149" y="127025"/>
                </a:moveTo>
                <a:lnTo>
                  <a:pt x="69149" y="135229"/>
                </a:lnTo>
                <a:lnTo>
                  <a:pt x="60722" y="135229"/>
                </a:lnTo>
                <a:lnTo>
                  <a:pt x="60722" y="127025"/>
                </a:lnTo>
                <a:close/>
                <a:moveTo>
                  <a:pt x="77800" y="127025"/>
                </a:moveTo>
                <a:lnTo>
                  <a:pt x="77800" y="135229"/>
                </a:lnTo>
                <a:lnTo>
                  <a:pt x="69373" y="135229"/>
                </a:lnTo>
                <a:lnTo>
                  <a:pt x="69373" y="127025"/>
                </a:lnTo>
                <a:close/>
                <a:moveTo>
                  <a:pt x="86506" y="127025"/>
                </a:moveTo>
                <a:lnTo>
                  <a:pt x="86506" y="135229"/>
                </a:lnTo>
                <a:lnTo>
                  <a:pt x="78023" y="135229"/>
                </a:lnTo>
                <a:lnTo>
                  <a:pt x="78023" y="127025"/>
                </a:lnTo>
                <a:close/>
                <a:moveTo>
                  <a:pt x="95157" y="127025"/>
                </a:moveTo>
                <a:lnTo>
                  <a:pt x="95157" y="135229"/>
                </a:lnTo>
                <a:lnTo>
                  <a:pt x="86730" y="135229"/>
                </a:lnTo>
                <a:lnTo>
                  <a:pt x="86730" y="127025"/>
                </a:lnTo>
                <a:close/>
                <a:moveTo>
                  <a:pt x="103808" y="127025"/>
                </a:moveTo>
                <a:lnTo>
                  <a:pt x="103808" y="135229"/>
                </a:lnTo>
                <a:lnTo>
                  <a:pt x="95380" y="135229"/>
                </a:lnTo>
                <a:lnTo>
                  <a:pt x="95380" y="127025"/>
                </a:lnTo>
                <a:close/>
                <a:moveTo>
                  <a:pt x="112458" y="127025"/>
                </a:moveTo>
                <a:lnTo>
                  <a:pt x="112458" y="135229"/>
                </a:lnTo>
                <a:lnTo>
                  <a:pt x="104031" y="135229"/>
                </a:lnTo>
                <a:lnTo>
                  <a:pt x="104031" y="127025"/>
                </a:lnTo>
                <a:close/>
                <a:moveTo>
                  <a:pt x="121109" y="127025"/>
                </a:moveTo>
                <a:lnTo>
                  <a:pt x="121109" y="135229"/>
                </a:lnTo>
                <a:lnTo>
                  <a:pt x="112681" y="135229"/>
                </a:lnTo>
                <a:lnTo>
                  <a:pt x="112681" y="127025"/>
                </a:lnTo>
                <a:close/>
                <a:moveTo>
                  <a:pt x="129760" y="127025"/>
                </a:moveTo>
                <a:lnTo>
                  <a:pt x="129760" y="135229"/>
                </a:lnTo>
                <a:lnTo>
                  <a:pt x="121332" y="135229"/>
                </a:lnTo>
                <a:lnTo>
                  <a:pt x="121332" y="127025"/>
                </a:lnTo>
                <a:close/>
                <a:moveTo>
                  <a:pt x="138410" y="127025"/>
                </a:moveTo>
                <a:lnTo>
                  <a:pt x="138410" y="135229"/>
                </a:lnTo>
                <a:lnTo>
                  <a:pt x="129983" y="135229"/>
                </a:lnTo>
                <a:lnTo>
                  <a:pt x="129983" y="127025"/>
                </a:lnTo>
                <a:close/>
                <a:moveTo>
                  <a:pt x="147117" y="127025"/>
                </a:moveTo>
                <a:lnTo>
                  <a:pt x="147117" y="135229"/>
                </a:lnTo>
                <a:lnTo>
                  <a:pt x="138633" y="135229"/>
                </a:lnTo>
                <a:lnTo>
                  <a:pt x="138633" y="127025"/>
                </a:lnTo>
                <a:close/>
                <a:moveTo>
                  <a:pt x="155767" y="127025"/>
                </a:moveTo>
                <a:lnTo>
                  <a:pt x="155767" y="135229"/>
                </a:lnTo>
                <a:lnTo>
                  <a:pt x="147340" y="135229"/>
                </a:lnTo>
                <a:lnTo>
                  <a:pt x="147340" y="127025"/>
                </a:lnTo>
                <a:close/>
                <a:moveTo>
                  <a:pt x="164418" y="127025"/>
                </a:moveTo>
                <a:lnTo>
                  <a:pt x="164418" y="135229"/>
                </a:lnTo>
                <a:lnTo>
                  <a:pt x="155990" y="135229"/>
                </a:lnTo>
                <a:lnTo>
                  <a:pt x="155990" y="127025"/>
                </a:lnTo>
                <a:close/>
                <a:moveTo>
                  <a:pt x="173069" y="127025"/>
                </a:moveTo>
                <a:lnTo>
                  <a:pt x="173069" y="135229"/>
                </a:lnTo>
                <a:lnTo>
                  <a:pt x="164641" y="135229"/>
                </a:lnTo>
                <a:lnTo>
                  <a:pt x="164641" y="127025"/>
                </a:lnTo>
                <a:close/>
                <a:moveTo>
                  <a:pt x="181719" y="127025"/>
                </a:moveTo>
                <a:lnTo>
                  <a:pt x="181719" y="135229"/>
                </a:lnTo>
                <a:lnTo>
                  <a:pt x="173292" y="135229"/>
                </a:lnTo>
                <a:lnTo>
                  <a:pt x="173292" y="127025"/>
                </a:lnTo>
                <a:close/>
                <a:moveTo>
                  <a:pt x="190370" y="127025"/>
                </a:moveTo>
                <a:lnTo>
                  <a:pt x="190370" y="135229"/>
                </a:lnTo>
                <a:lnTo>
                  <a:pt x="181942" y="135229"/>
                </a:lnTo>
                <a:lnTo>
                  <a:pt x="181942" y="127025"/>
                </a:lnTo>
                <a:close/>
                <a:moveTo>
                  <a:pt x="199020" y="127025"/>
                </a:moveTo>
                <a:lnTo>
                  <a:pt x="199020" y="135229"/>
                </a:lnTo>
                <a:lnTo>
                  <a:pt x="190593" y="135229"/>
                </a:lnTo>
                <a:lnTo>
                  <a:pt x="190593" y="127025"/>
                </a:lnTo>
                <a:close/>
                <a:moveTo>
                  <a:pt x="207727" y="127025"/>
                </a:moveTo>
                <a:lnTo>
                  <a:pt x="207727" y="135229"/>
                </a:lnTo>
                <a:lnTo>
                  <a:pt x="199244" y="135229"/>
                </a:lnTo>
                <a:lnTo>
                  <a:pt x="199244" y="127025"/>
                </a:lnTo>
                <a:close/>
                <a:moveTo>
                  <a:pt x="216377" y="127025"/>
                </a:moveTo>
                <a:lnTo>
                  <a:pt x="216377" y="135229"/>
                </a:lnTo>
                <a:lnTo>
                  <a:pt x="207950" y="135229"/>
                </a:lnTo>
                <a:lnTo>
                  <a:pt x="207950" y="127025"/>
                </a:lnTo>
                <a:close/>
                <a:moveTo>
                  <a:pt x="225028" y="127025"/>
                </a:moveTo>
                <a:lnTo>
                  <a:pt x="225028" y="135229"/>
                </a:lnTo>
                <a:lnTo>
                  <a:pt x="216601" y="135229"/>
                </a:lnTo>
                <a:lnTo>
                  <a:pt x="216601" y="127025"/>
                </a:lnTo>
                <a:close/>
                <a:moveTo>
                  <a:pt x="233679" y="127025"/>
                </a:moveTo>
                <a:lnTo>
                  <a:pt x="233679" y="135229"/>
                </a:lnTo>
                <a:lnTo>
                  <a:pt x="225251" y="135229"/>
                </a:lnTo>
                <a:lnTo>
                  <a:pt x="225251" y="127025"/>
                </a:lnTo>
                <a:close/>
                <a:moveTo>
                  <a:pt x="242329" y="127025"/>
                </a:moveTo>
                <a:lnTo>
                  <a:pt x="242329" y="135229"/>
                </a:lnTo>
                <a:lnTo>
                  <a:pt x="233902" y="135229"/>
                </a:lnTo>
                <a:lnTo>
                  <a:pt x="233902" y="127025"/>
                </a:lnTo>
                <a:close/>
                <a:moveTo>
                  <a:pt x="250980" y="127025"/>
                </a:moveTo>
                <a:lnTo>
                  <a:pt x="250980" y="135229"/>
                </a:lnTo>
                <a:lnTo>
                  <a:pt x="242553" y="135229"/>
                </a:lnTo>
                <a:lnTo>
                  <a:pt x="242553" y="127025"/>
                </a:lnTo>
                <a:close/>
                <a:moveTo>
                  <a:pt x="259686" y="127025"/>
                </a:moveTo>
                <a:lnTo>
                  <a:pt x="259686" y="135229"/>
                </a:lnTo>
                <a:lnTo>
                  <a:pt x="251203" y="135229"/>
                </a:lnTo>
                <a:lnTo>
                  <a:pt x="251203" y="127025"/>
                </a:lnTo>
                <a:close/>
                <a:moveTo>
                  <a:pt x="268337" y="127025"/>
                </a:moveTo>
                <a:lnTo>
                  <a:pt x="268337" y="135229"/>
                </a:lnTo>
                <a:lnTo>
                  <a:pt x="259910" y="135229"/>
                </a:lnTo>
                <a:lnTo>
                  <a:pt x="259910" y="127025"/>
                </a:lnTo>
                <a:close/>
                <a:moveTo>
                  <a:pt x="276988" y="127025"/>
                </a:moveTo>
                <a:lnTo>
                  <a:pt x="276988" y="135229"/>
                </a:lnTo>
                <a:lnTo>
                  <a:pt x="268560" y="135229"/>
                </a:lnTo>
                <a:lnTo>
                  <a:pt x="268560" y="127025"/>
                </a:lnTo>
                <a:close/>
                <a:moveTo>
                  <a:pt x="17190" y="135452"/>
                </a:moveTo>
                <a:lnTo>
                  <a:pt x="17190" y="143712"/>
                </a:lnTo>
                <a:lnTo>
                  <a:pt x="8762" y="143712"/>
                </a:lnTo>
                <a:lnTo>
                  <a:pt x="8762" y="135452"/>
                </a:lnTo>
                <a:close/>
                <a:moveTo>
                  <a:pt x="25840" y="135452"/>
                </a:moveTo>
                <a:lnTo>
                  <a:pt x="25840" y="143712"/>
                </a:lnTo>
                <a:lnTo>
                  <a:pt x="17413" y="143712"/>
                </a:lnTo>
                <a:lnTo>
                  <a:pt x="17413" y="135452"/>
                </a:lnTo>
                <a:close/>
                <a:moveTo>
                  <a:pt x="34547" y="135452"/>
                </a:moveTo>
                <a:lnTo>
                  <a:pt x="34547" y="143712"/>
                </a:lnTo>
                <a:lnTo>
                  <a:pt x="26064" y="143712"/>
                </a:lnTo>
                <a:lnTo>
                  <a:pt x="26064" y="135452"/>
                </a:lnTo>
                <a:close/>
                <a:moveTo>
                  <a:pt x="43197" y="135452"/>
                </a:moveTo>
                <a:lnTo>
                  <a:pt x="43197" y="143712"/>
                </a:lnTo>
                <a:lnTo>
                  <a:pt x="34770" y="143712"/>
                </a:lnTo>
                <a:lnTo>
                  <a:pt x="34770" y="135452"/>
                </a:lnTo>
                <a:close/>
                <a:moveTo>
                  <a:pt x="51848" y="135452"/>
                </a:moveTo>
                <a:lnTo>
                  <a:pt x="51848" y="143712"/>
                </a:lnTo>
                <a:lnTo>
                  <a:pt x="43421" y="143712"/>
                </a:lnTo>
                <a:lnTo>
                  <a:pt x="43421" y="135452"/>
                </a:lnTo>
                <a:close/>
                <a:moveTo>
                  <a:pt x="60499" y="135452"/>
                </a:moveTo>
                <a:lnTo>
                  <a:pt x="60499" y="143712"/>
                </a:lnTo>
                <a:lnTo>
                  <a:pt x="52071" y="143712"/>
                </a:lnTo>
                <a:lnTo>
                  <a:pt x="52071" y="135452"/>
                </a:lnTo>
                <a:close/>
                <a:moveTo>
                  <a:pt x="69149" y="135452"/>
                </a:moveTo>
                <a:lnTo>
                  <a:pt x="69149" y="143712"/>
                </a:lnTo>
                <a:lnTo>
                  <a:pt x="60722" y="143712"/>
                </a:lnTo>
                <a:lnTo>
                  <a:pt x="60722" y="135452"/>
                </a:lnTo>
                <a:close/>
                <a:moveTo>
                  <a:pt x="77800" y="135452"/>
                </a:moveTo>
                <a:lnTo>
                  <a:pt x="77800" y="143712"/>
                </a:lnTo>
                <a:lnTo>
                  <a:pt x="69373" y="143712"/>
                </a:lnTo>
                <a:lnTo>
                  <a:pt x="69373" y="135452"/>
                </a:lnTo>
                <a:close/>
                <a:moveTo>
                  <a:pt x="86506" y="135452"/>
                </a:moveTo>
                <a:lnTo>
                  <a:pt x="86506" y="143712"/>
                </a:lnTo>
                <a:lnTo>
                  <a:pt x="78023" y="143712"/>
                </a:lnTo>
                <a:lnTo>
                  <a:pt x="78023" y="135452"/>
                </a:lnTo>
                <a:close/>
                <a:moveTo>
                  <a:pt x="95157" y="135452"/>
                </a:moveTo>
                <a:lnTo>
                  <a:pt x="95157" y="143712"/>
                </a:lnTo>
                <a:lnTo>
                  <a:pt x="86730" y="143712"/>
                </a:lnTo>
                <a:lnTo>
                  <a:pt x="86730" y="135452"/>
                </a:lnTo>
                <a:close/>
                <a:moveTo>
                  <a:pt x="103808" y="135452"/>
                </a:moveTo>
                <a:lnTo>
                  <a:pt x="103808" y="143712"/>
                </a:lnTo>
                <a:lnTo>
                  <a:pt x="95380" y="143712"/>
                </a:lnTo>
                <a:lnTo>
                  <a:pt x="95380" y="135452"/>
                </a:lnTo>
                <a:close/>
                <a:moveTo>
                  <a:pt x="112458" y="135452"/>
                </a:moveTo>
                <a:lnTo>
                  <a:pt x="112458" y="143712"/>
                </a:lnTo>
                <a:lnTo>
                  <a:pt x="104031" y="143712"/>
                </a:lnTo>
                <a:lnTo>
                  <a:pt x="104031" y="135452"/>
                </a:lnTo>
                <a:close/>
                <a:moveTo>
                  <a:pt x="121109" y="135452"/>
                </a:moveTo>
                <a:lnTo>
                  <a:pt x="121109" y="143712"/>
                </a:lnTo>
                <a:lnTo>
                  <a:pt x="112681" y="143712"/>
                </a:lnTo>
                <a:lnTo>
                  <a:pt x="112681" y="135452"/>
                </a:lnTo>
                <a:close/>
                <a:moveTo>
                  <a:pt x="129760" y="135452"/>
                </a:moveTo>
                <a:lnTo>
                  <a:pt x="129760" y="143712"/>
                </a:lnTo>
                <a:lnTo>
                  <a:pt x="121332" y="143712"/>
                </a:lnTo>
                <a:lnTo>
                  <a:pt x="121332" y="135452"/>
                </a:lnTo>
                <a:close/>
                <a:moveTo>
                  <a:pt x="138410" y="135452"/>
                </a:moveTo>
                <a:lnTo>
                  <a:pt x="138410" y="143712"/>
                </a:lnTo>
                <a:lnTo>
                  <a:pt x="129983" y="143712"/>
                </a:lnTo>
                <a:lnTo>
                  <a:pt x="129983" y="135452"/>
                </a:lnTo>
                <a:close/>
                <a:moveTo>
                  <a:pt x="147117" y="135452"/>
                </a:moveTo>
                <a:lnTo>
                  <a:pt x="147117" y="143712"/>
                </a:lnTo>
                <a:lnTo>
                  <a:pt x="138633" y="143712"/>
                </a:lnTo>
                <a:lnTo>
                  <a:pt x="138633" y="135452"/>
                </a:lnTo>
                <a:close/>
                <a:moveTo>
                  <a:pt x="155767" y="135452"/>
                </a:moveTo>
                <a:lnTo>
                  <a:pt x="155767" y="143712"/>
                </a:lnTo>
                <a:lnTo>
                  <a:pt x="147340" y="143712"/>
                </a:lnTo>
                <a:lnTo>
                  <a:pt x="147340" y="135452"/>
                </a:lnTo>
                <a:close/>
                <a:moveTo>
                  <a:pt x="164418" y="135452"/>
                </a:moveTo>
                <a:lnTo>
                  <a:pt x="164418" y="143712"/>
                </a:lnTo>
                <a:lnTo>
                  <a:pt x="155990" y="143712"/>
                </a:lnTo>
                <a:lnTo>
                  <a:pt x="155990" y="135452"/>
                </a:lnTo>
                <a:close/>
                <a:moveTo>
                  <a:pt x="173069" y="135452"/>
                </a:moveTo>
                <a:lnTo>
                  <a:pt x="173069" y="143712"/>
                </a:lnTo>
                <a:lnTo>
                  <a:pt x="164641" y="143712"/>
                </a:lnTo>
                <a:lnTo>
                  <a:pt x="164641" y="135452"/>
                </a:lnTo>
                <a:close/>
                <a:moveTo>
                  <a:pt x="181719" y="135452"/>
                </a:moveTo>
                <a:lnTo>
                  <a:pt x="181719" y="143712"/>
                </a:lnTo>
                <a:lnTo>
                  <a:pt x="173292" y="143712"/>
                </a:lnTo>
                <a:lnTo>
                  <a:pt x="173292" y="135452"/>
                </a:lnTo>
                <a:close/>
                <a:moveTo>
                  <a:pt x="190370" y="135452"/>
                </a:moveTo>
                <a:lnTo>
                  <a:pt x="190370" y="143712"/>
                </a:lnTo>
                <a:lnTo>
                  <a:pt x="181942" y="143712"/>
                </a:lnTo>
                <a:lnTo>
                  <a:pt x="181942" y="135452"/>
                </a:lnTo>
                <a:close/>
                <a:moveTo>
                  <a:pt x="199020" y="135452"/>
                </a:moveTo>
                <a:lnTo>
                  <a:pt x="199020" y="143712"/>
                </a:lnTo>
                <a:lnTo>
                  <a:pt x="190593" y="143712"/>
                </a:lnTo>
                <a:lnTo>
                  <a:pt x="190593" y="135452"/>
                </a:lnTo>
                <a:close/>
                <a:moveTo>
                  <a:pt x="207727" y="135452"/>
                </a:moveTo>
                <a:lnTo>
                  <a:pt x="207727" y="143712"/>
                </a:lnTo>
                <a:lnTo>
                  <a:pt x="199244" y="143712"/>
                </a:lnTo>
                <a:lnTo>
                  <a:pt x="199244" y="135452"/>
                </a:lnTo>
                <a:close/>
                <a:moveTo>
                  <a:pt x="216377" y="135452"/>
                </a:moveTo>
                <a:lnTo>
                  <a:pt x="216377" y="143712"/>
                </a:lnTo>
                <a:lnTo>
                  <a:pt x="207950" y="143712"/>
                </a:lnTo>
                <a:lnTo>
                  <a:pt x="207950" y="135452"/>
                </a:lnTo>
                <a:close/>
                <a:moveTo>
                  <a:pt x="225028" y="135452"/>
                </a:moveTo>
                <a:lnTo>
                  <a:pt x="225028" y="143712"/>
                </a:lnTo>
                <a:lnTo>
                  <a:pt x="216601" y="143712"/>
                </a:lnTo>
                <a:lnTo>
                  <a:pt x="216601" y="135452"/>
                </a:lnTo>
                <a:close/>
                <a:moveTo>
                  <a:pt x="233679" y="135452"/>
                </a:moveTo>
                <a:lnTo>
                  <a:pt x="233679" y="143712"/>
                </a:lnTo>
                <a:lnTo>
                  <a:pt x="225251" y="143712"/>
                </a:lnTo>
                <a:lnTo>
                  <a:pt x="225251" y="135452"/>
                </a:lnTo>
                <a:close/>
                <a:moveTo>
                  <a:pt x="242329" y="135452"/>
                </a:moveTo>
                <a:lnTo>
                  <a:pt x="242329" y="143712"/>
                </a:lnTo>
                <a:lnTo>
                  <a:pt x="233902" y="143712"/>
                </a:lnTo>
                <a:lnTo>
                  <a:pt x="233902" y="135452"/>
                </a:lnTo>
                <a:close/>
                <a:moveTo>
                  <a:pt x="250980" y="135452"/>
                </a:moveTo>
                <a:lnTo>
                  <a:pt x="250980" y="143712"/>
                </a:lnTo>
                <a:lnTo>
                  <a:pt x="242553" y="143712"/>
                </a:lnTo>
                <a:lnTo>
                  <a:pt x="242553" y="135452"/>
                </a:lnTo>
                <a:close/>
                <a:moveTo>
                  <a:pt x="259686" y="135452"/>
                </a:moveTo>
                <a:lnTo>
                  <a:pt x="259686" y="143712"/>
                </a:lnTo>
                <a:lnTo>
                  <a:pt x="251203" y="143712"/>
                </a:lnTo>
                <a:lnTo>
                  <a:pt x="251203" y="135452"/>
                </a:lnTo>
                <a:close/>
                <a:moveTo>
                  <a:pt x="268337" y="135452"/>
                </a:moveTo>
                <a:lnTo>
                  <a:pt x="268337" y="143712"/>
                </a:lnTo>
                <a:lnTo>
                  <a:pt x="259910" y="143712"/>
                </a:lnTo>
                <a:lnTo>
                  <a:pt x="259910" y="135452"/>
                </a:lnTo>
                <a:close/>
                <a:moveTo>
                  <a:pt x="276988" y="135452"/>
                </a:moveTo>
                <a:lnTo>
                  <a:pt x="276988" y="143712"/>
                </a:lnTo>
                <a:lnTo>
                  <a:pt x="268560" y="143712"/>
                </a:lnTo>
                <a:lnTo>
                  <a:pt x="268560" y="135452"/>
                </a:lnTo>
                <a:close/>
                <a:moveTo>
                  <a:pt x="17190" y="143935"/>
                </a:moveTo>
                <a:lnTo>
                  <a:pt x="17190" y="152139"/>
                </a:lnTo>
                <a:lnTo>
                  <a:pt x="8762" y="152139"/>
                </a:lnTo>
                <a:lnTo>
                  <a:pt x="8762" y="143935"/>
                </a:lnTo>
                <a:close/>
                <a:moveTo>
                  <a:pt x="25840" y="143935"/>
                </a:moveTo>
                <a:lnTo>
                  <a:pt x="25840" y="152139"/>
                </a:lnTo>
                <a:lnTo>
                  <a:pt x="17413" y="152139"/>
                </a:lnTo>
                <a:lnTo>
                  <a:pt x="17413" y="143935"/>
                </a:lnTo>
                <a:close/>
                <a:moveTo>
                  <a:pt x="34547" y="143935"/>
                </a:moveTo>
                <a:lnTo>
                  <a:pt x="34547" y="152139"/>
                </a:lnTo>
                <a:lnTo>
                  <a:pt x="26064" y="152139"/>
                </a:lnTo>
                <a:lnTo>
                  <a:pt x="26064" y="143935"/>
                </a:lnTo>
                <a:close/>
                <a:moveTo>
                  <a:pt x="43197" y="143935"/>
                </a:moveTo>
                <a:lnTo>
                  <a:pt x="43197" y="152139"/>
                </a:lnTo>
                <a:lnTo>
                  <a:pt x="34770" y="152139"/>
                </a:lnTo>
                <a:lnTo>
                  <a:pt x="34770" y="143935"/>
                </a:lnTo>
                <a:close/>
                <a:moveTo>
                  <a:pt x="51848" y="143935"/>
                </a:moveTo>
                <a:lnTo>
                  <a:pt x="51848" y="152139"/>
                </a:lnTo>
                <a:lnTo>
                  <a:pt x="43421" y="152139"/>
                </a:lnTo>
                <a:lnTo>
                  <a:pt x="43421" y="143935"/>
                </a:lnTo>
                <a:close/>
                <a:moveTo>
                  <a:pt x="60499" y="143935"/>
                </a:moveTo>
                <a:lnTo>
                  <a:pt x="60499" y="152139"/>
                </a:lnTo>
                <a:lnTo>
                  <a:pt x="52071" y="152139"/>
                </a:lnTo>
                <a:lnTo>
                  <a:pt x="52071" y="143935"/>
                </a:lnTo>
                <a:close/>
                <a:moveTo>
                  <a:pt x="69149" y="143935"/>
                </a:moveTo>
                <a:lnTo>
                  <a:pt x="69149" y="152139"/>
                </a:lnTo>
                <a:lnTo>
                  <a:pt x="60722" y="152139"/>
                </a:lnTo>
                <a:lnTo>
                  <a:pt x="60722" y="143935"/>
                </a:lnTo>
                <a:close/>
                <a:moveTo>
                  <a:pt x="77800" y="143935"/>
                </a:moveTo>
                <a:lnTo>
                  <a:pt x="77800" y="152139"/>
                </a:lnTo>
                <a:lnTo>
                  <a:pt x="69373" y="152139"/>
                </a:lnTo>
                <a:lnTo>
                  <a:pt x="69373" y="143935"/>
                </a:lnTo>
                <a:close/>
                <a:moveTo>
                  <a:pt x="86506" y="143935"/>
                </a:moveTo>
                <a:lnTo>
                  <a:pt x="86506" y="152139"/>
                </a:lnTo>
                <a:lnTo>
                  <a:pt x="78023" y="152139"/>
                </a:lnTo>
                <a:lnTo>
                  <a:pt x="78023" y="143935"/>
                </a:lnTo>
                <a:close/>
                <a:moveTo>
                  <a:pt x="95157" y="143935"/>
                </a:moveTo>
                <a:lnTo>
                  <a:pt x="95157" y="152139"/>
                </a:lnTo>
                <a:lnTo>
                  <a:pt x="86730" y="152139"/>
                </a:lnTo>
                <a:lnTo>
                  <a:pt x="86730" y="143935"/>
                </a:lnTo>
                <a:close/>
                <a:moveTo>
                  <a:pt x="103808" y="143935"/>
                </a:moveTo>
                <a:lnTo>
                  <a:pt x="103808" y="152139"/>
                </a:lnTo>
                <a:lnTo>
                  <a:pt x="95380" y="152139"/>
                </a:lnTo>
                <a:lnTo>
                  <a:pt x="95380" y="143935"/>
                </a:lnTo>
                <a:close/>
                <a:moveTo>
                  <a:pt x="112458" y="143935"/>
                </a:moveTo>
                <a:lnTo>
                  <a:pt x="112458" y="152139"/>
                </a:lnTo>
                <a:lnTo>
                  <a:pt x="104031" y="152139"/>
                </a:lnTo>
                <a:lnTo>
                  <a:pt x="104031" y="143935"/>
                </a:lnTo>
                <a:close/>
                <a:moveTo>
                  <a:pt x="121109" y="143935"/>
                </a:moveTo>
                <a:lnTo>
                  <a:pt x="121109" y="152139"/>
                </a:lnTo>
                <a:lnTo>
                  <a:pt x="112681" y="152139"/>
                </a:lnTo>
                <a:lnTo>
                  <a:pt x="112681" y="143935"/>
                </a:lnTo>
                <a:close/>
                <a:moveTo>
                  <a:pt x="129760" y="143935"/>
                </a:moveTo>
                <a:lnTo>
                  <a:pt x="129760" y="152139"/>
                </a:lnTo>
                <a:lnTo>
                  <a:pt x="121332" y="152139"/>
                </a:lnTo>
                <a:lnTo>
                  <a:pt x="121332" y="143935"/>
                </a:lnTo>
                <a:close/>
                <a:moveTo>
                  <a:pt x="138410" y="143935"/>
                </a:moveTo>
                <a:lnTo>
                  <a:pt x="138410" y="152139"/>
                </a:lnTo>
                <a:lnTo>
                  <a:pt x="129983" y="152139"/>
                </a:lnTo>
                <a:lnTo>
                  <a:pt x="129983" y="143935"/>
                </a:lnTo>
                <a:close/>
                <a:moveTo>
                  <a:pt x="147117" y="143935"/>
                </a:moveTo>
                <a:lnTo>
                  <a:pt x="147117" y="152139"/>
                </a:lnTo>
                <a:lnTo>
                  <a:pt x="138633" y="152139"/>
                </a:lnTo>
                <a:lnTo>
                  <a:pt x="138633" y="143935"/>
                </a:lnTo>
                <a:close/>
                <a:moveTo>
                  <a:pt x="155767" y="143935"/>
                </a:moveTo>
                <a:lnTo>
                  <a:pt x="155767" y="152139"/>
                </a:lnTo>
                <a:lnTo>
                  <a:pt x="147340" y="152139"/>
                </a:lnTo>
                <a:lnTo>
                  <a:pt x="147340" y="143935"/>
                </a:lnTo>
                <a:close/>
                <a:moveTo>
                  <a:pt x="164418" y="143935"/>
                </a:moveTo>
                <a:lnTo>
                  <a:pt x="164418" y="152139"/>
                </a:lnTo>
                <a:lnTo>
                  <a:pt x="155990" y="152139"/>
                </a:lnTo>
                <a:lnTo>
                  <a:pt x="155990" y="143935"/>
                </a:lnTo>
                <a:close/>
                <a:moveTo>
                  <a:pt x="173069" y="143935"/>
                </a:moveTo>
                <a:lnTo>
                  <a:pt x="173069" y="152139"/>
                </a:lnTo>
                <a:lnTo>
                  <a:pt x="164641" y="152139"/>
                </a:lnTo>
                <a:lnTo>
                  <a:pt x="164641" y="143935"/>
                </a:lnTo>
                <a:close/>
                <a:moveTo>
                  <a:pt x="181719" y="143935"/>
                </a:moveTo>
                <a:lnTo>
                  <a:pt x="181719" y="152139"/>
                </a:lnTo>
                <a:lnTo>
                  <a:pt x="173292" y="152139"/>
                </a:lnTo>
                <a:lnTo>
                  <a:pt x="173292" y="143935"/>
                </a:lnTo>
                <a:close/>
                <a:moveTo>
                  <a:pt x="190370" y="143935"/>
                </a:moveTo>
                <a:lnTo>
                  <a:pt x="190370" y="152139"/>
                </a:lnTo>
                <a:lnTo>
                  <a:pt x="181942" y="152139"/>
                </a:lnTo>
                <a:lnTo>
                  <a:pt x="181942" y="143935"/>
                </a:lnTo>
                <a:close/>
                <a:moveTo>
                  <a:pt x="199020" y="143935"/>
                </a:moveTo>
                <a:lnTo>
                  <a:pt x="199020" y="152139"/>
                </a:lnTo>
                <a:lnTo>
                  <a:pt x="190593" y="152139"/>
                </a:lnTo>
                <a:lnTo>
                  <a:pt x="190593" y="143935"/>
                </a:lnTo>
                <a:close/>
                <a:moveTo>
                  <a:pt x="207727" y="143935"/>
                </a:moveTo>
                <a:lnTo>
                  <a:pt x="207727" y="152139"/>
                </a:lnTo>
                <a:lnTo>
                  <a:pt x="199244" y="152139"/>
                </a:lnTo>
                <a:lnTo>
                  <a:pt x="199244" y="143935"/>
                </a:lnTo>
                <a:close/>
                <a:moveTo>
                  <a:pt x="216377" y="143935"/>
                </a:moveTo>
                <a:lnTo>
                  <a:pt x="216377" y="152139"/>
                </a:lnTo>
                <a:lnTo>
                  <a:pt x="207950" y="152139"/>
                </a:lnTo>
                <a:lnTo>
                  <a:pt x="207950" y="143935"/>
                </a:lnTo>
                <a:close/>
                <a:moveTo>
                  <a:pt x="225028" y="143935"/>
                </a:moveTo>
                <a:lnTo>
                  <a:pt x="225028" y="152139"/>
                </a:lnTo>
                <a:lnTo>
                  <a:pt x="216601" y="152139"/>
                </a:lnTo>
                <a:lnTo>
                  <a:pt x="216601" y="143935"/>
                </a:lnTo>
                <a:close/>
                <a:moveTo>
                  <a:pt x="233679" y="143935"/>
                </a:moveTo>
                <a:lnTo>
                  <a:pt x="233679" y="152139"/>
                </a:lnTo>
                <a:lnTo>
                  <a:pt x="225251" y="152139"/>
                </a:lnTo>
                <a:lnTo>
                  <a:pt x="225251" y="143935"/>
                </a:lnTo>
                <a:close/>
                <a:moveTo>
                  <a:pt x="242329" y="143935"/>
                </a:moveTo>
                <a:lnTo>
                  <a:pt x="242329" y="152139"/>
                </a:lnTo>
                <a:lnTo>
                  <a:pt x="233902" y="152139"/>
                </a:lnTo>
                <a:lnTo>
                  <a:pt x="233902" y="143935"/>
                </a:lnTo>
                <a:close/>
                <a:moveTo>
                  <a:pt x="250980" y="143935"/>
                </a:moveTo>
                <a:lnTo>
                  <a:pt x="250980" y="152139"/>
                </a:lnTo>
                <a:lnTo>
                  <a:pt x="242553" y="152139"/>
                </a:lnTo>
                <a:lnTo>
                  <a:pt x="242553" y="143935"/>
                </a:lnTo>
                <a:close/>
                <a:moveTo>
                  <a:pt x="259686" y="143935"/>
                </a:moveTo>
                <a:lnTo>
                  <a:pt x="259686" y="152139"/>
                </a:lnTo>
                <a:lnTo>
                  <a:pt x="251203" y="152139"/>
                </a:lnTo>
                <a:lnTo>
                  <a:pt x="251203" y="143935"/>
                </a:lnTo>
                <a:close/>
                <a:moveTo>
                  <a:pt x="268337" y="143935"/>
                </a:moveTo>
                <a:lnTo>
                  <a:pt x="268337" y="152139"/>
                </a:lnTo>
                <a:lnTo>
                  <a:pt x="259910" y="152139"/>
                </a:lnTo>
                <a:lnTo>
                  <a:pt x="259910" y="143935"/>
                </a:lnTo>
                <a:close/>
                <a:moveTo>
                  <a:pt x="276988" y="143935"/>
                </a:moveTo>
                <a:lnTo>
                  <a:pt x="276988" y="152139"/>
                </a:lnTo>
                <a:lnTo>
                  <a:pt x="268560" y="152139"/>
                </a:lnTo>
                <a:lnTo>
                  <a:pt x="268560" y="143935"/>
                </a:lnTo>
                <a:close/>
                <a:moveTo>
                  <a:pt x="8539" y="0"/>
                </a:moveTo>
                <a:lnTo>
                  <a:pt x="8539" y="8372"/>
                </a:lnTo>
                <a:lnTo>
                  <a:pt x="0" y="8372"/>
                </a:lnTo>
                <a:lnTo>
                  <a:pt x="0" y="8595"/>
                </a:lnTo>
                <a:lnTo>
                  <a:pt x="8539" y="8595"/>
                </a:lnTo>
                <a:lnTo>
                  <a:pt x="8539" y="16799"/>
                </a:lnTo>
                <a:lnTo>
                  <a:pt x="0" y="16799"/>
                </a:lnTo>
                <a:lnTo>
                  <a:pt x="0" y="17022"/>
                </a:lnTo>
                <a:lnTo>
                  <a:pt x="8539" y="17022"/>
                </a:lnTo>
                <a:lnTo>
                  <a:pt x="8539" y="25282"/>
                </a:lnTo>
                <a:lnTo>
                  <a:pt x="0" y="25282"/>
                </a:lnTo>
                <a:lnTo>
                  <a:pt x="0" y="25505"/>
                </a:lnTo>
                <a:lnTo>
                  <a:pt x="8539" y="25505"/>
                </a:lnTo>
                <a:lnTo>
                  <a:pt x="8539" y="33709"/>
                </a:lnTo>
                <a:lnTo>
                  <a:pt x="0" y="33709"/>
                </a:lnTo>
                <a:lnTo>
                  <a:pt x="0" y="33933"/>
                </a:lnTo>
                <a:lnTo>
                  <a:pt x="8539" y="33933"/>
                </a:lnTo>
                <a:lnTo>
                  <a:pt x="8539" y="42193"/>
                </a:lnTo>
                <a:lnTo>
                  <a:pt x="0" y="42193"/>
                </a:lnTo>
                <a:lnTo>
                  <a:pt x="0" y="42416"/>
                </a:lnTo>
                <a:lnTo>
                  <a:pt x="8539" y="42416"/>
                </a:lnTo>
                <a:lnTo>
                  <a:pt x="8539" y="50620"/>
                </a:lnTo>
                <a:lnTo>
                  <a:pt x="0" y="50620"/>
                </a:lnTo>
                <a:lnTo>
                  <a:pt x="0" y="50843"/>
                </a:lnTo>
                <a:lnTo>
                  <a:pt x="8539" y="50843"/>
                </a:lnTo>
                <a:lnTo>
                  <a:pt x="8539" y="59103"/>
                </a:lnTo>
                <a:lnTo>
                  <a:pt x="0" y="59103"/>
                </a:lnTo>
                <a:lnTo>
                  <a:pt x="0" y="59326"/>
                </a:lnTo>
                <a:lnTo>
                  <a:pt x="8539" y="59326"/>
                </a:lnTo>
                <a:lnTo>
                  <a:pt x="8539" y="67586"/>
                </a:lnTo>
                <a:lnTo>
                  <a:pt x="0" y="67586"/>
                </a:lnTo>
                <a:lnTo>
                  <a:pt x="0" y="67810"/>
                </a:lnTo>
                <a:lnTo>
                  <a:pt x="8539" y="67810"/>
                </a:lnTo>
                <a:lnTo>
                  <a:pt x="8539" y="76014"/>
                </a:lnTo>
                <a:lnTo>
                  <a:pt x="0" y="76014"/>
                </a:lnTo>
                <a:lnTo>
                  <a:pt x="0" y="76237"/>
                </a:lnTo>
                <a:lnTo>
                  <a:pt x="8539" y="76237"/>
                </a:lnTo>
                <a:lnTo>
                  <a:pt x="8539" y="84497"/>
                </a:lnTo>
                <a:lnTo>
                  <a:pt x="0" y="84497"/>
                </a:lnTo>
                <a:lnTo>
                  <a:pt x="0" y="84720"/>
                </a:lnTo>
                <a:lnTo>
                  <a:pt x="8539" y="84720"/>
                </a:lnTo>
                <a:lnTo>
                  <a:pt x="8539" y="92924"/>
                </a:lnTo>
                <a:lnTo>
                  <a:pt x="0" y="92924"/>
                </a:lnTo>
                <a:lnTo>
                  <a:pt x="0" y="93148"/>
                </a:lnTo>
                <a:lnTo>
                  <a:pt x="8539" y="93148"/>
                </a:lnTo>
                <a:lnTo>
                  <a:pt x="8539" y="101408"/>
                </a:lnTo>
                <a:lnTo>
                  <a:pt x="0" y="101408"/>
                </a:lnTo>
                <a:lnTo>
                  <a:pt x="0" y="101631"/>
                </a:lnTo>
                <a:lnTo>
                  <a:pt x="8539" y="101631"/>
                </a:lnTo>
                <a:lnTo>
                  <a:pt x="8539" y="109891"/>
                </a:lnTo>
                <a:lnTo>
                  <a:pt x="0" y="109891"/>
                </a:lnTo>
                <a:lnTo>
                  <a:pt x="0" y="110114"/>
                </a:lnTo>
                <a:lnTo>
                  <a:pt x="8539" y="110114"/>
                </a:lnTo>
                <a:lnTo>
                  <a:pt x="8539" y="118318"/>
                </a:lnTo>
                <a:lnTo>
                  <a:pt x="0" y="118318"/>
                </a:lnTo>
                <a:lnTo>
                  <a:pt x="0" y="118541"/>
                </a:lnTo>
                <a:lnTo>
                  <a:pt x="8539" y="118541"/>
                </a:lnTo>
                <a:lnTo>
                  <a:pt x="8539" y="126801"/>
                </a:lnTo>
                <a:lnTo>
                  <a:pt x="0" y="126801"/>
                </a:lnTo>
                <a:lnTo>
                  <a:pt x="0" y="127025"/>
                </a:lnTo>
                <a:lnTo>
                  <a:pt x="8539" y="127025"/>
                </a:lnTo>
                <a:lnTo>
                  <a:pt x="8539" y="135229"/>
                </a:lnTo>
                <a:lnTo>
                  <a:pt x="0" y="135229"/>
                </a:lnTo>
                <a:lnTo>
                  <a:pt x="0" y="135452"/>
                </a:lnTo>
                <a:lnTo>
                  <a:pt x="8539" y="135452"/>
                </a:lnTo>
                <a:lnTo>
                  <a:pt x="8539" y="143712"/>
                </a:lnTo>
                <a:lnTo>
                  <a:pt x="0" y="143712"/>
                </a:lnTo>
                <a:lnTo>
                  <a:pt x="0" y="143935"/>
                </a:lnTo>
                <a:lnTo>
                  <a:pt x="8539" y="143935"/>
                </a:lnTo>
                <a:lnTo>
                  <a:pt x="8539" y="152139"/>
                </a:lnTo>
                <a:lnTo>
                  <a:pt x="0" y="152139"/>
                </a:lnTo>
                <a:lnTo>
                  <a:pt x="0" y="152362"/>
                </a:lnTo>
                <a:lnTo>
                  <a:pt x="8539" y="152362"/>
                </a:lnTo>
                <a:lnTo>
                  <a:pt x="8539" y="160734"/>
                </a:lnTo>
                <a:lnTo>
                  <a:pt x="8762" y="160734"/>
                </a:lnTo>
                <a:lnTo>
                  <a:pt x="8762" y="152362"/>
                </a:lnTo>
                <a:lnTo>
                  <a:pt x="17190" y="152362"/>
                </a:lnTo>
                <a:lnTo>
                  <a:pt x="17190" y="160734"/>
                </a:lnTo>
                <a:lnTo>
                  <a:pt x="17413" y="160734"/>
                </a:lnTo>
                <a:lnTo>
                  <a:pt x="17413" y="152362"/>
                </a:lnTo>
                <a:lnTo>
                  <a:pt x="25840" y="152362"/>
                </a:lnTo>
                <a:lnTo>
                  <a:pt x="25840" y="160734"/>
                </a:lnTo>
                <a:lnTo>
                  <a:pt x="26064" y="160734"/>
                </a:lnTo>
                <a:lnTo>
                  <a:pt x="26064" y="152362"/>
                </a:lnTo>
                <a:lnTo>
                  <a:pt x="34547" y="152362"/>
                </a:lnTo>
                <a:lnTo>
                  <a:pt x="34547" y="160734"/>
                </a:lnTo>
                <a:lnTo>
                  <a:pt x="34770" y="160734"/>
                </a:lnTo>
                <a:lnTo>
                  <a:pt x="34770" y="152362"/>
                </a:lnTo>
                <a:lnTo>
                  <a:pt x="43197" y="152362"/>
                </a:lnTo>
                <a:lnTo>
                  <a:pt x="43197" y="160734"/>
                </a:lnTo>
                <a:lnTo>
                  <a:pt x="43421" y="160734"/>
                </a:lnTo>
                <a:lnTo>
                  <a:pt x="43421" y="152362"/>
                </a:lnTo>
                <a:lnTo>
                  <a:pt x="51848" y="152362"/>
                </a:lnTo>
                <a:lnTo>
                  <a:pt x="51848" y="160734"/>
                </a:lnTo>
                <a:lnTo>
                  <a:pt x="52071" y="160734"/>
                </a:lnTo>
                <a:lnTo>
                  <a:pt x="52071" y="152362"/>
                </a:lnTo>
                <a:lnTo>
                  <a:pt x="60499" y="152362"/>
                </a:lnTo>
                <a:lnTo>
                  <a:pt x="60499" y="160734"/>
                </a:lnTo>
                <a:lnTo>
                  <a:pt x="60722" y="160734"/>
                </a:lnTo>
                <a:lnTo>
                  <a:pt x="60722" y="152362"/>
                </a:lnTo>
                <a:lnTo>
                  <a:pt x="69149" y="152362"/>
                </a:lnTo>
                <a:lnTo>
                  <a:pt x="69149" y="160734"/>
                </a:lnTo>
                <a:lnTo>
                  <a:pt x="69373" y="160734"/>
                </a:lnTo>
                <a:lnTo>
                  <a:pt x="69373" y="152362"/>
                </a:lnTo>
                <a:lnTo>
                  <a:pt x="77800" y="152362"/>
                </a:lnTo>
                <a:lnTo>
                  <a:pt x="77800" y="160734"/>
                </a:lnTo>
                <a:lnTo>
                  <a:pt x="78023" y="160734"/>
                </a:lnTo>
                <a:lnTo>
                  <a:pt x="78023" y="152362"/>
                </a:lnTo>
                <a:lnTo>
                  <a:pt x="86506" y="152362"/>
                </a:lnTo>
                <a:lnTo>
                  <a:pt x="86506" y="160734"/>
                </a:lnTo>
                <a:lnTo>
                  <a:pt x="86730" y="160734"/>
                </a:lnTo>
                <a:lnTo>
                  <a:pt x="86730" y="152362"/>
                </a:lnTo>
                <a:lnTo>
                  <a:pt x="95157" y="152362"/>
                </a:lnTo>
                <a:lnTo>
                  <a:pt x="95157" y="160734"/>
                </a:lnTo>
                <a:lnTo>
                  <a:pt x="95380" y="160734"/>
                </a:lnTo>
                <a:lnTo>
                  <a:pt x="95380" y="152362"/>
                </a:lnTo>
                <a:lnTo>
                  <a:pt x="103808" y="152362"/>
                </a:lnTo>
                <a:lnTo>
                  <a:pt x="103808" y="160734"/>
                </a:lnTo>
                <a:lnTo>
                  <a:pt x="104031" y="160734"/>
                </a:lnTo>
                <a:lnTo>
                  <a:pt x="104031" y="152362"/>
                </a:lnTo>
                <a:lnTo>
                  <a:pt x="112458" y="152362"/>
                </a:lnTo>
                <a:lnTo>
                  <a:pt x="112458" y="160734"/>
                </a:lnTo>
                <a:lnTo>
                  <a:pt x="112681" y="160734"/>
                </a:lnTo>
                <a:lnTo>
                  <a:pt x="112681" y="152362"/>
                </a:lnTo>
                <a:lnTo>
                  <a:pt x="121109" y="152362"/>
                </a:lnTo>
                <a:lnTo>
                  <a:pt x="121109" y="160734"/>
                </a:lnTo>
                <a:lnTo>
                  <a:pt x="121332" y="160734"/>
                </a:lnTo>
                <a:lnTo>
                  <a:pt x="121332" y="152362"/>
                </a:lnTo>
                <a:lnTo>
                  <a:pt x="129760" y="152362"/>
                </a:lnTo>
                <a:lnTo>
                  <a:pt x="129760" y="160734"/>
                </a:lnTo>
                <a:lnTo>
                  <a:pt x="129983" y="160734"/>
                </a:lnTo>
                <a:lnTo>
                  <a:pt x="129983" y="152362"/>
                </a:lnTo>
                <a:lnTo>
                  <a:pt x="138410" y="152362"/>
                </a:lnTo>
                <a:lnTo>
                  <a:pt x="138410" y="160734"/>
                </a:lnTo>
                <a:lnTo>
                  <a:pt x="138633" y="160734"/>
                </a:lnTo>
                <a:lnTo>
                  <a:pt x="138633" y="152362"/>
                </a:lnTo>
                <a:lnTo>
                  <a:pt x="147117" y="152362"/>
                </a:lnTo>
                <a:lnTo>
                  <a:pt x="147117" y="160734"/>
                </a:lnTo>
                <a:lnTo>
                  <a:pt x="147340" y="160734"/>
                </a:lnTo>
                <a:lnTo>
                  <a:pt x="147340" y="152362"/>
                </a:lnTo>
                <a:lnTo>
                  <a:pt x="155767" y="152362"/>
                </a:lnTo>
                <a:lnTo>
                  <a:pt x="155767" y="160734"/>
                </a:lnTo>
                <a:lnTo>
                  <a:pt x="155990" y="160734"/>
                </a:lnTo>
                <a:lnTo>
                  <a:pt x="155990" y="152362"/>
                </a:lnTo>
                <a:lnTo>
                  <a:pt x="164418" y="152362"/>
                </a:lnTo>
                <a:lnTo>
                  <a:pt x="164418" y="160734"/>
                </a:lnTo>
                <a:lnTo>
                  <a:pt x="164641" y="160734"/>
                </a:lnTo>
                <a:lnTo>
                  <a:pt x="164641" y="152362"/>
                </a:lnTo>
                <a:lnTo>
                  <a:pt x="173069" y="152362"/>
                </a:lnTo>
                <a:lnTo>
                  <a:pt x="173069" y="160734"/>
                </a:lnTo>
                <a:lnTo>
                  <a:pt x="173292" y="160734"/>
                </a:lnTo>
                <a:lnTo>
                  <a:pt x="173292" y="152362"/>
                </a:lnTo>
                <a:lnTo>
                  <a:pt x="181719" y="152362"/>
                </a:lnTo>
                <a:lnTo>
                  <a:pt x="181719" y="160734"/>
                </a:lnTo>
                <a:lnTo>
                  <a:pt x="181942" y="160734"/>
                </a:lnTo>
                <a:lnTo>
                  <a:pt x="181942" y="152362"/>
                </a:lnTo>
                <a:lnTo>
                  <a:pt x="190370" y="152362"/>
                </a:lnTo>
                <a:lnTo>
                  <a:pt x="190370" y="160734"/>
                </a:lnTo>
                <a:lnTo>
                  <a:pt x="190593" y="160734"/>
                </a:lnTo>
                <a:lnTo>
                  <a:pt x="190593" y="152362"/>
                </a:lnTo>
                <a:lnTo>
                  <a:pt x="199020" y="152362"/>
                </a:lnTo>
                <a:lnTo>
                  <a:pt x="199020" y="160734"/>
                </a:lnTo>
                <a:lnTo>
                  <a:pt x="199244" y="160734"/>
                </a:lnTo>
                <a:lnTo>
                  <a:pt x="199244" y="152362"/>
                </a:lnTo>
                <a:lnTo>
                  <a:pt x="207727" y="152362"/>
                </a:lnTo>
                <a:lnTo>
                  <a:pt x="207727" y="160734"/>
                </a:lnTo>
                <a:lnTo>
                  <a:pt x="207950" y="160734"/>
                </a:lnTo>
                <a:lnTo>
                  <a:pt x="207950" y="152362"/>
                </a:lnTo>
                <a:lnTo>
                  <a:pt x="216377" y="152362"/>
                </a:lnTo>
                <a:lnTo>
                  <a:pt x="216377" y="160734"/>
                </a:lnTo>
                <a:lnTo>
                  <a:pt x="216601" y="160734"/>
                </a:lnTo>
                <a:lnTo>
                  <a:pt x="216601" y="152362"/>
                </a:lnTo>
                <a:lnTo>
                  <a:pt x="225028" y="152362"/>
                </a:lnTo>
                <a:lnTo>
                  <a:pt x="225028" y="160734"/>
                </a:lnTo>
                <a:lnTo>
                  <a:pt x="225251" y="160734"/>
                </a:lnTo>
                <a:lnTo>
                  <a:pt x="225251" y="152362"/>
                </a:lnTo>
                <a:lnTo>
                  <a:pt x="233679" y="152362"/>
                </a:lnTo>
                <a:lnTo>
                  <a:pt x="233679" y="160734"/>
                </a:lnTo>
                <a:lnTo>
                  <a:pt x="233902" y="160734"/>
                </a:lnTo>
                <a:lnTo>
                  <a:pt x="233902" y="152362"/>
                </a:lnTo>
                <a:lnTo>
                  <a:pt x="242329" y="152362"/>
                </a:lnTo>
                <a:lnTo>
                  <a:pt x="242329" y="160734"/>
                </a:lnTo>
                <a:lnTo>
                  <a:pt x="242553" y="160734"/>
                </a:lnTo>
                <a:lnTo>
                  <a:pt x="242553" y="152362"/>
                </a:lnTo>
                <a:lnTo>
                  <a:pt x="250980" y="152362"/>
                </a:lnTo>
                <a:lnTo>
                  <a:pt x="250980" y="160734"/>
                </a:lnTo>
                <a:lnTo>
                  <a:pt x="251203" y="160734"/>
                </a:lnTo>
                <a:lnTo>
                  <a:pt x="251203" y="152362"/>
                </a:lnTo>
                <a:lnTo>
                  <a:pt x="259686" y="152362"/>
                </a:lnTo>
                <a:lnTo>
                  <a:pt x="259686" y="160734"/>
                </a:lnTo>
                <a:lnTo>
                  <a:pt x="259910" y="160734"/>
                </a:lnTo>
                <a:lnTo>
                  <a:pt x="259910" y="152362"/>
                </a:lnTo>
                <a:lnTo>
                  <a:pt x="268337" y="152362"/>
                </a:lnTo>
                <a:lnTo>
                  <a:pt x="268337" y="160734"/>
                </a:lnTo>
                <a:lnTo>
                  <a:pt x="268560" y="160734"/>
                </a:lnTo>
                <a:lnTo>
                  <a:pt x="268560" y="152362"/>
                </a:lnTo>
                <a:lnTo>
                  <a:pt x="276988" y="152362"/>
                </a:lnTo>
                <a:lnTo>
                  <a:pt x="276988" y="160734"/>
                </a:lnTo>
                <a:lnTo>
                  <a:pt x="277211" y="160734"/>
                </a:lnTo>
                <a:lnTo>
                  <a:pt x="277211" y="152362"/>
                </a:lnTo>
                <a:lnTo>
                  <a:pt x="285750" y="152362"/>
                </a:lnTo>
                <a:lnTo>
                  <a:pt x="285750" y="152139"/>
                </a:lnTo>
                <a:lnTo>
                  <a:pt x="277211" y="152139"/>
                </a:lnTo>
                <a:lnTo>
                  <a:pt x="277211" y="143935"/>
                </a:lnTo>
                <a:lnTo>
                  <a:pt x="285750" y="143935"/>
                </a:lnTo>
                <a:lnTo>
                  <a:pt x="285750" y="143712"/>
                </a:lnTo>
                <a:lnTo>
                  <a:pt x="277211" y="143712"/>
                </a:lnTo>
                <a:lnTo>
                  <a:pt x="277211" y="135452"/>
                </a:lnTo>
                <a:lnTo>
                  <a:pt x="285750" y="135452"/>
                </a:lnTo>
                <a:lnTo>
                  <a:pt x="285750" y="135229"/>
                </a:lnTo>
                <a:lnTo>
                  <a:pt x="277211" y="135229"/>
                </a:lnTo>
                <a:lnTo>
                  <a:pt x="277211" y="127025"/>
                </a:lnTo>
                <a:lnTo>
                  <a:pt x="285750" y="127025"/>
                </a:lnTo>
                <a:lnTo>
                  <a:pt x="285750" y="126801"/>
                </a:lnTo>
                <a:lnTo>
                  <a:pt x="277211" y="126801"/>
                </a:lnTo>
                <a:lnTo>
                  <a:pt x="277211" y="118541"/>
                </a:lnTo>
                <a:lnTo>
                  <a:pt x="285750" y="118541"/>
                </a:lnTo>
                <a:lnTo>
                  <a:pt x="285750" y="118318"/>
                </a:lnTo>
                <a:lnTo>
                  <a:pt x="277211" y="118318"/>
                </a:lnTo>
                <a:lnTo>
                  <a:pt x="277211" y="110114"/>
                </a:lnTo>
                <a:lnTo>
                  <a:pt x="285750" y="110114"/>
                </a:lnTo>
                <a:lnTo>
                  <a:pt x="285750" y="109891"/>
                </a:lnTo>
                <a:lnTo>
                  <a:pt x="277211" y="109891"/>
                </a:lnTo>
                <a:lnTo>
                  <a:pt x="277211" y="101631"/>
                </a:lnTo>
                <a:lnTo>
                  <a:pt x="285750" y="101631"/>
                </a:lnTo>
                <a:lnTo>
                  <a:pt x="285750" y="101408"/>
                </a:lnTo>
                <a:lnTo>
                  <a:pt x="277211" y="101408"/>
                </a:lnTo>
                <a:lnTo>
                  <a:pt x="277211" y="93148"/>
                </a:lnTo>
                <a:lnTo>
                  <a:pt x="285750" y="93148"/>
                </a:lnTo>
                <a:lnTo>
                  <a:pt x="285750" y="92924"/>
                </a:lnTo>
                <a:lnTo>
                  <a:pt x="277211" y="92924"/>
                </a:lnTo>
                <a:lnTo>
                  <a:pt x="277211" y="84720"/>
                </a:lnTo>
                <a:lnTo>
                  <a:pt x="285750" y="84720"/>
                </a:lnTo>
                <a:lnTo>
                  <a:pt x="285750" y="84497"/>
                </a:lnTo>
                <a:lnTo>
                  <a:pt x="277211" y="84497"/>
                </a:lnTo>
                <a:lnTo>
                  <a:pt x="277211" y="76237"/>
                </a:lnTo>
                <a:lnTo>
                  <a:pt x="285750" y="76237"/>
                </a:lnTo>
                <a:lnTo>
                  <a:pt x="285750" y="76014"/>
                </a:lnTo>
                <a:lnTo>
                  <a:pt x="277211" y="76014"/>
                </a:lnTo>
                <a:lnTo>
                  <a:pt x="277211" y="67810"/>
                </a:lnTo>
                <a:lnTo>
                  <a:pt x="285750" y="67810"/>
                </a:lnTo>
                <a:lnTo>
                  <a:pt x="285750" y="67586"/>
                </a:lnTo>
                <a:lnTo>
                  <a:pt x="277211" y="67586"/>
                </a:lnTo>
                <a:lnTo>
                  <a:pt x="277211" y="59326"/>
                </a:lnTo>
                <a:lnTo>
                  <a:pt x="285750" y="59326"/>
                </a:lnTo>
                <a:lnTo>
                  <a:pt x="285750" y="59103"/>
                </a:lnTo>
                <a:lnTo>
                  <a:pt x="277211" y="59103"/>
                </a:lnTo>
                <a:lnTo>
                  <a:pt x="277211" y="50843"/>
                </a:lnTo>
                <a:lnTo>
                  <a:pt x="285750" y="50843"/>
                </a:lnTo>
                <a:lnTo>
                  <a:pt x="285750" y="50620"/>
                </a:lnTo>
                <a:lnTo>
                  <a:pt x="277211" y="50620"/>
                </a:lnTo>
                <a:lnTo>
                  <a:pt x="277211" y="42416"/>
                </a:lnTo>
                <a:lnTo>
                  <a:pt x="285750" y="42416"/>
                </a:lnTo>
                <a:lnTo>
                  <a:pt x="285750" y="42193"/>
                </a:lnTo>
                <a:lnTo>
                  <a:pt x="277211" y="42193"/>
                </a:lnTo>
                <a:lnTo>
                  <a:pt x="277211" y="33933"/>
                </a:lnTo>
                <a:lnTo>
                  <a:pt x="285750" y="33933"/>
                </a:lnTo>
                <a:lnTo>
                  <a:pt x="285750" y="33709"/>
                </a:lnTo>
                <a:lnTo>
                  <a:pt x="277211" y="33709"/>
                </a:lnTo>
                <a:lnTo>
                  <a:pt x="277211" y="25505"/>
                </a:lnTo>
                <a:lnTo>
                  <a:pt x="285750" y="25505"/>
                </a:lnTo>
                <a:lnTo>
                  <a:pt x="285750" y="25282"/>
                </a:lnTo>
                <a:lnTo>
                  <a:pt x="277211" y="25282"/>
                </a:lnTo>
                <a:lnTo>
                  <a:pt x="277211" y="17022"/>
                </a:lnTo>
                <a:lnTo>
                  <a:pt x="285750" y="17022"/>
                </a:lnTo>
                <a:lnTo>
                  <a:pt x="285750" y="16799"/>
                </a:lnTo>
                <a:lnTo>
                  <a:pt x="277211" y="16799"/>
                </a:lnTo>
                <a:lnTo>
                  <a:pt x="277211" y="8595"/>
                </a:lnTo>
                <a:lnTo>
                  <a:pt x="285750" y="8595"/>
                </a:lnTo>
                <a:lnTo>
                  <a:pt x="285750" y="8372"/>
                </a:lnTo>
                <a:lnTo>
                  <a:pt x="277211" y="8372"/>
                </a:lnTo>
                <a:lnTo>
                  <a:pt x="277211" y="0"/>
                </a:lnTo>
                <a:lnTo>
                  <a:pt x="276988" y="0"/>
                </a:lnTo>
                <a:lnTo>
                  <a:pt x="276988" y="8372"/>
                </a:lnTo>
                <a:lnTo>
                  <a:pt x="268560" y="8372"/>
                </a:lnTo>
                <a:lnTo>
                  <a:pt x="268560" y="0"/>
                </a:lnTo>
                <a:lnTo>
                  <a:pt x="268337" y="0"/>
                </a:lnTo>
                <a:lnTo>
                  <a:pt x="268337" y="8372"/>
                </a:lnTo>
                <a:lnTo>
                  <a:pt x="259910" y="8372"/>
                </a:lnTo>
                <a:lnTo>
                  <a:pt x="259910" y="0"/>
                </a:lnTo>
                <a:lnTo>
                  <a:pt x="259686" y="0"/>
                </a:lnTo>
                <a:lnTo>
                  <a:pt x="259686" y="8372"/>
                </a:lnTo>
                <a:lnTo>
                  <a:pt x="251203" y="8372"/>
                </a:lnTo>
                <a:lnTo>
                  <a:pt x="251203" y="0"/>
                </a:lnTo>
                <a:lnTo>
                  <a:pt x="250980" y="0"/>
                </a:lnTo>
                <a:lnTo>
                  <a:pt x="250980" y="8372"/>
                </a:lnTo>
                <a:lnTo>
                  <a:pt x="242553" y="8372"/>
                </a:lnTo>
                <a:lnTo>
                  <a:pt x="242553" y="0"/>
                </a:lnTo>
                <a:lnTo>
                  <a:pt x="242329" y="0"/>
                </a:lnTo>
                <a:lnTo>
                  <a:pt x="242329" y="8372"/>
                </a:lnTo>
                <a:lnTo>
                  <a:pt x="233902" y="8372"/>
                </a:lnTo>
                <a:lnTo>
                  <a:pt x="233902" y="0"/>
                </a:lnTo>
                <a:lnTo>
                  <a:pt x="233679" y="0"/>
                </a:lnTo>
                <a:lnTo>
                  <a:pt x="233679" y="8372"/>
                </a:lnTo>
                <a:lnTo>
                  <a:pt x="225251" y="8372"/>
                </a:lnTo>
                <a:lnTo>
                  <a:pt x="225251" y="0"/>
                </a:lnTo>
                <a:lnTo>
                  <a:pt x="225028" y="0"/>
                </a:lnTo>
                <a:lnTo>
                  <a:pt x="225028" y="8372"/>
                </a:lnTo>
                <a:lnTo>
                  <a:pt x="216601" y="8372"/>
                </a:lnTo>
                <a:lnTo>
                  <a:pt x="216601" y="0"/>
                </a:lnTo>
                <a:lnTo>
                  <a:pt x="216377" y="0"/>
                </a:lnTo>
                <a:lnTo>
                  <a:pt x="216377" y="8372"/>
                </a:lnTo>
                <a:lnTo>
                  <a:pt x="207950" y="8372"/>
                </a:lnTo>
                <a:lnTo>
                  <a:pt x="207950" y="0"/>
                </a:lnTo>
                <a:lnTo>
                  <a:pt x="207727" y="0"/>
                </a:lnTo>
                <a:lnTo>
                  <a:pt x="207727" y="8372"/>
                </a:lnTo>
                <a:lnTo>
                  <a:pt x="199244" y="8372"/>
                </a:lnTo>
                <a:lnTo>
                  <a:pt x="199244" y="0"/>
                </a:lnTo>
                <a:lnTo>
                  <a:pt x="199020" y="0"/>
                </a:lnTo>
                <a:lnTo>
                  <a:pt x="199020" y="8372"/>
                </a:lnTo>
                <a:lnTo>
                  <a:pt x="190593" y="8372"/>
                </a:lnTo>
                <a:lnTo>
                  <a:pt x="190593" y="0"/>
                </a:lnTo>
                <a:lnTo>
                  <a:pt x="190370" y="0"/>
                </a:lnTo>
                <a:lnTo>
                  <a:pt x="190370" y="8372"/>
                </a:lnTo>
                <a:lnTo>
                  <a:pt x="181942" y="8372"/>
                </a:lnTo>
                <a:lnTo>
                  <a:pt x="181942" y="0"/>
                </a:lnTo>
                <a:lnTo>
                  <a:pt x="181719" y="0"/>
                </a:lnTo>
                <a:lnTo>
                  <a:pt x="181719" y="8372"/>
                </a:lnTo>
                <a:lnTo>
                  <a:pt x="173292" y="8372"/>
                </a:lnTo>
                <a:lnTo>
                  <a:pt x="173292" y="0"/>
                </a:lnTo>
                <a:lnTo>
                  <a:pt x="173069" y="0"/>
                </a:lnTo>
                <a:lnTo>
                  <a:pt x="173069" y="8372"/>
                </a:lnTo>
                <a:lnTo>
                  <a:pt x="164641" y="8372"/>
                </a:lnTo>
                <a:lnTo>
                  <a:pt x="164641" y="0"/>
                </a:lnTo>
                <a:lnTo>
                  <a:pt x="164418" y="0"/>
                </a:lnTo>
                <a:lnTo>
                  <a:pt x="164418" y="8372"/>
                </a:lnTo>
                <a:lnTo>
                  <a:pt x="155990" y="8372"/>
                </a:lnTo>
                <a:lnTo>
                  <a:pt x="155990" y="0"/>
                </a:lnTo>
                <a:lnTo>
                  <a:pt x="155767" y="0"/>
                </a:lnTo>
                <a:lnTo>
                  <a:pt x="155767" y="8372"/>
                </a:lnTo>
                <a:lnTo>
                  <a:pt x="147340" y="8372"/>
                </a:lnTo>
                <a:lnTo>
                  <a:pt x="147340" y="0"/>
                </a:lnTo>
                <a:lnTo>
                  <a:pt x="147117" y="0"/>
                </a:lnTo>
                <a:lnTo>
                  <a:pt x="147117" y="8372"/>
                </a:lnTo>
                <a:lnTo>
                  <a:pt x="138633" y="8372"/>
                </a:lnTo>
                <a:lnTo>
                  <a:pt x="138633" y="0"/>
                </a:lnTo>
                <a:lnTo>
                  <a:pt x="138410" y="0"/>
                </a:lnTo>
                <a:lnTo>
                  <a:pt x="138410" y="8372"/>
                </a:lnTo>
                <a:lnTo>
                  <a:pt x="129983" y="8372"/>
                </a:lnTo>
                <a:lnTo>
                  <a:pt x="129983" y="0"/>
                </a:lnTo>
                <a:lnTo>
                  <a:pt x="129760" y="0"/>
                </a:lnTo>
                <a:lnTo>
                  <a:pt x="129760" y="8372"/>
                </a:lnTo>
                <a:lnTo>
                  <a:pt x="121332" y="8372"/>
                </a:lnTo>
                <a:lnTo>
                  <a:pt x="121332" y="0"/>
                </a:lnTo>
                <a:lnTo>
                  <a:pt x="121109" y="0"/>
                </a:lnTo>
                <a:lnTo>
                  <a:pt x="121109" y="8372"/>
                </a:lnTo>
                <a:lnTo>
                  <a:pt x="112681" y="8372"/>
                </a:lnTo>
                <a:lnTo>
                  <a:pt x="112681" y="0"/>
                </a:lnTo>
                <a:lnTo>
                  <a:pt x="112458" y="0"/>
                </a:lnTo>
                <a:lnTo>
                  <a:pt x="112458" y="8372"/>
                </a:lnTo>
                <a:lnTo>
                  <a:pt x="104031" y="8372"/>
                </a:lnTo>
                <a:lnTo>
                  <a:pt x="104031" y="0"/>
                </a:lnTo>
                <a:lnTo>
                  <a:pt x="103808" y="0"/>
                </a:lnTo>
                <a:lnTo>
                  <a:pt x="103808" y="8372"/>
                </a:lnTo>
                <a:lnTo>
                  <a:pt x="95380" y="8372"/>
                </a:lnTo>
                <a:lnTo>
                  <a:pt x="95380" y="0"/>
                </a:lnTo>
                <a:lnTo>
                  <a:pt x="95157" y="0"/>
                </a:lnTo>
                <a:lnTo>
                  <a:pt x="95157" y="8372"/>
                </a:lnTo>
                <a:lnTo>
                  <a:pt x="86730" y="8372"/>
                </a:lnTo>
                <a:lnTo>
                  <a:pt x="86730" y="0"/>
                </a:lnTo>
                <a:lnTo>
                  <a:pt x="86506" y="0"/>
                </a:lnTo>
                <a:lnTo>
                  <a:pt x="86506" y="8372"/>
                </a:lnTo>
                <a:lnTo>
                  <a:pt x="78023" y="8372"/>
                </a:lnTo>
                <a:lnTo>
                  <a:pt x="78023" y="0"/>
                </a:lnTo>
                <a:lnTo>
                  <a:pt x="77800" y="0"/>
                </a:lnTo>
                <a:lnTo>
                  <a:pt x="77800" y="8372"/>
                </a:lnTo>
                <a:lnTo>
                  <a:pt x="69373" y="8372"/>
                </a:lnTo>
                <a:lnTo>
                  <a:pt x="69373" y="0"/>
                </a:lnTo>
                <a:lnTo>
                  <a:pt x="69149" y="0"/>
                </a:lnTo>
                <a:lnTo>
                  <a:pt x="69149" y="8372"/>
                </a:lnTo>
                <a:lnTo>
                  <a:pt x="60722" y="8372"/>
                </a:lnTo>
                <a:lnTo>
                  <a:pt x="60722" y="0"/>
                </a:lnTo>
                <a:lnTo>
                  <a:pt x="60499" y="0"/>
                </a:lnTo>
                <a:lnTo>
                  <a:pt x="60499" y="8372"/>
                </a:lnTo>
                <a:lnTo>
                  <a:pt x="52071" y="8372"/>
                </a:lnTo>
                <a:lnTo>
                  <a:pt x="52071" y="0"/>
                </a:lnTo>
                <a:lnTo>
                  <a:pt x="51848" y="0"/>
                </a:lnTo>
                <a:lnTo>
                  <a:pt x="51848" y="8372"/>
                </a:lnTo>
                <a:lnTo>
                  <a:pt x="43421" y="8372"/>
                </a:lnTo>
                <a:lnTo>
                  <a:pt x="43421" y="0"/>
                </a:lnTo>
                <a:lnTo>
                  <a:pt x="43197" y="0"/>
                </a:lnTo>
                <a:lnTo>
                  <a:pt x="43197" y="8372"/>
                </a:lnTo>
                <a:lnTo>
                  <a:pt x="34770" y="8372"/>
                </a:lnTo>
                <a:lnTo>
                  <a:pt x="34770" y="0"/>
                </a:lnTo>
                <a:lnTo>
                  <a:pt x="34547" y="0"/>
                </a:lnTo>
                <a:lnTo>
                  <a:pt x="34547" y="8372"/>
                </a:lnTo>
                <a:lnTo>
                  <a:pt x="26064" y="8372"/>
                </a:lnTo>
                <a:lnTo>
                  <a:pt x="26064" y="0"/>
                </a:lnTo>
                <a:lnTo>
                  <a:pt x="25840" y="0"/>
                </a:lnTo>
                <a:lnTo>
                  <a:pt x="25840" y="8372"/>
                </a:lnTo>
                <a:lnTo>
                  <a:pt x="17413" y="8372"/>
                </a:lnTo>
                <a:lnTo>
                  <a:pt x="17413" y="0"/>
                </a:lnTo>
                <a:lnTo>
                  <a:pt x="17190" y="0"/>
                </a:lnTo>
                <a:lnTo>
                  <a:pt x="17190" y="8372"/>
                </a:lnTo>
                <a:lnTo>
                  <a:pt x="8762" y="8372"/>
                </a:lnTo>
                <a:lnTo>
                  <a:pt x="8762" y="0"/>
                </a:lnTo>
                <a:close/>
              </a:path>
            </a:pathLst>
          </a:custGeom>
          <a:solidFill>
            <a:srgbClr val="00041C">
              <a:alpha val="184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
          <p:cNvSpPr txBox="1">
            <a:spLocks noGrp="1"/>
          </p:cNvSpPr>
          <p:nvPr>
            <p:ph type="title"/>
          </p:nvPr>
        </p:nvSpPr>
        <p:spPr>
          <a:xfrm>
            <a:off x="739675" y="401250"/>
            <a:ext cx="7686000" cy="8574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1pPr>
            <a:lvl2pPr lvl="1">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2pPr>
            <a:lvl3pPr lvl="2">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3pPr>
            <a:lvl4pPr lvl="3">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4pPr>
            <a:lvl5pPr lvl="4">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5pPr>
            <a:lvl6pPr lvl="5">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6pPr>
            <a:lvl7pPr lvl="6">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7pPr>
            <a:lvl8pPr lvl="7">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8pPr>
            <a:lvl9pPr lvl="8">
              <a:spcBef>
                <a:spcPts val="0"/>
              </a:spcBef>
              <a:spcAft>
                <a:spcPts val="0"/>
              </a:spcAft>
              <a:buClr>
                <a:schemeClr val="lt1"/>
              </a:buClr>
              <a:buSzPts val="3000"/>
              <a:buFont typeface="Titillium Web ExtraLight"/>
              <a:buNone/>
              <a:defRPr sz="3000">
                <a:solidFill>
                  <a:schemeClr val="lt1"/>
                </a:solidFill>
                <a:latin typeface="Titillium Web ExtraLight"/>
                <a:ea typeface="Titillium Web ExtraLight"/>
                <a:cs typeface="Titillium Web ExtraLight"/>
                <a:sym typeface="Titillium Web ExtraLight"/>
              </a:defRPr>
            </a:lvl9pPr>
          </a:lstStyle>
          <a:p>
            <a:endParaRPr/>
          </a:p>
        </p:txBody>
      </p:sp>
      <p:sp>
        <p:nvSpPr>
          <p:cNvPr id="8" name="Google Shape;8;p1"/>
          <p:cNvSpPr txBox="1">
            <a:spLocks noGrp="1"/>
          </p:cNvSpPr>
          <p:nvPr>
            <p:ph type="body" idx="1"/>
          </p:nvPr>
        </p:nvSpPr>
        <p:spPr>
          <a:xfrm>
            <a:off x="739680" y="1152528"/>
            <a:ext cx="7686000" cy="3098400"/>
          </a:xfrm>
          <a:prstGeom prst="rect">
            <a:avLst/>
          </a:prstGeom>
          <a:noFill/>
          <a:ln>
            <a:noFill/>
          </a:ln>
        </p:spPr>
        <p:txBody>
          <a:bodyPr spcFirstLastPara="1" wrap="square" lIns="91425" tIns="91425" rIns="91425" bIns="91425" anchor="t" anchorCtr="0">
            <a:noAutofit/>
          </a:bodyPr>
          <a:lstStyle>
            <a:lvl1pPr marL="457200" lvl="0" indent="-381000">
              <a:spcBef>
                <a:spcPts val="60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1pPr>
            <a:lvl2pPr marL="914400" lvl="1"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2pPr>
            <a:lvl3pPr marL="1371600" lvl="2"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3pPr>
            <a:lvl4pPr marL="1828800" lvl="3"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4pPr>
            <a:lvl5pPr marL="2286000" lvl="4"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5pPr>
            <a:lvl6pPr marL="2743200" lvl="5"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6pPr>
            <a:lvl7pPr marL="3200400" lvl="6"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7pPr>
            <a:lvl8pPr marL="3657600" lvl="7"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8pPr>
            <a:lvl9pPr marL="4114800" lvl="8" indent="-381000">
              <a:spcBef>
                <a:spcPts val="0"/>
              </a:spcBef>
              <a:spcAft>
                <a:spcPts val="0"/>
              </a:spcAft>
              <a:buClr>
                <a:srgbClr val="6E86B6"/>
              </a:buClr>
              <a:buSzPts val="2400"/>
              <a:buFont typeface="Titillium Web"/>
              <a:buChar char="■"/>
              <a:defRPr sz="2400">
                <a:solidFill>
                  <a:srgbClr val="FFFFFF"/>
                </a:solidFill>
                <a:latin typeface="Titillium Web"/>
                <a:ea typeface="Titillium Web"/>
                <a:cs typeface="Titillium Web"/>
                <a:sym typeface="Titillium Web"/>
              </a:defRPr>
            </a:lvl9pPr>
          </a:lstStyle>
          <a:p>
            <a:endParaRPr/>
          </a:p>
        </p:txBody>
      </p:sp>
      <p:sp>
        <p:nvSpPr>
          <p:cNvPr id="9" name="Google Shape;9;p1"/>
          <p:cNvSpPr txBox="1">
            <a:spLocks noGrp="1"/>
          </p:cNvSpPr>
          <p:nvPr>
            <p:ph type="sldNum" idx="12"/>
          </p:nvPr>
        </p:nvSpPr>
        <p:spPr>
          <a:xfrm>
            <a:off x="8586575" y="-11875"/>
            <a:ext cx="557400" cy="547800"/>
          </a:xfrm>
          <a:prstGeom prst="rect">
            <a:avLst/>
          </a:prstGeom>
          <a:noFill/>
          <a:ln>
            <a:noFill/>
          </a:ln>
        </p:spPr>
        <p:txBody>
          <a:bodyPr spcFirstLastPara="1" wrap="square" lIns="91425" tIns="91425" rIns="91425" bIns="91425" anchor="ctr" anchorCtr="0">
            <a:noAutofit/>
          </a:bodyPr>
          <a:lstStyle>
            <a:lvl1pPr lvl="0" algn="ctr">
              <a:buNone/>
              <a:defRPr>
                <a:solidFill>
                  <a:srgbClr val="FFFFFF"/>
                </a:solidFill>
                <a:latin typeface="Titillium Web"/>
                <a:ea typeface="Titillium Web"/>
                <a:cs typeface="Titillium Web"/>
                <a:sym typeface="Titillium Web"/>
              </a:defRPr>
            </a:lvl1pPr>
            <a:lvl2pPr lvl="1" algn="ctr">
              <a:buNone/>
              <a:defRPr>
                <a:solidFill>
                  <a:srgbClr val="FFFFFF"/>
                </a:solidFill>
                <a:latin typeface="Titillium Web"/>
                <a:ea typeface="Titillium Web"/>
                <a:cs typeface="Titillium Web"/>
                <a:sym typeface="Titillium Web"/>
              </a:defRPr>
            </a:lvl2pPr>
            <a:lvl3pPr lvl="2" algn="ctr">
              <a:buNone/>
              <a:defRPr>
                <a:solidFill>
                  <a:srgbClr val="FFFFFF"/>
                </a:solidFill>
                <a:latin typeface="Titillium Web"/>
                <a:ea typeface="Titillium Web"/>
                <a:cs typeface="Titillium Web"/>
                <a:sym typeface="Titillium Web"/>
              </a:defRPr>
            </a:lvl3pPr>
            <a:lvl4pPr lvl="3" algn="ctr">
              <a:buNone/>
              <a:defRPr>
                <a:solidFill>
                  <a:srgbClr val="FFFFFF"/>
                </a:solidFill>
                <a:latin typeface="Titillium Web"/>
                <a:ea typeface="Titillium Web"/>
                <a:cs typeface="Titillium Web"/>
                <a:sym typeface="Titillium Web"/>
              </a:defRPr>
            </a:lvl4pPr>
            <a:lvl5pPr lvl="4" algn="ctr">
              <a:buNone/>
              <a:defRPr>
                <a:solidFill>
                  <a:srgbClr val="FFFFFF"/>
                </a:solidFill>
                <a:latin typeface="Titillium Web"/>
                <a:ea typeface="Titillium Web"/>
                <a:cs typeface="Titillium Web"/>
                <a:sym typeface="Titillium Web"/>
              </a:defRPr>
            </a:lvl5pPr>
            <a:lvl6pPr lvl="5" algn="ctr">
              <a:buNone/>
              <a:defRPr>
                <a:solidFill>
                  <a:srgbClr val="FFFFFF"/>
                </a:solidFill>
                <a:latin typeface="Titillium Web"/>
                <a:ea typeface="Titillium Web"/>
                <a:cs typeface="Titillium Web"/>
                <a:sym typeface="Titillium Web"/>
              </a:defRPr>
            </a:lvl6pPr>
            <a:lvl7pPr lvl="6" algn="ctr">
              <a:buNone/>
              <a:defRPr>
                <a:solidFill>
                  <a:srgbClr val="FFFFFF"/>
                </a:solidFill>
                <a:latin typeface="Titillium Web"/>
                <a:ea typeface="Titillium Web"/>
                <a:cs typeface="Titillium Web"/>
                <a:sym typeface="Titillium Web"/>
              </a:defRPr>
            </a:lvl7pPr>
            <a:lvl8pPr lvl="7" algn="ctr">
              <a:buNone/>
              <a:defRPr>
                <a:solidFill>
                  <a:srgbClr val="FFFFFF"/>
                </a:solidFill>
                <a:latin typeface="Titillium Web"/>
                <a:ea typeface="Titillium Web"/>
                <a:cs typeface="Titillium Web"/>
                <a:sym typeface="Titillium Web"/>
              </a:defRPr>
            </a:lvl8pPr>
            <a:lvl9pPr lvl="8" algn="ctr">
              <a:buNone/>
              <a:defRPr>
                <a:solidFill>
                  <a:srgbClr val="FFFFFF"/>
                </a:solidFill>
                <a:latin typeface="Titillium Web"/>
                <a:ea typeface="Titillium Web"/>
                <a:cs typeface="Titillium Web"/>
                <a:sym typeface="Titillium Web"/>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8" r:id="rId7"/>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5.xml" /></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78"/>
        <p:cNvGrpSpPr/>
        <p:nvPr/>
      </p:nvGrpSpPr>
      <p:grpSpPr>
        <a:xfrm>
          <a:off x="0" y="0"/>
          <a:ext cx="0" cy="0"/>
          <a:chOff x="0" y="0"/>
          <a:chExt cx="0" cy="0"/>
        </a:xfrm>
      </p:grpSpPr>
      <p:sp>
        <p:nvSpPr>
          <p:cNvPr id="779" name="Google Shape;779;p15"/>
          <p:cNvSpPr txBox="1">
            <a:spLocks noGrp="1"/>
          </p:cNvSpPr>
          <p:nvPr>
            <p:ph type="ctrTitle"/>
          </p:nvPr>
        </p:nvSpPr>
        <p:spPr>
          <a:xfrm>
            <a:off x="1818743" y="360091"/>
            <a:ext cx="4997693" cy="108424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dirty="0"/>
              <a:t>The Rise of Open Source Software</a:t>
            </a:r>
            <a:endParaRPr b="1" dirty="0"/>
          </a:p>
        </p:txBody>
      </p:sp>
      <p:sp>
        <p:nvSpPr>
          <p:cNvPr id="2" name="TextBox 1"/>
          <p:cNvSpPr txBox="1"/>
          <p:nvPr/>
        </p:nvSpPr>
        <p:spPr>
          <a:xfrm>
            <a:off x="1070264" y="2898991"/>
            <a:ext cx="4769428" cy="1323439"/>
          </a:xfrm>
          <a:prstGeom prst="rect">
            <a:avLst/>
          </a:prstGeom>
          <a:noFill/>
        </p:spPr>
        <p:txBody>
          <a:bodyPr wrap="square" rtlCol="0">
            <a:spAutoFit/>
          </a:bodyPr>
          <a:lstStyle/>
          <a:p>
            <a:r>
              <a:rPr lang="en-US" sz="2000" b="1" dirty="0">
                <a:solidFill>
                  <a:schemeClr val="tx2">
                    <a:lumMod val="20000"/>
                    <a:lumOff val="80000"/>
                  </a:schemeClr>
                </a:solidFill>
              </a:rPr>
              <a:t>By</a:t>
            </a:r>
          </a:p>
          <a:p>
            <a:r>
              <a:rPr lang="en-US" sz="2000" b="1" dirty="0">
                <a:solidFill>
                  <a:schemeClr val="tx2">
                    <a:lumMod val="20000"/>
                    <a:lumOff val="80000"/>
                  </a:schemeClr>
                </a:solidFill>
              </a:rPr>
              <a:t>	Name: Muhammad Saad</a:t>
            </a:r>
          </a:p>
          <a:p>
            <a:r>
              <a:rPr lang="en-US" sz="2000" b="1" dirty="0">
                <a:solidFill>
                  <a:schemeClr val="tx2">
                    <a:lumMod val="20000"/>
                    <a:lumOff val="80000"/>
                  </a:schemeClr>
                </a:solidFill>
              </a:rPr>
              <a:t>	Reg. No: 21PWCSE1997</a:t>
            </a:r>
          </a:p>
          <a:p>
            <a:r>
              <a:rPr lang="en-US" sz="2000" b="1" dirty="0">
                <a:solidFill>
                  <a:schemeClr val="tx2">
                    <a:lumMod val="20000"/>
                    <a:lumOff val="80000"/>
                  </a:schemeClr>
                </a:solidFill>
              </a:rPr>
              <a:t>	Section: 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CB3C6-C80A-BB68-78CF-290C4C5A6947}"/>
              </a:ext>
            </a:extLst>
          </p:cNvPr>
          <p:cNvSpPr>
            <a:spLocks noGrp="1"/>
          </p:cNvSpPr>
          <p:nvPr>
            <p:ph type="ctrTitle"/>
          </p:nvPr>
        </p:nvSpPr>
        <p:spPr/>
        <p:txBody>
          <a:bodyPr/>
          <a:lstStyle/>
          <a:p>
            <a:r>
              <a:rPr lang="en-US" sz="3200" b="1">
                <a:latin typeface="Titillium Web" pitchFamily="2" charset="0"/>
              </a:rPr>
              <a:t>Open Source and Proprietary Softwares</a:t>
            </a:r>
          </a:p>
        </p:txBody>
      </p:sp>
      <p:sp>
        <p:nvSpPr>
          <p:cNvPr id="3" name="Subtitle 2">
            <a:extLst>
              <a:ext uri="{FF2B5EF4-FFF2-40B4-BE49-F238E27FC236}">
                <a16:creationId xmlns:a16="http://schemas.microsoft.com/office/drawing/2014/main" id="{FF9EEFA9-F8CA-D007-6CF5-47235B14C186}"/>
              </a:ext>
            </a:extLst>
          </p:cNvPr>
          <p:cNvSpPr>
            <a:spLocks noGrp="1"/>
          </p:cNvSpPr>
          <p:nvPr>
            <p:ph type="subTitle" idx="1"/>
          </p:nvPr>
        </p:nvSpPr>
        <p:spPr>
          <a:xfrm>
            <a:off x="448270" y="1585135"/>
            <a:ext cx="7772400" cy="2497008"/>
          </a:xfrm>
        </p:spPr>
        <p:txBody>
          <a:bodyPr/>
          <a:lstStyle/>
          <a:p>
            <a:pPr marL="361950" indent="-285750">
              <a:buFont typeface="Arial" panose="020B0604020202020204" pitchFamily="34" charset="0"/>
              <a:buChar char="•"/>
            </a:pPr>
            <a:r>
              <a:rPr lang="en-US">
                <a:solidFill>
                  <a:schemeClr val="bg1"/>
                </a:solidFill>
              </a:rPr>
              <a:t>Open source software have their source code public to everyone. Open source software are licenced under different types of licences like GPL, MIT Licence, Apache Licence, BSD Licence etc.</a:t>
            </a:r>
          </a:p>
          <a:p>
            <a:pPr marL="361950" indent="-285750">
              <a:buFont typeface="Arial" panose="020B0604020202020204" pitchFamily="34" charset="0"/>
              <a:buChar char="•"/>
            </a:pPr>
            <a:endParaRPr lang="en-US">
              <a:solidFill>
                <a:schemeClr val="bg1"/>
              </a:solidFill>
            </a:endParaRPr>
          </a:p>
          <a:p>
            <a:pPr marL="361950" indent="-285750">
              <a:buFont typeface="Arial" panose="020B0604020202020204" pitchFamily="34" charset="0"/>
              <a:buChar char="•"/>
            </a:pPr>
            <a:r>
              <a:rPr lang="en-US">
                <a:solidFill>
                  <a:schemeClr val="bg1"/>
                </a:solidFill>
              </a:rPr>
              <a:t>Proprietary software are those software that are legally owned by a company as their property. They publish their software as precompiled to the people.</a:t>
            </a:r>
          </a:p>
        </p:txBody>
      </p:sp>
    </p:spTree>
    <p:extLst>
      <p:ext uri="{BB962C8B-B14F-4D97-AF65-F5344CB8AC3E}">
        <p14:creationId xmlns:p14="http://schemas.microsoft.com/office/powerpoint/2010/main" val="88294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16"/>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Titillium Web" pitchFamily="2" charset="0"/>
              </a:rPr>
              <a:t>History</a:t>
            </a:r>
            <a:endParaRPr b="1" dirty="0">
              <a:latin typeface="Titillium Web" pitchFamily="2" charset="0"/>
            </a:endParaRPr>
          </a:p>
        </p:txBody>
      </p:sp>
      <p:sp>
        <p:nvSpPr>
          <p:cNvPr id="786" name="Google Shape;786;p16"/>
          <p:cNvSpPr txBox="1">
            <a:spLocks noGrp="1"/>
          </p:cNvSpPr>
          <p:nvPr>
            <p:ph type="body" idx="1"/>
          </p:nvPr>
        </p:nvSpPr>
        <p:spPr>
          <a:xfrm>
            <a:off x="739675" y="1218009"/>
            <a:ext cx="7479534" cy="2853900"/>
          </a:xfrm>
          <a:prstGeom prst="rect">
            <a:avLst/>
          </a:prstGeom>
        </p:spPr>
        <p:txBody>
          <a:bodyPr spcFirstLastPara="1" wrap="square" lIns="91425" tIns="91425" rIns="91425" bIns="91425" anchor="t" anchorCtr="0">
            <a:noAutofit/>
          </a:bodyPr>
          <a:lstStyle/>
          <a:p>
            <a:pPr marL="285750" indent="-285750">
              <a:buClr>
                <a:schemeClr val="dk1"/>
              </a:buClr>
              <a:buSzPts val="1100"/>
            </a:pPr>
            <a:r>
              <a:rPr lang="en" sz="1400" dirty="0"/>
              <a:t>In 1960’s and 1970’s software were free and companies mainly focused on hardware.</a:t>
            </a:r>
          </a:p>
          <a:p>
            <a:pPr marL="285750" indent="-285750">
              <a:buClr>
                <a:schemeClr val="dk1"/>
              </a:buClr>
              <a:buSzPts val="1100"/>
            </a:pPr>
            <a:r>
              <a:rPr lang="en" sz="1400" dirty="0"/>
              <a:t>Then  large buisnesses started to see software as a potential source of income.</a:t>
            </a:r>
          </a:p>
          <a:p>
            <a:pPr marL="285750" indent="-285750">
              <a:buClr>
                <a:schemeClr val="dk1"/>
              </a:buClr>
              <a:buSzPts val="1100"/>
            </a:pPr>
            <a:r>
              <a:rPr lang="en" sz="1400" dirty="0"/>
              <a:t>In 1981 MSDos was released and this showed the whole world how much profiting can a software can be.</a:t>
            </a:r>
          </a:p>
          <a:p>
            <a:pPr marL="285750" indent="-285750">
              <a:buClr>
                <a:schemeClr val="dk1"/>
              </a:buClr>
              <a:buSzPts val="1100"/>
            </a:pPr>
            <a:r>
              <a:rPr lang="en-US" sz="1400" dirty="0"/>
              <a:t>Two years later in 1983 Richard Stallman tried to develop an open source operating called GNU but this OS was not functioning properly.</a:t>
            </a:r>
          </a:p>
          <a:p>
            <a:pPr marL="285750" indent="-285750">
              <a:buClr>
                <a:schemeClr val="dk1"/>
              </a:buClr>
              <a:buSzPts val="1100"/>
            </a:pPr>
            <a:r>
              <a:rPr lang="en-US" sz="1400" dirty="0"/>
              <a:t>In about 1991 Linus Torvalds completed this project by making a kernel for it . He </a:t>
            </a:r>
            <a:r>
              <a:rPr lang="en-US" sz="1400"/>
              <a:t>called this Linux</a:t>
            </a:r>
            <a:r>
              <a:rPr lang="en-US" sz="1400" dirty="0"/>
              <a:t>.</a:t>
            </a:r>
            <a:endParaRPr lang="en" sz="1400" dirty="0"/>
          </a:p>
          <a:p>
            <a:pPr marL="285750" indent="-285750">
              <a:buClr>
                <a:schemeClr val="dk1"/>
              </a:buClr>
              <a:buSzPts val="1100"/>
            </a:pPr>
            <a:endParaRPr lang="en" sz="1400" b="1" dirty="0"/>
          </a:p>
          <a:p>
            <a:pPr marL="285750" indent="-285750">
              <a:buClr>
                <a:schemeClr val="dk1"/>
              </a:buClr>
              <a:buSzPts val="1100"/>
            </a:pPr>
            <a:endParaRPr lang="en" sz="1400" b="1" dirty="0"/>
          </a:p>
          <a:p>
            <a:pPr marL="285750" indent="-285750">
              <a:buClr>
                <a:schemeClr val="dk1"/>
              </a:buClr>
              <a:buSzPts val="1100"/>
            </a:pPr>
            <a:endParaRPr lang="en" sz="1400" b="1" dirty="0"/>
          </a:p>
          <a:p>
            <a:pPr marL="285750" indent="-285750">
              <a:buClr>
                <a:schemeClr val="dk1"/>
              </a:buClr>
              <a:buSzPts val="1100"/>
            </a:pPr>
            <a:endParaRPr sz="1400" dirty="0">
              <a:solidFill>
                <a:srgbClr val="FFFFF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8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8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86">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86">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8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2"/>
        <p:cNvGrpSpPr/>
        <p:nvPr/>
      </p:nvGrpSpPr>
      <p:grpSpPr>
        <a:xfrm>
          <a:off x="0" y="0"/>
          <a:ext cx="0" cy="0"/>
          <a:chOff x="0" y="0"/>
          <a:chExt cx="0" cy="0"/>
        </a:xfrm>
      </p:grpSpPr>
      <p:sp>
        <p:nvSpPr>
          <p:cNvPr id="794" name="Google Shape;794;p17"/>
          <p:cNvSpPr txBox="1">
            <a:spLocks noGrp="1"/>
          </p:cNvSpPr>
          <p:nvPr>
            <p:ph type="body" idx="1"/>
          </p:nvPr>
        </p:nvSpPr>
        <p:spPr>
          <a:xfrm>
            <a:off x="359208" y="874422"/>
            <a:ext cx="3994583" cy="3273137"/>
          </a:xfrm>
          <a:prstGeom prst="rect">
            <a:avLst/>
          </a:prstGeom>
        </p:spPr>
        <p:txBody>
          <a:bodyPr spcFirstLastPara="1" wrap="square" lIns="91425" tIns="91425" rIns="91425" bIns="91425" anchor="t" anchorCtr="0">
            <a:noAutofit/>
          </a:bodyPr>
          <a:lstStyle/>
          <a:p>
            <a:pPr marL="285750" indent="-285750"/>
            <a:r>
              <a:rPr lang="en-US" sz="1600" dirty="0"/>
              <a:t>Linux was a free and open source alternative to Windows and MacOS.</a:t>
            </a:r>
          </a:p>
          <a:p>
            <a:pPr marL="285750" indent="-285750"/>
            <a:r>
              <a:rPr lang="en-US" sz="1600" dirty="0"/>
              <a:t>Other developers also modified the Linux project, among  which Debian and Arch are the most notable ones.</a:t>
            </a:r>
          </a:p>
          <a:p>
            <a:pPr marL="285750" indent="-285750"/>
            <a:r>
              <a:rPr lang="en-US" sz="1600" dirty="0"/>
              <a:t>These modified versions of Linux are called Linux Distributions.</a:t>
            </a:r>
          </a:p>
          <a:p>
            <a:pPr marL="285750" indent="-285750"/>
            <a:r>
              <a:rPr lang="en-US" sz="1600" dirty="0"/>
              <a:t>In 2000’s this OS was mainly popular in  server computers and other corporations.</a:t>
            </a:r>
          </a:p>
          <a:p>
            <a:pPr marL="285750" indent="-285750"/>
            <a:r>
              <a:rPr lang="en-US" sz="1600" dirty="0"/>
              <a:t>Till today Linux has more than hundred of distributions. Most of which are being maintained by volunteers  and not by some corporations.</a:t>
            </a:r>
          </a:p>
        </p:txBody>
      </p:sp>
      <p:sp>
        <p:nvSpPr>
          <p:cNvPr id="3" name="TextBox 2"/>
          <p:cNvSpPr txBox="1"/>
          <p:nvPr/>
        </p:nvSpPr>
        <p:spPr>
          <a:xfrm>
            <a:off x="561109" y="351202"/>
            <a:ext cx="1795390" cy="523220"/>
          </a:xfrm>
          <a:prstGeom prst="rect">
            <a:avLst/>
          </a:prstGeom>
          <a:noFill/>
        </p:spPr>
        <p:txBody>
          <a:bodyPr wrap="square" rtlCol="0">
            <a:spAutoFit/>
          </a:bodyPr>
          <a:lstStyle/>
          <a:p>
            <a:r>
              <a:rPr lang="en-US" sz="2800" b="1" dirty="0">
                <a:solidFill>
                  <a:schemeClr val="bg1"/>
                </a:solidFill>
                <a:latin typeface="Titillium Web" panose="020B0604020202020204" charset="0"/>
              </a:rPr>
              <a:t>Linux</a:t>
            </a:r>
            <a:endParaRPr lang="en-US" sz="3600" b="1" dirty="0">
              <a:solidFill>
                <a:schemeClr val="bg1"/>
              </a:solidFill>
              <a:latin typeface="Titillium Web" panose="020B0604020202020204" charset="0"/>
            </a:endParaRPr>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9293"/>
          <a:stretch/>
        </p:blipFill>
        <p:spPr>
          <a:xfrm>
            <a:off x="4653643" y="178231"/>
            <a:ext cx="4261757" cy="4665517"/>
          </a:xfrm>
          <a:prstGeom prst="rect">
            <a:avLst/>
          </a:prstGeom>
          <a:ln>
            <a:noFill/>
          </a:ln>
          <a:effectLst>
            <a:outerShdw blurRad="292100" dist="139700" dir="2700000" algn="tl" rotWithShape="0">
              <a:srgbClr val="333333">
                <a:alpha val="65000"/>
              </a:srgbClr>
            </a:outerShdw>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9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94">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9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9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9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00"/>
        <p:cNvGrpSpPr/>
        <p:nvPr/>
      </p:nvGrpSpPr>
      <p:grpSpPr>
        <a:xfrm>
          <a:off x="0" y="0"/>
          <a:ext cx="0" cy="0"/>
          <a:chOff x="0" y="0"/>
          <a:chExt cx="0" cy="0"/>
        </a:xfrm>
      </p:grpSpPr>
      <p:sp>
        <p:nvSpPr>
          <p:cNvPr id="801" name="Google Shape;801;p18"/>
          <p:cNvSpPr txBox="1">
            <a:spLocks noGrp="1"/>
          </p:cNvSpPr>
          <p:nvPr>
            <p:ph type="body" idx="1"/>
          </p:nvPr>
        </p:nvSpPr>
        <p:spPr>
          <a:xfrm>
            <a:off x="609976" y="262025"/>
            <a:ext cx="7183206" cy="4413884"/>
          </a:xfrm>
          <a:prstGeom prst="rect">
            <a:avLst/>
          </a:prstGeom>
        </p:spPr>
        <p:txBody>
          <a:bodyPr spcFirstLastPara="1" wrap="square" lIns="91425" tIns="91425" rIns="91425" bIns="91425" anchor="t" anchorCtr="0">
            <a:noAutofit/>
          </a:bodyPr>
          <a:lstStyle/>
          <a:p>
            <a:pPr marL="0" indent="0" algn="l">
              <a:buNone/>
            </a:pPr>
            <a:r>
              <a:rPr lang="en-US" b="1" dirty="0">
                <a:latin typeface="Titillium Web" panose="00000500000000000000" pitchFamily="2" charset="0"/>
              </a:rPr>
              <a:t>Advantages of a project being open source</a:t>
            </a:r>
          </a:p>
          <a:p>
            <a:pPr marL="285750" indent="-285750" algn="l"/>
            <a:r>
              <a:rPr lang="en-US" sz="1600" dirty="0">
                <a:latin typeface="Titillium Web" panose="00000500000000000000" pitchFamily="2" charset="0"/>
              </a:rPr>
              <a:t>Open source projects are mostly community driven, they are made by community and they are made the way community wanted the software to.</a:t>
            </a:r>
          </a:p>
          <a:p>
            <a:pPr marL="285750" indent="-285750" algn="l"/>
            <a:r>
              <a:rPr lang="en-US" sz="1600" dirty="0">
                <a:latin typeface="Titillium Web" panose="00000500000000000000" pitchFamily="2" charset="0"/>
              </a:rPr>
              <a:t>They are almost free of any bugs or flaws and if there are any in the code, anyone can fix the bugs and request the developer to include their code in the project.</a:t>
            </a:r>
          </a:p>
          <a:p>
            <a:pPr marL="285750" indent="-285750" algn="l"/>
            <a:r>
              <a:rPr lang="en-US" sz="1600" dirty="0">
                <a:latin typeface="Titillium Web" panose="00000500000000000000" pitchFamily="2" charset="0"/>
              </a:rPr>
              <a:t>There are about over 40 million user on GitHub who are modifying other projects, developing their own and studying already published codes. It is said that about 4000 lines of code is added everyday to Linux by the volunteers.</a:t>
            </a:r>
          </a:p>
          <a:p>
            <a:pPr marL="285750" indent="-285750" algn="l"/>
            <a:r>
              <a:rPr lang="en-US" sz="1600" dirty="0">
                <a:latin typeface="Titillium Web" panose="00000500000000000000" pitchFamily="2" charset="0"/>
              </a:rPr>
              <a:t>Open source projects can also help the students learn how software work and how they are made.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0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0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0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FD33940-0A33-4E64-958C-0C2053F831D9}"/>
              </a:ext>
            </a:extLst>
          </p:cNvPr>
          <p:cNvPicPr>
            <a:picLocks noChangeAspect="1"/>
          </p:cNvPicPr>
          <p:nvPr/>
        </p:nvPicPr>
        <p:blipFill>
          <a:blip r:embed="rId2"/>
          <a:stretch>
            <a:fillRect/>
          </a:stretch>
        </p:blipFill>
        <p:spPr>
          <a:xfrm>
            <a:off x="1027513" y="952368"/>
            <a:ext cx="2887079" cy="3238763"/>
          </a:xfrm>
          <a:prstGeom prst="rect">
            <a:avLst/>
          </a:prstGeom>
          <a:ln>
            <a:noFill/>
          </a:ln>
          <a:effectLst>
            <a:outerShdw blurRad="292100" dist="139700" dir="2700000" algn="tl" rotWithShape="0">
              <a:srgbClr val="333333">
                <a:alpha val="65000"/>
              </a:srgbClr>
            </a:outerShdw>
          </a:effectLst>
        </p:spPr>
      </p:pic>
      <p:pic>
        <p:nvPicPr>
          <p:cNvPr id="13" name="Picture 12">
            <a:extLst>
              <a:ext uri="{FF2B5EF4-FFF2-40B4-BE49-F238E27FC236}">
                <a16:creationId xmlns:a16="http://schemas.microsoft.com/office/drawing/2014/main" id="{368F4DA8-9549-4770-AE19-5876823145FC}"/>
              </a:ext>
            </a:extLst>
          </p:cNvPr>
          <p:cNvPicPr>
            <a:picLocks noChangeAspect="1"/>
          </p:cNvPicPr>
          <p:nvPr/>
        </p:nvPicPr>
        <p:blipFill>
          <a:blip r:embed="rId3"/>
          <a:stretch>
            <a:fillRect/>
          </a:stretch>
        </p:blipFill>
        <p:spPr>
          <a:xfrm>
            <a:off x="4572000" y="952368"/>
            <a:ext cx="4140128" cy="3257806"/>
          </a:xfrm>
          <a:prstGeom prst="rect">
            <a:avLst/>
          </a:prstGeom>
          <a:ln>
            <a:noFill/>
          </a:ln>
          <a:effectLst>
            <a:outerShdw blurRad="292100" dist="139700" dir="2700000" algn="tl" rotWithShape="0">
              <a:srgbClr val="333333">
                <a:alpha val="65000"/>
              </a:srgbClr>
            </a:outerShdw>
          </a:effectLst>
        </p:spPr>
      </p:pic>
      <p:sp>
        <p:nvSpPr>
          <p:cNvPr id="14" name="TextBox 13">
            <a:extLst>
              <a:ext uri="{FF2B5EF4-FFF2-40B4-BE49-F238E27FC236}">
                <a16:creationId xmlns:a16="http://schemas.microsoft.com/office/drawing/2014/main" id="{45150241-593A-48CF-A6F2-4E12BE8FE745}"/>
              </a:ext>
            </a:extLst>
          </p:cNvPr>
          <p:cNvSpPr txBox="1"/>
          <p:nvPr/>
        </p:nvSpPr>
        <p:spPr>
          <a:xfrm>
            <a:off x="776053" y="262025"/>
            <a:ext cx="6120047" cy="338554"/>
          </a:xfrm>
          <a:prstGeom prst="rect">
            <a:avLst/>
          </a:prstGeom>
          <a:noFill/>
        </p:spPr>
        <p:txBody>
          <a:bodyPr wrap="square" rtlCol="0">
            <a:spAutoFit/>
          </a:bodyPr>
          <a:lstStyle/>
          <a:p>
            <a:r>
              <a:rPr lang="en-US" sz="1600" b="1" dirty="0">
                <a:solidFill>
                  <a:schemeClr val="bg1"/>
                </a:solidFill>
                <a:latin typeface="Titillium Web" panose="00000500000000000000" pitchFamily="2" charset="0"/>
              </a:rPr>
              <a:t>Linux and Windows Price comparison at a enterprise level</a:t>
            </a:r>
          </a:p>
        </p:txBody>
      </p:sp>
    </p:spTree>
    <p:extLst>
      <p:ext uri="{BB962C8B-B14F-4D97-AF65-F5344CB8AC3E}">
        <p14:creationId xmlns:p14="http://schemas.microsoft.com/office/powerpoint/2010/main" val="2730075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06"/>
        <p:cNvGrpSpPr/>
        <p:nvPr/>
      </p:nvGrpSpPr>
      <p:grpSpPr>
        <a:xfrm>
          <a:off x="0" y="0"/>
          <a:ext cx="0" cy="0"/>
          <a:chOff x="0" y="0"/>
          <a:chExt cx="0" cy="0"/>
        </a:xfrm>
      </p:grpSpPr>
      <p:sp>
        <p:nvSpPr>
          <p:cNvPr id="807" name="Google Shape;807;p19"/>
          <p:cNvSpPr txBox="1">
            <a:spLocks noGrp="1"/>
          </p:cNvSpPr>
          <p:nvPr>
            <p:ph type="ctrTitle"/>
          </p:nvPr>
        </p:nvSpPr>
        <p:spPr>
          <a:xfrm>
            <a:off x="448270" y="425335"/>
            <a:ext cx="7772400" cy="1159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400" b="1" dirty="0">
                <a:latin typeface="Titillium Web" panose="020B0604020202020204" charset="0"/>
              </a:rPr>
              <a:t>Disadvantages</a:t>
            </a:r>
            <a:endParaRPr sz="2400" b="1" dirty="0">
              <a:latin typeface="Titillium Web" panose="020B0604020202020204" charset="0"/>
            </a:endParaRPr>
          </a:p>
        </p:txBody>
      </p:sp>
      <p:sp>
        <p:nvSpPr>
          <p:cNvPr id="808" name="Google Shape;808;p19"/>
          <p:cNvSpPr txBox="1">
            <a:spLocks noGrp="1"/>
          </p:cNvSpPr>
          <p:nvPr>
            <p:ph type="subTitle" idx="1"/>
          </p:nvPr>
        </p:nvSpPr>
        <p:spPr>
          <a:xfrm>
            <a:off x="448270" y="1005235"/>
            <a:ext cx="7772400" cy="3442074"/>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US" dirty="0">
                <a:solidFill>
                  <a:schemeClr val="bg1"/>
                </a:solidFill>
              </a:rPr>
              <a:t>One of the biggest disadvantage of open source software is that it is free which for developers is a deal breaker, that is why there are so many projects abandoned.</a:t>
            </a:r>
          </a:p>
          <a:p>
            <a:pPr marL="285750" lvl="0" indent="-285750" algn="l" rtl="0">
              <a:spcBef>
                <a:spcPts val="0"/>
              </a:spcBef>
              <a:spcAft>
                <a:spcPts val="0"/>
              </a:spcAft>
              <a:buFont typeface="Arial" panose="020B0604020202020204" pitchFamily="34" charset="0"/>
              <a:buChar char="•"/>
            </a:pPr>
            <a:r>
              <a:rPr lang="en-US" dirty="0">
                <a:solidFill>
                  <a:schemeClr val="bg1"/>
                </a:solidFill>
              </a:rPr>
              <a:t>Some projects on GitHub are being used by big companies but developers get nothing in return.</a:t>
            </a:r>
          </a:p>
          <a:p>
            <a:pPr marL="285750" lvl="0" indent="-285750" algn="l" rtl="0">
              <a:spcBef>
                <a:spcPts val="0"/>
              </a:spcBef>
              <a:spcAft>
                <a:spcPts val="0"/>
              </a:spcAft>
              <a:buFont typeface="Arial" panose="020B0604020202020204" pitchFamily="34" charset="0"/>
              <a:buChar char="•"/>
            </a:pPr>
            <a:endParaRPr lang="en-US" dirty="0">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0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08">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08">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13"/>
        <p:cNvGrpSpPr/>
        <p:nvPr/>
      </p:nvGrpSpPr>
      <p:grpSpPr>
        <a:xfrm>
          <a:off x="0" y="0"/>
          <a:ext cx="0" cy="0"/>
          <a:chOff x="0" y="0"/>
          <a:chExt cx="0" cy="0"/>
        </a:xfrm>
      </p:grpSpPr>
      <p:sp>
        <p:nvSpPr>
          <p:cNvPr id="814" name="Google Shape;814;p20"/>
          <p:cNvSpPr txBox="1">
            <a:spLocks noGrp="1"/>
          </p:cNvSpPr>
          <p:nvPr>
            <p:ph type="title"/>
          </p:nvPr>
        </p:nvSpPr>
        <p:spPr>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b="1" dirty="0">
                <a:latin typeface="Titillium Web" panose="020B0604020202020204" charset="0"/>
              </a:rPr>
              <a:t>Monetizing an open source project</a:t>
            </a:r>
            <a:endParaRPr b="1" dirty="0">
              <a:latin typeface="Titillium Web" panose="020B0604020202020204" charset="0"/>
            </a:endParaRPr>
          </a:p>
        </p:txBody>
      </p:sp>
      <p:sp>
        <p:nvSpPr>
          <p:cNvPr id="815" name="Google Shape;815;p20"/>
          <p:cNvSpPr txBox="1">
            <a:spLocks noGrp="1"/>
          </p:cNvSpPr>
          <p:nvPr>
            <p:ph type="body" idx="1"/>
          </p:nvPr>
        </p:nvSpPr>
        <p:spPr>
          <a:prstGeom prst="rect">
            <a:avLst/>
          </a:prstGeom>
        </p:spPr>
        <p:txBody>
          <a:bodyPr spcFirstLastPara="1" wrap="square" lIns="91425" tIns="91425" rIns="91425" bIns="91425" anchor="t" anchorCtr="0">
            <a:noAutofit/>
          </a:bodyPr>
          <a:lstStyle/>
          <a:p>
            <a:r>
              <a:rPr lang="en-US" sz="1800" dirty="0"/>
              <a:t>Open source developers make money by donations from the consumers of the project.</a:t>
            </a:r>
          </a:p>
          <a:p>
            <a:r>
              <a:rPr lang="en-US" sz="1800" dirty="0"/>
              <a:t>But there are some people </a:t>
            </a:r>
            <a:r>
              <a:rPr lang="en-US" sz="1800"/>
              <a:t>who built whole companies around Linux and other open source projects. One </a:t>
            </a:r>
            <a:r>
              <a:rPr lang="en-US" sz="1800" dirty="0"/>
              <a:t>example of this is Red Hat Linux Enterprises a billion dollar company.</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0"/>
        <p:cNvGrpSpPr/>
        <p:nvPr/>
      </p:nvGrpSpPr>
      <p:grpSpPr>
        <a:xfrm>
          <a:off x="0" y="0"/>
          <a:ext cx="0" cy="0"/>
          <a:chOff x="0" y="0"/>
          <a:chExt cx="0" cy="0"/>
        </a:xfrm>
      </p:grpSpPr>
      <p:sp>
        <p:nvSpPr>
          <p:cNvPr id="821" name="Google Shape;821;p21"/>
          <p:cNvSpPr txBox="1">
            <a:spLocks noGrp="1"/>
          </p:cNvSpPr>
          <p:nvPr>
            <p:ph type="ctrTitle" idx="4294967295"/>
          </p:nvPr>
        </p:nvSpPr>
        <p:spPr>
          <a:xfrm>
            <a:off x="207819" y="101167"/>
            <a:ext cx="5178425" cy="116046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2400" b="1" dirty="0">
                <a:latin typeface="Titillium Web" panose="020B0604020202020204" charset="0"/>
              </a:rPr>
              <a:t>Where are open source projects today</a:t>
            </a:r>
            <a:endParaRPr sz="2400" b="1" dirty="0">
              <a:latin typeface="Titillium Web" panose="020B0604020202020204" charset="0"/>
            </a:endParaRPr>
          </a:p>
        </p:txBody>
      </p:sp>
      <p:sp>
        <p:nvSpPr>
          <p:cNvPr id="822" name="Google Shape;822;p21"/>
          <p:cNvSpPr txBox="1">
            <a:spLocks noGrp="1"/>
          </p:cNvSpPr>
          <p:nvPr>
            <p:ph type="subTitle" idx="4294967295"/>
          </p:nvPr>
        </p:nvSpPr>
        <p:spPr>
          <a:xfrm>
            <a:off x="589684" y="1168257"/>
            <a:ext cx="6907852" cy="2576512"/>
          </a:xfrm>
          <a:prstGeom prst="rect">
            <a:avLst/>
          </a:prstGeom>
        </p:spPr>
        <p:txBody>
          <a:bodyPr spcFirstLastPara="1" wrap="square" lIns="91425" tIns="91425" rIns="91425" bIns="91425" anchor="t" anchorCtr="0">
            <a:noAutofit/>
          </a:bodyPr>
          <a:lstStyle/>
          <a:p>
            <a:pPr marL="285750" indent="-285750"/>
            <a:r>
              <a:rPr lang="en-US" sz="1800" dirty="0"/>
              <a:t>Open </a:t>
            </a:r>
            <a:r>
              <a:rPr lang="en-US" sz="1800"/>
              <a:t>source community still exist and most probably will exist in the future. </a:t>
            </a:r>
            <a:endParaRPr lang="en-US" sz="1800" dirty="0"/>
          </a:p>
          <a:p>
            <a:pPr marL="285750" indent="-285750"/>
            <a:r>
              <a:rPr lang="en-US" sz="1800" dirty="0"/>
              <a:t>Although there are very few software that are open source and are used daily by normal people.</a:t>
            </a:r>
          </a:p>
          <a:p>
            <a:pPr marL="285750" indent="-285750"/>
            <a:r>
              <a:rPr lang="en-US" sz="1800" dirty="0"/>
              <a:t>Still in startups and other companies are using these projects heavily.</a:t>
            </a:r>
            <a:endParaRPr sz="18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2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2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2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1" grpId="0"/>
      <p:bldP spid="822" grpId="0" build="p"/>
    </p:bldLst>
  </p:timing>
</p:sld>
</file>

<file path=ppt/theme/theme1.xml><?xml version="1.0" encoding="utf-8"?>
<a:theme xmlns:a="http://schemas.openxmlformats.org/drawingml/2006/main" name="Thaliard template">
  <a:themeElements>
    <a:clrScheme name="Custom 347">
      <a:dk1>
        <a:srgbClr val="34373D"/>
      </a:dk1>
      <a:lt1>
        <a:srgbClr val="FFFFFF"/>
      </a:lt1>
      <a:dk2>
        <a:srgbClr val="CDD2DB"/>
      </a:dk2>
      <a:lt2>
        <a:srgbClr val="6A7486"/>
      </a:lt2>
      <a:accent1>
        <a:srgbClr val="465573"/>
      </a:accent1>
      <a:accent2>
        <a:srgbClr val="6E86B6"/>
      </a:accent2>
      <a:accent3>
        <a:srgbClr val="ACBFE6"/>
      </a:accent3>
      <a:accent4>
        <a:srgbClr val="91C05E"/>
      </a:accent4>
      <a:accent5>
        <a:srgbClr val="ACCC88"/>
      </a:accent5>
      <a:accent6>
        <a:srgbClr val="E2F8CB"/>
      </a:accent6>
      <a:hlink>
        <a:srgbClr val="FFFFFF"/>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485</TotalTime>
  <Words>457</Words>
  <Application>Microsoft Office PowerPoint</Application>
  <PresentationFormat>On-screen Show (16:9)</PresentationFormat>
  <Paragraphs>37</Paragraphs>
  <Slides>9</Slides>
  <Notes>8</Notes>
  <HiddenSlides>0</HiddenSlides>
  <MMClips>0</MMClips>
  <ScaleCrop>false</ScaleCrop>
  <HeadingPairs>
    <vt:vector size="4" baseType="variant">
      <vt:variant>
        <vt:lpstr>Theme</vt:lpstr>
      </vt:variant>
      <vt:variant>
        <vt:i4>1</vt:i4>
      </vt:variant>
      <vt:variant>
        <vt:lpstr>Slide Titles</vt:lpstr>
      </vt:variant>
      <vt:variant>
        <vt:i4>9</vt:i4>
      </vt:variant>
    </vt:vector>
  </HeadingPairs>
  <TitlesOfParts>
    <vt:vector size="10" baseType="lpstr">
      <vt:lpstr>Thaliard template</vt:lpstr>
      <vt:lpstr>The Rise of Open Source Software</vt:lpstr>
      <vt:lpstr>Open Source and Proprietary Softwares</vt:lpstr>
      <vt:lpstr>History</vt:lpstr>
      <vt:lpstr>PowerPoint Presentation</vt:lpstr>
      <vt:lpstr>PowerPoint Presentation</vt:lpstr>
      <vt:lpstr>PowerPoint Presentation</vt:lpstr>
      <vt:lpstr>Disadvantages</vt:lpstr>
      <vt:lpstr>Monetizing an open source project</vt:lpstr>
      <vt:lpstr>Where are open source projects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Rise of Open Source Software</dc:title>
  <dc:creator>p</dc:creator>
  <cp:lastModifiedBy>Muhammad Saad</cp:lastModifiedBy>
  <cp:revision>28</cp:revision>
  <dcterms:modified xsi:type="dcterms:W3CDTF">2022-06-13T06:46:55Z</dcterms:modified>
</cp:coreProperties>
</file>