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696837"/>
            <a:ext cx="10993549" cy="618006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Automatic Washing Machine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293" y="1294596"/>
            <a:ext cx="10993546" cy="15609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Digital System </a:t>
            </a:r>
            <a:r>
              <a:rPr lang="en-US" dirty="0" err="1"/>
              <a:t>desing</a:t>
            </a:r>
            <a:r>
              <a:rPr lang="en-US" dirty="0"/>
              <a:t> lab</a:t>
            </a:r>
          </a:p>
          <a:p>
            <a:r>
              <a:rPr lang="en-US" dirty="0"/>
              <a:t>Project by</a:t>
            </a:r>
          </a:p>
          <a:p>
            <a:r>
              <a:rPr lang="en-US" dirty="0"/>
              <a:t>Muhammad Umar </a:t>
            </a:r>
            <a:r>
              <a:rPr lang="en-US" dirty="0" err="1"/>
              <a:t>jan</a:t>
            </a:r>
            <a:r>
              <a:rPr lang="en-US" dirty="0"/>
              <a:t>		21pwcse2000</a:t>
            </a:r>
          </a:p>
          <a:p>
            <a:r>
              <a:rPr lang="en-US" dirty="0"/>
              <a:t>Muhammad Saad		21pwcse1997</a:t>
            </a:r>
          </a:p>
          <a:p>
            <a:r>
              <a:rPr lang="en-US" dirty="0" err="1"/>
              <a:t>Aiman</a:t>
            </a:r>
            <a:r>
              <a:rPr lang="en-US" dirty="0"/>
              <a:t> </a:t>
            </a:r>
            <a:r>
              <a:rPr lang="en-US" dirty="0" err="1"/>
              <a:t>Maab</a:t>
            </a:r>
            <a:r>
              <a:rPr lang="en-US" dirty="0"/>
              <a:t>			21pwcse2076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94" y="554476"/>
            <a:ext cx="11029616" cy="519276"/>
          </a:xfrm>
        </p:spPr>
        <p:txBody>
          <a:bodyPr/>
          <a:lstStyle/>
          <a:p>
            <a:r>
              <a:rPr lang="en-US" dirty="0"/>
              <a:t>1.	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875286-62BA-EC78-D60E-16D9E672D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94" y="972766"/>
            <a:ext cx="11029615" cy="36344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Objective:</a:t>
            </a:r>
            <a:r>
              <a:rPr lang="en-US" sz="2800" dirty="0"/>
              <a:t> To design a finite state machine (FSM) for an automatic washing machine using Verilog.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Functionality:</a:t>
            </a:r>
            <a:r>
              <a:rPr lang="en-US" sz="2800" dirty="0"/>
              <a:t> Control the washing machine through various states based on inputs such as door status, start command, water fill status, detergent addition, and cycle completions.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94" y="554476"/>
            <a:ext cx="11029616" cy="519276"/>
          </a:xfrm>
        </p:spPr>
        <p:txBody>
          <a:bodyPr/>
          <a:lstStyle/>
          <a:p>
            <a:r>
              <a:rPr lang="en-US" dirty="0"/>
              <a:t>2.	Inputs and Outputs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A7A9654-81D3-8425-EE92-708220ADBD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6094" y="1166842"/>
            <a:ext cx="1092632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Clock signal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Reset signal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door_close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Indicates if the door is closed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Start signal for the washing machine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filled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Indicates if the water is filled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detergent_added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Indicates if the detergent has been added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cycle_timeout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Indicates that the wash cycle is complete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drained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Indicates if the water is drained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spin_timeout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Indicates that the spin cycle is complete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8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94" y="554476"/>
            <a:ext cx="11029616" cy="519276"/>
          </a:xfrm>
        </p:spPr>
        <p:txBody>
          <a:bodyPr/>
          <a:lstStyle/>
          <a:p>
            <a:r>
              <a:rPr lang="en-US" dirty="0"/>
              <a:t>2.	Inputs and Outputs(Continue)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5B28FF-4FEB-BCF0-8475-D170503962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6094" y="1231287"/>
            <a:ext cx="889324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dirty="0">
                <a:latin typeface="Arial Unicode MS"/>
              </a:rPr>
              <a:t>OUTPUTS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door_lock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Controls the door lock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motor_on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Controls the motor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fill_value_on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Controls the water filling valve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drain_value_on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Controls the drain valve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Indicates the washing is complete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soap_wash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Indicates if the soap wash is active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water_wash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Indicates if the water wash is active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040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94" y="554476"/>
            <a:ext cx="11029616" cy="519276"/>
          </a:xfrm>
        </p:spPr>
        <p:txBody>
          <a:bodyPr/>
          <a:lstStyle/>
          <a:p>
            <a:r>
              <a:rPr lang="en-US" dirty="0"/>
              <a:t>3.	States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3D7BEA-E6A0-078A-7E85-0A011F97F7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6400" y="1000799"/>
            <a:ext cx="8856720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check_door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(000): Check if the door is closed and start button is pressed.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fill_water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(001): Fill the washing machine with water.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add_detergent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(010): Add detergent to the washing machine.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cycle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(011): Perform the wash cycle.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drain_water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(100): Drain water from the washing machine.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(101):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 the spin cycle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525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94" y="554476"/>
            <a:ext cx="11029616" cy="519276"/>
          </a:xfrm>
        </p:spPr>
        <p:txBody>
          <a:bodyPr/>
          <a:lstStyle/>
          <a:p>
            <a:r>
              <a:rPr lang="en-US" dirty="0"/>
              <a:t>4.	State Transition Diagram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752FD63-2819-CAAA-0AED-4B16DF460C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" y="1073752"/>
            <a:ext cx="11029310" cy="507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9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94" y="554476"/>
            <a:ext cx="11029616" cy="519276"/>
          </a:xfrm>
        </p:spPr>
        <p:txBody>
          <a:bodyPr/>
          <a:lstStyle/>
          <a:p>
            <a:r>
              <a:rPr lang="en-US" dirty="0"/>
              <a:t>5.	State logic and output logic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06B43A-1FFE-898B-DCD8-C39EC8C3AB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303" y="1419495"/>
            <a:ext cx="1060615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----------------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----------------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57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94" y="554476"/>
            <a:ext cx="11029616" cy="519276"/>
          </a:xfrm>
        </p:spPr>
        <p:txBody>
          <a:bodyPr/>
          <a:lstStyle/>
          <a:p>
            <a:r>
              <a:rPr lang="en-US" dirty="0"/>
              <a:t>6.	Simulation and Testing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06B43A-1FFE-898B-DCD8-C39EC8C3AB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6155" y="1015783"/>
            <a:ext cx="1060615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ModelSim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XILINX ISE are used for testing, simulation and synthesis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84494-D802-278B-7691-0F4DC3877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46" y="2051778"/>
            <a:ext cx="8326012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9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94" y="554476"/>
            <a:ext cx="11029616" cy="519276"/>
          </a:xfrm>
        </p:spPr>
        <p:txBody>
          <a:bodyPr/>
          <a:lstStyle/>
          <a:p>
            <a:r>
              <a:rPr lang="en-US" dirty="0"/>
              <a:t>7.	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06B43A-1FFE-898B-DCD8-C39EC8C3AB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6400" y="1139794"/>
            <a:ext cx="10606157" cy="323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project offers a valuable opportunity to explore and implement a Finite State Machine in a practical application. The resulting washing machine control system will demonstrate the benefits of FSMs in managing complex systems and provide a user-friendly experience for operating a washing machine. </a:t>
            </a:r>
          </a:p>
        </p:txBody>
      </p:sp>
    </p:spTree>
    <p:extLst>
      <p:ext uri="{BB962C8B-B14F-4D97-AF65-F5344CB8AC3E}">
        <p14:creationId xmlns:p14="http://schemas.microsoft.com/office/powerpoint/2010/main" val="30070934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{1891D833-5BB9-4B5E-BC80-BC3879A21B15}tf33552983_win32</Template>
  <TotalTime>53</TotalTime>
  <Words>406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Calibri</vt:lpstr>
      <vt:lpstr>Franklin Gothic Book</vt:lpstr>
      <vt:lpstr>Franklin Gothic Demi</vt:lpstr>
      <vt:lpstr>Wingdings 2</vt:lpstr>
      <vt:lpstr>DividendVTI</vt:lpstr>
      <vt:lpstr>Automatic Washing Machine Controller</vt:lpstr>
      <vt:lpstr>1. Introduction</vt:lpstr>
      <vt:lpstr>2. Inputs and Outputs</vt:lpstr>
      <vt:lpstr>2. Inputs and Outputs(Continue)</vt:lpstr>
      <vt:lpstr>3. States</vt:lpstr>
      <vt:lpstr>4. State Transition Diagram</vt:lpstr>
      <vt:lpstr>5. State logic and output logic</vt:lpstr>
      <vt:lpstr>6. Simulation and Testing</vt:lpstr>
      <vt:lpstr>7.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Saad</dc:creator>
  <cp:lastModifiedBy>Muhammad Saad</cp:lastModifiedBy>
  <cp:revision>1</cp:revision>
  <dcterms:created xsi:type="dcterms:W3CDTF">2024-06-24T16:55:39Z</dcterms:created>
  <dcterms:modified xsi:type="dcterms:W3CDTF">2024-06-24T17:49:15Z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