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6"/>
  </p:notesMasterIdLst>
  <p:handoutMasterIdLst>
    <p:handoutMasterId r:id="rId9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9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425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  <p:sldId id="453" r:id="rId92"/>
    <p:sldId id="454" r:id="rId93"/>
    <p:sldId id="455" r:id="rId94"/>
    <p:sldId id="419" r:id="rId9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xmlns="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>
      <p:cViewPr>
        <p:scale>
          <a:sx n="90" d="100"/>
          <a:sy n="90" d="100"/>
        </p:scale>
        <p:origin x="-1284" y="19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78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8184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77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78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79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80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81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82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DBMS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40.emf"/><Relationship Id="rId4" Type="http://schemas.openxmlformats.org/officeDocument/2006/relationships/image" Target="../media/image32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Set -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026" name="Picture 2" descr="https://media.geeksforgeeks.org/wp-content/uploads/Database-Management-System-ER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1" y="1547296"/>
            <a:ext cx="23526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25845" cy="4903787"/>
          </a:xfrm>
        </p:spPr>
        <p:txBody>
          <a:bodyPr/>
          <a:lstStyle/>
          <a:p>
            <a:pPr algn="just"/>
            <a:r>
              <a:rPr lang="en-US" dirty="0"/>
              <a:t>Attributes are the </a:t>
            </a:r>
            <a:r>
              <a:rPr lang="en-US" b="1" dirty="0"/>
              <a:t>properties which define the entity type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ER diagram, attribute is represented by an oval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Roll_No</a:t>
            </a:r>
            <a:r>
              <a:rPr lang="en-US" dirty="0"/>
              <a:t>, Name, DOB, Age, Address, </a:t>
            </a:r>
            <a:r>
              <a:rPr lang="en-US" dirty="0" err="1"/>
              <a:t>Mobile_No</a:t>
            </a:r>
            <a:r>
              <a:rPr lang="en-US" dirty="0"/>
              <a:t> are the attributes which defines entity type Student. 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81" y="3591976"/>
            <a:ext cx="2209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Key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362049" cy="4903787"/>
          </a:xfrm>
        </p:spPr>
        <p:txBody>
          <a:bodyPr/>
          <a:lstStyle/>
          <a:p>
            <a:pPr algn="just"/>
            <a:r>
              <a:rPr lang="en-US" dirty="0"/>
              <a:t>The attribute which </a:t>
            </a:r>
            <a:r>
              <a:rPr lang="en-US" b="1" dirty="0"/>
              <a:t>uniquely identifies each entity</a:t>
            </a:r>
            <a:r>
              <a:rPr lang="en-US" dirty="0"/>
              <a:t> in the entity set is called key attribute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Roll_No</a:t>
            </a:r>
            <a:r>
              <a:rPr lang="en-US" dirty="0"/>
              <a:t> will be unique for each student.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ER diagram, key attribute is represented by an oval with underlying lines.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22" y="3815261"/>
            <a:ext cx="2209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Composite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266356" cy="4903787"/>
          </a:xfrm>
        </p:spPr>
        <p:txBody>
          <a:bodyPr/>
          <a:lstStyle/>
          <a:p>
            <a:pPr algn="just"/>
            <a:r>
              <a:rPr lang="en-US" dirty="0"/>
              <a:t>An attribute </a:t>
            </a:r>
            <a:r>
              <a:rPr lang="en-US" b="1" dirty="0"/>
              <a:t>composed of many other attribute</a:t>
            </a:r>
            <a:r>
              <a:rPr lang="en-US" dirty="0"/>
              <a:t> is called as composite attribute.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Address attribute of student Entity type consists of Street, City, State, and Country.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ER diagram, composite attribute is represented by an oval comprising of ovals. 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4" y="4146433"/>
            <a:ext cx="3754438" cy="124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Multivalued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15212" cy="4903787"/>
          </a:xfrm>
        </p:spPr>
        <p:txBody>
          <a:bodyPr/>
          <a:lstStyle/>
          <a:p>
            <a:r>
              <a:rPr lang="en-US" dirty="0"/>
              <a:t>An attribute consisting </a:t>
            </a:r>
            <a:r>
              <a:rPr lang="en-US" b="1" dirty="0"/>
              <a:t>more than one value</a:t>
            </a:r>
            <a:r>
              <a:rPr lang="en-US" dirty="0"/>
              <a:t> for a given entity.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Phone_No</a:t>
            </a:r>
            <a:r>
              <a:rPr lang="en-US" dirty="0"/>
              <a:t> (can be more than one for a given student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ER diagram, multivalued attribute is represented by double oval.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76" y="3698745"/>
            <a:ext cx="2400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Derived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36477" cy="4903787"/>
          </a:xfrm>
        </p:spPr>
        <p:txBody>
          <a:bodyPr/>
          <a:lstStyle/>
          <a:p>
            <a:r>
              <a:rPr lang="en-US" dirty="0"/>
              <a:t>An attribute which can be </a:t>
            </a:r>
            <a:r>
              <a:rPr lang="en-US" b="1" dirty="0"/>
              <a:t>derived from other attributes</a:t>
            </a:r>
            <a:r>
              <a:rPr lang="en-US" dirty="0"/>
              <a:t> of the entity type is known as derived attribute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e.g.; Age (can be derived from DOB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ER diagram, derived attribute is represented by dashed oval.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84" y="3815261"/>
            <a:ext cx="2209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3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complete entity type</a:t>
            </a:r>
            <a:r>
              <a:rPr lang="en-US" dirty="0">
                <a:effectLst/>
              </a:rPr>
              <a:t> Student</a:t>
            </a:r>
            <a:r>
              <a:rPr lang="en-US" b="0" dirty="0">
                <a:effectLst/>
              </a:rPr>
              <a:t> with its attributes can be represented as: </a:t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47110" cy="4903787"/>
          </a:xfrm>
        </p:spPr>
        <p:txBody>
          <a:bodyPr/>
          <a:lstStyle/>
          <a:p>
            <a:r>
              <a:rPr lang="en-US" dirty="0"/>
              <a:t>The complete entity type</a:t>
            </a:r>
            <a:r>
              <a:rPr lang="en-US" b="1" dirty="0"/>
              <a:t> Student</a:t>
            </a:r>
            <a:r>
              <a:rPr lang="en-US" dirty="0"/>
              <a:t> with its attributes can be represented </a:t>
            </a:r>
            <a:r>
              <a:rPr lang="en-US" dirty="0" smtClean="0"/>
              <a:t>as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39" y="1850064"/>
            <a:ext cx="6018027" cy="390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3" y="117475"/>
            <a:ext cx="8077200" cy="609600"/>
          </a:xfrm>
        </p:spPr>
        <p:txBody>
          <a:bodyPr/>
          <a:lstStyle/>
          <a:p>
            <a:r>
              <a:rPr lang="en-US" dirty="0">
                <a:effectLst/>
              </a:rPr>
              <a:t>Relationship Type and Relationship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59761" cy="4903787"/>
          </a:xfrm>
        </p:spPr>
        <p:txBody>
          <a:bodyPr/>
          <a:lstStyle/>
          <a:p>
            <a:r>
              <a:rPr lang="en-US" dirty="0"/>
              <a:t>A relationship type represents the </a:t>
            </a:r>
            <a:r>
              <a:rPr lang="en-US" b="1" dirty="0"/>
              <a:t>association between entity types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/>
              <a:t>example,‘Enrolled</a:t>
            </a:r>
            <a:r>
              <a:rPr lang="en-US" dirty="0"/>
              <a:t> in’ is a relationship type that exists between entity type Student and Course.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ER diagram, relationship type is represented by a diamond and connecting the entities with lines. 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37" y="4068801"/>
            <a:ext cx="4859079" cy="11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3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Degree of a relationship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542803" cy="4903787"/>
          </a:xfrm>
        </p:spPr>
        <p:txBody>
          <a:bodyPr/>
          <a:lstStyle/>
          <a:p>
            <a:r>
              <a:rPr lang="en-US" dirty="0"/>
              <a:t>The number of different entity sets </a:t>
            </a:r>
            <a:r>
              <a:rPr lang="en-US" b="1" dirty="0"/>
              <a:t>participating in a relationship</a:t>
            </a:r>
            <a:r>
              <a:rPr lang="en-US" dirty="0"/>
              <a:t> set is called as degree of a </a:t>
            </a:r>
            <a:r>
              <a:rPr lang="en-US" dirty="0" smtClean="0"/>
              <a:t>relationship </a:t>
            </a:r>
            <a:r>
              <a:rPr lang="en-US" dirty="0"/>
              <a:t>set.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Unary Relationship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When there is </a:t>
            </a:r>
            <a:r>
              <a:rPr lang="en-US" b="1" dirty="0"/>
              <a:t>only ONE entity set participating in a relation</a:t>
            </a:r>
            <a:r>
              <a:rPr lang="en-US" dirty="0"/>
              <a:t>, the relationship is called as unary relationship.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one person is married to only one person. 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92" y="3968383"/>
            <a:ext cx="3754438" cy="123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Binary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308886" cy="4903787"/>
          </a:xfrm>
        </p:spPr>
        <p:txBody>
          <a:bodyPr/>
          <a:lstStyle/>
          <a:p>
            <a:r>
              <a:rPr lang="en-US" dirty="0"/>
              <a:t>When there are </a:t>
            </a:r>
            <a:r>
              <a:rPr lang="en-US" b="1" dirty="0"/>
              <a:t>TWO entities set participating in a relation</a:t>
            </a:r>
            <a:r>
              <a:rPr lang="en-US" dirty="0"/>
              <a:t>, the relationship is called as binary relationship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Student is enrolled in Course. 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53" y="3391786"/>
            <a:ext cx="5517928" cy="126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2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n-</a:t>
            </a:r>
            <a:r>
              <a:rPr lang="en-IN" sz="2000" b="1" dirty="0" err="1">
                <a:solidFill>
                  <a:srgbClr val="FF0000"/>
                </a:solidFill>
              </a:rPr>
              <a:t>ary</a:t>
            </a:r>
            <a:r>
              <a:rPr lang="en-IN" sz="2000" b="1" dirty="0">
                <a:solidFill>
                  <a:srgbClr val="FF0000"/>
                </a:solidFill>
              </a:rPr>
              <a:t> Relationship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there are n entities set participating in a relation, the relationship is called as </a:t>
            </a:r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</a:t>
            </a:r>
            <a:r>
              <a:rPr lang="en-US" dirty="0"/>
              <a:t>relationship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Cardinality</a:t>
            </a:r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b="1" dirty="0"/>
              <a:t>number of times an entity of an entity set participates in a relationship</a:t>
            </a:r>
            <a:r>
              <a:rPr lang="en-US" sz="2000" dirty="0"/>
              <a:t> set is known as cardinality.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One to one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393947" cy="4903787"/>
          </a:xfrm>
        </p:spPr>
        <p:txBody>
          <a:bodyPr/>
          <a:lstStyle/>
          <a:p>
            <a:r>
              <a:rPr lang="en-US" dirty="0"/>
              <a:t>When each entity in each entity set can take part </a:t>
            </a:r>
            <a:r>
              <a:rPr lang="en-US" b="1" dirty="0"/>
              <a:t>only once in the relationship</a:t>
            </a:r>
            <a:r>
              <a:rPr lang="en-US" dirty="0"/>
              <a:t>, the cardinality is one to one. 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47" y="2934967"/>
            <a:ext cx="5007933" cy="109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6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Many to 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744821" cy="4903787"/>
          </a:xfrm>
        </p:spPr>
        <p:txBody>
          <a:bodyPr/>
          <a:lstStyle/>
          <a:p>
            <a:r>
              <a:rPr lang="en-US" dirty="0"/>
              <a:t>When entities in one entity set </a:t>
            </a:r>
            <a:r>
              <a:rPr lang="en-US" b="1" dirty="0"/>
              <a:t>can take part only once in the relationship set and entities in other entity set can take part more than once in the relationship set,</a:t>
            </a:r>
            <a:r>
              <a:rPr lang="en-US" dirty="0"/>
              <a:t> cardinality is many to one.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/>
              <a:t>us assume that a student can take only one course but one course can be taken by many students.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the cardinality will be n to 1.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that for one course there can be n students but for one student, there will be only one course. 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79" y="4901610"/>
            <a:ext cx="4794916" cy="11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7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Many to 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479007" cy="4903787"/>
          </a:xfrm>
        </p:spPr>
        <p:txBody>
          <a:bodyPr/>
          <a:lstStyle/>
          <a:p>
            <a:r>
              <a:rPr lang="en-US" dirty="0"/>
              <a:t>When entities in all entity sets can </a:t>
            </a:r>
            <a:r>
              <a:rPr lang="en-US" b="1" dirty="0"/>
              <a:t>take part more than once in the relationship</a:t>
            </a:r>
            <a:r>
              <a:rPr lang="en-US" dirty="0"/>
              <a:t> cardinality is many to many.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/>
              <a:t>us assume that a student can take more than one course and one course can be taken by many students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So the relationship will be many to many. 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53" y="3689499"/>
            <a:ext cx="5517928" cy="144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0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xmlns="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solidFill>
                  <a:schemeClr val="tx2"/>
                </a:solidFill>
              </a:rPr>
              <a:t/>
            </a:r>
            <a:br>
              <a:rPr lang="en-US" altLang="en-US" sz="2000" b="1" dirty="0">
                <a:solidFill>
                  <a:schemeClr val="tx2"/>
                </a:solidFill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r>
              <a:rPr lang="en-US" altLang="en-US" sz="1700" b="1" dirty="0">
                <a:solidFill>
                  <a:schemeClr val="tx2"/>
                </a:solidFill>
              </a:rPr>
              <a:t/>
            </a:r>
            <a:br>
              <a:rPr lang="en-US" altLang="en-US" sz="1700" b="1" dirty="0">
                <a:solidFill>
                  <a:schemeClr val="tx2"/>
                </a:solidFill>
              </a:rPr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</a:t>
            </a:r>
            <a:r>
              <a:rPr lang="en-US" altLang="en-US" sz="1700" dirty="0" smtClean="0"/>
              <a:t>model </a:t>
            </a:r>
            <a:r>
              <a:rPr lang="en-US" altLang="en-US" sz="1700" dirty="0"/>
              <a:t>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119595</TotalTime>
  <Words>4155</Words>
  <Application>Microsoft Office PowerPoint</Application>
  <PresentationFormat>On-screen Show (4:3)</PresentationFormat>
  <Paragraphs>666</Paragraphs>
  <Slides>94</Slides>
  <Notes>81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  <vt:variant>
        <vt:lpstr>Custom Shows</vt:lpstr>
      </vt:variant>
      <vt:variant>
        <vt:i4>1</vt:i4>
      </vt:variant>
    </vt:vector>
  </HeadingPairs>
  <TitlesOfParts>
    <vt:vector size="96" baseType="lpstr"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 - student</vt:lpstr>
      <vt:lpstr>Representing Entity sets in ER Diagram</vt:lpstr>
      <vt:lpstr>Representing Relationship  Sets via ER Diagrams </vt:lpstr>
      <vt:lpstr>Attributes</vt:lpstr>
      <vt:lpstr>Key Attribute</vt:lpstr>
      <vt:lpstr>Composite Attribute</vt:lpstr>
      <vt:lpstr>Multivalued Attribute</vt:lpstr>
      <vt:lpstr>Derived Attribute</vt:lpstr>
      <vt:lpstr>The complete entity type Student with its attributes can be represented as:   </vt:lpstr>
      <vt:lpstr>Relationship Type and Relationship Set</vt:lpstr>
      <vt:lpstr>Degree of a relationship set</vt:lpstr>
      <vt:lpstr>Binary Relationship</vt:lpstr>
      <vt:lpstr>PowerPoint Presentation</vt:lpstr>
      <vt:lpstr>One to one</vt:lpstr>
      <vt:lpstr>Many to one</vt:lpstr>
      <vt:lpstr>Many to many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CBIT</cp:lastModifiedBy>
  <cp:revision>504</cp:revision>
  <cp:lastPrinted>1999-06-28T19:27:31Z</cp:lastPrinted>
  <dcterms:created xsi:type="dcterms:W3CDTF">2009-12-21T15:40:22Z</dcterms:created>
  <dcterms:modified xsi:type="dcterms:W3CDTF">2022-04-01T06:28:17Z</dcterms:modified>
</cp:coreProperties>
</file>