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PowerPoint Presentations with Jarvis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Jarvis</a:t>
            </a:r>
          </a:p>
          <a:p>
            <a:r>
              <a:t>2. Benefits of PowerPoint Presentations</a:t>
            </a:r>
          </a:p>
          <a:p>
            <a:r>
              <a:t>3. Steps to Create a PowerPoint Presentation</a:t>
            </a:r>
          </a:p>
          <a:p>
            <a:r>
              <a:t>4. Design Tips for Engaging Presentations</a:t>
            </a:r>
          </a:p>
          <a:p>
            <a:r>
              <a:t>5. Adding Multimedia to Your Presentation</a:t>
            </a:r>
          </a:p>
          <a:p>
            <a:r>
              <a:t>6. Presenting with Confidence</a:t>
            </a:r>
          </a:p>
          <a:p>
            <a:r>
              <a:t>7.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Jarvis is an AI-powered assistant that can help you create professional PowerPoint presentations.</a:t>
            </a:r>
          </a:p>
          <a:p>
            <a:r>
              <a:t>- With Jarvis, you can save time and effort by automating the process of creating slides and formatting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PowerPoint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PowerPoint presentations are an effective way to communicate ideas, data, and information.</a:t>
            </a:r>
          </a:p>
          <a:p>
            <a:r>
              <a:t>- They help in organizing content, enhancing visual appeal, and engaging the audience.</a:t>
            </a:r>
          </a:p>
          <a:p>
            <a:r>
              <a:t>- PowerPoint presentations can be easily shared and presented in various settings.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 PowerPoint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Start by planning your presentation and defining its purpose.</a:t>
            </a:r>
          </a:p>
          <a:p>
            <a:r>
              <a:t>2. Create an outline with key points and structure your content.</a:t>
            </a:r>
          </a:p>
          <a:p>
            <a:r>
              <a:t>3. Choose a suitable PowerPoint template or create a custom design.</a:t>
            </a:r>
          </a:p>
          <a:p>
            <a:r>
              <a:t>4. Add text, images, charts, and other visual elements to convey your message.</a:t>
            </a:r>
          </a:p>
          <a:p>
            <a:r>
              <a:t>5. Use animations and transitions to make your presentation dynamic.</a:t>
            </a:r>
          </a:p>
          <a:p>
            <a:r>
              <a:t>6. Review and edit your slides for clarity and coherence.</a:t>
            </a:r>
          </a:p>
          <a:p>
            <a:r>
              <a:t>7. Practice your presentation before delivering it to an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Tips for Engaging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Keep the design simple and uncluttered.</a:t>
            </a:r>
          </a:p>
          <a:p>
            <a:r>
              <a:t>- Use consistent fonts, colors, and formatting throughout the presentation.</a:t>
            </a:r>
          </a:p>
          <a:p>
            <a:r>
              <a:t>- Use high-quality images and graphics to enhance visual appeal.</a:t>
            </a:r>
          </a:p>
          <a:p>
            <a:r>
              <a:t>- Use bullet points and concise text to convey information effectively.</a:t>
            </a:r>
          </a:p>
          <a:p>
            <a:r>
              <a:t>- Incorporate white space to improve readability.</a:t>
            </a:r>
          </a:p>
          <a:p>
            <a:r>
              <a:t>- Use charts and graphs to present data in a visually appealing way.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Multimedia to Your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Jarvis allows you to easily add multimedia elements like images, videos, and audio to your slides.</a:t>
            </a:r>
          </a:p>
          <a:p>
            <a:r>
              <a:t>- Use relevant multimedia to support your content and engage the audience.</a:t>
            </a:r>
          </a:p>
          <a:p>
            <a:r>
              <a:t>- Ensure that multimedia elements are of high quality and enhance the message of your presentation.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Presenting with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Practice your presentation to become familiar with the content and flow.</a:t>
            </a:r>
          </a:p>
          <a:p>
            <a:r>
              <a:t>- Use confident body language and maintain eye contact with the audience.</a:t>
            </a:r>
          </a:p>
          <a:p>
            <a:r>
              <a:t>- Speak clearly and at an appropriate pace.</a:t>
            </a:r>
          </a:p>
          <a:p>
            <a:r>
              <a:t>- Use visual aids and gestures to emphasize key points.</a:t>
            </a:r>
          </a:p>
          <a:p>
            <a:r>
              <a:t>- Engage the audience through questions and interactive elements.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Jarvis simplifies the process of creating PowerPoint presentations.</a:t>
            </a:r>
          </a:p>
          <a:p>
            <a:r>
              <a:t>- Follow the steps outlined in this presentation to create engaging and impactful presentations.</a:t>
            </a:r>
          </a:p>
          <a:p>
            <a:r>
              <a:t>- Remember to focus on content, design, and delivery to effectively communicate your message.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