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Jarvis Care - A PowerPoint Presentation for Software Developers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Jarvis Care is a powerful tool that can significantly improve the software development process.</a:t>
            </a:r>
          </a:p>
          <a:p>
            <a:r>
              <a:t>- With its advanced features and user-friendly interface, it is a must-have for all software developers.</a:t>
            </a:r>
          </a:p>
          <a:p>
            <a:r>
              <a:t>- Start using Jarvis Care today and take your development skills to the next level.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Contact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For more information or to get started with Jarvis Care, visit our website at www.jarviscare.com.</a:t>
            </a:r>
          </a:p>
          <a:p>
            <a:r>
              <a:t>- You can also reach out to our support team at support@jarviscare.com for any inquiries or assistance.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1. Introduction to Jarvis Care</a:t>
            </a:r>
          </a:p>
          <a:p>
            <a:r>
              <a:t>2. Benefits of Jarvis Care for Software Developers</a:t>
            </a:r>
          </a:p>
          <a:p>
            <a:r>
              <a:t>3. Features of Jarvis Care</a:t>
            </a:r>
          </a:p>
          <a:p>
            <a:r>
              <a:t>4. How to Get Started with Jarvis Care</a:t>
            </a:r>
          </a:p>
          <a:p>
            <a:r>
              <a:t>5. Testimonials from Software Developers</a:t>
            </a:r>
          </a:p>
          <a:p>
            <a:r>
              <a:t>6. Pricing and Plans</a:t>
            </a:r>
          </a:p>
          <a:p>
            <a:r>
              <a:t>7. Frequently Asked Questions</a:t>
            </a:r>
          </a:p>
          <a:p>
            <a:r>
              <a:t>8. Conclusion</a:t>
            </a:r>
          </a:p>
          <a:p>
            <a:r>
              <a:t>9. Contact Information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Jarvis Care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  <a:p>
            <a:r>
              <a:t>- Jarvis Care is a comprehensive software development tool designed to enhance productivity and streamline workflows.</a:t>
            </a:r>
          </a:p>
          <a:p>
            <a:r>
              <a:t>- It offers a range of features and benefits specifically tailored for software developers.</a:t>
            </a:r>
          </a:p>
          <a:p>
            <a:r>
              <a:t>- In this presentation, we will explore how Jarvis Care can revolutionize your development process.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Jarvis Care for Software Developers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Increased efficiency and productivity through automated code generation and debugging.</a:t>
            </a:r>
          </a:p>
          <a:p>
            <a:r>
              <a:t>- Seamless collaboration and version control with team members.</a:t>
            </a:r>
          </a:p>
          <a:p>
            <a:r>
              <a:t>- Enhanced code quality and reduced errors with built-in code analysis and optimization tools.</a:t>
            </a:r>
          </a:p>
          <a:p>
            <a:r>
              <a:t>- Simplified project management with task tracking and progress monitoring.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 of Jarvis Care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Code generation and debugging tools</a:t>
            </a:r>
          </a:p>
          <a:p>
            <a:r>
              <a:t>- Collaboration and version control</a:t>
            </a:r>
          </a:p>
          <a:p>
            <a:r>
              <a:t>- Code analysis and optimization</a:t>
            </a:r>
          </a:p>
          <a:p>
            <a:r>
              <a:t>- Task tracking and progress monitoring</a:t>
            </a:r>
          </a:p>
          <a:p>
            <a:r>
              <a:t>- Integration with popular development environments</a:t>
            </a:r>
          </a:p>
          <a:p>
            <a:r>
              <a:t>- Customizable templates and libraries</a:t>
            </a:r>
          </a:p>
          <a:p>
            <a:r>
              <a:t>- Real-time code documentation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to Get Started with Jarvis Care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  <a:p>
            <a:r>
              <a:t>- Sign up for a Jarvis Care account on our website.</a:t>
            </a:r>
          </a:p>
          <a:p>
            <a:r>
              <a:t>- Download and install the Jarvis Care software.</a:t>
            </a:r>
          </a:p>
          <a:p>
            <a:r>
              <a:t>- Connect your development environment to Jarvis Care.</a:t>
            </a:r>
          </a:p>
          <a:p>
            <a:r>
              <a:t>- Explore the various features and customize your settings.</a:t>
            </a:r>
          </a:p>
          <a:p>
            <a:r>
              <a:t>- Start using Jarvis Care to streamline your development process.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Testimonials from Software Developers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"Jarvis Care has revolutionized the way I develop software. It has saved me countless hours and improved the quality of my code." - John Doe, Senior Software Engineer</a:t>
            </a:r>
          </a:p>
          <a:p>
            <a:r>
              <a:t>- "I highly recommend Jarvis Care to all software developers. It's a game-changer!" - Jane Smith, Software Developer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Pricing and Plans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Jarvis Care offers flexible pricing plans to suit the needs of individual developers and teams.</a:t>
            </a:r>
          </a:p>
          <a:p>
            <a:r>
              <a:t>- Visit our website to view the different plans and choose the one that best fits your requirements.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Frequently Asked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Q: Is Jarvis Care compatible with all programming languages?</a:t>
            </a:r>
          </a:p>
          <a:p>
            <a:r>
              <a:t>A: Yes, Jarvis Care supports a wide range of programming languages.</a:t>
            </a:r>
          </a:p>
          <a:p>
            <a:r>
              <a:t>- Q: Can I use Jarvis Care with my existing development tools?</a:t>
            </a:r>
          </a:p>
          <a:p>
            <a:r>
              <a:t>A: Yes, Jarvis Care seamlessly integrates with popular development environments.</a:t>
            </a:r>
          </a:p>
          <a:p>
            <a:r>
              <a:t>- Q: Is there a free trial available?</a:t>
            </a:r>
          </a:p>
          <a:p>
            <a:r>
              <a:t>A: Yes, we offer a free trial period for you to experience the benefits of Jarvis Care.</a:t>
            </a:r>
          </a:p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sch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3" baseType="lpstr">
      <vt:lpstr>Arial</vt:lpstr>
      <vt:lpstr>Garamond</vt:lpstr>
      <vt:lpstr>Organisch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Käch, Timon</dc:creator>
  <cp:lastModifiedBy>Käch, Timon</cp:lastModifiedBy>
  <cp:revision>1</cp:revision>
  <dcterms:created xsi:type="dcterms:W3CDTF">2023-03-07T12:04:32Z</dcterms:created>
  <dcterms:modified xsi:type="dcterms:W3CDTF">2023-03-07T12:04:45Z</dcterms:modified>
</cp:coreProperties>
</file>