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Jarvis - 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Data with Pie Charts in Jarvis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Identify patterns and trends in the data.</a:t>
            </a:r>
          </a:p>
          <a:p>
            <a:r>
              <a:t>2. Compare proportions between different categories.</a:t>
            </a:r>
          </a:p>
          <a:p>
            <a:r>
              <a:t>3. Analyze data distribution and identify outliers.</a:t>
            </a:r>
          </a:p>
          <a:p>
            <a:r>
              <a:t>4. Use tooltips and labels to provide additional information.</a:t>
            </a:r>
          </a:p>
          <a:p>
            <a:r>
              <a:t>5. Export or share the pie chart for further analysis or presentation.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 summary, Jarvis is an AI-powered assistant that simplifies the process of creating, customizing, and analyzing pie charts. With its user-friendly interface and powerful features, Jarvis empowers users to effectively communicate data insights and make data-driven decisions.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Jarvis</a:t>
            </a:r>
          </a:p>
          <a:p>
            <a:r>
              <a:t>2. Features of Jarvis</a:t>
            </a:r>
          </a:p>
          <a:p>
            <a:r>
              <a:t>3. Benefits of Using Jarvis</a:t>
            </a:r>
          </a:p>
          <a:p>
            <a:r>
              <a:t>4. How Jarvis Works</a:t>
            </a:r>
          </a:p>
          <a:p>
            <a:r>
              <a:t>5. Pie Chart - An Overview</a:t>
            </a:r>
          </a:p>
          <a:p>
            <a:r>
              <a:t>6. Creating a Pie Chart in Jarvis</a:t>
            </a:r>
          </a:p>
          <a:p>
            <a:r>
              <a:t>7. Customizing Pie Charts in Jarvis</a:t>
            </a:r>
          </a:p>
          <a:p>
            <a:r>
              <a:t>8. Analyzing Data with Pie Charts in Jarvis</a:t>
            </a:r>
          </a:p>
          <a:p>
            <a:r>
              <a:t>9.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Jarvis is an advanced AI-powered assistant that helps users with various tasks, including data visualization. In this presentation, we will explore how Jarvis can create and customize pie charts for effective data representation.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Natural Language Processing (NLP) capabilities</a:t>
            </a:r>
          </a:p>
          <a:p>
            <a:r>
              <a:t>- Data analysis and visualization tools</a:t>
            </a:r>
          </a:p>
          <a:p>
            <a:r>
              <a:t>- User-friendly interface</a:t>
            </a:r>
          </a:p>
          <a:p>
            <a:r>
              <a:t>- Integration with popular data sources</a:t>
            </a:r>
          </a:p>
          <a:p>
            <a:r>
              <a:t>- Real-time collaboration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Saves time and effort in creating visually appealing pie charts</a:t>
            </a:r>
          </a:p>
          <a:p>
            <a:r>
              <a:t>- Simplifies complex data into easily understandable visuals</a:t>
            </a:r>
          </a:p>
          <a:p>
            <a:r>
              <a:t>- Enables data-driven decision making</a:t>
            </a:r>
          </a:p>
          <a:p>
            <a:r>
              <a:t>- Facilitates effective communication of insights</a:t>
            </a:r>
          </a:p>
          <a:p>
            <a:r>
              <a:t>- Enhances productivity and efficiency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Jarvis Works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Jarvis utilizes advanced algorithms and machine learning techniques to analyze data and generate accurate pie charts. It understands user commands through NLP and provides intuitive options for customization and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-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pie chart is a circular statistical graphic that is divided into slices to represent data proportions. It is commonly used to visualize categorical data and show the relative sizes of different categories.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Pie Chart in Jarvis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Import or input data into Jarvis.</a:t>
            </a:r>
          </a:p>
          <a:p>
            <a:r>
              <a:t>2. Select the pie chart option from the visualization menu.</a:t>
            </a:r>
          </a:p>
          <a:p>
            <a:r>
              <a:t>3. Choose the relevant data columns for the chart.</a:t>
            </a:r>
          </a:p>
          <a:p>
            <a:r>
              <a:t>4. Customize the chart appearance, labels, and colors.</a:t>
            </a:r>
          </a:p>
          <a:p>
            <a:r>
              <a:t>5. Generate the pie chart with a single click.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Pie Charts in Jarvis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Adjust slice sizes and proportions.</a:t>
            </a:r>
          </a:p>
          <a:p>
            <a:r>
              <a:t>2. Add labels and tooltips for better understanding.</a:t>
            </a:r>
          </a:p>
          <a:p>
            <a:r>
              <a:t>3. Change colors and styles to match your preferences.</a:t>
            </a:r>
          </a:p>
          <a:p>
            <a:r>
              <a:t>4. Explode or highlight specific slices for emphasis.</a:t>
            </a:r>
          </a:p>
          <a:p>
            <a:r>
              <a:t>5. Apply themes and templates for consistent branding.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