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de-DE"/>
              <a:t>Mastertitelformat bearbeiten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‹Nr.›</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de-DE"/>
              <a:t>Mastertitelformat bearbeiten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de-DE"/>
              <a:t>Mastertitelformat bearbeiten</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de-DE"/>
              <a:t>Mastertitelformat bearbeiten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de-DE"/>
              <a:t>Mastertitelformat bearbeiten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de-DE"/>
              <a:t>Mastertitelformat bearbeiten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dirty="0"/>
              <a:pPr/>
              <a:t>3/7/2023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Suggested Final Year Project Ideas</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lstStyle/>
          <a:p/>
          <a:p>
            <a:r>
              <a:t>1. Introduction</a:t>
            </a:r>
          </a:p>
          <a:p>
            <a:r>
              <a:t>2. Importance of Final Year Projects</a:t>
            </a:r>
          </a:p>
          <a:p>
            <a:r>
              <a:t>3. Criteria for Selecting a Project</a:t>
            </a:r>
          </a:p>
          <a:p>
            <a:r>
              <a:t>4. Suggested Project Ideas</a:t>
            </a:r>
          </a:p>
          <a:p>
            <a:r>
              <a:t>5.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aims to provide you with some exciting and innovative project ideas for your final year. These ideas are carefully curated to help you make an informed decision and excel in your academic journey.</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Final Year Projects</a:t>
            </a:r>
          </a:p>
        </p:txBody>
      </p:sp>
      <p:sp>
        <p:nvSpPr>
          <p:cNvPr id="3" name="Content Placeholder 2"/>
          <p:cNvSpPr>
            <a:spLocks noGrp="1"/>
          </p:cNvSpPr>
          <p:nvPr>
            <p:ph idx="1"/>
          </p:nvPr>
        </p:nvSpPr>
        <p:spPr/>
        <p:txBody>
          <a:bodyPr/>
          <a:lstStyle/>
          <a:p>
            <a:r>
              <a:t>Final year projects play a crucial role in showcasing your skills and knowledge acquired throughout your academic journey. They provide an opportunity to apply theoretical concepts to real-world problems, enhance problem-solving abilities, and demonstrate your readiness for the industry.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Criteria for Selecting a Project</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r>
              <a:t>When selecting a final year project, consider the following criteria:</a:t>
            </a:r>
          </a:p>
          <a:p>
            <a:r>
              <a:t>1. Alignment with your interests and career goals</a:t>
            </a:r>
          </a:p>
          <a:p>
            <a:r>
              <a:t>2. Feasibility within the given timeframe and resources</a:t>
            </a:r>
          </a:p>
          <a:p>
            <a:r>
              <a:t>3. Relevance to current industry trends</a:t>
            </a:r>
          </a:p>
          <a:p>
            <a:r>
              <a:t>4. Potential for innovation and impact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Suggested Project Ideas</a:t>
            </a:r>
          </a:p>
        </p:txBody>
      </p:sp>
      <p:sp>
        <p:nvSpPr>
          <p:cNvPr id="3" name="Content Placeholder 2"/>
          <p:cNvSpPr>
            <a:spLocks noGrp="1"/>
          </p:cNvSpPr>
          <p:nvPr>
            <p:ph idx="1"/>
          </p:nvPr>
        </p:nvSpPr>
        <p:spPr/>
        <p:txBody>
          <a:bodyPr/>
          <a:lstStyle/>
          <a:p/>
          <a:p>
            <a:r>
              <a:t>1. Smart Home Automation System</a:t>
            </a:r>
          </a:p>
          <a:p>
            <a:r>
              <a:t>2. Artificial Intelligence-based Chatbot</a:t>
            </a:r>
          </a:p>
          <a:p>
            <a:r>
              <a:t>3. Internet of Things (IoT) for Healthcare Monitoring</a:t>
            </a:r>
          </a:p>
          <a:p>
            <a:r>
              <a:t>4. Augmented Reality (AR) for Education</a:t>
            </a:r>
          </a:p>
          <a:p>
            <a:r>
              <a:t>5. Blockchain-based Supply Chain Management</a:t>
            </a:r>
          </a:p>
          <a:p>
            <a:r>
              <a:t>6. Predictive Maintenance using Machine Learning</a:t>
            </a:r>
          </a:p>
          <a:p>
            <a:r>
              <a:t>7. Cybersecurity for Internet of Things (IoT) Devices</a:t>
            </a:r>
          </a:p>
          <a:p>
            <a:r>
              <a:t>8. Renewable Energy Management System</a:t>
            </a:r>
          </a:p>
          <a:p>
            <a:r>
              <a:t>9. Data Analytics for Business Intelligence</a:t>
            </a:r>
          </a:p>
        </p:txBody>
      </p:sp>
      <p:sp>
        <p:nvSpPr>
          <p:cNvPr id="4" name="Text Placeholder 3"/>
          <p:cNvSpPr>
            <a:spLocks noGrp="1"/>
          </p:cNvSpPr>
          <p:nvPr>
            <p:ph type="body" idx="2" sz="half"/>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Suggested Project Ideas (continued)</a:t>
            </a:r>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a:p>
            <a:r>
              <a:t>10. Computer Vision-based Object Recognition</a:t>
            </a:r>
          </a:p>
          <a:p>
            <a:r>
              <a:t>11. Natural Language Processing for Sentiment Analysis</a:t>
            </a:r>
          </a:p>
          <a:p>
            <a:r>
              <a:t>12. Robotics for Industrial Automation</a:t>
            </a:r>
          </a:p>
          <a:p>
            <a:r>
              <a:t>13. Virtual Reality (VR) for Training and Simulation</a:t>
            </a:r>
          </a:p>
          <a:p>
            <a:r>
              <a:t>14. E-commerce Recommendation System</a:t>
            </a:r>
          </a:p>
          <a:p>
            <a:r>
              <a:t>15. Big Data Analytics for Social Media</a:t>
            </a:r>
          </a:p>
          <a:p>
            <a:r>
              <a:t>16. Autonomous Vehicle Navigation System</a:t>
            </a:r>
          </a:p>
          <a:p>
            <a:r>
              <a:t>17. Smart Farming using Internet of Things (IoT)</a:t>
            </a:r>
          </a:p>
          <a:p>
            <a:r>
              <a:t>18. Mobile Application for Health Monitoring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conclusion, these suggested project ideas cover a wide range of domains and technologies, providing you with ample opportunities to explore and excel in your final year. Remember to choose a project that aligns with your interests and career aspirations, and don't hesitate to seek guidance from your mentors and professors.</a:t>
            </a:r>
          </a:p>
        </p:txBody>
      </p:sp>
      <p:sp>
        <p:nvSpPr>
          <p:cNvPr id="4" name="Text Placeholder 3"/>
          <p:cNvSpPr>
            <a:spLocks noGrp="1"/>
          </p:cNvSpPr>
          <p:nvPr>
            <p:ph type="body" idx="2" sz="half"/>
          </p:nvPr>
        </p:nvSpPr>
        <p:spPr/>
        <p:txBody>
          <a:bodyPr/>
          <a:lstStyle/>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sch">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0</TotalTime>
  <Words>0</Words>
  <Application>Microsoft Office PowerPoint</Application>
  <PresentationFormat>Breitbild</PresentationFormat>
  <Paragraphs>0</Paragraphs>
  <Slides>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0</vt:i4>
      </vt:variant>
    </vt:vector>
  </HeadingPairs>
  <TitlesOfParts>
    <vt:vector size="3" baseType="lpstr">
      <vt:lpstr>Arial</vt:lpstr>
      <vt:lpstr>Garamond</vt:lpstr>
      <vt:lpstr>Organisch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Käch, Timon</dc:creator>
  <cp:lastModifiedBy>Käch, Timon</cp:lastModifiedBy>
  <cp:revision>1</cp:revision>
  <dcterms:created xsi:type="dcterms:W3CDTF">2023-03-07T12:04:32Z</dcterms:created>
  <dcterms:modified xsi:type="dcterms:W3CDTF">2023-03-07T12:04:45Z</dcterms:modified>
</cp:coreProperties>
</file>