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Tom and Jerry: A Classic Cartoon Duo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Insert references here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1. Introduction</a:t>
            </a:r>
          </a:p>
          <a:p>
            <a:r>
              <a:t>2. The Creation of Tom and Jerry</a:t>
            </a:r>
          </a:p>
          <a:p>
            <a:r>
              <a:t>3. Characters and Storyline</a:t>
            </a:r>
          </a:p>
          <a:p>
            <a:r>
              <a:t>4. Popularity and Impact</a:t>
            </a:r>
          </a:p>
          <a:p>
            <a:r>
              <a:t>5. Evolution of Tom and Jerry</a:t>
            </a:r>
          </a:p>
          <a:p>
            <a:r>
              <a:t>6. Fun Facts</a:t>
            </a:r>
          </a:p>
          <a:p>
            <a:r>
              <a:t>7. Conclusion</a:t>
            </a:r>
          </a:p>
          <a:p>
            <a:r>
              <a:t>8. References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  <a:p>
            <a:r>
              <a:t>- Tom and Jerry is a beloved animated series that has entertained audiences for decades.</a:t>
            </a:r>
          </a:p>
          <a:p>
            <a:r>
              <a:t>- This presentation explores the creation, characters, popularity, and evolution of Tom and Jerry.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Creation of Tom and Jerry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Tom and Jerry was created by William Hanna and Joseph Barbera in 1940.</a:t>
            </a:r>
          </a:p>
          <a:p>
            <a:r>
              <a:t>- The duo made their debut in the short film "Puss Gets the Boot."</a:t>
            </a:r>
          </a:p>
          <a:p>
            <a:r>
              <a:t>- The series was initially named "Jasper and Jinx" but was later changed to Tom and Jerry.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Characters and Storyline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Tom, the cat, and Jerry, the mouse, are the main characters.</a:t>
            </a:r>
          </a:p>
          <a:p>
            <a:r>
              <a:t>- The series revolves around their comedic and often chaotic interactions.</a:t>
            </a:r>
          </a:p>
          <a:p>
            <a:r>
              <a:t>- Each episode features Tom attempting to catch Jerry, leading to hilarious and inventive chase sequences.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Popularity and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Tom and Jerry quickly gained popularity and became one of the most successful animated series of all time.</a:t>
            </a:r>
          </a:p>
          <a:p>
            <a:r>
              <a:t>- The show won seven Academy Awards for Best Animated Short Film.</a:t>
            </a:r>
          </a:p>
          <a:p>
            <a:r>
              <a:t>- It has influenced countless animators and remains a cultural icon.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Evolution of Tom and Jerry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  <a:p>
            <a:r>
              <a:t>- Over the years, Tom and Jerry underwent some changes in animation style and storytelling.</a:t>
            </a:r>
          </a:p>
          <a:p>
            <a:r>
              <a:t>- The original series produced by Hanna-Barbera ended in 1958, but the characters continued to appear in various adaptations and spin-offs.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 Facts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Tom and Jerry have appeared in over 160 short films.</a:t>
            </a:r>
          </a:p>
          <a:p>
            <a:r>
              <a:t>- The characters have also starred in feature-length films and television shows.</a:t>
            </a:r>
          </a:p>
          <a:p>
            <a:r>
              <a:t>- Despite their constant rivalry, Tom and Jerry have occasionally teamed up against common enemies.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  <a:p>
            <a:r>
              <a:t>- Tom and Jerry have captured the hearts of audiences worldwide with their timeless humor and memorable antics.</a:t>
            </a:r>
          </a:p>
          <a:p>
            <a:r>
              <a:t>- The series continues to entertain new generations, ensuring its enduring legacy.</a:t>
            </a:r>
          </a:p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sch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3" baseType="lpstr">
      <vt:lpstr>Arial</vt:lpstr>
      <vt:lpstr>Garamond</vt:lpstr>
      <vt:lpstr>Organisch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Käch, Timon</dc:creator>
  <cp:lastModifiedBy>Käch, Timon</cp:lastModifiedBy>
  <cp:revision>1</cp:revision>
  <dcterms:created xsi:type="dcterms:W3CDTF">2023-03-07T12:04:32Z</dcterms:created>
  <dcterms:modified xsi:type="dcterms:W3CDTF">2023-03-07T12:04:45Z</dcterms:modified>
</cp:coreProperties>
</file>