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CPU and Computer: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summarizes the key points discussed throughout the presentation and emphasizes the significance of CPUs and computers in our lives.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lists the references used in creating this presentation, providing sources for further exploration.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summary, this presentation provided an overview of CPUs and computers, covering their components, types, performance metrics, architecture, cooling, future trends, and concluding with their importance in our daily lives.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CPU and Computer</a:t>
            </a:r>
          </a:p>
          <a:p>
            <a:r>
              <a:t>2. Components of a CPU</a:t>
            </a:r>
          </a:p>
          <a:p>
            <a:r>
              <a:t>3. Types of CPUs</a:t>
            </a:r>
          </a:p>
          <a:p>
            <a:r>
              <a:t>4. CPU Performance Metrics</a:t>
            </a:r>
          </a:p>
          <a:p>
            <a:r>
              <a:t>5. Computer Architecture</a:t>
            </a:r>
          </a:p>
          <a:p>
            <a:r>
              <a:t>6. CPU Cooling and Overclocking</a:t>
            </a:r>
          </a:p>
          <a:p>
            <a:r>
              <a:t>7. Future Trends in CPU Technology</a:t>
            </a:r>
          </a:p>
          <a:p>
            <a:r>
              <a:t>8. Conclusion</a:t>
            </a:r>
          </a:p>
          <a:p>
            <a:r>
              <a:t>9.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CPU and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provides an introduction to CPUs and computers, highlighting their importance in modern technology and daily life.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discusses the key components of a CPU, including the control unit, arithmetic logic unit, registers, and cache memory.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CPUs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This slide explores different types of CPUs, such as Central Processing Units (CPUs), Graphics Processing Units (GPUs), and Application-Specific Integrated Circuits (ASICs).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explains various performance metrics used to evaluate CPUs, including clock speed, cache size, and instructions per cycle (IPC).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delves into computer architecture, discussing concepts like von Neumann architecture, pipelining, and parallel processing.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Cooling and Overclocking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covers the importance of CPU cooling and the concept of overclocking, including its benefits and risks.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CPU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This slide explores emerging trends in CPU technology, such as quantum computing, neuromorphic computing, and advancements in multi-core processors.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