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PowerPoint Presentation with Jarvis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a Successful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Keep your slides concise and focused.</a:t>
            </a:r>
          </a:p>
          <a:p>
            <a:r>
              <a:t>- Use visuals to support your message.</a:t>
            </a:r>
          </a:p>
          <a:p>
            <a:r>
              <a:t>- Speak clearly and confidently.</a:t>
            </a:r>
          </a:p>
          <a:p>
            <a:r>
              <a:t>- Engage with your audience through questions and discussions.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a PowerPoint presentation with Jarvis is a simple and efficient way to create visually appealing and engaging presentations. Start using Jarvis today and take your presentations to the next level!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explored the process of creating a PowerPoint presentation with Jarvis. We discussed the benefits of using Jarvis, getting started, designing slides, adding content, enhancing with multimedia, presenting, and shared tips for a successful presentation.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PowerPoint</a:t>
            </a:r>
          </a:p>
          <a:p>
            <a:r>
              <a:t>2. Benefits of Using Jarvis for PowerPoint Creation</a:t>
            </a:r>
          </a:p>
          <a:p>
            <a:r>
              <a:t>3. Getting Started with Jarvis</a:t>
            </a:r>
          </a:p>
          <a:p>
            <a:r>
              <a:t>4. Designing Your Slides</a:t>
            </a:r>
          </a:p>
          <a:p>
            <a:r>
              <a:t>5. Adding Content to Your Slides</a:t>
            </a:r>
          </a:p>
          <a:p>
            <a:r>
              <a:t>6. Enhancing Your Presentation with Multimedia</a:t>
            </a:r>
          </a:p>
          <a:p>
            <a:r>
              <a:t>7. Presenting Your Slides</a:t>
            </a:r>
          </a:p>
          <a:p>
            <a:r>
              <a:t>8. Tips for a Successful Presentation</a:t>
            </a:r>
          </a:p>
          <a:p>
            <a:r>
              <a:t>9.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PowerPoint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PowerPoint is a powerful tool for creating visually appealing presentations. With Jarvis, you can take your presentations to the next level.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Jarvis for PowerPoint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Time-saving: Jarvis automates the process of creating slides, saving you valuable time.</a:t>
            </a:r>
          </a:p>
          <a:p>
            <a:r>
              <a:t>- Professional designs: Jarvis offers a wide range of professionally designed templates to choose from.</a:t>
            </a:r>
          </a:p>
          <a:p>
            <a:r>
              <a:t>- Easy customization: You can easily customize the templates to match your branding and style.</a:t>
            </a:r>
          </a:p>
          <a:p>
            <a:r>
              <a:t>- Intelligent content suggestions: Jarvis provides intelligent suggestions for slide content, making it easier to create engaging presentations.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Jarvis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Sign up for a Jarvis account.</a:t>
            </a:r>
          </a:p>
          <a:p>
            <a:r>
              <a:t>2. Access the PowerPoint feature.</a:t>
            </a:r>
          </a:p>
          <a:p>
            <a:r>
              <a:t>3. Choose a template or start from scratch.</a:t>
            </a:r>
          </a:p>
          <a:p>
            <a:r>
              <a:t>4. Customize the design and layout of your slides.</a:t>
            </a:r>
          </a:p>
          <a:p>
            <a:r>
              <a:t>5. Save your 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Your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Use a consistent color scheme and font throughout your presentation.</a:t>
            </a:r>
          </a:p>
          <a:p>
            <a:r>
              <a:t>- Keep the design clean and uncluttered.</a:t>
            </a:r>
          </a:p>
          <a:p>
            <a:r>
              <a:t>- Use visuals, such as images and icons, to enhance your message.</a:t>
            </a:r>
          </a:p>
          <a:p>
            <a:r>
              <a:t>- Use appropriate slide transitions and animations sparingly.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Content to Your Slides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Use concise and clear text.</a:t>
            </a:r>
          </a:p>
          <a:p>
            <a:r>
              <a:t>- Use bullet points or numbered lists to organize information.</a:t>
            </a:r>
          </a:p>
          <a:p>
            <a:r>
              <a:t>- Include relevant images, charts, and graphs to support your content.</a:t>
            </a:r>
          </a:p>
          <a:p>
            <a:r>
              <a:t>- Use headers and subheaders to structure your slides.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Your Presentation with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Embed videos to demonstrate concepts or showcase products.</a:t>
            </a:r>
          </a:p>
          <a:p>
            <a:r>
              <a:t>- Add audio files for narration or background music.</a:t>
            </a:r>
          </a:p>
          <a:p>
            <a:r>
              <a:t>- Use animations and slide timings to create engaging presentations.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Presenting Your Slides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Practice your presentation to ensure a smooth delivery.</a:t>
            </a:r>
          </a:p>
          <a:p>
            <a:r>
              <a:t>- Use presenter view to see your notes and upcoming slides.</a:t>
            </a:r>
          </a:p>
          <a:p>
            <a:r>
              <a:t>- Engage with your audience and maintain eye contact.</a:t>
            </a:r>
          </a:p>
          <a:p>
            <a:r>
              <a:t>- Use a laser pointer or highlighter tool to draw attention to specific areas.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