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Creating PowerPoint Presentations on CPU with Jarvis</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r>
              <a:t>1. Introduction to Jarvis</a:t>
            </a:r>
          </a:p>
          <a:p>
            <a:r>
              <a:t>2. Benefits of Creating PowerPoint Presentations on CPU</a:t>
            </a:r>
          </a:p>
          <a:p>
            <a:r>
              <a:t>3. Steps to Create PowerPoint Presentations on CPU</a:t>
            </a:r>
          </a:p>
          <a:p>
            <a:r>
              <a:t>4. Tips for Optimizing CPU Performance</a:t>
            </a:r>
          </a:p>
          <a:p>
            <a:r>
              <a:t>5. 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Jarvis</a:t>
            </a:r>
          </a:p>
        </p:txBody>
      </p:sp>
      <p:sp>
        <p:nvSpPr>
          <p:cNvPr id="3" name="Content Placeholder 2"/>
          <p:cNvSpPr>
            <a:spLocks noGrp="1"/>
          </p:cNvSpPr>
          <p:nvPr>
            <p:ph idx="1"/>
          </p:nvPr>
        </p:nvSpPr>
        <p:spPr/>
        <p:txBody>
          <a:bodyPr/>
          <a:lstStyle/>
          <a:p/>
          <a:p>
            <a:r>
              <a:t>Jarvis is an advanced AI-powered assistant that can help you create stunning PowerPoint presentations efficiently and effectively.</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Benefits of Creating PowerPoint Presentations on CPU</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Creating PowerPoint presentations on CPU offers several advantages, including:</a:t>
            </a:r>
          </a:p>
          <a:p>
            <a:r>
              <a:t>- Faster processing speed</a:t>
            </a:r>
          </a:p>
          <a:p>
            <a:r>
              <a:t>- Enhanced performance and stability</a:t>
            </a:r>
          </a:p>
          <a:p>
            <a:r>
              <a:t>- Ability to handle complex tasks and large files</a:t>
            </a:r>
          </a:p>
          <a:p>
            <a:r>
              <a:t>- Improved multitasking capabilities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Steps to Create PowerPoint Presentations on CPU</a:t>
            </a:r>
          </a:p>
        </p:txBody>
      </p:sp>
      <p:sp>
        <p:nvSpPr>
          <p:cNvPr id="3" name="Content Placeholder 2"/>
          <p:cNvSpPr>
            <a:spLocks noGrp="1"/>
          </p:cNvSpPr>
          <p:nvPr>
            <p:ph idx="1"/>
          </p:nvPr>
        </p:nvSpPr>
        <p:spPr/>
        <p:txBody>
          <a:bodyPr/>
          <a:lstStyle/>
          <a:p/>
          <a:p>
            <a:r>
              <a:t>1. Open PowerPoint on your computer.</a:t>
            </a:r>
          </a:p>
          <a:p>
            <a:r>
              <a:t>2. Choose a template or start with a blank slide.</a:t>
            </a:r>
          </a:p>
          <a:p>
            <a:r>
              <a:t>3. Add text, images, and other multimedia elements.</a:t>
            </a:r>
          </a:p>
          <a:p>
            <a:r>
              <a:t>4. Customize the design and layout.</a:t>
            </a:r>
          </a:p>
          <a:p>
            <a:r>
              <a:t>5. Use animations and transitions to enhance visual appeal.</a:t>
            </a:r>
          </a:p>
          <a:p>
            <a:r>
              <a:t>6. Review and edit your presentation.</a:t>
            </a:r>
          </a:p>
          <a:p>
            <a:r>
              <a:t>7. Save and share your PowerPoint presentation.</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Tips for Optimizing CPU Performance</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To optimize CPU performance while creating PowerPoint presentations, consider the following tips:</a:t>
            </a:r>
          </a:p>
          <a:p>
            <a:r>
              <a:t>- Close unnecessary applications and processes.</a:t>
            </a:r>
          </a:p>
          <a:p>
            <a:r>
              <a:t>- Keep your computer's operating system and PowerPoint software up to date.</a:t>
            </a:r>
          </a:p>
          <a:p>
            <a:r>
              <a:t>- Use high-performance power settings.</a:t>
            </a:r>
          </a:p>
          <a:p>
            <a:r>
              <a:t>- Avoid running resource-intensive tasks simultaneously.</a:t>
            </a:r>
          </a:p>
          <a:p>
            <a:r>
              <a:t>- Clear temporary files and optimize storage space.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p>
            <a:r>
              <a:t>Creating PowerPoint presentations on CPU with the assistance of Jarvis can significantly improve your productivity and presentation quality. By leveraging the power of your computer's CPU, you can create visually appealing and engaging presentations efficiently.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p>
            <a:r>
              <a:t>In this presentation, we explored the benefits of creating PowerPoint presentations on CPU, discussed the steps involved, and provided tips for optimizing CPU performance. Leveraging Jarvis's capabilities, you can create impressive presentations that captivate your audience.</a:t>
            </a:r>
          </a:p>
        </p:txBody>
      </p:sp>
      <p:sp>
        <p:nvSpPr>
          <p:cNvPr id="4" name="Text Placeholder 3"/>
          <p:cNvSpPr>
            <a:spLocks noGrp="1"/>
          </p:cNvSpPr>
          <p:nvPr>
            <p:ph type="body" idx="2" sz="half"/>
          </p:nvPr>
        </p:nvSpPr>
        <p:spPr/>
        <p:txBody>
          <a:bodyPr/>
          <a:lstStyle/>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