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PowerPoint Presentation on CPU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CPU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Shrinking transistor size for increased efficiency</a:t>
            </a:r>
          </a:p>
          <a:p>
            <a:r>
              <a:t>- More cores for parallel processing</a:t>
            </a:r>
          </a:p>
          <a:p>
            <a:r>
              <a:t>- Integration of CPU and GPU for improved graphics performance</a:t>
            </a:r>
          </a:p>
          <a:p>
            <a:r>
              <a:t>- Advancements in quantum computing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CPU is the central processing unit of a computer system</a:t>
            </a:r>
          </a:p>
          <a:p>
            <a:r>
              <a:t>- It consists of components like the control unit, ALU, registers, and cache memory</a:t>
            </a:r>
          </a:p>
          <a:p>
            <a:r>
              <a:t>- CPU performance is measured by clock speed, IPC, cache size, and TDP</a:t>
            </a:r>
          </a:p>
          <a:p>
            <a:r>
              <a:t>- CPU technology has evolved through generations, with future trends focusing on efficiency and parallel processing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Introduction to CPU</a:t>
            </a:r>
          </a:p>
          <a:p>
            <a:r>
              <a:t>2. Components of a CPU</a:t>
            </a:r>
          </a:p>
          <a:p>
            <a:r>
              <a:t>3. CPU Architecture</a:t>
            </a:r>
          </a:p>
          <a:p>
            <a:r>
              <a:t>4. CPU Performance Metrics</a:t>
            </a:r>
          </a:p>
          <a:p>
            <a:r>
              <a:t>5. CPU Generations</a:t>
            </a:r>
          </a:p>
          <a:p>
            <a:r>
              <a:t>6. CPU Cooling Techniques</a:t>
            </a:r>
          </a:p>
          <a:p>
            <a:r>
              <a:t>7. CPU Overclocking</a:t>
            </a:r>
          </a:p>
          <a:p>
            <a:r>
              <a:t>8. Future Trends in CPU Technology</a:t>
            </a:r>
          </a:p>
          <a:p>
            <a:r>
              <a:t>9.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CPU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CPU stands for Central Processing Unit</a:t>
            </a:r>
          </a:p>
          <a:p>
            <a:r>
              <a:t>- It is the brain of a computer system</a:t>
            </a:r>
          </a:p>
          <a:p>
            <a:r>
              <a:t>- Responsible for executing instructions and performing calculations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of a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Control Unit: Manages the execution of instructions</a:t>
            </a:r>
          </a:p>
          <a:p>
            <a:r>
              <a:t>- Arithmetic Logic Unit (ALU): Performs mathematical and logical operations</a:t>
            </a:r>
          </a:p>
          <a:p>
            <a:r>
              <a:t>- Registers: Temporary storage for data and instructions</a:t>
            </a:r>
          </a:p>
          <a:p>
            <a:r>
              <a:t>- Cache Memory: High-speed memory for frequently accessed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CPU Architecture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Von Neumann Architecture: Separate memory for data and instructions</a:t>
            </a:r>
          </a:p>
          <a:p>
            <a:r>
              <a:t>- Harvard Architecture: Separate memory for data and instructions, allowing simultaneous access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CPU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Clock Speed: Number of cycles per second</a:t>
            </a:r>
          </a:p>
          <a:p>
            <a:r>
              <a:t>- Instructions Per Cycle (IPC): Number of instructions executed per cycle</a:t>
            </a:r>
          </a:p>
          <a:p>
            <a:r>
              <a:t>- Cache Size: Amount of data that can be stored in cache</a:t>
            </a:r>
          </a:p>
          <a:p>
            <a:r>
              <a:t>- Thermal Design Power (TDP): Maximum amount of heat generated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CPU Generations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- 1st Generation: Vacuum tubes</a:t>
            </a:r>
          </a:p>
          <a:p>
            <a:r>
              <a:t>- 2nd Generation: Transistors</a:t>
            </a:r>
          </a:p>
          <a:p>
            <a:r>
              <a:t>- 3rd Generation: Integrated circuits</a:t>
            </a:r>
          </a:p>
          <a:p>
            <a:r>
              <a:t>- 4th Generation: Microprocessors</a:t>
            </a:r>
          </a:p>
          <a:p>
            <a:r>
              <a:t>- 5th Generation: Multi-core processors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CPU Cooling Techniques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Heat Sink: Absorbs and dissipates heat</a:t>
            </a:r>
          </a:p>
          <a:p>
            <a:r>
              <a:t>- Thermal Paste: Improves heat transfer between CPU and heat sink</a:t>
            </a:r>
          </a:p>
          <a:p>
            <a:r>
              <a:t>- Liquid Cooling: Uses liquid to cool the CPU</a:t>
            </a:r>
          </a:p>
          <a:p>
            <a:r>
              <a:t>- Phase-Change Cooling: Uses refrigeration to cool the CPU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CPU Overclocking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Increasing the clock speed of the CPU for higher performance</a:t>
            </a:r>
          </a:p>
          <a:p>
            <a:r>
              <a:t>- Can lead to increased heat generation and reduced lifespan</a:t>
            </a:r>
          </a:p>
          <a:p>
            <a:r>
              <a:t>- Requires proper cooling and voltage adjustments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