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Jarvis - The Intelligent Virtual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Jarvis is a powerful virtual assistant that revolutionizes the way we interact with technology. With its advanced features and benefits, Jarvis has the potential to transform various aspects of our lives.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Reference 1</a:t>
            </a:r>
          </a:p>
          <a:p>
            <a:r>
              <a:t>- Reference 2</a:t>
            </a:r>
          </a:p>
          <a:p>
            <a:r>
              <a:t>- Reference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Jarvis</a:t>
            </a:r>
          </a:p>
          <a:p>
            <a:r>
              <a:t>2. Features of Jarvis</a:t>
            </a:r>
          </a:p>
          <a:p>
            <a:r>
              <a:t>3. Benefits of Using Jarvis</a:t>
            </a:r>
          </a:p>
          <a:p>
            <a:r>
              <a:t>4. How Jarvis Works</a:t>
            </a:r>
          </a:p>
          <a:p>
            <a:r>
              <a:t>5. Applications of Jarvis</a:t>
            </a:r>
          </a:p>
          <a:p>
            <a:r>
              <a:t>6. Limitations of Jarvis</a:t>
            </a:r>
          </a:p>
          <a:p>
            <a:r>
              <a:t>7. Future Developments</a:t>
            </a:r>
          </a:p>
          <a:p>
            <a:r>
              <a:t>8. Conclusion</a:t>
            </a:r>
          </a:p>
          <a:p>
            <a:r>
              <a:t>9.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Jarvis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Jarvis is an advanced virtual assistant powered by artificial intelligence. It is designed to assist users in various tasks, providing a seamless and personalized experience.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Jarvis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Voice Recognition: Jarvis can understand and respond to voice commands.</a:t>
            </a:r>
          </a:p>
          <a:p>
            <a:r>
              <a:t>2. Natural Language Processing: It can understand and interpret human language.</a:t>
            </a:r>
          </a:p>
          <a:p>
            <a:r>
              <a:t>3. Task Automation: Jarvis can automate repetitive tasks, saving time and effort.</a:t>
            </a:r>
          </a:p>
          <a:p>
            <a:r>
              <a:t>4. Personalization: It learns user preferences and adapts to individual needs.</a:t>
            </a:r>
          </a:p>
          <a:p>
            <a:r>
              <a:t>5. Integration: Jarvis can integrate with various devices and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Jarvis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Increased Productivity: Jarvis can handle multiple tasks simultaneously, improving efficiency.</a:t>
            </a:r>
          </a:p>
          <a:p>
            <a:r>
              <a:t>2. Time Savings: Automation of routine tasks frees up time for more important activities.</a:t>
            </a:r>
          </a:p>
          <a:p>
            <a:r>
              <a:t>3. Enhanced Accuracy: Jarvis minimizes human errors and provides accurate information.</a:t>
            </a:r>
          </a:p>
          <a:p>
            <a:r>
              <a:t>4. Personal Assistant: It can manage schedules, reminders, and provide personalized recommendations.</a:t>
            </a:r>
          </a:p>
          <a:p>
            <a:r>
              <a:t>5. Accessibility: Jarvis is available 24/7, providing assistance whenever needed.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Jarvis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Data Collection: Jarvis collects and analyzes data from various sources.</a:t>
            </a:r>
          </a:p>
          <a:p>
            <a:r>
              <a:t>2. Machine Learning: It uses machine learning algorithms to understand patterns and user behavior.</a:t>
            </a:r>
          </a:p>
          <a:p>
            <a:r>
              <a:t>3. Natural Language Processing: Jarvis processes and interprets user commands and queries.</a:t>
            </a:r>
          </a:p>
          <a:p>
            <a:r>
              <a:t>4. Task Execution: It performs tasks based on user instructions and preferences.</a:t>
            </a:r>
          </a:p>
          <a:p>
            <a:r>
              <a:t>5. Continuous Improvement: Jarvis learns from user interactions and improves over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Jarvis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Personal Assistance: Jarvis can manage calendars, set reminders, and provide personalized recommendations.</a:t>
            </a:r>
          </a:p>
          <a:p>
            <a:r>
              <a:t>2. Customer Support: It can handle customer queries, provide information, and assist in troubleshooting.</a:t>
            </a:r>
          </a:p>
          <a:p>
            <a:r>
              <a:t>3. Smart Home Integration: Jarvis can control smart devices, adjust settings, and provide home automation.</a:t>
            </a:r>
          </a:p>
          <a:p>
            <a:r>
              <a:t>4. Virtual Tutoring: It can provide educational support, answer questions, and offer learning resources.</a:t>
            </a:r>
          </a:p>
          <a:p>
            <a:r>
              <a:t>5. Business Automation: Jarvis can automate repetitive business tasks, streamline processes, and improve efficiency.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Jarvis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Dependency on Internet: Jarvis requires an internet connection for optimal functionality.</a:t>
            </a:r>
          </a:p>
          <a:p>
            <a:r>
              <a:t>2. Privacy Concerns: User data is collected and stored, raising privacy concerns.</a:t>
            </a:r>
          </a:p>
          <a:p>
            <a:r>
              <a:t>3. Language Limitations: Jarvis may have limitations in understanding certain accents or languages.</a:t>
            </a:r>
          </a:p>
          <a:p>
            <a:r>
              <a:t>4. Contextual Understanding: It may struggle with complex or ambiguous queries.</a:t>
            </a:r>
          </a:p>
          <a:p>
            <a:r>
              <a:t>5. Lack of Emotional Intelligence: Jarvis lacks emotional understanding and empathy.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Developments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Improved Natural Language Processing: Jarvis will better understand and interpret user commands.</a:t>
            </a:r>
          </a:p>
          <a:p>
            <a:r>
              <a:t>2. Enhanced Personalization: It will provide more tailored recommendations and suggestions.</a:t>
            </a:r>
          </a:p>
          <a:p>
            <a:r>
              <a:t>3. Advanced Integration: Jarvis will seamlessly integrate with a wider range of devices and applications.</a:t>
            </a:r>
          </a:p>
          <a:p>
            <a:r>
              <a:t>4. Emotional Intelligence: Future versions may incorporate emotional understanding and empathy.</a:t>
            </a:r>
          </a:p>
          <a:p>
            <a:r>
              <a:t>5. Expanded Language Support: Jarvis will support a broader range of languages and accents.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