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Jarvis - Creating Powerful Presentations with Computers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Tips for a Successful Presentation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Follow these tips to deliver an impactful presentation:</a:t>
            </a:r>
          </a:p>
          <a:p>
            <a:r>
              <a:t>- Practice and rehearse your content</a:t>
            </a:r>
          </a:p>
          <a:p>
            <a:r>
              <a:t>- Engage with your audience through eye contact</a:t>
            </a:r>
          </a:p>
          <a:p>
            <a:r>
              <a:t>- Use storytelling techniques to captivate attention</a:t>
            </a:r>
          </a:p>
          <a:p>
            <a:r>
              <a:t>- Keep slides concise and visually appealing</a:t>
            </a:r>
          </a:p>
          <a:p>
            <a:r>
              <a:t>- Be prepared for technical issues and have a backup plan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r>
              <a:t>In conclusion, Jarvis provides a comprehensive set of tools to create compelling presentations. By leveraging the power of computers, you can design visually stunning slides, incorporate multimedia elements, automate tasks, collaborate effectively, and deliver successful presentations. Start using Jarvis today and take your presentations to the next level!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Jarvis</a:t>
            </a:r>
          </a:p>
          <a:p>
            <a:r>
              <a:t>2. Benefits of Using Computers for Presentations</a:t>
            </a:r>
          </a:p>
          <a:p>
            <a:r>
              <a:t>3. Choosing the Right Software</a:t>
            </a:r>
          </a:p>
          <a:p>
            <a:r>
              <a:t>4. Designing Engaging Slides</a:t>
            </a:r>
          </a:p>
          <a:p>
            <a:r>
              <a:t>5. Adding Visuals and Multimedia</a:t>
            </a:r>
          </a:p>
          <a:p>
            <a:r>
              <a:t>6. Enhancing Presentations with Automation</a:t>
            </a:r>
          </a:p>
          <a:p>
            <a:r>
              <a:t>7. Collaboration and Sharing</a:t>
            </a:r>
          </a:p>
          <a:p>
            <a:r>
              <a:t>8. Tips for a Successful Presentation</a:t>
            </a:r>
          </a:p>
          <a:p>
            <a:r>
              <a:t>9.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Jarvis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Jarvis is an advanced AI-powered tool that can assist you in creating powerful presentations. With its intuitive interface and smart features, Jarvis makes it easy to design and deliver engaging slideshows.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Using Computers for Presentations</a:t>
            </a:r>
          </a:p>
        </p:txBody>
      </p:sp>
      <p:sp>
        <p:nvSpPr>
          <p:cNvPr id="3" name="Content Placeholder 2"/>
          <p:cNvSpPr>
            <a:spLocks noGrp="1"/>
          </p:cNvSpPr>
          <p:nvPr>
            <p:ph idx="1"/>
          </p:nvPr>
        </p:nvSpPr>
        <p:spPr/>
        <p:txBody>
          <a:bodyPr/>
          <a:lstStyle/>
          <a:p/>
          <a:p>
            <a:r>
              <a:t>Using computers for presentations offers numerous advantages, including:</a:t>
            </a:r>
          </a:p>
          <a:p>
            <a:r>
              <a:t>- Easy editing and formatting</a:t>
            </a:r>
          </a:p>
          <a:p>
            <a:r>
              <a:t>- Access to a wide range of design templates</a:t>
            </a:r>
          </a:p>
          <a:p>
            <a:r>
              <a:t>- Ability to incorporate multimedia elements</a:t>
            </a:r>
          </a:p>
          <a:p>
            <a:r>
              <a:t>- Efficient organization and navigation</a:t>
            </a:r>
          </a:p>
          <a:p>
            <a:r>
              <a:t>- Seamless integration with other software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Choosing the Right Software</a:t>
            </a:r>
          </a:p>
        </p:txBody>
      </p:sp>
      <p:sp>
        <p:nvSpPr>
          <p:cNvPr id="3" name="Content Placeholder 2"/>
          <p:cNvSpPr>
            <a:spLocks noGrp="1"/>
          </p:cNvSpPr>
          <p:nvPr>
            <p:ph idx="1"/>
          </p:nvPr>
        </p:nvSpPr>
        <p:spPr/>
        <p:txBody>
          <a:bodyPr/>
          <a:lstStyle/>
          <a:p/>
          <a:p>
            <a:r>
              <a:t>When selecting presentation software, consider factors such as:</a:t>
            </a:r>
          </a:p>
          <a:p>
            <a:r>
              <a:t>- User-friendly interface</a:t>
            </a:r>
          </a:p>
          <a:p>
            <a:r>
              <a:t>- Compatibility with your operating system</a:t>
            </a:r>
          </a:p>
          <a:p>
            <a:r>
              <a:t>- Available features and customization options</a:t>
            </a:r>
          </a:p>
          <a:p>
            <a:r>
              <a:t>- Integration with other tools</a:t>
            </a:r>
          </a:p>
          <a:p>
            <a:r>
              <a:t>- Collaboration capabilities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Designing Engaging Slides</a:t>
            </a:r>
          </a:p>
        </p:txBody>
      </p:sp>
      <p:sp>
        <p:nvSpPr>
          <p:cNvPr id="3" name="Content Placeholder 2"/>
          <p:cNvSpPr>
            <a:spLocks noGrp="1"/>
          </p:cNvSpPr>
          <p:nvPr>
            <p:ph idx="1"/>
          </p:nvPr>
        </p:nvSpPr>
        <p:spPr/>
        <p:txBody>
          <a:bodyPr/>
          <a:lstStyle/>
          <a:p/>
          <a:p>
            <a:r>
              <a:t>To create visually appealing slides:</a:t>
            </a:r>
          </a:p>
          <a:p>
            <a:r>
              <a:t>- Use a consistent color scheme and font style</a:t>
            </a:r>
          </a:p>
          <a:p>
            <a:r>
              <a:t>- Keep the layout clean and uncluttered</a:t>
            </a:r>
          </a:p>
          <a:p>
            <a:r>
              <a:t>- Utilize bullet points and concise text</a:t>
            </a:r>
          </a:p>
          <a:p>
            <a:r>
              <a:t>- Incorporate relevant images and graphics</a:t>
            </a:r>
          </a:p>
          <a:p>
            <a:r>
              <a:t>- Use animations and transitions sparingly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Adding Visuals and Multimedia</a:t>
            </a:r>
          </a:p>
        </p:txBody>
      </p:sp>
      <p:sp>
        <p:nvSpPr>
          <p:cNvPr id="3" name="Content Placeholder 2"/>
          <p:cNvSpPr>
            <a:spLocks noGrp="1"/>
          </p:cNvSpPr>
          <p:nvPr>
            <p:ph idx="1"/>
          </p:nvPr>
        </p:nvSpPr>
        <p:spPr/>
        <p:txBody>
          <a:bodyPr/>
          <a:lstStyle/>
          <a:p/>
          <a:p>
            <a:r>
              <a:t>Enhance your presentation with:</a:t>
            </a:r>
          </a:p>
          <a:p>
            <a:r>
              <a:t>- High-quality images and illustrations</a:t>
            </a:r>
          </a:p>
          <a:p>
            <a:r>
              <a:t>- Videos and audio clips for demonstrations</a:t>
            </a:r>
          </a:p>
          <a:p>
            <a:r>
              <a:t>- Infographics and charts to visualize data</a:t>
            </a:r>
          </a:p>
          <a:p>
            <a:r>
              <a:t>- Interactive elements like quizzes or polls</a:t>
            </a:r>
          </a:p>
          <a:p>
            <a:r>
              <a:t>- Hyperlinks to external resources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Enhancing Presentations with Automation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Leverage automation features to streamline your presentation:</a:t>
            </a:r>
          </a:p>
          <a:p>
            <a:r>
              <a:t>- Auto-formatting for consistent design</a:t>
            </a:r>
          </a:p>
          <a:p>
            <a:r>
              <a:t>- Slide master templates for quick editing</a:t>
            </a:r>
          </a:p>
          <a:p>
            <a:r>
              <a:t>- Timed transitions and animations</a:t>
            </a:r>
          </a:p>
          <a:p>
            <a:r>
              <a:t>- Speaker notes and rehearsal tools</a:t>
            </a:r>
          </a:p>
          <a:p>
            <a:r>
              <a:t>- Voice recognition for hands-free control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Collaboration and Sharing</a:t>
            </a:r>
          </a:p>
        </p:txBody>
      </p:sp>
      <p:sp>
        <p:nvSpPr>
          <p:cNvPr id="3" name="Content Placeholder 2"/>
          <p:cNvSpPr>
            <a:spLocks noGrp="1"/>
          </p:cNvSpPr>
          <p:nvPr>
            <p:ph idx="1"/>
          </p:nvPr>
        </p:nvSpPr>
        <p:spPr/>
        <p:txBody>
          <a:bodyPr/>
          <a:lstStyle/>
          <a:p/>
          <a:p>
            <a:r>
              <a:t>Collaborate with others and share your presentation easily:</a:t>
            </a:r>
          </a:p>
          <a:p>
            <a:r>
              <a:t>- Real-time co-authoring for simultaneous editing</a:t>
            </a:r>
          </a:p>
          <a:p>
            <a:r>
              <a:t>- Cloud storage for easy access and backup</a:t>
            </a:r>
          </a:p>
          <a:p>
            <a:r>
              <a:t>- Version control to track changes</a:t>
            </a:r>
          </a:p>
          <a:p>
            <a:r>
              <a:t>- Export options for different file formats</a:t>
            </a:r>
          </a:p>
          <a:p>
            <a:r>
              <a:t>- Online platforms for remote presentations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