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82" r:id="rId2"/>
    <p:sldId id="283" r:id="rId3"/>
    <p:sldId id="256" r:id="rId4"/>
    <p:sldId id="257" r:id="rId5"/>
    <p:sldId id="288" r:id="rId6"/>
    <p:sldId id="258" r:id="rId7"/>
    <p:sldId id="259" r:id="rId8"/>
    <p:sldId id="260" r:id="rId9"/>
    <p:sldId id="286" r:id="rId10"/>
    <p:sldId id="261" r:id="rId11"/>
    <p:sldId id="263" r:id="rId12"/>
    <p:sldId id="272" r:id="rId13"/>
    <p:sldId id="264" r:id="rId14"/>
    <p:sldId id="273" r:id="rId15"/>
    <p:sldId id="274" r:id="rId16"/>
    <p:sldId id="262" r:id="rId17"/>
    <p:sldId id="265" r:id="rId18"/>
    <p:sldId id="266" r:id="rId19"/>
    <p:sldId id="267" r:id="rId20"/>
    <p:sldId id="284" r:id="rId21"/>
    <p:sldId id="268" r:id="rId22"/>
    <p:sldId id="269" r:id="rId23"/>
    <p:sldId id="270" r:id="rId24"/>
    <p:sldId id="271" r:id="rId25"/>
    <p:sldId id="276" r:id="rId26"/>
    <p:sldId id="277" r:id="rId27"/>
    <p:sldId id="278" r:id="rId28"/>
    <p:sldId id="287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EE6FB0-0D76-4696-9192-1BC9A2497A6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704102-B7DC-41CE-B0C8-3B634E8F8B35}">
      <dgm:prSet phldrT="[Text]"/>
      <dgm:spPr/>
      <dgm:t>
        <a:bodyPr/>
        <a:lstStyle/>
        <a:p>
          <a:r>
            <a:rPr lang="fa-IR" dirty="0" smtClean="0">
              <a:cs typeface="2  Nazanin" panose="00000400000000000000" pitchFamily="2" charset="-78"/>
            </a:rPr>
            <a:t>مقدمه</a:t>
          </a:r>
          <a:endParaRPr lang="en-US" dirty="0">
            <a:cs typeface="2  Nazanin" panose="00000400000000000000" pitchFamily="2" charset="-78"/>
          </a:endParaRPr>
        </a:p>
      </dgm:t>
    </dgm:pt>
    <dgm:pt modelId="{F59E18F2-52CB-45D7-A2FE-7AAE3AF2EBB3}" type="parTrans" cxnId="{583F1C37-4EA8-4413-B076-584BCC32D0D5}">
      <dgm:prSet/>
      <dgm:spPr/>
      <dgm:t>
        <a:bodyPr/>
        <a:lstStyle/>
        <a:p>
          <a:endParaRPr lang="en-US"/>
        </a:p>
      </dgm:t>
    </dgm:pt>
    <dgm:pt modelId="{71C6DEA7-C5B8-46B6-A13F-5965C0053D2C}" type="sibTrans" cxnId="{583F1C37-4EA8-4413-B076-584BCC32D0D5}">
      <dgm:prSet/>
      <dgm:spPr/>
      <dgm:t>
        <a:bodyPr/>
        <a:lstStyle/>
        <a:p>
          <a:endParaRPr lang="en-US"/>
        </a:p>
      </dgm:t>
    </dgm:pt>
    <dgm:pt modelId="{235598FE-CE9A-4778-AEE0-3A00109E7B2C}">
      <dgm:prSet phldrT="[Text]"/>
      <dgm:spPr/>
      <dgm:t>
        <a:bodyPr/>
        <a:lstStyle/>
        <a:p>
          <a:r>
            <a:rPr lang="fa-IR" dirty="0" smtClean="0">
              <a:cs typeface="2  Nazanin" panose="00000400000000000000" pitchFamily="2" charset="-78"/>
            </a:rPr>
            <a:t>پیشینه تحقیق</a:t>
          </a:r>
          <a:endParaRPr lang="en-US" dirty="0">
            <a:cs typeface="2  Nazanin" panose="00000400000000000000" pitchFamily="2" charset="-78"/>
          </a:endParaRPr>
        </a:p>
      </dgm:t>
    </dgm:pt>
    <dgm:pt modelId="{26CD703B-A07F-4767-987C-E5EFC678BA75}" type="parTrans" cxnId="{4889B53B-BAA6-413A-ADF7-6B652F410D13}">
      <dgm:prSet/>
      <dgm:spPr/>
      <dgm:t>
        <a:bodyPr/>
        <a:lstStyle/>
        <a:p>
          <a:endParaRPr lang="en-US"/>
        </a:p>
      </dgm:t>
    </dgm:pt>
    <dgm:pt modelId="{5FF85430-ED77-4ADE-AD1F-5BC28F6D0831}" type="sibTrans" cxnId="{4889B53B-BAA6-413A-ADF7-6B652F410D13}">
      <dgm:prSet/>
      <dgm:spPr/>
      <dgm:t>
        <a:bodyPr/>
        <a:lstStyle/>
        <a:p>
          <a:endParaRPr lang="en-US"/>
        </a:p>
      </dgm:t>
    </dgm:pt>
    <dgm:pt modelId="{3E74C879-AB47-4102-9CE3-0426A8E72C26}">
      <dgm:prSet phldrT="[Text]"/>
      <dgm:spPr/>
      <dgm:t>
        <a:bodyPr/>
        <a:lstStyle/>
        <a:p>
          <a:r>
            <a:rPr lang="fa-IR" dirty="0" smtClean="0">
              <a:cs typeface="2  Nazanin" panose="00000400000000000000" pitchFamily="2" charset="-78"/>
            </a:rPr>
            <a:t>رویکرد اصلی</a:t>
          </a:r>
          <a:endParaRPr lang="en-US" dirty="0">
            <a:cs typeface="2  Nazanin" panose="00000400000000000000" pitchFamily="2" charset="-78"/>
          </a:endParaRPr>
        </a:p>
      </dgm:t>
    </dgm:pt>
    <dgm:pt modelId="{34841C02-8446-4D79-9812-72AD53E6D9B5}" type="parTrans" cxnId="{587FC754-8991-490D-A203-1328749E3875}">
      <dgm:prSet/>
      <dgm:spPr/>
      <dgm:t>
        <a:bodyPr/>
        <a:lstStyle/>
        <a:p>
          <a:endParaRPr lang="en-US"/>
        </a:p>
      </dgm:t>
    </dgm:pt>
    <dgm:pt modelId="{0A09DDE4-B417-451D-93AF-F66AC277BB39}" type="sibTrans" cxnId="{587FC754-8991-490D-A203-1328749E3875}">
      <dgm:prSet/>
      <dgm:spPr/>
      <dgm:t>
        <a:bodyPr/>
        <a:lstStyle/>
        <a:p>
          <a:endParaRPr lang="en-US"/>
        </a:p>
      </dgm:t>
    </dgm:pt>
    <dgm:pt modelId="{ECC28959-1965-4AE2-B4B4-B14249AE6C01}">
      <dgm:prSet/>
      <dgm:spPr/>
      <dgm:t>
        <a:bodyPr/>
        <a:lstStyle/>
        <a:p>
          <a:r>
            <a:rPr lang="fa-IR" dirty="0" smtClean="0">
              <a:cs typeface="2  Nazanin" panose="00000400000000000000" pitchFamily="2" charset="-78"/>
            </a:rPr>
            <a:t> نتایج </a:t>
          </a:r>
          <a:endParaRPr lang="en-US" dirty="0">
            <a:cs typeface="2  Nazanin" panose="00000400000000000000" pitchFamily="2" charset="-78"/>
          </a:endParaRPr>
        </a:p>
      </dgm:t>
    </dgm:pt>
    <dgm:pt modelId="{E86DB656-8FEC-4FE0-9B32-A133BE04E344}" type="parTrans" cxnId="{8D65A3D4-FC68-4D4B-B94D-D8DF580C0590}">
      <dgm:prSet/>
      <dgm:spPr/>
      <dgm:t>
        <a:bodyPr/>
        <a:lstStyle/>
        <a:p>
          <a:endParaRPr lang="en-US"/>
        </a:p>
      </dgm:t>
    </dgm:pt>
    <dgm:pt modelId="{3789F624-96C1-462B-9A64-5ED74CBEDCFD}" type="sibTrans" cxnId="{8D65A3D4-FC68-4D4B-B94D-D8DF580C0590}">
      <dgm:prSet/>
      <dgm:spPr/>
      <dgm:t>
        <a:bodyPr/>
        <a:lstStyle/>
        <a:p>
          <a:endParaRPr lang="en-US"/>
        </a:p>
      </dgm:t>
    </dgm:pt>
    <dgm:pt modelId="{E97B6157-6E21-4581-AED7-521F75A7B1A0}">
      <dgm:prSet/>
      <dgm:spPr/>
      <dgm:t>
        <a:bodyPr/>
        <a:lstStyle/>
        <a:p>
          <a:r>
            <a:rPr lang="fa-IR" dirty="0" smtClean="0">
              <a:cs typeface="2  Nazanin" panose="00000400000000000000" pitchFamily="2" charset="-78"/>
            </a:rPr>
            <a:t>مراجع</a:t>
          </a:r>
          <a:endParaRPr lang="en-US" dirty="0">
            <a:cs typeface="2  Nazanin" panose="00000400000000000000" pitchFamily="2" charset="-78"/>
          </a:endParaRPr>
        </a:p>
      </dgm:t>
    </dgm:pt>
    <dgm:pt modelId="{4BED2285-C1CF-45FA-AD66-BDC170B3CC1B}" type="parTrans" cxnId="{46DCBD2B-F08D-4835-A257-75BD0EE70C6A}">
      <dgm:prSet/>
      <dgm:spPr/>
      <dgm:t>
        <a:bodyPr/>
        <a:lstStyle/>
        <a:p>
          <a:endParaRPr lang="en-US"/>
        </a:p>
      </dgm:t>
    </dgm:pt>
    <dgm:pt modelId="{A4B55F53-88CD-43D4-9716-21302A726E24}" type="sibTrans" cxnId="{46DCBD2B-F08D-4835-A257-75BD0EE70C6A}">
      <dgm:prSet/>
      <dgm:spPr/>
      <dgm:t>
        <a:bodyPr/>
        <a:lstStyle/>
        <a:p>
          <a:endParaRPr lang="en-US"/>
        </a:p>
      </dgm:t>
    </dgm:pt>
    <dgm:pt modelId="{D9EBB552-8E39-4E1D-ADF9-8B2547BC1BF1}" type="pres">
      <dgm:prSet presAssocID="{51EE6FB0-0D76-4696-9192-1BC9A2497A6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5D155D-9237-47AA-B2EC-11480A67748A}" type="pres">
      <dgm:prSet presAssocID="{FB704102-B7DC-41CE-B0C8-3B634E8F8B35}" presName="composite" presStyleCnt="0"/>
      <dgm:spPr/>
    </dgm:pt>
    <dgm:pt modelId="{912DCF25-DEBB-4579-BC5A-F90C1FA39A55}" type="pres">
      <dgm:prSet presAssocID="{FB704102-B7DC-41CE-B0C8-3B634E8F8B35}" presName="imgShp" presStyleLbl="fgImgPlace1" presStyleIdx="0" presStyleCnt="5"/>
      <dgm:spPr/>
    </dgm:pt>
    <dgm:pt modelId="{3FFA1D06-660D-47C7-9CF7-8C51D4E8EF04}" type="pres">
      <dgm:prSet presAssocID="{FB704102-B7DC-41CE-B0C8-3B634E8F8B35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A864-11A1-4987-8015-9FF0D3A803DE}" type="pres">
      <dgm:prSet presAssocID="{71C6DEA7-C5B8-46B6-A13F-5965C0053D2C}" presName="spacing" presStyleCnt="0"/>
      <dgm:spPr/>
    </dgm:pt>
    <dgm:pt modelId="{3768B0B9-5ED6-470D-8487-6141E0D2E77D}" type="pres">
      <dgm:prSet presAssocID="{235598FE-CE9A-4778-AEE0-3A00109E7B2C}" presName="composite" presStyleCnt="0"/>
      <dgm:spPr/>
    </dgm:pt>
    <dgm:pt modelId="{01567E68-D46C-4023-AAE2-5AE2131E9010}" type="pres">
      <dgm:prSet presAssocID="{235598FE-CE9A-4778-AEE0-3A00109E7B2C}" presName="imgShp" presStyleLbl="fgImgPlace1" presStyleIdx="1" presStyleCnt="5"/>
      <dgm:spPr/>
    </dgm:pt>
    <dgm:pt modelId="{6E7B7B43-8B40-4DA4-80BB-BEFFE15C5723}" type="pres">
      <dgm:prSet presAssocID="{235598FE-CE9A-4778-AEE0-3A00109E7B2C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B86B91-F5B8-4AC1-89E8-352B696EAAD1}" type="pres">
      <dgm:prSet presAssocID="{5FF85430-ED77-4ADE-AD1F-5BC28F6D0831}" presName="spacing" presStyleCnt="0"/>
      <dgm:spPr/>
    </dgm:pt>
    <dgm:pt modelId="{5177DB02-1C7E-4029-ADBD-891BB6A843FC}" type="pres">
      <dgm:prSet presAssocID="{3E74C879-AB47-4102-9CE3-0426A8E72C26}" presName="composite" presStyleCnt="0"/>
      <dgm:spPr/>
    </dgm:pt>
    <dgm:pt modelId="{FCBB86E4-5A4D-4599-9F10-3AF99CCBD208}" type="pres">
      <dgm:prSet presAssocID="{3E74C879-AB47-4102-9CE3-0426A8E72C26}" presName="imgShp" presStyleLbl="fgImgPlace1" presStyleIdx="2" presStyleCnt="5"/>
      <dgm:spPr/>
    </dgm:pt>
    <dgm:pt modelId="{1B778151-9979-4B9E-ABCA-8DD7E0426F25}" type="pres">
      <dgm:prSet presAssocID="{3E74C879-AB47-4102-9CE3-0426A8E72C26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1ACA2-F3B3-4CA7-8F69-BD39A23CB35F}" type="pres">
      <dgm:prSet presAssocID="{0A09DDE4-B417-451D-93AF-F66AC277BB39}" presName="spacing" presStyleCnt="0"/>
      <dgm:spPr/>
    </dgm:pt>
    <dgm:pt modelId="{27DEC2A7-08C5-4DC5-9C79-39F8A15CCE10}" type="pres">
      <dgm:prSet presAssocID="{ECC28959-1965-4AE2-B4B4-B14249AE6C01}" presName="composite" presStyleCnt="0"/>
      <dgm:spPr/>
    </dgm:pt>
    <dgm:pt modelId="{B2192A59-2942-43E9-81B4-0A540141A0F3}" type="pres">
      <dgm:prSet presAssocID="{ECC28959-1965-4AE2-B4B4-B14249AE6C01}" presName="imgShp" presStyleLbl="fgImgPlace1" presStyleIdx="3" presStyleCnt="5"/>
      <dgm:spPr/>
    </dgm:pt>
    <dgm:pt modelId="{22191237-C0B7-4B90-B0E6-084A99D3A301}" type="pres">
      <dgm:prSet presAssocID="{ECC28959-1965-4AE2-B4B4-B14249AE6C01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DC97B-DE50-4F54-96BC-83C036333869}" type="pres">
      <dgm:prSet presAssocID="{3789F624-96C1-462B-9A64-5ED74CBEDCFD}" presName="spacing" presStyleCnt="0"/>
      <dgm:spPr/>
    </dgm:pt>
    <dgm:pt modelId="{9DA347CF-3C27-402E-BE95-4A19105FC46D}" type="pres">
      <dgm:prSet presAssocID="{E97B6157-6E21-4581-AED7-521F75A7B1A0}" presName="composite" presStyleCnt="0"/>
      <dgm:spPr/>
    </dgm:pt>
    <dgm:pt modelId="{26222A5D-7023-42E1-B4C7-76CC30D9C857}" type="pres">
      <dgm:prSet presAssocID="{E97B6157-6E21-4581-AED7-521F75A7B1A0}" presName="imgShp" presStyleLbl="fgImgPlace1" presStyleIdx="4" presStyleCnt="5"/>
      <dgm:spPr/>
    </dgm:pt>
    <dgm:pt modelId="{DEBD212A-4F40-4F20-9F0B-883BACF0A3D8}" type="pres">
      <dgm:prSet presAssocID="{E97B6157-6E21-4581-AED7-521F75A7B1A0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7FC754-8991-490D-A203-1328749E3875}" srcId="{51EE6FB0-0D76-4696-9192-1BC9A2497A67}" destId="{3E74C879-AB47-4102-9CE3-0426A8E72C26}" srcOrd="2" destOrd="0" parTransId="{34841C02-8446-4D79-9812-72AD53E6D9B5}" sibTransId="{0A09DDE4-B417-451D-93AF-F66AC277BB39}"/>
    <dgm:cxn modelId="{0DFA3D0C-31FD-4725-A23F-CC402E00AE69}" type="presOf" srcId="{235598FE-CE9A-4778-AEE0-3A00109E7B2C}" destId="{6E7B7B43-8B40-4DA4-80BB-BEFFE15C5723}" srcOrd="0" destOrd="0" presId="urn:microsoft.com/office/officeart/2005/8/layout/vList3"/>
    <dgm:cxn modelId="{4889B53B-BAA6-413A-ADF7-6B652F410D13}" srcId="{51EE6FB0-0D76-4696-9192-1BC9A2497A67}" destId="{235598FE-CE9A-4778-AEE0-3A00109E7B2C}" srcOrd="1" destOrd="0" parTransId="{26CD703B-A07F-4767-987C-E5EFC678BA75}" sibTransId="{5FF85430-ED77-4ADE-AD1F-5BC28F6D0831}"/>
    <dgm:cxn modelId="{583F1C37-4EA8-4413-B076-584BCC32D0D5}" srcId="{51EE6FB0-0D76-4696-9192-1BC9A2497A67}" destId="{FB704102-B7DC-41CE-B0C8-3B634E8F8B35}" srcOrd="0" destOrd="0" parTransId="{F59E18F2-52CB-45D7-A2FE-7AAE3AF2EBB3}" sibTransId="{71C6DEA7-C5B8-46B6-A13F-5965C0053D2C}"/>
    <dgm:cxn modelId="{8D65A3D4-FC68-4D4B-B94D-D8DF580C0590}" srcId="{51EE6FB0-0D76-4696-9192-1BC9A2497A67}" destId="{ECC28959-1965-4AE2-B4B4-B14249AE6C01}" srcOrd="3" destOrd="0" parTransId="{E86DB656-8FEC-4FE0-9B32-A133BE04E344}" sibTransId="{3789F624-96C1-462B-9A64-5ED74CBEDCFD}"/>
    <dgm:cxn modelId="{46DCBD2B-F08D-4835-A257-75BD0EE70C6A}" srcId="{51EE6FB0-0D76-4696-9192-1BC9A2497A67}" destId="{E97B6157-6E21-4581-AED7-521F75A7B1A0}" srcOrd="4" destOrd="0" parTransId="{4BED2285-C1CF-45FA-AD66-BDC170B3CC1B}" sibTransId="{A4B55F53-88CD-43D4-9716-21302A726E24}"/>
    <dgm:cxn modelId="{D89ECE76-1C8F-448B-859E-B64F0BCBF26F}" type="presOf" srcId="{E97B6157-6E21-4581-AED7-521F75A7B1A0}" destId="{DEBD212A-4F40-4F20-9F0B-883BACF0A3D8}" srcOrd="0" destOrd="0" presId="urn:microsoft.com/office/officeart/2005/8/layout/vList3"/>
    <dgm:cxn modelId="{3C0A36C9-44DF-48E5-8B54-463EEF2284DA}" type="presOf" srcId="{FB704102-B7DC-41CE-B0C8-3B634E8F8B35}" destId="{3FFA1D06-660D-47C7-9CF7-8C51D4E8EF04}" srcOrd="0" destOrd="0" presId="urn:microsoft.com/office/officeart/2005/8/layout/vList3"/>
    <dgm:cxn modelId="{5C6C5E92-68A7-442C-B16C-54AE227BD12A}" type="presOf" srcId="{51EE6FB0-0D76-4696-9192-1BC9A2497A67}" destId="{D9EBB552-8E39-4E1D-ADF9-8B2547BC1BF1}" srcOrd="0" destOrd="0" presId="urn:microsoft.com/office/officeart/2005/8/layout/vList3"/>
    <dgm:cxn modelId="{3F98F72C-6B31-4612-8981-895D3C0FABE5}" type="presOf" srcId="{ECC28959-1965-4AE2-B4B4-B14249AE6C01}" destId="{22191237-C0B7-4B90-B0E6-084A99D3A301}" srcOrd="0" destOrd="0" presId="urn:microsoft.com/office/officeart/2005/8/layout/vList3"/>
    <dgm:cxn modelId="{4FF0EC64-C04D-4423-AC27-45898CADD3C0}" type="presOf" srcId="{3E74C879-AB47-4102-9CE3-0426A8E72C26}" destId="{1B778151-9979-4B9E-ABCA-8DD7E0426F25}" srcOrd="0" destOrd="0" presId="urn:microsoft.com/office/officeart/2005/8/layout/vList3"/>
    <dgm:cxn modelId="{D400C76C-B2EA-4B7D-BEF9-A848C0ACA1B8}" type="presParOf" srcId="{D9EBB552-8E39-4E1D-ADF9-8B2547BC1BF1}" destId="{AB5D155D-9237-47AA-B2EC-11480A67748A}" srcOrd="0" destOrd="0" presId="urn:microsoft.com/office/officeart/2005/8/layout/vList3"/>
    <dgm:cxn modelId="{06C92ECF-1A25-493B-A5EB-E993D67226E4}" type="presParOf" srcId="{AB5D155D-9237-47AA-B2EC-11480A67748A}" destId="{912DCF25-DEBB-4579-BC5A-F90C1FA39A55}" srcOrd="0" destOrd="0" presId="urn:microsoft.com/office/officeart/2005/8/layout/vList3"/>
    <dgm:cxn modelId="{32622278-2D92-4E32-BF08-89D96B03AFE5}" type="presParOf" srcId="{AB5D155D-9237-47AA-B2EC-11480A67748A}" destId="{3FFA1D06-660D-47C7-9CF7-8C51D4E8EF04}" srcOrd="1" destOrd="0" presId="urn:microsoft.com/office/officeart/2005/8/layout/vList3"/>
    <dgm:cxn modelId="{B83DDEC6-52AF-4536-9B94-183C88BC41F6}" type="presParOf" srcId="{D9EBB552-8E39-4E1D-ADF9-8B2547BC1BF1}" destId="{EABDA864-11A1-4987-8015-9FF0D3A803DE}" srcOrd="1" destOrd="0" presId="urn:microsoft.com/office/officeart/2005/8/layout/vList3"/>
    <dgm:cxn modelId="{7BE7D327-8A1F-488F-91C4-C49E60D55CF1}" type="presParOf" srcId="{D9EBB552-8E39-4E1D-ADF9-8B2547BC1BF1}" destId="{3768B0B9-5ED6-470D-8487-6141E0D2E77D}" srcOrd="2" destOrd="0" presId="urn:microsoft.com/office/officeart/2005/8/layout/vList3"/>
    <dgm:cxn modelId="{854BB4A6-0114-461D-AA8D-8B7E444F67EB}" type="presParOf" srcId="{3768B0B9-5ED6-470D-8487-6141E0D2E77D}" destId="{01567E68-D46C-4023-AAE2-5AE2131E9010}" srcOrd="0" destOrd="0" presId="urn:microsoft.com/office/officeart/2005/8/layout/vList3"/>
    <dgm:cxn modelId="{E80F521E-5823-4A88-AE3C-83FA65C5D211}" type="presParOf" srcId="{3768B0B9-5ED6-470D-8487-6141E0D2E77D}" destId="{6E7B7B43-8B40-4DA4-80BB-BEFFE15C5723}" srcOrd="1" destOrd="0" presId="urn:microsoft.com/office/officeart/2005/8/layout/vList3"/>
    <dgm:cxn modelId="{0E7AF020-6460-406B-9D07-0784EB95ED30}" type="presParOf" srcId="{D9EBB552-8E39-4E1D-ADF9-8B2547BC1BF1}" destId="{82B86B91-F5B8-4AC1-89E8-352B696EAAD1}" srcOrd="3" destOrd="0" presId="urn:microsoft.com/office/officeart/2005/8/layout/vList3"/>
    <dgm:cxn modelId="{24DDEEEB-DB89-4A68-BC75-F88A041DAEC4}" type="presParOf" srcId="{D9EBB552-8E39-4E1D-ADF9-8B2547BC1BF1}" destId="{5177DB02-1C7E-4029-ADBD-891BB6A843FC}" srcOrd="4" destOrd="0" presId="urn:microsoft.com/office/officeart/2005/8/layout/vList3"/>
    <dgm:cxn modelId="{A40D42D8-E297-4A22-A8D2-EA689EBD70E3}" type="presParOf" srcId="{5177DB02-1C7E-4029-ADBD-891BB6A843FC}" destId="{FCBB86E4-5A4D-4599-9F10-3AF99CCBD208}" srcOrd="0" destOrd="0" presId="urn:microsoft.com/office/officeart/2005/8/layout/vList3"/>
    <dgm:cxn modelId="{0BCCF695-D1C1-4382-B3AA-E47A4D448930}" type="presParOf" srcId="{5177DB02-1C7E-4029-ADBD-891BB6A843FC}" destId="{1B778151-9979-4B9E-ABCA-8DD7E0426F25}" srcOrd="1" destOrd="0" presId="urn:microsoft.com/office/officeart/2005/8/layout/vList3"/>
    <dgm:cxn modelId="{A4911A3D-67D0-4ECC-8D06-C4551A3DF577}" type="presParOf" srcId="{D9EBB552-8E39-4E1D-ADF9-8B2547BC1BF1}" destId="{5F71ACA2-F3B3-4CA7-8F69-BD39A23CB35F}" srcOrd="5" destOrd="0" presId="urn:microsoft.com/office/officeart/2005/8/layout/vList3"/>
    <dgm:cxn modelId="{E5A6417A-E8DD-4F08-B2AF-A6C53EC6CCBF}" type="presParOf" srcId="{D9EBB552-8E39-4E1D-ADF9-8B2547BC1BF1}" destId="{27DEC2A7-08C5-4DC5-9C79-39F8A15CCE10}" srcOrd="6" destOrd="0" presId="urn:microsoft.com/office/officeart/2005/8/layout/vList3"/>
    <dgm:cxn modelId="{645D3BF3-306C-4C8E-96D7-BC4F65F799B8}" type="presParOf" srcId="{27DEC2A7-08C5-4DC5-9C79-39F8A15CCE10}" destId="{B2192A59-2942-43E9-81B4-0A540141A0F3}" srcOrd="0" destOrd="0" presId="urn:microsoft.com/office/officeart/2005/8/layout/vList3"/>
    <dgm:cxn modelId="{6B9559BE-D3E1-47C0-885A-644DB9CB656D}" type="presParOf" srcId="{27DEC2A7-08C5-4DC5-9C79-39F8A15CCE10}" destId="{22191237-C0B7-4B90-B0E6-084A99D3A301}" srcOrd="1" destOrd="0" presId="urn:microsoft.com/office/officeart/2005/8/layout/vList3"/>
    <dgm:cxn modelId="{F0E90714-82DE-421D-9296-8FCAC1ADC9C8}" type="presParOf" srcId="{D9EBB552-8E39-4E1D-ADF9-8B2547BC1BF1}" destId="{64BDC97B-DE50-4F54-96BC-83C036333869}" srcOrd="7" destOrd="0" presId="urn:microsoft.com/office/officeart/2005/8/layout/vList3"/>
    <dgm:cxn modelId="{91D45544-63A1-4FF3-B66D-66069246DD60}" type="presParOf" srcId="{D9EBB552-8E39-4E1D-ADF9-8B2547BC1BF1}" destId="{9DA347CF-3C27-402E-BE95-4A19105FC46D}" srcOrd="8" destOrd="0" presId="urn:microsoft.com/office/officeart/2005/8/layout/vList3"/>
    <dgm:cxn modelId="{B074A2F6-EBEF-4EFA-BEFE-C85C3227BD28}" type="presParOf" srcId="{9DA347CF-3C27-402E-BE95-4A19105FC46D}" destId="{26222A5D-7023-42E1-B4C7-76CC30D9C857}" srcOrd="0" destOrd="0" presId="urn:microsoft.com/office/officeart/2005/8/layout/vList3"/>
    <dgm:cxn modelId="{F7E387AE-0C42-43DD-86A1-5C396EE9FDA9}" type="presParOf" srcId="{9DA347CF-3C27-402E-BE95-4A19105FC46D}" destId="{DEBD212A-4F40-4F20-9F0B-883BACF0A3D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499FC9-81D5-4C99-B9C1-99AF117E109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BAD66EAD-6937-4E7E-8F81-549797D66C74}">
      <dgm:prSet phldrT="[Text]"/>
      <dgm:spPr/>
      <dgm:t>
        <a:bodyPr/>
        <a:lstStyle/>
        <a:p>
          <a:r>
            <a:rPr lang="fa-IR" dirty="0" smtClean="0">
              <a:cs typeface="2  Nazanin" panose="00000400000000000000" pitchFamily="2" charset="-78"/>
            </a:rPr>
            <a:t>مقدمه</a:t>
          </a:r>
          <a:endParaRPr lang="en-US" dirty="0">
            <a:cs typeface="2  Nazanin" panose="00000400000000000000" pitchFamily="2" charset="-78"/>
          </a:endParaRPr>
        </a:p>
      </dgm:t>
    </dgm:pt>
    <dgm:pt modelId="{77C1D77D-1891-487E-85EB-67A119F84D7C}" type="parTrans" cxnId="{A1E84E30-9F41-49A4-94C1-2531DEFCFB3E}">
      <dgm:prSet/>
      <dgm:spPr/>
      <dgm:t>
        <a:bodyPr/>
        <a:lstStyle/>
        <a:p>
          <a:endParaRPr lang="en-US"/>
        </a:p>
      </dgm:t>
    </dgm:pt>
    <dgm:pt modelId="{E2077B13-71BF-4E18-A5FB-393B38B2FA08}" type="sibTrans" cxnId="{A1E84E30-9F41-49A4-94C1-2531DEFCFB3E}">
      <dgm:prSet/>
      <dgm:spPr/>
      <dgm:t>
        <a:bodyPr/>
        <a:lstStyle/>
        <a:p>
          <a:endParaRPr lang="en-US"/>
        </a:p>
      </dgm:t>
    </dgm:pt>
    <dgm:pt modelId="{36582E9E-F795-4FAC-BA7C-65D465895120}">
      <dgm:prSet phldrT="[Text]"/>
      <dgm:spPr/>
      <dgm:t>
        <a:bodyPr/>
        <a:lstStyle/>
        <a:p>
          <a:r>
            <a:rPr lang="fa-IR" dirty="0" smtClean="0">
              <a:cs typeface="2  Nazanin" panose="00000400000000000000" pitchFamily="2" charset="-78"/>
            </a:rPr>
            <a:t>پیشینیه تحقیق</a:t>
          </a:r>
          <a:endParaRPr lang="en-US" dirty="0">
            <a:cs typeface="2  Nazanin" panose="00000400000000000000" pitchFamily="2" charset="-78"/>
          </a:endParaRPr>
        </a:p>
      </dgm:t>
    </dgm:pt>
    <dgm:pt modelId="{1B31E417-3156-4AE8-B4EA-7834BAE7A256}" type="parTrans" cxnId="{72C4964F-2196-4471-8D83-C4A5C155416A}">
      <dgm:prSet/>
      <dgm:spPr/>
      <dgm:t>
        <a:bodyPr/>
        <a:lstStyle/>
        <a:p>
          <a:endParaRPr lang="en-US"/>
        </a:p>
      </dgm:t>
    </dgm:pt>
    <dgm:pt modelId="{738805B8-036E-44CC-9DB2-C5B3280926A5}" type="sibTrans" cxnId="{72C4964F-2196-4471-8D83-C4A5C155416A}">
      <dgm:prSet/>
      <dgm:spPr/>
      <dgm:t>
        <a:bodyPr/>
        <a:lstStyle/>
        <a:p>
          <a:endParaRPr lang="en-US"/>
        </a:p>
      </dgm:t>
    </dgm:pt>
    <dgm:pt modelId="{E00C5118-C20E-41A0-B322-DF8AFBC25EFD}">
      <dgm:prSet phldrT="[Text]"/>
      <dgm:spPr/>
      <dgm:t>
        <a:bodyPr/>
        <a:lstStyle/>
        <a:p>
          <a:r>
            <a:rPr lang="fa-IR" dirty="0" smtClean="0">
              <a:cs typeface="2  Nazanin" panose="00000400000000000000" pitchFamily="2" charset="-78"/>
            </a:rPr>
            <a:t>طراحی بستر ازمایش</a:t>
          </a:r>
          <a:endParaRPr lang="en-US" dirty="0">
            <a:cs typeface="2  Nazanin" panose="00000400000000000000" pitchFamily="2" charset="-78"/>
          </a:endParaRPr>
        </a:p>
      </dgm:t>
    </dgm:pt>
    <dgm:pt modelId="{130F3C8C-577E-4710-A722-BAC2618CB114}" type="parTrans" cxnId="{0814DF7A-2A1F-4B60-8F08-9603F6AC4943}">
      <dgm:prSet/>
      <dgm:spPr/>
      <dgm:t>
        <a:bodyPr/>
        <a:lstStyle/>
        <a:p>
          <a:endParaRPr lang="en-US"/>
        </a:p>
      </dgm:t>
    </dgm:pt>
    <dgm:pt modelId="{CE590D43-BAED-4EF4-94D9-C1B98D2FA372}" type="sibTrans" cxnId="{0814DF7A-2A1F-4B60-8F08-9603F6AC4943}">
      <dgm:prSet/>
      <dgm:spPr/>
      <dgm:t>
        <a:bodyPr/>
        <a:lstStyle/>
        <a:p>
          <a:endParaRPr lang="en-US"/>
        </a:p>
      </dgm:t>
    </dgm:pt>
    <dgm:pt modelId="{06058A8E-0690-4B4F-AA1B-49504FF12DE2}">
      <dgm:prSet/>
      <dgm:spPr/>
      <dgm:t>
        <a:bodyPr/>
        <a:lstStyle/>
        <a:p>
          <a:r>
            <a:rPr lang="fa-IR" dirty="0" smtClean="0">
              <a:cs typeface="2  Nazanin" panose="00000400000000000000" pitchFamily="2" charset="-78"/>
            </a:rPr>
            <a:t>نتایج و ازمایش</a:t>
          </a:r>
          <a:endParaRPr lang="en-US" dirty="0">
            <a:cs typeface="2  Nazanin" panose="00000400000000000000" pitchFamily="2" charset="-78"/>
          </a:endParaRPr>
        </a:p>
      </dgm:t>
    </dgm:pt>
    <dgm:pt modelId="{4755B007-E929-41BB-AC12-209BEF4304C5}" type="parTrans" cxnId="{248D5B53-6F5B-427C-A1D9-1527E1DECD2F}">
      <dgm:prSet/>
      <dgm:spPr/>
      <dgm:t>
        <a:bodyPr/>
        <a:lstStyle/>
        <a:p>
          <a:endParaRPr lang="en-US"/>
        </a:p>
      </dgm:t>
    </dgm:pt>
    <dgm:pt modelId="{B2459136-0B72-499E-AA85-1F926CBDC33A}" type="sibTrans" cxnId="{248D5B53-6F5B-427C-A1D9-1527E1DECD2F}">
      <dgm:prSet/>
      <dgm:spPr/>
      <dgm:t>
        <a:bodyPr/>
        <a:lstStyle/>
        <a:p>
          <a:endParaRPr lang="en-US"/>
        </a:p>
      </dgm:t>
    </dgm:pt>
    <dgm:pt modelId="{59A1DDF1-9B8B-4D61-A343-D7247D28204D}">
      <dgm:prSet/>
      <dgm:spPr/>
      <dgm:t>
        <a:bodyPr/>
        <a:lstStyle/>
        <a:p>
          <a:r>
            <a:rPr lang="fa-IR" dirty="0" smtClean="0">
              <a:cs typeface="2  Nazanin" panose="00000400000000000000" pitchFamily="2" charset="-78"/>
            </a:rPr>
            <a:t>مراجع</a:t>
          </a:r>
          <a:endParaRPr lang="en-US" dirty="0">
            <a:cs typeface="2  Nazanin" panose="00000400000000000000" pitchFamily="2" charset="-78"/>
          </a:endParaRPr>
        </a:p>
      </dgm:t>
    </dgm:pt>
    <dgm:pt modelId="{5F2881CF-F17D-4F97-81F8-609797AB2472}" type="parTrans" cxnId="{039D5813-2FDC-4B14-9056-369854A08D5A}">
      <dgm:prSet/>
      <dgm:spPr/>
      <dgm:t>
        <a:bodyPr/>
        <a:lstStyle/>
        <a:p>
          <a:endParaRPr lang="en-US"/>
        </a:p>
      </dgm:t>
    </dgm:pt>
    <dgm:pt modelId="{73105AD5-5C04-4283-9C1D-0EE3D5EC3328}" type="sibTrans" cxnId="{039D5813-2FDC-4B14-9056-369854A08D5A}">
      <dgm:prSet/>
      <dgm:spPr/>
      <dgm:t>
        <a:bodyPr/>
        <a:lstStyle/>
        <a:p>
          <a:endParaRPr lang="en-US"/>
        </a:p>
      </dgm:t>
    </dgm:pt>
    <dgm:pt modelId="{9DF3B889-7284-4E3A-B4AD-BA922C1AE3B9}" type="pres">
      <dgm:prSet presAssocID="{CD499FC9-81D5-4C99-B9C1-99AF117E109D}" presName="linearFlow" presStyleCnt="0">
        <dgm:presLayoutVars>
          <dgm:dir/>
          <dgm:resizeHandles val="exact"/>
        </dgm:presLayoutVars>
      </dgm:prSet>
      <dgm:spPr/>
    </dgm:pt>
    <dgm:pt modelId="{0B80DDED-5BCD-43B9-95DD-8E4338C31CFD}" type="pres">
      <dgm:prSet presAssocID="{BAD66EAD-6937-4E7E-8F81-549797D66C74}" presName="composite" presStyleCnt="0"/>
      <dgm:spPr/>
    </dgm:pt>
    <dgm:pt modelId="{72637B6A-B9CA-4830-A7C0-42E9F3EBDB29}" type="pres">
      <dgm:prSet presAssocID="{BAD66EAD-6937-4E7E-8F81-549797D66C74}" presName="imgShp" presStyleLbl="fgImgPlace1" presStyleIdx="0" presStyleCnt="5"/>
      <dgm:spPr/>
    </dgm:pt>
    <dgm:pt modelId="{7E409208-A8B5-4804-AFA3-65DB741083AC}" type="pres">
      <dgm:prSet presAssocID="{BAD66EAD-6937-4E7E-8F81-549797D66C74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382115-5683-4C2B-9E32-5F15459FBA5B}" type="pres">
      <dgm:prSet presAssocID="{E2077B13-71BF-4E18-A5FB-393B38B2FA08}" presName="spacing" presStyleCnt="0"/>
      <dgm:spPr/>
    </dgm:pt>
    <dgm:pt modelId="{F10B01AC-7F0F-427B-90B9-A74939CDB2AB}" type="pres">
      <dgm:prSet presAssocID="{36582E9E-F795-4FAC-BA7C-65D465895120}" presName="composite" presStyleCnt="0"/>
      <dgm:spPr/>
    </dgm:pt>
    <dgm:pt modelId="{94CFD884-106A-4278-B414-4102F85AF201}" type="pres">
      <dgm:prSet presAssocID="{36582E9E-F795-4FAC-BA7C-65D465895120}" presName="imgShp" presStyleLbl="fgImgPlace1" presStyleIdx="1" presStyleCnt="5"/>
      <dgm:spPr/>
    </dgm:pt>
    <dgm:pt modelId="{9E3F9B15-9368-49EA-99DE-14EB12D315AA}" type="pres">
      <dgm:prSet presAssocID="{36582E9E-F795-4FAC-BA7C-65D465895120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24928-8D84-478B-888A-65ECDE86773E}" type="pres">
      <dgm:prSet presAssocID="{738805B8-036E-44CC-9DB2-C5B3280926A5}" presName="spacing" presStyleCnt="0"/>
      <dgm:spPr/>
    </dgm:pt>
    <dgm:pt modelId="{3EE6170F-0774-4A35-852A-433B71A3245F}" type="pres">
      <dgm:prSet presAssocID="{E00C5118-C20E-41A0-B322-DF8AFBC25EFD}" presName="composite" presStyleCnt="0"/>
      <dgm:spPr/>
    </dgm:pt>
    <dgm:pt modelId="{A81732EC-9A0D-4F2B-A1FC-F42146862953}" type="pres">
      <dgm:prSet presAssocID="{E00C5118-C20E-41A0-B322-DF8AFBC25EFD}" presName="imgShp" presStyleLbl="fgImgPlace1" presStyleIdx="2" presStyleCnt="5"/>
      <dgm:spPr/>
    </dgm:pt>
    <dgm:pt modelId="{1253547D-AA7C-4808-9D7C-F77374DF9711}" type="pres">
      <dgm:prSet presAssocID="{E00C5118-C20E-41A0-B322-DF8AFBC25EFD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1903F3-A540-4A4B-810C-DD6E09E3D750}" type="pres">
      <dgm:prSet presAssocID="{CE590D43-BAED-4EF4-94D9-C1B98D2FA372}" presName="spacing" presStyleCnt="0"/>
      <dgm:spPr/>
    </dgm:pt>
    <dgm:pt modelId="{9746355C-E4E2-4AA4-813E-A1757EE364A9}" type="pres">
      <dgm:prSet presAssocID="{06058A8E-0690-4B4F-AA1B-49504FF12DE2}" presName="composite" presStyleCnt="0"/>
      <dgm:spPr/>
    </dgm:pt>
    <dgm:pt modelId="{267557E5-B359-42AD-A65A-7EBD6543C0C9}" type="pres">
      <dgm:prSet presAssocID="{06058A8E-0690-4B4F-AA1B-49504FF12DE2}" presName="imgShp" presStyleLbl="fgImgPlace1" presStyleIdx="3" presStyleCnt="5"/>
      <dgm:spPr/>
    </dgm:pt>
    <dgm:pt modelId="{D2C862CB-D4E9-4788-8EFC-5A105B5B5DE3}" type="pres">
      <dgm:prSet presAssocID="{06058A8E-0690-4B4F-AA1B-49504FF12DE2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C9A337-D52C-464C-B7B4-3E7AC02FBA8F}" type="pres">
      <dgm:prSet presAssocID="{B2459136-0B72-499E-AA85-1F926CBDC33A}" presName="spacing" presStyleCnt="0"/>
      <dgm:spPr/>
    </dgm:pt>
    <dgm:pt modelId="{34A57874-9B5C-46FC-9C19-59A8C67EDCCC}" type="pres">
      <dgm:prSet presAssocID="{59A1DDF1-9B8B-4D61-A343-D7247D28204D}" presName="composite" presStyleCnt="0"/>
      <dgm:spPr/>
    </dgm:pt>
    <dgm:pt modelId="{BF75678A-10AB-4BFA-B400-AC4787A859A4}" type="pres">
      <dgm:prSet presAssocID="{59A1DDF1-9B8B-4D61-A343-D7247D28204D}" presName="imgShp" presStyleLbl="fgImgPlace1" presStyleIdx="4" presStyleCnt="5"/>
      <dgm:spPr/>
    </dgm:pt>
    <dgm:pt modelId="{E54923C1-0DD4-4A53-89E2-A68B7E2BA7F2}" type="pres">
      <dgm:prSet presAssocID="{59A1DDF1-9B8B-4D61-A343-D7247D28204D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F33F4D-53BA-43DA-8616-2167FA78E46D}" type="presOf" srcId="{59A1DDF1-9B8B-4D61-A343-D7247D28204D}" destId="{E54923C1-0DD4-4A53-89E2-A68B7E2BA7F2}" srcOrd="0" destOrd="0" presId="urn:microsoft.com/office/officeart/2005/8/layout/vList3"/>
    <dgm:cxn modelId="{A1E84E30-9F41-49A4-94C1-2531DEFCFB3E}" srcId="{CD499FC9-81D5-4C99-B9C1-99AF117E109D}" destId="{BAD66EAD-6937-4E7E-8F81-549797D66C74}" srcOrd="0" destOrd="0" parTransId="{77C1D77D-1891-487E-85EB-67A119F84D7C}" sibTransId="{E2077B13-71BF-4E18-A5FB-393B38B2FA08}"/>
    <dgm:cxn modelId="{248D5B53-6F5B-427C-A1D9-1527E1DECD2F}" srcId="{CD499FC9-81D5-4C99-B9C1-99AF117E109D}" destId="{06058A8E-0690-4B4F-AA1B-49504FF12DE2}" srcOrd="3" destOrd="0" parTransId="{4755B007-E929-41BB-AC12-209BEF4304C5}" sibTransId="{B2459136-0B72-499E-AA85-1F926CBDC33A}"/>
    <dgm:cxn modelId="{CBFCBFC3-0B8B-4035-9B61-A764A9609881}" type="presOf" srcId="{CD499FC9-81D5-4C99-B9C1-99AF117E109D}" destId="{9DF3B889-7284-4E3A-B4AD-BA922C1AE3B9}" srcOrd="0" destOrd="0" presId="urn:microsoft.com/office/officeart/2005/8/layout/vList3"/>
    <dgm:cxn modelId="{04F5A681-C403-4A9E-BED0-811BAE33B01A}" type="presOf" srcId="{BAD66EAD-6937-4E7E-8F81-549797D66C74}" destId="{7E409208-A8B5-4804-AFA3-65DB741083AC}" srcOrd="0" destOrd="0" presId="urn:microsoft.com/office/officeart/2005/8/layout/vList3"/>
    <dgm:cxn modelId="{039D5813-2FDC-4B14-9056-369854A08D5A}" srcId="{CD499FC9-81D5-4C99-B9C1-99AF117E109D}" destId="{59A1DDF1-9B8B-4D61-A343-D7247D28204D}" srcOrd="4" destOrd="0" parTransId="{5F2881CF-F17D-4F97-81F8-609797AB2472}" sibTransId="{73105AD5-5C04-4283-9C1D-0EE3D5EC3328}"/>
    <dgm:cxn modelId="{7DF57940-7F9B-448F-B7CA-E82AE4190785}" type="presOf" srcId="{36582E9E-F795-4FAC-BA7C-65D465895120}" destId="{9E3F9B15-9368-49EA-99DE-14EB12D315AA}" srcOrd="0" destOrd="0" presId="urn:microsoft.com/office/officeart/2005/8/layout/vList3"/>
    <dgm:cxn modelId="{CDE8E9D0-8ECB-46F7-A556-55DBDE3D3ECF}" type="presOf" srcId="{E00C5118-C20E-41A0-B322-DF8AFBC25EFD}" destId="{1253547D-AA7C-4808-9D7C-F77374DF9711}" srcOrd="0" destOrd="0" presId="urn:microsoft.com/office/officeart/2005/8/layout/vList3"/>
    <dgm:cxn modelId="{0814DF7A-2A1F-4B60-8F08-9603F6AC4943}" srcId="{CD499FC9-81D5-4C99-B9C1-99AF117E109D}" destId="{E00C5118-C20E-41A0-B322-DF8AFBC25EFD}" srcOrd="2" destOrd="0" parTransId="{130F3C8C-577E-4710-A722-BAC2618CB114}" sibTransId="{CE590D43-BAED-4EF4-94D9-C1B98D2FA372}"/>
    <dgm:cxn modelId="{72C4964F-2196-4471-8D83-C4A5C155416A}" srcId="{CD499FC9-81D5-4C99-B9C1-99AF117E109D}" destId="{36582E9E-F795-4FAC-BA7C-65D465895120}" srcOrd="1" destOrd="0" parTransId="{1B31E417-3156-4AE8-B4EA-7834BAE7A256}" sibTransId="{738805B8-036E-44CC-9DB2-C5B3280926A5}"/>
    <dgm:cxn modelId="{DFAC6027-9981-431E-BBEC-4F642206E419}" type="presOf" srcId="{06058A8E-0690-4B4F-AA1B-49504FF12DE2}" destId="{D2C862CB-D4E9-4788-8EFC-5A105B5B5DE3}" srcOrd="0" destOrd="0" presId="urn:microsoft.com/office/officeart/2005/8/layout/vList3"/>
    <dgm:cxn modelId="{766DAE88-DA0B-47EC-9D11-3F7A7BA14A64}" type="presParOf" srcId="{9DF3B889-7284-4E3A-B4AD-BA922C1AE3B9}" destId="{0B80DDED-5BCD-43B9-95DD-8E4338C31CFD}" srcOrd="0" destOrd="0" presId="urn:microsoft.com/office/officeart/2005/8/layout/vList3"/>
    <dgm:cxn modelId="{94B32072-529A-46E8-B40B-B96B9826F621}" type="presParOf" srcId="{0B80DDED-5BCD-43B9-95DD-8E4338C31CFD}" destId="{72637B6A-B9CA-4830-A7C0-42E9F3EBDB29}" srcOrd="0" destOrd="0" presId="urn:microsoft.com/office/officeart/2005/8/layout/vList3"/>
    <dgm:cxn modelId="{61B41675-E3A3-45DD-9186-8ECF90372CAA}" type="presParOf" srcId="{0B80DDED-5BCD-43B9-95DD-8E4338C31CFD}" destId="{7E409208-A8B5-4804-AFA3-65DB741083AC}" srcOrd="1" destOrd="0" presId="urn:microsoft.com/office/officeart/2005/8/layout/vList3"/>
    <dgm:cxn modelId="{D7402D19-703C-4744-920F-742E2C72C985}" type="presParOf" srcId="{9DF3B889-7284-4E3A-B4AD-BA922C1AE3B9}" destId="{E3382115-5683-4C2B-9E32-5F15459FBA5B}" srcOrd="1" destOrd="0" presId="urn:microsoft.com/office/officeart/2005/8/layout/vList3"/>
    <dgm:cxn modelId="{C6C7C701-E53D-4EEE-AF3C-D7C25F68FBDB}" type="presParOf" srcId="{9DF3B889-7284-4E3A-B4AD-BA922C1AE3B9}" destId="{F10B01AC-7F0F-427B-90B9-A74939CDB2AB}" srcOrd="2" destOrd="0" presId="urn:microsoft.com/office/officeart/2005/8/layout/vList3"/>
    <dgm:cxn modelId="{37CF2CFC-E80D-4CD1-BE6B-8C583FCDA42F}" type="presParOf" srcId="{F10B01AC-7F0F-427B-90B9-A74939CDB2AB}" destId="{94CFD884-106A-4278-B414-4102F85AF201}" srcOrd="0" destOrd="0" presId="urn:microsoft.com/office/officeart/2005/8/layout/vList3"/>
    <dgm:cxn modelId="{9087BA00-34D6-4907-AC2B-B0558C708787}" type="presParOf" srcId="{F10B01AC-7F0F-427B-90B9-A74939CDB2AB}" destId="{9E3F9B15-9368-49EA-99DE-14EB12D315AA}" srcOrd="1" destOrd="0" presId="urn:microsoft.com/office/officeart/2005/8/layout/vList3"/>
    <dgm:cxn modelId="{D38F57DD-976B-4C5F-B5A8-894C5C8122AA}" type="presParOf" srcId="{9DF3B889-7284-4E3A-B4AD-BA922C1AE3B9}" destId="{42324928-8D84-478B-888A-65ECDE86773E}" srcOrd="3" destOrd="0" presId="urn:microsoft.com/office/officeart/2005/8/layout/vList3"/>
    <dgm:cxn modelId="{FC4C30AA-39C1-4D41-8D5B-CDD77C7D4A5B}" type="presParOf" srcId="{9DF3B889-7284-4E3A-B4AD-BA922C1AE3B9}" destId="{3EE6170F-0774-4A35-852A-433B71A3245F}" srcOrd="4" destOrd="0" presId="urn:microsoft.com/office/officeart/2005/8/layout/vList3"/>
    <dgm:cxn modelId="{73FDA968-6E68-493A-86E3-A121BC681211}" type="presParOf" srcId="{3EE6170F-0774-4A35-852A-433B71A3245F}" destId="{A81732EC-9A0D-4F2B-A1FC-F42146862953}" srcOrd="0" destOrd="0" presId="urn:microsoft.com/office/officeart/2005/8/layout/vList3"/>
    <dgm:cxn modelId="{EE70082A-FB50-4C13-A636-91FA469D5740}" type="presParOf" srcId="{3EE6170F-0774-4A35-852A-433B71A3245F}" destId="{1253547D-AA7C-4808-9D7C-F77374DF9711}" srcOrd="1" destOrd="0" presId="urn:microsoft.com/office/officeart/2005/8/layout/vList3"/>
    <dgm:cxn modelId="{30E157C7-B42C-41C8-BECF-B7B38E4690F5}" type="presParOf" srcId="{9DF3B889-7284-4E3A-B4AD-BA922C1AE3B9}" destId="{771903F3-A540-4A4B-810C-DD6E09E3D750}" srcOrd="5" destOrd="0" presId="urn:microsoft.com/office/officeart/2005/8/layout/vList3"/>
    <dgm:cxn modelId="{8B7FEB3B-5EE5-4EE6-BA4E-183EA6E1CEF5}" type="presParOf" srcId="{9DF3B889-7284-4E3A-B4AD-BA922C1AE3B9}" destId="{9746355C-E4E2-4AA4-813E-A1757EE364A9}" srcOrd="6" destOrd="0" presId="urn:microsoft.com/office/officeart/2005/8/layout/vList3"/>
    <dgm:cxn modelId="{FFE36925-70C1-4C2D-9C75-90184614B639}" type="presParOf" srcId="{9746355C-E4E2-4AA4-813E-A1757EE364A9}" destId="{267557E5-B359-42AD-A65A-7EBD6543C0C9}" srcOrd="0" destOrd="0" presId="urn:microsoft.com/office/officeart/2005/8/layout/vList3"/>
    <dgm:cxn modelId="{1A471674-CB2A-4C34-8EFC-F68D4C5A18FE}" type="presParOf" srcId="{9746355C-E4E2-4AA4-813E-A1757EE364A9}" destId="{D2C862CB-D4E9-4788-8EFC-5A105B5B5DE3}" srcOrd="1" destOrd="0" presId="urn:microsoft.com/office/officeart/2005/8/layout/vList3"/>
    <dgm:cxn modelId="{A4EB9462-8DC5-40EF-9E89-F8064B13BCA4}" type="presParOf" srcId="{9DF3B889-7284-4E3A-B4AD-BA922C1AE3B9}" destId="{56C9A337-D52C-464C-B7B4-3E7AC02FBA8F}" srcOrd="7" destOrd="0" presId="urn:microsoft.com/office/officeart/2005/8/layout/vList3"/>
    <dgm:cxn modelId="{250F1A92-9646-4028-AA94-F07C05EEFC44}" type="presParOf" srcId="{9DF3B889-7284-4E3A-B4AD-BA922C1AE3B9}" destId="{34A57874-9B5C-46FC-9C19-59A8C67EDCCC}" srcOrd="8" destOrd="0" presId="urn:microsoft.com/office/officeart/2005/8/layout/vList3"/>
    <dgm:cxn modelId="{29FB0072-7562-4EDC-B07A-CCCDCF72C786}" type="presParOf" srcId="{34A57874-9B5C-46FC-9C19-59A8C67EDCCC}" destId="{BF75678A-10AB-4BFA-B400-AC4787A859A4}" srcOrd="0" destOrd="0" presId="urn:microsoft.com/office/officeart/2005/8/layout/vList3"/>
    <dgm:cxn modelId="{369FB171-6039-4C19-A30D-99A3307FF805}" type="presParOf" srcId="{34A57874-9B5C-46FC-9C19-59A8C67EDCCC}" destId="{E54923C1-0DD4-4A53-89E2-A68B7E2BA7F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A1D06-660D-47C7-9CF7-8C51D4E8EF04}">
      <dsp:nvSpPr>
        <dsp:cNvPr id="0" name=""/>
        <dsp:cNvSpPr/>
      </dsp:nvSpPr>
      <dsp:spPr>
        <a:xfrm rot="10800000">
          <a:off x="1596490" y="645"/>
          <a:ext cx="5716547" cy="6264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40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500" kern="1200" dirty="0" smtClean="0">
              <a:cs typeface="2  Nazanin" panose="00000400000000000000" pitchFamily="2" charset="-78"/>
            </a:rPr>
            <a:t>مقدمه</a:t>
          </a:r>
          <a:endParaRPr lang="en-US" sz="2500" kern="1200" dirty="0">
            <a:cs typeface="2  Nazanin" panose="00000400000000000000" pitchFamily="2" charset="-78"/>
          </a:endParaRPr>
        </a:p>
      </dsp:txBody>
      <dsp:txXfrm rot="10800000">
        <a:off x="1753098" y="645"/>
        <a:ext cx="5559939" cy="626433"/>
      </dsp:txXfrm>
    </dsp:sp>
    <dsp:sp modelId="{912DCF25-DEBB-4579-BC5A-F90C1FA39A55}">
      <dsp:nvSpPr>
        <dsp:cNvPr id="0" name=""/>
        <dsp:cNvSpPr/>
      </dsp:nvSpPr>
      <dsp:spPr>
        <a:xfrm>
          <a:off x="1283273" y="645"/>
          <a:ext cx="626433" cy="6264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7B7B43-8B40-4DA4-80BB-BEFFE15C5723}">
      <dsp:nvSpPr>
        <dsp:cNvPr id="0" name=""/>
        <dsp:cNvSpPr/>
      </dsp:nvSpPr>
      <dsp:spPr>
        <a:xfrm rot="10800000">
          <a:off x="1596490" y="814073"/>
          <a:ext cx="5716547" cy="6264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40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500" kern="1200" dirty="0" smtClean="0">
              <a:cs typeface="2  Nazanin" panose="00000400000000000000" pitchFamily="2" charset="-78"/>
            </a:rPr>
            <a:t>پیشینه تحقیق</a:t>
          </a:r>
          <a:endParaRPr lang="en-US" sz="2500" kern="1200" dirty="0">
            <a:cs typeface="2  Nazanin" panose="00000400000000000000" pitchFamily="2" charset="-78"/>
          </a:endParaRPr>
        </a:p>
      </dsp:txBody>
      <dsp:txXfrm rot="10800000">
        <a:off x="1753098" y="814073"/>
        <a:ext cx="5559939" cy="626433"/>
      </dsp:txXfrm>
    </dsp:sp>
    <dsp:sp modelId="{01567E68-D46C-4023-AAE2-5AE2131E9010}">
      <dsp:nvSpPr>
        <dsp:cNvPr id="0" name=""/>
        <dsp:cNvSpPr/>
      </dsp:nvSpPr>
      <dsp:spPr>
        <a:xfrm>
          <a:off x="1283273" y="814073"/>
          <a:ext cx="626433" cy="6264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778151-9979-4B9E-ABCA-8DD7E0426F25}">
      <dsp:nvSpPr>
        <dsp:cNvPr id="0" name=""/>
        <dsp:cNvSpPr/>
      </dsp:nvSpPr>
      <dsp:spPr>
        <a:xfrm rot="10800000">
          <a:off x="1596490" y="1627501"/>
          <a:ext cx="5716547" cy="6264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40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500" kern="1200" dirty="0" smtClean="0">
              <a:cs typeface="2  Nazanin" panose="00000400000000000000" pitchFamily="2" charset="-78"/>
            </a:rPr>
            <a:t>رویکرد اصلی</a:t>
          </a:r>
          <a:endParaRPr lang="en-US" sz="2500" kern="1200" dirty="0">
            <a:cs typeface="2  Nazanin" panose="00000400000000000000" pitchFamily="2" charset="-78"/>
          </a:endParaRPr>
        </a:p>
      </dsp:txBody>
      <dsp:txXfrm rot="10800000">
        <a:off x="1753098" y="1627501"/>
        <a:ext cx="5559939" cy="626433"/>
      </dsp:txXfrm>
    </dsp:sp>
    <dsp:sp modelId="{FCBB86E4-5A4D-4599-9F10-3AF99CCBD208}">
      <dsp:nvSpPr>
        <dsp:cNvPr id="0" name=""/>
        <dsp:cNvSpPr/>
      </dsp:nvSpPr>
      <dsp:spPr>
        <a:xfrm>
          <a:off x="1283273" y="1627501"/>
          <a:ext cx="626433" cy="6264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191237-C0B7-4B90-B0E6-084A99D3A301}">
      <dsp:nvSpPr>
        <dsp:cNvPr id="0" name=""/>
        <dsp:cNvSpPr/>
      </dsp:nvSpPr>
      <dsp:spPr>
        <a:xfrm rot="10800000">
          <a:off x="1596490" y="2440930"/>
          <a:ext cx="5716547" cy="6264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40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500" kern="1200" dirty="0" smtClean="0">
              <a:cs typeface="2  Nazanin" panose="00000400000000000000" pitchFamily="2" charset="-78"/>
            </a:rPr>
            <a:t> نتایج </a:t>
          </a:r>
          <a:endParaRPr lang="en-US" sz="2500" kern="1200" dirty="0">
            <a:cs typeface="2  Nazanin" panose="00000400000000000000" pitchFamily="2" charset="-78"/>
          </a:endParaRPr>
        </a:p>
      </dsp:txBody>
      <dsp:txXfrm rot="10800000">
        <a:off x="1753098" y="2440930"/>
        <a:ext cx="5559939" cy="626433"/>
      </dsp:txXfrm>
    </dsp:sp>
    <dsp:sp modelId="{B2192A59-2942-43E9-81B4-0A540141A0F3}">
      <dsp:nvSpPr>
        <dsp:cNvPr id="0" name=""/>
        <dsp:cNvSpPr/>
      </dsp:nvSpPr>
      <dsp:spPr>
        <a:xfrm>
          <a:off x="1283273" y="2440930"/>
          <a:ext cx="626433" cy="6264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D212A-4F40-4F20-9F0B-883BACF0A3D8}">
      <dsp:nvSpPr>
        <dsp:cNvPr id="0" name=""/>
        <dsp:cNvSpPr/>
      </dsp:nvSpPr>
      <dsp:spPr>
        <a:xfrm rot="10800000">
          <a:off x="1596490" y="3254358"/>
          <a:ext cx="5716547" cy="6264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40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500" kern="1200" dirty="0" smtClean="0">
              <a:cs typeface="2  Nazanin" panose="00000400000000000000" pitchFamily="2" charset="-78"/>
            </a:rPr>
            <a:t>مراجع</a:t>
          </a:r>
          <a:endParaRPr lang="en-US" sz="2500" kern="1200" dirty="0">
            <a:cs typeface="2  Nazanin" panose="00000400000000000000" pitchFamily="2" charset="-78"/>
          </a:endParaRPr>
        </a:p>
      </dsp:txBody>
      <dsp:txXfrm rot="10800000">
        <a:off x="1753098" y="3254358"/>
        <a:ext cx="5559939" cy="626433"/>
      </dsp:txXfrm>
    </dsp:sp>
    <dsp:sp modelId="{26222A5D-7023-42E1-B4C7-76CC30D9C857}">
      <dsp:nvSpPr>
        <dsp:cNvPr id="0" name=""/>
        <dsp:cNvSpPr/>
      </dsp:nvSpPr>
      <dsp:spPr>
        <a:xfrm>
          <a:off x="1283273" y="3254358"/>
          <a:ext cx="626433" cy="6264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09208-A8B5-4804-AFA3-65DB741083AC}">
      <dsp:nvSpPr>
        <dsp:cNvPr id="0" name=""/>
        <dsp:cNvSpPr/>
      </dsp:nvSpPr>
      <dsp:spPr>
        <a:xfrm rot="10800000">
          <a:off x="1596490" y="645"/>
          <a:ext cx="5716547" cy="6264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40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500" kern="1200" dirty="0" smtClean="0">
              <a:cs typeface="2  Nazanin" panose="00000400000000000000" pitchFamily="2" charset="-78"/>
            </a:rPr>
            <a:t>مقدمه</a:t>
          </a:r>
          <a:endParaRPr lang="en-US" sz="2500" kern="1200" dirty="0">
            <a:cs typeface="2  Nazanin" panose="00000400000000000000" pitchFamily="2" charset="-78"/>
          </a:endParaRPr>
        </a:p>
      </dsp:txBody>
      <dsp:txXfrm rot="10800000">
        <a:off x="1753098" y="645"/>
        <a:ext cx="5559939" cy="626433"/>
      </dsp:txXfrm>
    </dsp:sp>
    <dsp:sp modelId="{72637B6A-B9CA-4830-A7C0-42E9F3EBDB29}">
      <dsp:nvSpPr>
        <dsp:cNvPr id="0" name=""/>
        <dsp:cNvSpPr/>
      </dsp:nvSpPr>
      <dsp:spPr>
        <a:xfrm>
          <a:off x="1283273" y="645"/>
          <a:ext cx="626433" cy="6264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F9B15-9368-49EA-99DE-14EB12D315AA}">
      <dsp:nvSpPr>
        <dsp:cNvPr id="0" name=""/>
        <dsp:cNvSpPr/>
      </dsp:nvSpPr>
      <dsp:spPr>
        <a:xfrm rot="10800000">
          <a:off x="1596490" y="814073"/>
          <a:ext cx="5716547" cy="6264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40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500" kern="1200" dirty="0" smtClean="0">
              <a:cs typeface="2  Nazanin" panose="00000400000000000000" pitchFamily="2" charset="-78"/>
            </a:rPr>
            <a:t>پیشینیه تحقیق</a:t>
          </a:r>
          <a:endParaRPr lang="en-US" sz="2500" kern="1200" dirty="0">
            <a:cs typeface="2  Nazanin" panose="00000400000000000000" pitchFamily="2" charset="-78"/>
          </a:endParaRPr>
        </a:p>
      </dsp:txBody>
      <dsp:txXfrm rot="10800000">
        <a:off x="1753098" y="814073"/>
        <a:ext cx="5559939" cy="626433"/>
      </dsp:txXfrm>
    </dsp:sp>
    <dsp:sp modelId="{94CFD884-106A-4278-B414-4102F85AF201}">
      <dsp:nvSpPr>
        <dsp:cNvPr id="0" name=""/>
        <dsp:cNvSpPr/>
      </dsp:nvSpPr>
      <dsp:spPr>
        <a:xfrm>
          <a:off x="1283273" y="814073"/>
          <a:ext cx="626433" cy="6264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3547D-AA7C-4808-9D7C-F77374DF9711}">
      <dsp:nvSpPr>
        <dsp:cNvPr id="0" name=""/>
        <dsp:cNvSpPr/>
      </dsp:nvSpPr>
      <dsp:spPr>
        <a:xfrm rot="10800000">
          <a:off x="1596490" y="1627501"/>
          <a:ext cx="5716547" cy="6264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40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500" kern="1200" dirty="0" smtClean="0">
              <a:cs typeface="2  Nazanin" panose="00000400000000000000" pitchFamily="2" charset="-78"/>
            </a:rPr>
            <a:t>طراحی بستر ازمایش</a:t>
          </a:r>
          <a:endParaRPr lang="en-US" sz="2500" kern="1200" dirty="0">
            <a:cs typeface="2  Nazanin" panose="00000400000000000000" pitchFamily="2" charset="-78"/>
          </a:endParaRPr>
        </a:p>
      </dsp:txBody>
      <dsp:txXfrm rot="10800000">
        <a:off x="1753098" y="1627501"/>
        <a:ext cx="5559939" cy="626433"/>
      </dsp:txXfrm>
    </dsp:sp>
    <dsp:sp modelId="{A81732EC-9A0D-4F2B-A1FC-F42146862953}">
      <dsp:nvSpPr>
        <dsp:cNvPr id="0" name=""/>
        <dsp:cNvSpPr/>
      </dsp:nvSpPr>
      <dsp:spPr>
        <a:xfrm>
          <a:off x="1283273" y="1627501"/>
          <a:ext cx="626433" cy="6264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862CB-D4E9-4788-8EFC-5A105B5B5DE3}">
      <dsp:nvSpPr>
        <dsp:cNvPr id="0" name=""/>
        <dsp:cNvSpPr/>
      </dsp:nvSpPr>
      <dsp:spPr>
        <a:xfrm rot="10800000">
          <a:off x="1596490" y="2440930"/>
          <a:ext cx="5716547" cy="6264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40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500" kern="1200" dirty="0" smtClean="0">
              <a:cs typeface="2  Nazanin" panose="00000400000000000000" pitchFamily="2" charset="-78"/>
            </a:rPr>
            <a:t>نتایج و ازمایش</a:t>
          </a:r>
          <a:endParaRPr lang="en-US" sz="2500" kern="1200" dirty="0">
            <a:cs typeface="2  Nazanin" panose="00000400000000000000" pitchFamily="2" charset="-78"/>
          </a:endParaRPr>
        </a:p>
      </dsp:txBody>
      <dsp:txXfrm rot="10800000">
        <a:off x="1753098" y="2440930"/>
        <a:ext cx="5559939" cy="626433"/>
      </dsp:txXfrm>
    </dsp:sp>
    <dsp:sp modelId="{267557E5-B359-42AD-A65A-7EBD6543C0C9}">
      <dsp:nvSpPr>
        <dsp:cNvPr id="0" name=""/>
        <dsp:cNvSpPr/>
      </dsp:nvSpPr>
      <dsp:spPr>
        <a:xfrm>
          <a:off x="1283273" y="2440930"/>
          <a:ext cx="626433" cy="6264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923C1-0DD4-4A53-89E2-A68B7E2BA7F2}">
      <dsp:nvSpPr>
        <dsp:cNvPr id="0" name=""/>
        <dsp:cNvSpPr/>
      </dsp:nvSpPr>
      <dsp:spPr>
        <a:xfrm rot="10800000">
          <a:off x="1596490" y="3254358"/>
          <a:ext cx="5716547" cy="6264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240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500" kern="1200" dirty="0" smtClean="0">
              <a:cs typeface="2  Nazanin" panose="00000400000000000000" pitchFamily="2" charset="-78"/>
            </a:rPr>
            <a:t>مراجع</a:t>
          </a:r>
          <a:endParaRPr lang="en-US" sz="2500" kern="1200" dirty="0">
            <a:cs typeface="2  Nazanin" panose="00000400000000000000" pitchFamily="2" charset="-78"/>
          </a:endParaRPr>
        </a:p>
      </dsp:txBody>
      <dsp:txXfrm rot="10800000">
        <a:off x="1753098" y="3254358"/>
        <a:ext cx="5559939" cy="626433"/>
      </dsp:txXfrm>
    </dsp:sp>
    <dsp:sp modelId="{BF75678A-10AB-4BFA-B400-AC4787A859A4}">
      <dsp:nvSpPr>
        <dsp:cNvPr id="0" name=""/>
        <dsp:cNvSpPr/>
      </dsp:nvSpPr>
      <dsp:spPr>
        <a:xfrm>
          <a:off x="1283273" y="3254358"/>
          <a:ext cx="626433" cy="62643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E8E03-4231-4561-88A5-8DCFE7B96B1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B75EF-B458-47CE-9C7F-F3A56F2C9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83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B75EF-B458-47CE-9C7F-F3A56F2C908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4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4495-D3A7-47C9-B875-F94D489473B9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5216-8814-4CB0-926E-D18FD287539E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AE82-4189-46FA-B79C-848A5B7E6AA6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D534-1B09-41F4-A8BF-F5B2AE100210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7476-525E-4375-A8B0-6BB91A9A6362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739-6854-422F-99A2-51E65EFFD094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8E15-FCDE-4883-8788-B3C7F2BBCA1C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B3C4-0B31-46CF-A85F-B7B113716EAF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FA47-250A-4A6E-AD6A-688F0C63BEE8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F697-5D5B-45BA-B622-52ADA6BD6DE0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7783-2330-4C11-8F04-E1F8A1EF4F3B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E7D3-BC26-4E31-AA57-372DC17D8F26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5035-CF20-4046-9C21-4C23AE98B1FF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AE84-BFB1-4FD7-9EEF-77040E9A9341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C740-7585-4C01-A9B2-D5B38EF66D00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5FAD-389E-4EFD-A26D-76C769EBD1DF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0D033-45BA-4435-8E87-E1A745A0BBE9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617175"/>
            <a:ext cx="7766936" cy="1646302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cs typeface="2  Nazanin" panose="00000400000000000000" pitchFamily="2" charset="-78"/>
              </a:rPr>
              <a:t/>
            </a:r>
            <a:br>
              <a:rPr lang="en-US" sz="3600" dirty="0" smtClean="0">
                <a:solidFill>
                  <a:schemeClr val="accent1">
                    <a:lumMod val="50000"/>
                  </a:schemeClr>
                </a:solidFill>
                <a:cs typeface="2  Nazanin" panose="00000400000000000000" pitchFamily="2" charset="-78"/>
              </a:rPr>
            </a:br>
            <a:r>
              <a:rPr lang="fa-IR" sz="3600" dirty="0">
                <a:solidFill>
                  <a:schemeClr val="accent1">
                    <a:lumMod val="50000"/>
                  </a:schemeClr>
                </a:solidFill>
                <a:cs typeface="2  Nazanin" panose="00000400000000000000" pitchFamily="2" charset="-78"/>
              </a:rPr>
              <a:t/>
            </a:r>
            <a:br>
              <a:rPr lang="fa-IR" sz="3600" dirty="0">
                <a:solidFill>
                  <a:schemeClr val="accent1">
                    <a:lumMod val="50000"/>
                  </a:schemeClr>
                </a:solidFill>
                <a:cs typeface="2  Nazanin" panose="00000400000000000000" pitchFamily="2" charset="-78"/>
              </a:rPr>
            </a:b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cs typeface="2  Nazanin" panose="00000400000000000000" pitchFamily="2" charset="-78"/>
              </a:rPr>
              <a:t/>
            </a:r>
            <a:br>
              <a:rPr lang="en-US" sz="3600" dirty="0" smtClean="0">
                <a:solidFill>
                  <a:schemeClr val="accent1">
                    <a:lumMod val="50000"/>
                  </a:schemeClr>
                </a:solidFill>
                <a:cs typeface="2  Nazanin" panose="00000400000000000000" pitchFamily="2" charset="-78"/>
              </a:rPr>
            </a:br>
            <a:r>
              <a:rPr lang="en-US" sz="3600" dirty="0">
                <a:solidFill>
                  <a:schemeClr val="accent1">
                    <a:lumMod val="50000"/>
                  </a:schemeClr>
                </a:solidFill>
                <a:cs typeface="2  Nazanin" panose="00000400000000000000" pitchFamily="2" charset="-78"/>
              </a:rPr>
              <a:t/>
            </a:r>
            <a:br>
              <a:rPr lang="en-US" sz="3600" dirty="0">
                <a:solidFill>
                  <a:schemeClr val="accent1">
                    <a:lumMod val="50000"/>
                  </a:schemeClr>
                </a:solidFill>
                <a:cs typeface="2  Nazanin" panose="00000400000000000000" pitchFamily="2" charset="-78"/>
              </a:rPr>
            </a:br>
            <a:r>
              <a:rPr lang="fa-IR" sz="3600" dirty="0" smtClean="0">
                <a:solidFill>
                  <a:schemeClr val="accent1">
                    <a:lumMod val="50000"/>
                  </a:schemeClr>
                </a:solidFill>
                <a:cs typeface="2  Nazanin" panose="00000400000000000000" pitchFamily="2" charset="-78"/>
              </a:rPr>
              <a:t>عنوان مقاله:</a:t>
            </a:r>
            <a:br>
              <a:rPr lang="fa-IR" sz="3600" dirty="0" smtClean="0">
                <a:solidFill>
                  <a:schemeClr val="accent1">
                    <a:lumMod val="50000"/>
                  </a:schemeClr>
                </a:solidFill>
                <a:cs typeface="2  Nazanin" panose="00000400000000000000" pitchFamily="2" charset="-78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1.FIRMRES: Exposing Broken Device-Cloud Access Control in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Through Static Firmware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fa-IR" sz="3600" dirty="0">
                <a:solidFill>
                  <a:schemeClr val="accent1">
                    <a:lumMod val="50000"/>
                  </a:schemeClr>
                </a:solidFill>
                <a:cs typeface="2  Nazanin" panose="00000400000000000000" pitchFamily="2" charset="-78"/>
              </a:rPr>
              <a:t/>
            </a:r>
            <a:br>
              <a:rPr lang="fa-IR" sz="3600" dirty="0">
                <a:solidFill>
                  <a:schemeClr val="accent1">
                    <a:lumMod val="50000"/>
                  </a:schemeClr>
                </a:solidFill>
                <a:cs typeface="2  Nazanin" panose="00000400000000000000" pitchFamily="2" charset="-78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2.Towards Shielding 5G Control Plane Functions</a:t>
            </a:r>
            <a:endParaRPr lang="en-US" sz="2000" dirty="0">
              <a:solidFill>
                <a:schemeClr val="accent1">
                  <a:lumMod val="50000"/>
                </a:schemeClr>
              </a:solidFill>
              <a:cs typeface="2 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216296"/>
            <a:ext cx="7766936" cy="1096899"/>
          </a:xfrm>
        </p:spPr>
        <p:txBody>
          <a:bodyPr>
            <a:noAutofit/>
          </a:bodyPr>
          <a:lstStyle/>
          <a:p>
            <a:pPr algn="ctr"/>
            <a:endParaRPr lang="fa-IR" sz="1600" dirty="0" smtClean="0">
              <a:solidFill>
                <a:schemeClr val="accent1">
                  <a:lumMod val="50000"/>
                </a:schemeClr>
              </a:solidFill>
              <a:cs typeface="2  Nazanin" panose="00000400000000000000" pitchFamily="2" charset="-78"/>
            </a:endParaRPr>
          </a:p>
          <a:p>
            <a:pPr algn="ctr"/>
            <a:r>
              <a:rPr lang="fa-IR" sz="1600" dirty="0" smtClean="0">
                <a:solidFill>
                  <a:schemeClr val="accent1">
                    <a:lumMod val="50000"/>
                  </a:schemeClr>
                </a:solidFill>
                <a:cs typeface="2  Nazanin" panose="00000400000000000000" pitchFamily="2" charset="-78"/>
              </a:rPr>
              <a:t>ارائه دهنده: </a:t>
            </a:r>
            <a:r>
              <a:rPr lang="fa-IR" sz="1600" dirty="0">
                <a:solidFill>
                  <a:schemeClr val="accent1">
                    <a:lumMod val="50000"/>
                  </a:schemeClr>
                </a:solidFill>
                <a:cs typeface="2  Nazanin" panose="00000400000000000000" pitchFamily="2" charset="-78"/>
              </a:rPr>
              <a:t>فاطمه </a:t>
            </a:r>
            <a:r>
              <a:rPr lang="fa-IR" sz="1600" dirty="0" smtClean="0">
                <a:solidFill>
                  <a:schemeClr val="accent1">
                    <a:lumMod val="50000"/>
                  </a:schemeClr>
                </a:solidFill>
                <a:cs typeface="2  Nazanin" panose="00000400000000000000" pitchFamily="2" charset="-78"/>
              </a:rPr>
              <a:t>حسنی</a:t>
            </a:r>
          </a:p>
          <a:p>
            <a:pPr algn="ctr"/>
            <a:r>
              <a:rPr lang="fa-IR" sz="1600" dirty="0" smtClean="0">
                <a:solidFill>
                  <a:schemeClr val="accent1">
                    <a:lumMod val="50000"/>
                  </a:schemeClr>
                </a:solidFill>
                <a:cs typeface="2  Nazanin" panose="00000400000000000000" pitchFamily="2" charset="-78"/>
              </a:rPr>
              <a:t>استاد: آقای دکتر زرندی</a:t>
            </a:r>
          </a:p>
          <a:p>
            <a:pPr algn="ctr"/>
            <a:r>
              <a:rPr lang="fa-IR" sz="1600" dirty="0" smtClean="0">
                <a:solidFill>
                  <a:schemeClr val="accent1">
                    <a:lumMod val="50000"/>
                  </a:schemeClr>
                </a:solidFill>
                <a:cs typeface="2  Nazanin" panose="00000400000000000000" pitchFamily="2" charset="-78"/>
              </a:rPr>
              <a:t>زمستان 1403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45527" y="201980"/>
            <a:ext cx="3094182" cy="2162243"/>
            <a:chOff x="4045527" y="201980"/>
            <a:chExt cx="3094182" cy="216224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8EF37B9-B173-1973-9AED-CA71A3ECC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2574" y="201980"/>
              <a:ext cx="1440088" cy="150932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045527" y="1717892"/>
              <a:ext cx="3094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dirty="0" smtClean="0">
                  <a:cs typeface="2  Nazanin" panose="00000400000000000000" pitchFamily="2" charset="-78"/>
                </a:rPr>
                <a:t>دانشگاه صنعتی امیرکبیر</a:t>
              </a:r>
            </a:p>
            <a:p>
              <a:pPr algn="ctr"/>
              <a:r>
                <a:rPr lang="fa-IR" dirty="0" smtClean="0">
                  <a:cs typeface="2  Nazanin" panose="00000400000000000000" pitchFamily="2" charset="-78"/>
                </a:rPr>
                <a:t> (تهران پلی تکنیک)</a:t>
              </a:r>
              <a:endParaRPr lang="en-US" dirty="0">
                <a:cs typeface="2 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46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رویکرد اصلی</a:t>
            </a:r>
            <a:endParaRPr lang="en-US" sz="4000" dirty="0">
              <a:solidFill>
                <a:schemeClr val="accent1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ارائه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FIRMRES</a:t>
            </a:r>
            <a:endParaRPr lang="fa-I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یک ابزار نوآورانه، استفاده از تحلیل ایستا</a:t>
            </a: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شناسایی آسیب‌پذیری‌های 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مرتبط با کنترل دسترسی در 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رابط های دستگاه-ابر:</a:t>
            </a:r>
          </a:p>
          <a:p>
            <a:pPr marL="0" indent="0" algn="r" rtl="1">
              <a:buNone/>
            </a:pP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</a:p>
          <a:p>
            <a:pPr marL="0" indent="0" algn="r" rtl="1">
              <a:buNone/>
            </a:pP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  </a:t>
            </a:r>
            <a:endParaRPr lang="fa-IR" sz="20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5 گام اصلی</a:t>
            </a:r>
          </a:p>
          <a:p>
            <a:pPr marL="0" indent="0" algn="r" rtl="1">
              <a:buNone/>
            </a:pPr>
            <a:endParaRPr lang="fa-IR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9127" y="3472873"/>
            <a:ext cx="256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2  Nazanin" panose="00000400000000000000" pitchFamily="2" charset="-78"/>
              </a:rPr>
              <a:t>فقدان فیلدهای ضروری</a:t>
            </a:r>
            <a:endParaRPr lang="en-US" dirty="0">
              <a:cs typeface="2  Nazanin" panose="000004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9127" y="3887728"/>
            <a:ext cx="256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2  Nazanin" panose="00000400000000000000" pitchFamily="2" charset="-78"/>
              </a:rPr>
              <a:t>مقادیر سخت کدشده</a:t>
            </a:r>
            <a:endParaRPr lang="en-US" dirty="0">
              <a:cs typeface="2  Nazanin" panose="00000400000000000000" pitchFamily="2" charset="-78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rtl="1"/>
            <a:r>
              <a:rPr lang="fa-IR" sz="1600" dirty="0" smtClean="0">
                <a:cs typeface="2  Nazanin" panose="00000400000000000000" pitchFamily="2" charset="-78"/>
              </a:rPr>
              <a:t>8</a:t>
            </a:r>
            <a:endParaRPr lang="en-US" sz="1600" dirty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70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Pinpointing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Device-Cloud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Executables</a:t>
            </a:r>
            <a:endParaRPr lang="fa-IR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شناسایی 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برنامه‌های 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(فایل‌های اجرایی) دستگاه-ابر</a:t>
            </a:r>
            <a:endParaRPr lang="fa-IR" sz="20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فایل‌ها مسئول 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ارسال و دریافت پیام‌های بین دستگاه و 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ابر</a:t>
            </a: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شناسایی هندلرهای درخواست</a:t>
            </a: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شناسایی هندلرهای ناهمگام </a:t>
            </a:r>
            <a:endParaRPr lang="fa-IR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23" y="2546756"/>
            <a:ext cx="2629267" cy="3724795"/>
          </a:xfrm>
          <a:prstGeom prst="rect">
            <a:avLst/>
          </a:prstGeom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rtl="1"/>
            <a:r>
              <a:rPr lang="fa-IR" sz="1600" dirty="0" smtClean="0">
                <a:cs typeface="2  Nazanin" panose="00000400000000000000" pitchFamily="2" charset="-78"/>
              </a:rPr>
              <a:t>9</a:t>
            </a:r>
            <a:endParaRPr lang="en-US" sz="1600" dirty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535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endParaRPr lang="fa-IR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شناسایی فیلدهای 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پیام</a:t>
            </a:r>
            <a:endParaRPr lang="fa-IR" sz="20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Taint source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: اطلاعات اولیه پیام</a:t>
            </a:r>
          </a:p>
          <a:p>
            <a:pPr algn="r" rt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Taint sink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: ذخیره و پردازش اطلاعات پیام</a:t>
            </a:r>
          </a:p>
          <a:p>
            <a:pPr algn="r" rtl="1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rtl="1"/>
            <a:r>
              <a:rPr lang="fa-IR" sz="1600" dirty="0" smtClean="0">
                <a:cs typeface="2  Nazanin" panose="00000400000000000000" pitchFamily="2" charset="-78"/>
              </a:rPr>
              <a:t>10</a:t>
            </a:r>
            <a:endParaRPr lang="en-US" sz="1600" dirty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9651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Message Fields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تحلیل جریان داده </a:t>
            </a:r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analysis</a:t>
            </a:r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تحلیل به صورت عقب گرد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2  Nazanin" panose="00000400000000000000" pitchFamily="2" charset="-78"/>
            </a:endParaRP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استفاده از ابزار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Ghidra</a:t>
            </a:r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،</a:t>
            </a:r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 </a:t>
            </a:r>
            <a:r>
              <a:rPr lang="fa-IR" sz="2000" dirty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یک ابزار متن‌باز برای تحلیل مهندسی معکوس </a:t>
            </a:r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نرم‌افزار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قانون انتشار </a:t>
            </a:r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propagation rule</a:t>
            </a:r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rtl="1"/>
            <a:r>
              <a:rPr lang="fa-IR" sz="1600" dirty="0" smtClean="0">
                <a:cs typeface="2  Nazanin" panose="00000400000000000000" pitchFamily="2" charset="-78"/>
              </a:rPr>
              <a:t>11</a:t>
            </a:r>
            <a:endParaRPr lang="en-US" sz="1600" dirty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0109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Recovering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Semantics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ترمیم 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معنای فیلدها </a:t>
            </a:r>
            <a:endParaRPr lang="fa-IR" sz="20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استفاده از مدل یادگیری عمیق</a:t>
            </a:r>
            <a:endParaRPr lang="fa-IR" sz="20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ایجاد درخت (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field tree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)   </a:t>
            </a:r>
            <a:endParaRPr lang="en-US" sz="20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ایجاد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slice</a:t>
            </a:r>
            <a:r>
              <a:rPr lang="fa-I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برای هر مسیر    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rtl="1"/>
            <a:r>
              <a:rPr lang="fa-IR" sz="1600" dirty="0" smtClean="0">
                <a:cs typeface="2  Nazanin" panose="00000400000000000000" pitchFamily="2" charset="-78"/>
              </a:rPr>
              <a:t>12</a:t>
            </a:r>
            <a:endParaRPr lang="en-US" sz="1600" dirty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921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Concatenating Message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بازسازی پیام‌ها از فیلدهای شناسایی شده</a:t>
            </a: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گروه بندی کدها</a:t>
            </a: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ساده سازی و معکوس کردن درخت </a:t>
            </a:r>
            <a:endParaRPr lang="fa-IR" sz="20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endParaRPr lang="fa-IR" sz="20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       </a:t>
            </a:r>
            <a:endParaRPr lang="fa-IR" sz="20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47" y="2025912"/>
            <a:ext cx="4479391" cy="4150125"/>
          </a:xfrm>
          <a:prstGeom prst="rect">
            <a:avLst/>
          </a:prstGeom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rtl="1"/>
            <a:r>
              <a:rPr lang="fa-IR" sz="1600" dirty="0" smtClean="0">
                <a:cs typeface="2  Nazanin" panose="00000400000000000000" pitchFamily="2" charset="-78"/>
              </a:rPr>
              <a:t>13</a:t>
            </a:r>
            <a:endParaRPr lang="en-US" sz="1600" dirty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34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Assessing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</a:t>
            </a:r>
            <a:endParaRPr lang="fa-IR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ارزیابی 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کنترل دسترسی </a:t>
            </a: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تحلیل خودکار</a:t>
            </a: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تایید دستی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rtl="1"/>
            <a:r>
              <a:rPr lang="fa-IR" sz="1600" dirty="0" smtClean="0">
                <a:cs typeface="2  Nazanin" panose="00000400000000000000" pitchFamily="2" charset="-78"/>
              </a:rPr>
              <a:t>14</a:t>
            </a:r>
            <a:endParaRPr lang="en-US" sz="1600" dirty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0730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نتایج </a:t>
            </a:r>
            <a:endParaRPr lang="en-US" dirty="0">
              <a:solidFill>
                <a:schemeClr val="accent1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بازسازی </a:t>
            </a:r>
            <a:r>
              <a:rPr lang="fa-IR" dirty="0">
                <a:cs typeface="B Nazanin" panose="00000400000000000000" pitchFamily="2" charset="-78"/>
              </a:rPr>
              <a:t>پیام‌های دستگاه-ابری را از فریمور دستگاه‌های اینترنت اشیا </a:t>
            </a:r>
            <a:r>
              <a:rPr lang="fa-IR" dirty="0" smtClean="0">
                <a:cs typeface="B Nazanin" panose="00000400000000000000" pitchFamily="2" charset="-78"/>
              </a:rPr>
              <a:t>به صورت خودکار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مقایسه با دو ابزار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LEAKSCOPE</a:t>
            </a:r>
            <a:r>
              <a:rPr lang="fa-IR" dirty="0" smtClean="0">
                <a:cs typeface="B Nazanin" panose="00000400000000000000" pitchFamily="2" charset="-78"/>
              </a:rPr>
              <a:t> و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IOT-APISCANNER</a:t>
            </a:r>
            <a:endParaRPr lang="fa-I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r>
              <a:rPr lang="fa-IR" dirty="0" smtClean="0">
                <a:latin typeface="Times New Roman" panose="02020603050405020304" pitchFamily="18" charset="0"/>
                <a:cs typeface="2  Nazanin" panose="00000400000000000000" pitchFamily="2" charset="-78"/>
              </a:rPr>
              <a:t>تفاوت در ورودی‌ها، سرویس های ابری هدف و روش تحلیل</a:t>
            </a:r>
            <a:endParaRPr lang="fa-IR" dirty="0">
              <a:latin typeface="Times New Roman" panose="02020603050405020304" pitchFamily="18" charset="0"/>
              <a:cs typeface="2  Nazanin" panose="00000400000000000000" pitchFamily="2" charset="-78"/>
            </a:endParaRPr>
          </a:p>
          <a:p>
            <a:pPr algn="r" rtl="1"/>
            <a:r>
              <a:rPr lang="fa-IR" dirty="0" smtClean="0">
                <a:latin typeface="Times New Roman" panose="02020603050405020304" pitchFamily="18" charset="0"/>
                <a:cs typeface="2  Nazanin" panose="00000400000000000000" pitchFamily="2" charset="-78"/>
              </a:rPr>
              <a:t>پایین بودن دقت در بازسازی پیام ها</a:t>
            </a:r>
            <a:r>
              <a:rPr lang="fa-IR" dirty="0">
                <a:latin typeface="Times New Roman" panose="02020603050405020304" pitchFamily="18" charset="0"/>
                <a:cs typeface="2  Nazanin" panose="00000400000000000000" pitchFamily="2" charset="-78"/>
              </a:rPr>
              <a:t> </a:t>
            </a:r>
            <a:r>
              <a:rPr lang="fa-IR" dirty="0" smtClean="0">
                <a:latin typeface="Times New Roman" panose="02020603050405020304" pitchFamily="18" charset="0"/>
                <a:cs typeface="2  Nazanin" panose="00000400000000000000" pitchFamily="2" charset="-78"/>
              </a:rPr>
              <a:t>به دلیل تحلیل ایستا</a:t>
            </a:r>
            <a:endParaRPr lang="fa-I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rtl="1"/>
            <a:r>
              <a:rPr lang="fa-IR" sz="1600" dirty="0" smtClean="0">
                <a:cs typeface="2  Nazanin" panose="00000400000000000000" pitchFamily="2" charset="-78"/>
              </a:rPr>
              <a:t>15</a:t>
            </a:r>
            <a:endParaRPr lang="en-US" sz="1600" dirty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8574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مراجع</a:t>
            </a:r>
            <a:endParaRPr lang="en-US" dirty="0">
              <a:solidFill>
                <a:schemeClr val="accent1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1286"/>
            <a:ext cx="8596668" cy="3880773"/>
          </a:xfrm>
        </p:spPr>
        <p:txBody>
          <a:bodyPr>
            <a:no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WANG, X., SUN,Y.,NANDA, S., AND WANG, X. Looking from the mirror: Evaluating {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device security through mobile companion apps. In 28th USENIX security symposium (USENIX security 19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1151–1167, 2019.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WRIGHT, C., MOEGLEIN, W. A., BAGCHI, S., KULKARNI, M., AND CLEMENTS, A. A. Challenges in firmware re-hosting, emulation, and analysis. ACM Computing Surveys (CSUR) 54, 1 (2021), 1–36. 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YAHYAZADEH, M., PODDER,P.,HOQUE, E., AND CHOWDHURY,O. Expat: Expectation-based policy analysis and enforcement for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appified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smart-home platforms. In Proceedings of the 24th ACM symposium on access control models and technologies (2019), pp. 61–72. 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YUAN, B., JIA,Y.,XING, L., ZHAO, D., WANG, X., AND ZHANG, Y. Shattered chain of trust: Understanding security risks in {Cross Cloud}{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access delegation. In 29th USENIX security symposium (USENIX security 20) (2020), pp. 1183–1200. 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YUAN, B., WU,Y.,YANG, M., XING, L., WANG, X., ZOU, D., AND JIN, H.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Smartpatch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Verifying the authenticity of the trigger-event in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platform. IEEE Transactions on Dependable and Secure Computing 20, 2 (2022), 1656–1674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ZHANG,Y.,MA,S.,LI, J., GU, D., AND BERTINO, E. Kingfisher: Un veiling insecurely used credentials in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-to-mobile communications. In 2022 52nd Annual IEEE/IFIP International Conference on Dependable Systems and Networks (DSN) (2022), IEEE, pp. 488–500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ZHOU,W., JIA,Y.,YAO,Y.,ZHU, L., GUAN, L., MAO,Y.,LIU,P., AND ZHANG, Y. Discovering and understanding the security hazards in the interactions between {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devices, mobile apps, and clouds on smart home platforms. In 28th USENIX security symposium (USENIX security 19) (2019), pp. 1133–1150. 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ZHOU,X.,GUAN,J.,XING,L.,ANDQIAN, Z. Perils and mitigation of security risks of cooperation in mobile-as-a-gateway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Proceedings of the 2022 ACM SIGSAC Conference on Computer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tions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 (2022), pp. 3285–3299.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rtl="1"/>
            <a:r>
              <a:rPr lang="fa-IR" sz="1600" dirty="0" smtClean="0">
                <a:cs typeface="2  Nazanin" panose="00000400000000000000" pitchFamily="2" charset="-78"/>
              </a:rPr>
              <a:t>16</a:t>
            </a:r>
            <a:endParaRPr lang="en-US" sz="1600" dirty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3430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31" y="3945951"/>
            <a:ext cx="8551192" cy="1646302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2.Towards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Shielding 5G Control Plane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rtl="1"/>
            <a:r>
              <a:rPr lang="fa-IR" sz="1600" dirty="0" smtClean="0">
                <a:cs typeface="2  Nazanin" panose="00000400000000000000" pitchFamily="2" charset="-78"/>
              </a:rPr>
              <a:t>17</a:t>
            </a:r>
            <a:endParaRPr lang="en-US" sz="1600" dirty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6597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cs typeface="2  Nazanin" panose="00000400000000000000" pitchFamily="2" charset="-78"/>
              </a:rPr>
              <a:t>فهرست</a:t>
            </a:r>
            <a:endParaRPr lang="en-US" dirty="0">
              <a:solidFill>
                <a:schemeClr val="accent1">
                  <a:lumMod val="75000"/>
                </a:schemeClr>
              </a:solidFill>
              <a:cs typeface="2  Nazanin" panose="00000400000000000000" pitchFamily="2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90880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59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cs typeface="2  Nazanin" panose="00000400000000000000" pitchFamily="2" charset="-78"/>
              </a:rPr>
              <a:t>فهرست</a:t>
            </a:r>
            <a:endParaRPr lang="en-US" dirty="0">
              <a:solidFill>
                <a:schemeClr val="accent1">
                  <a:lumMod val="75000"/>
                </a:schemeClr>
              </a:solidFill>
              <a:cs typeface="2  Nazanin" panose="00000400000000000000" pitchFamily="2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97132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rtl="1"/>
            <a:r>
              <a:rPr lang="fa-IR" sz="1600" dirty="0" smtClean="0">
                <a:cs typeface="2  Nazanin" panose="00000400000000000000" pitchFamily="2" charset="-78"/>
              </a:rPr>
              <a:t>18</a:t>
            </a:r>
            <a:endParaRPr lang="en-US" sz="1600" dirty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0366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مقدمه</a:t>
            </a:r>
            <a:endParaRPr lang="en-US" sz="4000" dirty="0">
              <a:solidFill>
                <a:schemeClr val="accent1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مزیت و چالش استفاده از فناوری مجازی سازی</a:t>
            </a: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چالش‌های امنیتی</a:t>
            </a: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استفاده از محفظه‌های اجرا سخت افزاری (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HMEE</a:t>
            </a:r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)</a:t>
            </a:r>
            <a:endParaRPr lang="fa-IR" sz="20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SGX</a:t>
            </a:r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یک فناوری سخت افزاری</a:t>
            </a: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 ایجاد یک </a:t>
            </a:r>
            <a:r>
              <a:rPr lang="fa-IR" sz="2000" dirty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محیط اجرایی ایمن و </a:t>
            </a:r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محافظت‌شده </a:t>
            </a:r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درون حافظه به </a:t>
            </a:r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اسم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Enclave</a:t>
            </a:r>
            <a:endParaRPr lang="fa-IR" sz="2000" dirty="0" smtClean="0">
              <a:solidFill>
                <a:schemeClr val="tx1"/>
              </a:solidFill>
              <a:latin typeface="Times New Roman" panose="02020603050405020304" pitchFamily="18" charset="0"/>
              <a:cs typeface="2  Nazanin" panose="00000400000000000000" pitchFamily="2" charset="-78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rtl="1"/>
            <a:r>
              <a:rPr lang="fa-IR" sz="1600" dirty="0" smtClean="0">
                <a:cs typeface="2  Nazanin" panose="00000400000000000000" pitchFamily="2" charset="-78"/>
              </a:rPr>
              <a:t>19</a:t>
            </a:r>
            <a:endParaRPr lang="en-US" sz="1600" dirty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4259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پیشینه تحقیق</a:t>
            </a:r>
            <a:endParaRPr lang="en-US" sz="4000" dirty="0">
              <a:solidFill>
                <a:schemeClr val="accent1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طراحی توابع مختلف شبکه به صورت ماژولار</a:t>
            </a:r>
          </a:p>
          <a:p>
            <a:pPr algn="r" rt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UDR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: واحد ذخیره سازی اطلاعات </a:t>
            </a:r>
          </a:p>
          <a:p>
            <a:pPr algn="r" rt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UDM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: واحد مدیریت داده </a:t>
            </a:r>
            <a:endParaRPr lang="en-US" sz="20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AUFS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: سرور احراز هویت</a:t>
            </a:r>
          </a:p>
          <a:p>
            <a:pPr marL="0" indent="0" algn="r" rtl="1">
              <a:buNone/>
            </a:pP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201589"/>
            <a:ext cx="5649113" cy="2457793"/>
          </a:xfrm>
          <a:prstGeom prst="rect">
            <a:avLst/>
          </a:prstGeom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rtl="1"/>
            <a:r>
              <a:rPr lang="fa-IR" sz="1600" dirty="0" smtClean="0">
                <a:cs typeface="2  Nazanin" panose="00000400000000000000" pitchFamily="2" charset="-78"/>
              </a:rPr>
              <a:t>20</a:t>
            </a:r>
            <a:endParaRPr lang="en-US" sz="1600" dirty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19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بیشینه تحقیق</a:t>
            </a:r>
            <a:endParaRPr lang="en-US" sz="4000" dirty="0">
              <a:solidFill>
                <a:schemeClr val="accent1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تعریف یک مدل تهدید</a:t>
            </a: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استفاده از یک زیر ساخت شامل سخت افزار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COTS</a:t>
            </a:r>
            <a:r>
              <a:rPr lang="fa-IR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 (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Commercial off-the-shelf</a:t>
            </a:r>
            <a:r>
              <a:rPr lang="fa-IR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)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2  Nazanin" panose="00000400000000000000" pitchFamily="2" charset="-78"/>
            </a:endParaRP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دسترسی به کل سیستم</a:t>
            </a: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نفوذ به بقیه ماشین‎‌های مجازی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2 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308030"/>
            <a:ext cx="5392540" cy="2733332"/>
          </a:xfrm>
          <a:prstGeom prst="rect">
            <a:avLst/>
          </a:prstGeom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rtl="1"/>
            <a:r>
              <a:rPr lang="fa-IR" sz="1600" dirty="0" smtClean="0">
                <a:cs typeface="2  Nazanin" panose="00000400000000000000" pitchFamily="2" charset="-78"/>
              </a:rPr>
              <a:t>21</a:t>
            </a:r>
            <a:endParaRPr lang="en-US" sz="1600" dirty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279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طراحی بستر آزمایش</a:t>
            </a:r>
            <a:endParaRPr lang="en-US" sz="4000" dirty="0">
              <a:solidFill>
                <a:schemeClr val="accent1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هدف: افزایش امنیت عملکردهای حیاتی در صفحه کنترل</a:t>
            </a: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قرار گرفتن عملکردهای مختلف احراز هویت در کانتینرهای داکر</a:t>
            </a: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استفاده از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API</a:t>
            </a:r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 برای ارتباط با هم</a:t>
            </a:r>
          </a:p>
          <a:p>
            <a:pPr algn="r" rtl="1"/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LibOS</a:t>
            </a:r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: کتابخانه سیستم عامل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2  Nazanin" panose="00000400000000000000" pitchFamily="2" charset="-78"/>
            </a:endParaRPr>
          </a:p>
          <a:p>
            <a:pPr algn="r" rtl="1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EPC</a:t>
            </a:r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: بخشی </a:t>
            </a:r>
            <a:r>
              <a:rPr lang="fa-IR" sz="2000" dirty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از حافظه </a:t>
            </a:r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سیستم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54" y="3094701"/>
            <a:ext cx="5300245" cy="3327032"/>
          </a:xfrm>
          <a:prstGeom prst="rect">
            <a:avLst/>
          </a:prstGeom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rtl="1"/>
            <a:r>
              <a:rPr lang="fa-IR" sz="1600" dirty="0" smtClean="0">
                <a:cs typeface="2  Nazanin" panose="00000400000000000000" pitchFamily="2" charset="-78"/>
              </a:rPr>
              <a:t>22</a:t>
            </a:r>
            <a:endParaRPr lang="en-US" sz="1600" dirty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2137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طراحی بستر </a:t>
            </a:r>
            <a:r>
              <a:rPr lang="fa-IR" sz="4000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آزمایش</a:t>
            </a:r>
            <a:endParaRPr lang="en-US" sz="4000" dirty="0">
              <a:solidFill>
                <a:schemeClr val="accent1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احراز هویت دستگاه</a:t>
            </a:r>
            <a:endParaRPr lang="fa-IR" sz="2000" dirty="0">
              <a:solidFill>
                <a:schemeClr val="tx1"/>
              </a:solidFill>
              <a:latin typeface="Times New Roman" panose="02020603050405020304" pitchFamily="18" charset="0"/>
              <a:cs typeface="2  Nazanin" panose="00000400000000000000" pitchFamily="2" charset="-78"/>
            </a:endParaRP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ذخیره اطلاعات در یک محیط امن</a:t>
            </a: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استفاده از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TLS</a:t>
            </a:r>
            <a:r>
              <a:rPr lang="fa-IR" sz="2000" dirty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: یک پروتکل </a:t>
            </a:r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امنیت</a:t>
            </a:r>
          </a:p>
          <a:p>
            <a:pPr marL="0" indent="0" algn="r" rtl="1">
              <a:buNone/>
            </a:pPr>
            <a:r>
              <a:rPr lang="fa-IR" sz="2000" dirty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 </a:t>
            </a:r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     </a:t>
            </a:r>
            <a:r>
              <a:rPr lang="fa-IR" sz="2000" dirty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برای ایجاد ارتباطات ایمن در شبکه</a:t>
            </a:r>
            <a:endParaRPr lang="fa-IR" sz="2000" dirty="0" smtClean="0">
              <a:solidFill>
                <a:schemeClr val="tx1"/>
              </a:solidFill>
              <a:latin typeface="Times New Roman" panose="02020603050405020304" pitchFamily="18" charset="0"/>
              <a:cs typeface="2  Nazanin" panose="00000400000000000000" pitchFamily="2" charset="-78"/>
            </a:endParaRPr>
          </a:p>
          <a:p>
            <a:pPr algn="r" rtl="1"/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2 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33" y="988806"/>
            <a:ext cx="5415134" cy="5577506"/>
          </a:xfrm>
          <a:prstGeom prst="rect">
            <a:avLst/>
          </a:prstGeom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rtl="1"/>
            <a:r>
              <a:rPr lang="fa-IR" sz="1600" dirty="0" smtClean="0">
                <a:cs typeface="2  Nazanin" panose="00000400000000000000" pitchFamily="2" charset="-78"/>
              </a:rPr>
              <a:t>23</a:t>
            </a:r>
            <a:endParaRPr lang="en-US" sz="1600" dirty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8464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طراحی بستر </a:t>
            </a:r>
            <a:r>
              <a:rPr lang="fa-IR" sz="4000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آزمایش</a:t>
            </a:r>
            <a:endParaRPr lang="en-US" sz="4000" dirty="0">
              <a:solidFill>
                <a:schemeClr val="accent1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SGX</a:t>
            </a:r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 یک تکنولوژی برای اجرا امن برنامه‌ها</a:t>
            </a:r>
            <a:endParaRPr lang="fa-I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ایجاد تغییرات با استفاده از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AMD-SEV</a:t>
            </a:r>
            <a:r>
              <a:rPr lang="fa-IR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 و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Intel-TDX</a:t>
            </a:r>
            <a:r>
              <a:rPr lang="fa-IR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:</a:t>
            </a:r>
          </a:p>
          <a:p>
            <a:pPr marL="0" indent="0" algn="r" rtl="1">
              <a:buNone/>
            </a:pPr>
            <a:endParaRPr lang="fa-IR" dirty="0" smtClean="0">
              <a:solidFill>
                <a:schemeClr val="tx1"/>
              </a:solidFill>
              <a:latin typeface="Times New Roman" panose="02020603050405020304" pitchFamily="18" charset="0"/>
              <a:cs typeface="2  Nazanin" panose="00000400000000000000" pitchFamily="2" charset="-78"/>
            </a:endParaRPr>
          </a:p>
          <a:p>
            <a:pPr algn="r" rtl="1"/>
            <a:endParaRPr lang="fa-IR" sz="2000" dirty="0">
              <a:solidFill>
                <a:schemeClr val="tx1"/>
              </a:solidFill>
              <a:latin typeface="Times New Roman" panose="02020603050405020304" pitchFamily="18" charset="0"/>
              <a:cs typeface="2  Nazanin" panose="00000400000000000000" pitchFamily="2" charset="-78"/>
            </a:endParaRP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استفاده از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Gramine</a:t>
            </a:r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 برای اجرا برنامه‌ها داخل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SGX</a:t>
            </a:r>
            <a:endParaRPr lang="fa-IR" dirty="0" smtClean="0">
              <a:solidFill>
                <a:schemeClr val="tx1"/>
              </a:solidFill>
              <a:latin typeface="Times New Roman" panose="02020603050405020304" pitchFamily="18" charset="0"/>
              <a:cs typeface="2  Nazanin" panose="00000400000000000000" pitchFamily="2" charset="-78"/>
            </a:endParaRPr>
          </a:p>
          <a:p>
            <a:pPr algn="r" rtl="1"/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Gramine</a:t>
            </a:r>
            <a:r>
              <a:rPr lang="fa-IR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: یک لایه نرم افزاری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4252" y="3187336"/>
            <a:ext cx="399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2  Nazanin" panose="00000400000000000000" pitchFamily="2" charset="-78"/>
              </a:rPr>
              <a:t>فناوری امن برای ایجاد محیط‌های ایمن در سرورها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rtl="1"/>
            <a:r>
              <a:rPr lang="fa-IR" sz="1600" dirty="0" smtClean="0">
                <a:cs typeface="2  Nazanin" panose="00000400000000000000" pitchFamily="2" charset="-78"/>
              </a:rPr>
              <a:t>24</a:t>
            </a:r>
            <a:endParaRPr lang="en-US" sz="1600" dirty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849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نتایج و آزمایش</a:t>
            </a:r>
            <a:endParaRPr lang="en-US" sz="4000" dirty="0">
              <a:solidFill>
                <a:schemeClr val="accent1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tx1"/>
                </a:solidFill>
                <a:cs typeface="2  Nazanin" panose="00000400000000000000" pitchFamily="2" charset="-78"/>
              </a:rPr>
              <a:t>زمان بارگذاری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Enclave</a:t>
            </a:r>
            <a:r>
              <a:rPr lang="fa-IR" dirty="0" smtClean="0">
                <a:solidFill>
                  <a:schemeClr val="tx1"/>
                </a:solidFill>
                <a:cs typeface="2  Nazanin" panose="00000400000000000000" pitchFamily="2" charset="-78"/>
              </a:rPr>
              <a:t> برای ماژول‌های مختلف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</a:t>
            </a:r>
            <a:endParaRPr lang="fa-I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r>
              <a:rPr lang="fa-IR" dirty="0" smtClean="0">
                <a:solidFill>
                  <a:schemeClr val="tx1"/>
                </a:solidFill>
                <a:cs typeface="2  Nazanin" panose="00000400000000000000" pitchFamily="2" charset="-78"/>
              </a:rPr>
              <a:t>افزایش زمان بارگذاری به دلیل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Ocall</a:t>
            </a:r>
            <a:endParaRPr lang="fa-I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Ocall</a:t>
            </a:r>
            <a:r>
              <a:rPr lang="fa-I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a-IR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فراخوانی توابع از محیط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Enclave</a:t>
            </a:r>
            <a:r>
              <a:rPr lang="fa-IR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 به محیط غیر ایمن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2  Nazanin" panose="00000400000000000000" pitchFamily="2" charset="-78"/>
            </a:endParaRPr>
          </a:p>
          <a:p>
            <a:pPr algn="r" rtl="1"/>
            <a:endParaRPr lang="en-US" dirty="0">
              <a:solidFill>
                <a:schemeClr val="tx1"/>
              </a:solidFill>
              <a:cs typeface="2  Nazanin" panose="00000400000000000000" pitchFamily="2" charset="-78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64" y="3302888"/>
            <a:ext cx="5611008" cy="3191320"/>
          </a:xfrm>
          <a:prstGeom prst="rect">
            <a:avLst/>
          </a:prstGeom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rtl="1"/>
            <a:r>
              <a:rPr lang="fa-IR" sz="1600" dirty="0" smtClean="0">
                <a:cs typeface="2  Nazanin" panose="00000400000000000000" pitchFamily="2" charset="-78"/>
              </a:rPr>
              <a:t>25</a:t>
            </a:r>
            <a:endParaRPr lang="en-US" sz="1600" dirty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6686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نتایج و آزمایش</a:t>
            </a:r>
            <a:endParaRPr lang="en-US" sz="4000" dirty="0">
              <a:solidFill>
                <a:schemeClr val="accent1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tx1"/>
                </a:solidFill>
                <a:cs typeface="2  Nazanin" panose="00000400000000000000" pitchFamily="2" charset="-78"/>
              </a:rPr>
              <a:t>بررسی تاخیر با استفاده از فناوری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SGX</a:t>
            </a:r>
            <a:endParaRPr lang="fa-I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r>
              <a:rPr lang="fa-IR" dirty="0" smtClean="0">
                <a:solidFill>
                  <a:schemeClr val="tx1"/>
                </a:solidFill>
                <a:cs typeface="2  Nazanin" panose="00000400000000000000" pitchFamily="2" charset="-78"/>
              </a:rPr>
              <a:t>افزایش تاخیر </a:t>
            </a:r>
            <a:r>
              <a:rPr lang="fa-IR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اتصال کاربر به شبکه (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UE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REgistration</a:t>
            </a:r>
            <a:r>
              <a:rPr lang="fa-IR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)</a:t>
            </a:r>
            <a:endParaRPr lang="fa-IR" dirty="0" smtClean="0">
              <a:solidFill>
                <a:schemeClr val="tx1"/>
              </a:solidFill>
              <a:latin typeface="Times New Roman" panose="02020603050405020304" pitchFamily="18" charset="0"/>
              <a:cs typeface="2  Nazanin" panose="00000400000000000000" pitchFamily="2" charset="-78"/>
            </a:endParaRPr>
          </a:p>
          <a:p>
            <a:pPr algn="r" rtl="1"/>
            <a:r>
              <a:rPr lang="fa-IR" dirty="0" smtClean="0">
                <a:solidFill>
                  <a:schemeClr val="tx1"/>
                </a:solidFill>
                <a:cs typeface="2  Nazanin" panose="00000400000000000000" pitchFamily="2" charset="-78"/>
              </a:rPr>
              <a:t>افزایش تاخیر به دلیل فرایندهای امنیتی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SGX</a:t>
            </a:r>
            <a:endParaRPr lang="fa-I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>
              <a:buNone/>
            </a:pPr>
            <a:endParaRPr lang="en-US" dirty="0">
              <a:solidFill>
                <a:schemeClr val="tx1"/>
              </a:solidFill>
              <a:cs typeface="2  Nazanin" panose="00000400000000000000" pitchFamily="2" charset="-78"/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57" y="1646799"/>
            <a:ext cx="4140742" cy="4759688"/>
          </a:xfrm>
          <a:prstGeom prst="rect">
            <a:avLst/>
          </a:prstGeom>
        </p:spPr>
      </p:pic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rtl="1"/>
            <a:r>
              <a:rPr lang="fa-IR" sz="1600" dirty="0" smtClean="0">
                <a:cs typeface="2  Nazanin" panose="00000400000000000000" pitchFamily="2" charset="-78"/>
              </a:rPr>
              <a:t>26</a:t>
            </a:r>
            <a:endParaRPr lang="en-US" sz="1600" dirty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926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مراجع</a:t>
            </a:r>
            <a:endParaRPr lang="en-US" sz="4000" dirty="0">
              <a:solidFill>
                <a:schemeClr val="accent1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6783"/>
            <a:ext cx="8596668" cy="3880773"/>
          </a:xfrm>
        </p:spPr>
        <p:txBody>
          <a:bodyPr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Achemlal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Bouabdallah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“Trusted Execution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What it is, and what it is not,” in 2015 IEEE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Trustcom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BigDataSE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57–64,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2015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fa-I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C. Will and C. A.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Maziero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“Intel software guard extensions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survey,” ACM Computing Surveys, 2023. </a:t>
            </a:r>
            <a:endParaRPr lang="fa-I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Russinovich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“Azure Confidential Computing,” https://azure.micros oft.com/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-us/blog/azure-confidential-computing/, May 2018, (accessed November 30, 2023). </a:t>
            </a:r>
            <a:endParaRPr lang="fa-I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 J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Han, S. Kim, J. Ha, and D. Han, “SGX-Box: Enabling Visibility on Encrypted Traffic using a Secure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Module,” in Proceedings of the First Asia-Pacific Workshop on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99–105,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 O.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Weisse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V.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Bertacco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T. Austin, “Regaining lost cycles with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HotCalls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 fast interface for SGX secure enclaves,” ACM SIGARCH Computer Architecture News, vol. 45, no. 2, pp. 81–93, 2017. </a:t>
            </a:r>
            <a:endParaRPr lang="fa-I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Ngoc, B. Bui, S.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Bitchebe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Tchana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Schiavoni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Felber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Hagimont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“Everything You Should Know about Intel SGX Performance on Virtualized Systems,” Proceedings of the ACM on Measurement and Analysis of Computing Systems, vol. 3, no. 1, pp. 1–21, 2019. </a:t>
            </a:r>
            <a:endParaRPr lang="fa-I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3GPP, “Security Architecture and Procedures for 5G System,” 3rd Generation Partnership Project (3GPP), TS 33.501 V18.1.0 , Mar. 2023. </a:t>
            </a:r>
            <a:endParaRPr lang="fa-I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C.-C. Tsai, D. E. Porter, and M.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Vij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“Graphene-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sgx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Practical Library OS for Unmodified Applications on SGX.” in USENIX Annual Technical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645–658,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fa-I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Gao, B.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Steenkamer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Kayaalp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Pendarakis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H. Wang, “A Study on the Security Implications of Information Leakages in Container Clouds,” IEEE Transactions on Dependable and Secure Computing, vol. 18, no. 1, pp. 174–191, 2021. </a:t>
            </a:r>
            <a:endParaRPr lang="fa-I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rtl="1"/>
            <a:r>
              <a:rPr lang="fa-IR" sz="1600" dirty="0" smtClean="0">
                <a:cs typeface="2  Nazanin" panose="00000400000000000000" pitchFamily="2" charset="-78"/>
              </a:rPr>
              <a:t>27</a:t>
            </a:r>
            <a:endParaRPr lang="en-US" sz="1600" dirty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1193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501" y="4093997"/>
            <a:ext cx="7766936" cy="1646302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1.FIRMRES: Exposing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Broken Device-Cloud Access Control in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Through Static Firmware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r>
              <a:rPr lang="fa-IR" sz="1600" dirty="0">
                <a:cs typeface="2  Nazanin" panose="00000400000000000000" pitchFamily="2" charset="-78"/>
              </a:rPr>
              <a:t>1</a:t>
            </a:r>
            <a:endParaRPr lang="en-US" sz="1600" dirty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046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17" y="308283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a-IR" sz="4400" dirty="0" smtClean="0">
                <a:solidFill>
                  <a:schemeClr val="accent1">
                    <a:lumMod val="75000"/>
                  </a:schemeClr>
                </a:solidFill>
                <a:cs typeface="2  Nazanin" panose="00000400000000000000" pitchFamily="2" charset="-78"/>
              </a:rPr>
              <a:t>با تشکر از توجه شما!</a:t>
            </a:r>
            <a:endParaRPr lang="en-US" sz="4400" dirty="0">
              <a:solidFill>
                <a:schemeClr val="accent1">
                  <a:lumMod val="75000"/>
                </a:schemeClr>
              </a:solidFill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6158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مقدمه</a:t>
            </a:r>
            <a:endParaRPr lang="en-US" sz="4000" dirty="0">
              <a:solidFill>
                <a:schemeClr val="accent1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نقش کلیدی رابط دستگاه-ابر (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Device-Cloud Interface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) در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رابط دستگاه-ابر چیست؟</a:t>
            </a: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عملکرد 3 قسمتی</a:t>
            </a:r>
            <a:endParaRPr lang="en-US" sz="20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20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20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2000" dirty="0" smtClean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sz="20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93280" y="3509554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2  Nazanin" panose="00000400000000000000" pitchFamily="2" charset="-78"/>
              </a:rPr>
              <a:t>ثبت دستگاه</a:t>
            </a:r>
            <a:endParaRPr lang="en-US" dirty="0">
              <a:cs typeface="2 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3280" y="3878886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2  Nazanin" panose="00000400000000000000" pitchFamily="2" charset="-78"/>
              </a:rPr>
              <a:t>مدیریت از راه دور</a:t>
            </a:r>
            <a:endParaRPr lang="en-US" dirty="0">
              <a:cs typeface="2  Nazanin" panose="000004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93280" y="4293741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2  Nazanin" panose="00000400000000000000" pitchFamily="2" charset="-78"/>
              </a:rPr>
              <a:t>انتقال داده</a:t>
            </a:r>
            <a:endParaRPr lang="en-US" dirty="0">
              <a:cs typeface="2  Nazanin" panose="00000400000000000000" pitchFamily="2" charset="-78"/>
            </a:endParaRP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rtl="1"/>
            <a:r>
              <a:rPr lang="fa-IR" sz="1600" dirty="0" smtClean="0">
                <a:cs typeface="2  Nazanin" panose="00000400000000000000" pitchFamily="2" charset="-78"/>
              </a:rPr>
              <a:t>2</a:t>
            </a:r>
            <a:endParaRPr lang="en-US" sz="1600" dirty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7123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مقدمه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ارائه و معرفی ابزار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FIRMRES</a:t>
            </a:r>
            <a:endParaRPr lang="fa-I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r>
              <a:rPr lang="fa-IR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استفاده از روش تحلیل ایستا</a:t>
            </a:r>
          </a:p>
          <a:p>
            <a:pPr algn="r" rtl="1"/>
            <a:r>
              <a:rPr lang="fa-IR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بازسازی پیام‌ها از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Firmware</a:t>
            </a:r>
            <a:r>
              <a:rPr lang="fa-I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dirty="0" smtClean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دستگاه</a:t>
            </a:r>
            <a:r>
              <a:rPr lang="fa-I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fa-I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، </a:t>
            </a:r>
            <a:r>
              <a:rPr lang="fa-IR" dirty="0">
                <a:solidFill>
                  <a:schemeClr val="tx1"/>
                </a:solidFill>
                <a:latin typeface="Times New Roman" panose="02020603050405020304" pitchFamily="18" charset="0"/>
                <a:cs typeface="2  Nazanin" panose="00000400000000000000" pitchFamily="2" charset="-78"/>
              </a:rPr>
              <a:t>بدون نیاز به شبیه‌سازی یا اجرای واقعی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rtl="1"/>
            <a:r>
              <a:rPr lang="fa-IR" sz="1600" dirty="0" smtClean="0">
                <a:cs typeface="2  Nazanin" panose="00000400000000000000" pitchFamily="2" charset="-78"/>
              </a:rPr>
              <a:t>3</a:t>
            </a:r>
            <a:endParaRPr lang="en-US" sz="1600" dirty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5164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پیشینه تحقیق</a:t>
            </a:r>
            <a:endParaRPr lang="en-US" sz="4000" dirty="0">
              <a:solidFill>
                <a:schemeClr val="accent1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3 بخش اصلی سیستم‌های </a:t>
            </a:r>
            <a:r>
              <a:rPr lang="fa-I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</a:t>
            </a:r>
            <a:endParaRPr lang="fa-I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MQTT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پروتکل‌های اصلی</a:t>
            </a:r>
          </a:p>
          <a:p>
            <a:pPr marL="0" indent="0" algn="r" rtl="1">
              <a:buNone/>
            </a:pP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26" y="3092467"/>
            <a:ext cx="6104328" cy="2948895"/>
          </a:xfrm>
          <a:prstGeom prst="rect">
            <a:avLst/>
          </a:prstGeom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rtl="1"/>
            <a:r>
              <a:rPr lang="fa-IR" sz="1600" dirty="0">
                <a:cs typeface="2  Nazanin" panose="00000400000000000000" pitchFamily="2" charset="-78"/>
              </a:rPr>
              <a:t>4</a:t>
            </a:r>
            <a:endParaRPr lang="en-US" sz="1600" dirty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9561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پیشینه تحقیق</a:t>
            </a:r>
            <a:endParaRPr lang="en-US" sz="4000" dirty="0">
              <a:solidFill>
                <a:schemeClr val="accent1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تعامل دستگاه با ابر شامل دو مرحله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r>
              <a:rPr lang="fa-I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endParaRPr lang="fa-I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عناصر کنترل دسترسی در پیام‌ها: </a:t>
            </a:r>
          </a:p>
          <a:p>
            <a:pPr marL="0" indent="0" algn="r" rtl="1">
              <a:buNone/>
            </a:pPr>
            <a:endParaRPr lang="fa-IR" sz="2000" dirty="0" smtClean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2000" dirty="0" smtClean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sz="2000" dirty="0" smtClean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5677988" y="3091542"/>
            <a:ext cx="295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Dev-Identifier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شناسه دستگاه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5246915" y="3557018"/>
            <a:ext cx="340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Dev-Secret</a:t>
            </a: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: اطلاعات محرمانه دستگاه</a:t>
            </a:r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5900056" y="4022495"/>
            <a:ext cx="274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User-Cred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: اطلاعات کاربری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5921827" y="4429858"/>
            <a:ext cx="274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Bind-Token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dirty="0">
                <a:latin typeface="Times New Roman" panose="02020603050405020304" pitchFamily="18" charset="0"/>
                <a:cs typeface="B Nazanin" panose="00000400000000000000" pitchFamily="2" charset="-78"/>
              </a:rPr>
              <a:t>توکن اتصال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rtl="1"/>
            <a:r>
              <a:rPr lang="fa-IR" sz="1600" dirty="0" smtClean="0">
                <a:cs typeface="2  Nazanin" panose="00000400000000000000" pitchFamily="2" charset="-78"/>
              </a:rPr>
              <a:t>5</a:t>
            </a:r>
            <a:endParaRPr lang="en-US" sz="1600" dirty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7645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پیشینه تحقیق</a:t>
            </a:r>
            <a:endParaRPr lang="en-US" sz="4000" dirty="0">
              <a:solidFill>
                <a:schemeClr val="accent1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مرحله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endParaRPr lang="fa-I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>
              <a:buNone/>
            </a:pP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هدف: تایید هویت و اصالت دستگاه</a:t>
            </a: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مرحله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endParaRPr lang="fa-I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>
              <a:buNone/>
            </a:pP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هدف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: تأیید 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اتصال 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دستگاه به یک کاربر 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 </a:t>
            </a:r>
            <a:r>
              <a:rPr lang="fa-IR" sz="2000" dirty="0">
                <a:solidFill>
                  <a:schemeClr val="tx1"/>
                </a:solidFill>
                <a:cs typeface="B Nazanin" panose="00000400000000000000" pitchFamily="2" charset="-78"/>
              </a:rPr>
              <a:t>اجازه دسترسی به منابع </a:t>
            </a:r>
            <a:r>
              <a:rPr lang="fa-IR" sz="20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ابری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rtl="1"/>
            <a:r>
              <a:rPr lang="fa-IR" sz="1600" dirty="0" smtClean="0">
                <a:cs typeface="2  Nazanin" panose="00000400000000000000" pitchFamily="2" charset="-78"/>
              </a:rPr>
              <a:t>6</a:t>
            </a:r>
            <a:endParaRPr lang="en-US" sz="1600" dirty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040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 smtClean="0">
                <a:solidFill>
                  <a:schemeClr val="accent1">
                    <a:lumMod val="75000"/>
                  </a:schemeClr>
                </a:solidFill>
                <a:cs typeface="B Nazanin" panose="00000400000000000000" pitchFamily="2" charset="-78"/>
              </a:rPr>
              <a:t>پیشینه تحقیق</a:t>
            </a:r>
            <a:endParaRPr lang="en-US" sz="4000" dirty="0">
              <a:solidFill>
                <a:schemeClr val="accent1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81" y="1821788"/>
            <a:ext cx="5717255" cy="4220237"/>
          </a:xfrm>
        </p:spPr>
      </p:pic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rtl="1"/>
            <a:r>
              <a:rPr lang="fa-IR" sz="1600" dirty="0" smtClean="0">
                <a:cs typeface="2  Nazanin" panose="00000400000000000000" pitchFamily="2" charset="-78"/>
              </a:rPr>
              <a:t>7</a:t>
            </a:r>
            <a:endParaRPr lang="en-US" sz="1600" dirty="0">
              <a:cs typeface="2 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9134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2078</TotalTime>
  <Words>1551</Words>
  <Application>Microsoft Office PowerPoint</Application>
  <PresentationFormat>Widescreen</PresentationFormat>
  <Paragraphs>185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2  Nazanin</vt:lpstr>
      <vt:lpstr>Arial</vt:lpstr>
      <vt:lpstr>B Nazanin</vt:lpstr>
      <vt:lpstr>Calibri</vt:lpstr>
      <vt:lpstr>Times New Roman</vt:lpstr>
      <vt:lpstr>Trebuchet MS</vt:lpstr>
      <vt:lpstr>Wingdings 3</vt:lpstr>
      <vt:lpstr>Facet</vt:lpstr>
      <vt:lpstr>    عنوان مقاله: 1.FIRMRES: Exposing Broken Device-Cloud Access Control in IoT Through Static Firmware Analysis 2.Towards Shielding 5G Control Plane Functions</vt:lpstr>
      <vt:lpstr>فهرست</vt:lpstr>
      <vt:lpstr>1.FIRMRES: Exposing Broken Device-Cloud Access Control in IoT Through Static Firmware Analysis</vt:lpstr>
      <vt:lpstr>مقدمه</vt:lpstr>
      <vt:lpstr>مقدمه</vt:lpstr>
      <vt:lpstr>پیشینه تحقیق</vt:lpstr>
      <vt:lpstr>پیشینه تحقیق</vt:lpstr>
      <vt:lpstr>پیشینه تحقیق</vt:lpstr>
      <vt:lpstr>پیشینه تحقیق</vt:lpstr>
      <vt:lpstr>رویکرد اصلی</vt:lpstr>
      <vt:lpstr>Pinpointing Device-Cloud Executables</vt:lpstr>
      <vt:lpstr>Identifying Message Fields</vt:lpstr>
      <vt:lpstr>Identifying Message Fields</vt:lpstr>
      <vt:lpstr>Recovering Field Semantics</vt:lpstr>
      <vt:lpstr>Concatenating Message Fields</vt:lpstr>
      <vt:lpstr>Assessing Access Control Implementations</vt:lpstr>
      <vt:lpstr>نتایج </vt:lpstr>
      <vt:lpstr>مراجع</vt:lpstr>
      <vt:lpstr>2.Towards Shielding 5G Control Plane Functions</vt:lpstr>
      <vt:lpstr>فهرست</vt:lpstr>
      <vt:lpstr>مقدمه</vt:lpstr>
      <vt:lpstr>پیشینه تحقیق</vt:lpstr>
      <vt:lpstr>بیشینه تحقیق</vt:lpstr>
      <vt:lpstr>طراحی بستر آزمایش</vt:lpstr>
      <vt:lpstr>طراحی بستر آزمایش</vt:lpstr>
      <vt:lpstr>طراحی بستر آزمایش</vt:lpstr>
      <vt:lpstr>نتایج و آزمایش</vt:lpstr>
      <vt:lpstr>نتایج و آزمایش</vt:lpstr>
      <vt:lpstr>مراجع</vt:lpstr>
      <vt:lpstr>با تشکر از توجه شما!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1.FIRMRES: Exposing Broken Device-Cloud Access Control in IoT Through Static Firmware Analysis</dc:title>
  <dc:creator>GITEX</dc:creator>
  <cp:lastModifiedBy>GITEX</cp:lastModifiedBy>
  <cp:revision>101</cp:revision>
  <dcterms:created xsi:type="dcterms:W3CDTF">2025-01-09T08:57:07Z</dcterms:created>
  <dcterms:modified xsi:type="dcterms:W3CDTF">2025-01-13T08:19:19Z</dcterms:modified>
</cp:coreProperties>
</file>