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90" r:id="rId3"/>
    <p:sldId id="326" r:id="rId4"/>
    <p:sldId id="346" r:id="rId5"/>
    <p:sldId id="367" r:id="rId6"/>
    <p:sldId id="368" r:id="rId7"/>
    <p:sldId id="369" r:id="rId8"/>
    <p:sldId id="370" r:id="rId9"/>
    <p:sldId id="371" r:id="rId10"/>
    <p:sldId id="372" r:id="rId11"/>
    <p:sldId id="373" r:id="rId1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Memory Technologies, </a:t>
            </a:r>
            <a:r>
              <a:rPr lang="en-US" dirty="0" smtClean="0">
                <a:cs typeface="B Titr" panose="00000700000000000000" pitchFamily="2" charset="-78"/>
              </a:rPr>
              <a:t>Spring 2024,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2/10/2024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Memory Technologies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2024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Thermal runaway temperature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>
                <a:solidFill>
                  <a:prstClr val="black"/>
                </a:solidFill>
              </a:rPr>
              <a:t>T</a:t>
            </a:r>
            <a:r>
              <a:rPr lang="en-US" sz="2800" baseline="-25000" dirty="0" err="1">
                <a:solidFill>
                  <a:prstClr val="black"/>
                </a:solidFill>
              </a:rPr>
              <a:t>threshold</a:t>
            </a:r>
            <a:r>
              <a:rPr lang="en-US" sz="2800" dirty="0">
                <a:solidFill>
                  <a:prstClr val="black"/>
                </a:solidFill>
              </a:rPr>
              <a:t>: Temperature at which thermal runaway failure happens</a:t>
            </a:r>
            <a:br>
              <a:rPr lang="en-US" sz="2800" dirty="0">
                <a:solidFill>
                  <a:prstClr val="black"/>
                </a:solidFill>
              </a:rPr>
            </a:br>
            <a:endParaRPr lang="en-US" sz="28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015" y="2819400"/>
            <a:ext cx="4057170" cy="3262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6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Reference (for this lecture)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64823"/>
            <a:ext cx="827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prstClr val="black"/>
                </a:solidFill>
              </a:rPr>
              <a:t>Design Exploration of Emerging Nano-scale Non-volatile Memory, </a:t>
            </a:r>
            <a:r>
              <a:rPr lang="en-US" sz="2000" i="1" dirty="0" err="1">
                <a:solidFill>
                  <a:prstClr val="black"/>
                </a:solidFill>
              </a:rPr>
              <a:t>Hao</a:t>
            </a:r>
            <a:r>
              <a:rPr lang="en-US" sz="2000" i="1" dirty="0">
                <a:solidFill>
                  <a:prstClr val="black"/>
                </a:solidFill>
              </a:rPr>
              <a:t> Yu and </a:t>
            </a:r>
            <a:r>
              <a:rPr lang="en-US" sz="2000" i="1" dirty="0" err="1">
                <a:solidFill>
                  <a:prstClr val="black"/>
                </a:solidFill>
              </a:rPr>
              <a:t>Yuhao</a:t>
            </a:r>
            <a:r>
              <a:rPr lang="en-US" sz="2000" i="1" dirty="0">
                <a:solidFill>
                  <a:prstClr val="black"/>
                </a:solidFill>
              </a:rPr>
              <a:t> Wang, Springer, </a:t>
            </a:r>
            <a:r>
              <a:rPr lang="en-US" sz="2000" i="1" dirty="0" smtClean="0">
                <a:solidFill>
                  <a:prstClr val="black"/>
                </a:solidFill>
              </a:rPr>
              <a:t>2014</a:t>
            </a:r>
            <a:endParaRPr lang="en-US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Functional failure due to PVs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Mismatch among transistors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Positive feedback: leakage power and heat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Thermal runaway failure</a:t>
            </a:r>
          </a:p>
          <a:p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Write Failure</a:t>
            </a:r>
          </a:p>
          <a:p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27" y="2204829"/>
            <a:ext cx="8382000" cy="3725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smtClean="0">
                <a:solidFill>
                  <a:prstClr val="black"/>
                </a:solidFill>
              </a:rPr>
              <a:t>Read Failure</a:t>
            </a:r>
            <a:endParaRPr lang="en-US" sz="3200" dirty="0">
              <a:solidFill>
                <a:prstClr val="black"/>
              </a:solidFill>
            </a:endParaRPr>
          </a:p>
          <a:p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8590014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1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Hold Failure: external noise or SEU</a:t>
            </a:r>
          </a:p>
          <a:p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22" y="2514600"/>
            <a:ext cx="8567978" cy="376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59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547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Thermal runaway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A </a:t>
            </a:r>
            <a:r>
              <a:rPr lang="en-US" sz="2800" dirty="0">
                <a:solidFill>
                  <a:prstClr val="black"/>
                </a:solidFill>
              </a:rPr>
              <a:t>situation where an increase in temperature changes the conditions in a way that causes a further increase in temperature in positive feedback.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In memory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Electrical–thermal </a:t>
            </a:r>
            <a:r>
              <a:rPr lang="en-US" sz="2800" dirty="0">
                <a:solidFill>
                  <a:prstClr val="black"/>
                </a:solidFill>
              </a:rPr>
              <a:t>coupling between leakage power and temperature</a:t>
            </a:r>
          </a:p>
          <a:p>
            <a:endParaRPr lang="en-US" sz="2800" b="1" dirty="0"/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28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Memory leakage current</a:t>
            </a:r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5" y="2209800"/>
            <a:ext cx="7887607" cy="254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70" y="5184841"/>
            <a:ext cx="5003459" cy="60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048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Limitations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143000"/>
            <a:ext cx="827562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Thermal accumulation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If the thermal source grows much faster than the heat removal ability of heat sink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3200" dirty="0">
              <a:solidFill>
                <a:prstClr val="black"/>
              </a:solidFill>
            </a:endParaRPr>
          </a:p>
          <a:p>
            <a:pPr algn="l"/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600" b="1" dirty="0" smtClean="0">
              <a:solidFill>
                <a:srgbClr val="C00000"/>
              </a:solidFill>
              <a:cs typeface="B Nazanin" pitchFamily="2" charset="-78"/>
            </a:endParaRPr>
          </a:p>
          <a:p>
            <a:pPr algn="l"/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20" y="3352800"/>
            <a:ext cx="7210269" cy="2747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44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38676</TotalTime>
  <Words>256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Aspect</vt:lpstr>
      <vt:lpstr>Memory Technologies  Spring 2024</vt:lpstr>
      <vt:lpstr>Reference (for this lecture)</vt:lpstr>
      <vt:lpstr>Nanoscale Limitations</vt:lpstr>
      <vt:lpstr>Nanoscale Limitations</vt:lpstr>
      <vt:lpstr>Nanoscale Limitations</vt:lpstr>
      <vt:lpstr>Nanoscale Limitations</vt:lpstr>
      <vt:lpstr>Nanoscale Limitations</vt:lpstr>
      <vt:lpstr>Nanoscale Limitations</vt:lpstr>
      <vt:lpstr>Nanoscale Limitations</vt:lpstr>
      <vt:lpstr>Nanoscale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584</cp:revision>
  <cp:lastPrinted>2017-02-07T08:08:08Z</cp:lastPrinted>
  <dcterms:created xsi:type="dcterms:W3CDTF">2006-08-16T00:00:00Z</dcterms:created>
  <dcterms:modified xsi:type="dcterms:W3CDTF">2024-02-10T12:08:20Z</dcterms:modified>
</cp:coreProperties>
</file>