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59"/>
  </p:notesMasterIdLst>
  <p:sldIdLst>
    <p:sldId id="276" r:id="rId2"/>
    <p:sldId id="333" r:id="rId3"/>
    <p:sldId id="287" r:id="rId4"/>
    <p:sldId id="339" r:id="rId5"/>
    <p:sldId id="288" r:id="rId6"/>
    <p:sldId id="355" r:id="rId7"/>
    <p:sldId id="356" r:id="rId8"/>
    <p:sldId id="358" r:id="rId9"/>
    <p:sldId id="359" r:id="rId10"/>
    <p:sldId id="360" r:id="rId11"/>
    <p:sldId id="361" r:id="rId12"/>
    <p:sldId id="290" r:id="rId13"/>
    <p:sldId id="340" r:id="rId14"/>
    <p:sldId id="341" r:id="rId15"/>
    <p:sldId id="349" r:id="rId16"/>
    <p:sldId id="362" r:id="rId17"/>
    <p:sldId id="350" r:id="rId18"/>
    <p:sldId id="351" r:id="rId19"/>
    <p:sldId id="352" r:id="rId20"/>
    <p:sldId id="353" r:id="rId21"/>
    <p:sldId id="363" r:id="rId22"/>
    <p:sldId id="297" r:id="rId23"/>
    <p:sldId id="299" r:id="rId24"/>
    <p:sldId id="364" r:id="rId25"/>
    <p:sldId id="300" r:id="rId26"/>
    <p:sldId id="301" r:id="rId27"/>
    <p:sldId id="343" r:id="rId28"/>
    <p:sldId id="303" r:id="rId29"/>
    <p:sldId id="307" r:id="rId30"/>
    <p:sldId id="308" r:id="rId31"/>
    <p:sldId id="309" r:id="rId32"/>
    <p:sldId id="310" r:id="rId33"/>
    <p:sldId id="334" r:id="rId34"/>
    <p:sldId id="312" r:id="rId35"/>
    <p:sldId id="314" r:id="rId36"/>
    <p:sldId id="315" r:id="rId37"/>
    <p:sldId id="372" r:id="rId38"/>
    <p:sldId id="370" r:id="rId39"/>
    <p:sldId id="369" r:id="rId40"/>
    <p:sldId id="317" r:id="rId41"/>
    <p:sldId id="338" r:id="rId42"/>
    <p:sldId id="318" r:id="rId43"/>
    <p:sldId id="319" r:id="rId44"/>
    <p:sldId id="321" r:id="rId45"/>
    <p:sldId id="320" r:id="rId46"/>
    <p:sldId id="322" r:id="rId47"/>
    <p:sldId id="323" r:id="rId48"/>
    <p:sldId id="324" r:id="rId49"/>
    <p:sldId id="371" r:id="rId50"/>
    <p:sldId id="325" r:id="rId51"/>
    <p:sldId id="326" r:id="rId52"/>
    <p:sldId id="327" r:id="rId53"/>
    <p:sldId id="331" r:id="rId54"/>
    <p:sldId id="329" r:id="rId55"/>
    <p:sldId id="346" r:id="rId56"/>
    <p:sldId id="286" r:id="rId57"/>
    <p:sldId id="328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33CC"/>
    <a:srgbClr val="CCFFCC"/>
    <a:srgbClr val="990000"/>
    <a:srgbClr val="66FFCC"/>
    <a:srgbClr val="00B000"/>
    <a:srgbClr val="00CC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1047" autoAdjust="0"/>
  </p:normalViewPr>
  <p:slideViewPr>
    <p:cSldViewPr showGuides="1">
      <p:cViewPr varScale="1">
        <p:scale>
          <a:sx n="59" d="100"/>
          <a:sy n="59" d="100"/>
        </p:scale>
        <p:origin x="876" y="38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DDEA0-1905-420F-9C5A-EA65E483C3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1447051-363E-4706-BDC1-7962809120F3}">
      <dgm:prSet phldrT="[Text]"/>
      <dgm:spPr/>
      <dgm:t>
        <a:bodyPr/>
        <a:lstStyle/>
        <a:p>
          <a:r>
            <a:rPr lang="en-US" dirty="0" smtClean="0"/>
            <a:t>LB</a:t>
          </a:r>
          <a:endParaRPr lang="en-US" dirty="0"/>
        </a:p>
      </dgm:t>
    </dgm:pt>
    <dgm:pt modelId="{8373FB39-F59F-42C8-B3C7-6AAC84E1AD63}" type="parTrans" cxnId="{E7444AEA-E07D-4EC6-A5CE-C26F1561F439}">
      <dgm:prSet/>
      <dgm:spPr/>
      <dgm:t>
        <a:bodyPr/>
        <a:lstStyle/>
        <a:p>
          <a:endParaRPr lang="en-US"/>
        </a:p>
      </dgm:t>
    </dgm:pt>
    <dgm:pt modelId="{E7D7BEC6-9C07-49BD-A4BD-540F5C67DA01}" type="sibTrans" cxnId="{E7444AEA-E07D-4EC6-A5CE-C26F1561F439}">
      <dgm:prSet/>
      <dgm:spPr/>
      <dgm:t>
        <a:bodyPr/>
        <a:lstStyle/>
        <a:p>
          <a:endParaRPr lang="en-US"/>
        </a:p>
      </dgm:t>
    </dgm:pt>
    <dgm:pt modelId="{BE990BC2-90B3-47CF-AA02-8829E6B61FAA}">
      <dgm:prSet phldrT="[Text]"/>
      <dgm:spPr/>
      <dgm:t>
        <a:bodyPr/>
        <a:lstStyle/>
        <a:p>
          <a:r>
            <a:rPr lang="en-US" dirty="0" smtClean="0"/>
            <a:t>LB1</a:t>
          </a:r>
          <a:endParaRPr lang="en-US" dirty="0"/>
        </a:p>
      </dgm:t>
    </dgm:pt>
    <dgm:pt modelId="{C5D3443D-9B07-4DBA-B686-06DE4096D634}" type="parTrans" cxnId="{6B935A45-2736-47F9-9FEC-C3D9743AA94E}">
      <dgm:prSet/>
      <dgm:spPr/>
      <dgm:t>
        <a:bodyPr/>
        <a:lstStyle/>
        <a:p>
          <a:endParaRPr lang="en-US"/>
        </a:p>
      </dgm:t>
    </dgm:pt>
    <dgm:pt modelId="{95A87246-A716-4C49-8456-D827B808E336}" type="sibTrans" cxnId="{6B935A45-2736-47F9-9FEC-C3D9743AA94E}">
      <dgm:prSet/>
      <dgm:spPr/>
      <dgm:t>
        <a:bodyPr/>
        <a:lstStyle/>
        <a:p>
          <a:endParaRPr lang="en-US"/>
        </a:p>
      </dgm:t>
    </dgm:pt>
    <dgm:pt modelId="{9113DC69-7607-4BD0-A5C8-F0958C07BDB2}">
      <dgm:prSet phldrT="[Text]"/>
      <dgm:spPr/>
      <dgm:t>
        <a:bodyPr/>
        <a:lstStyle/>
        <a:p>
          <a:r>
            <a:rPr lang="en-US" dirty="0" smtClean="0"/>
            <a:t>LB1.1</a:t>
          </a:r>
          <a:endParaRPr lang="en-US" dirty="0"/>
        </a:p>
      </dgm:t>
    </dgm:pt>
    <dgm:pt modelId="{0383D4C2-68BA-4363-BA8B-B1FB612AFEDC}" type="parTrans" cxnId="{6AA53245-F72B-4F6D-99CD-741531FC8DE0}">
      <dgm:prSet/>
      <dgm:spPr/>
      <dgm:t>
        <a:bodyPr/>
        <a:lstStyle/>
        <a:p>
          <a:endParaRPr lang="en-US"/>
        </a:p>
      </dgm:t>
    </dgm:pt>
    <dgm:pt modelId="{450C8CB6-C14F-4E8F-B612-0C683DB2BE84}" type="sibTrans" cxnId="{6AA53245-F72B-4F6D-99CD-741531FC8DE0}">
      <dgm:prSet/>
      <dgm:spPr/>
      <dgm:t>
        <a:bodyPr/>
        <a:lstStyle/>
        <a:p>
          <a:endParaRPr lang="en-US"/>
        </a:p>
      </dgm:t>
    </dgm:pt>
    <dgm:pt modelId="{9D736F22-EC6D-4837-B03C-C085397D45A1}">
      <dgm:prSet phldrT="[Text]"/>
      <dgm:spPr/>
      <dgm:t>
        <a:bodyPr/>
        <a:lstStyle/>
        <a:p>
          <a:r>
            <a:rPr lang="en-US" dirty="0" smtClean="0"/>
            <a:t>LB1.2.1</a:t>
          </a:r>
          <a:endParaRPr lang="en-US" dirty="0"/>
        </a:p>
      </dgm:t>
    </dgm:pt>
    <dgm:pt modelId="{DFAF81D0-D05A-4E9E-8AA7-002FA983E664}" type="parTrans" cxnId="{3A98F55D-0D42-46E3-8D0E-56750AB0FD31}">
      <dgm:prSet/>
      <dgm:spPr/>
      <dgm:t>
        <a:bodyPr/>
        <a:lstStyle/>
        <a:p>
          <a:endParaRPr lang="en-US"/>
        </a:p>
      </dgm:t>
    </dgm:pt>
    <dgm:pt modelId="{E25D5943-5145-42B7-B422-80CA480CA156}" type="sibTrans" cxnId="{3A98F55D-0D42-46E3-8D0E-56750AB0FD31}">
      <dgm:prSet/>
      <dgm:spPr/>
      <dgm:t>
        <a:bodyPr/>
        <a:lstStyle/>
        <a:p>
          <a:endParaRPr lang="en-US"/>
        </a:p>
      </dgm:t>
    </dgm:pt>
    <dgm:pt modelId="{D534CADF-1FF5-4C39-B21E-24C4E79558E4}">
      <dgm:prSet phldrT="[Text]"/>
      <dgm:spPr/>
      <dgm:t>
        <a:bodyPr/>
        <a:lstStyle/>
        <a:p>
          <a:r>
            <a:rPr lang="en-US" dirty="0" smtClean="0"/>
            <a:t>LB2</a:t>
          </a:r>
          <a:endParaRPr lang="en-US" dirty="0"/>
        </a:p>
      </dgm:t>
    </dgm:pt>
    <dgm:pt modelId="{0337B4B9-B58B-4C67-BF11-3943ADF3FBA9}" type="parTrans" cxnId="{C18FA467-6E37-4671-A1DA-C62A1DFE16C5}">
      <dgm:prSet/>
      <dgm:spPr/>
      <dgm:t>
        <a:bodyPr/>
        <a:lstStyle/>
        <a:p>
          <a:endParaRPr lang="en-US"/>
        </a:p>
      </dgm:t>
    </dgm:pt>
    <dgm:pt modelId="{1AF42D3F-06AE-44AD-9497-541611A82828}" type="sibTrans" cxnId="{C18FA467-6E37-4671-A1DA-C62A1DFE16C5}">
      <dgm:prSet/>
      <dgm:spPr/>
      <dgm:t>
        <a:bodyPr/>
        <a:lstStyle/>
        <a:p>
          <a:endParaRPr lang="en-US"/>
        </a:p>
      </dgm:t>
    </dgm:pt>
    <dgm:pt modelId="{1C5267FE-75EC-4D51-859F-A831DCE70DDF}">
      <dgm:prSet phldrT="[Text]"/>
      <dgm:spPr/>
      <dgm:t>
        <a:bodyPr/>
        <a:lstStyle/>
        <a:p>
          <a:r>
            <a:rPr lang="en-US" dirty="0" smtClean="0"/>
            <a:t>LB2.1</a:t>
          </a:r>
          <a:endParaRPr lang="en-US" dirty="0"/>
        </a:p>
      </dgm:t>
    </dgm:pt>
    <dgm:pt modelId="{B824D334-5D25-43EB-9D56-74E19402BDAE}" type="parTrans" cxnId="{31778D97-B608-4F15-BE83-FBFEEFC65213}">
      <dgm:prSet/>
      <dgm:spPr/>
      <dgm:t>
        <a:bodyPr/>
        <a:lstStyle/>
        <a:p>
          <a:endParaRPr lang="en-US"/>
        </a:p>
      </dgm:t>
    </dgm:pt>
    <dgm:pt modelId="{0D51F4B4-C3FA-43F7-AF73-BC3945DCCF15}" type="sibTrans" cxnId="{31778D97-B608-4F15-BE83-FBFEEFC65213}">
      <dgm:prSet/>
      <dgm:spPr/>
      <dgm:t>
        <a:bodyPr/>
        <a:lstStyle/>
        <a:p>
          <a:endParaRPr lang="en-US"/>
        </a:p>
      </dgm:t>
    </dgm:pt>
    <dgm:pt modelId="{68BE8CD2-212E-417D-9BAB-AC96163D4F65}">
      <dgm:prSet phldrT="[Text]"/>
      <dgm:spPr/>
      <dgm:t>
        <a:bodyPr/>
        <a:lstStyle/>
        <a:p>
          <a:r>
            <a:rPr lang="en-US" dirty="0" smtClean="0"/>
            <a:t>LB3</a:t>
          </a:r>
          <a:endParaRPr lang="en-US" dirty="0"/>
        </a:p>
      </dgm:t>
    </dgm:pt>
    <dgm:pt modelId="{19D0AAF5-D02F-4B74-96EE-DC17BB4009C9}" type="parTrans" cxnId="{8630A1C3-833D-4B73-9FB2-052639320A44}">
      <dgm:prSet/>
      <dgm:spPr/>
      <dgm:t>
        <a:bodyPr/>
        <a:lstStyle/>
        <a:p>
          <a:endParaRPr lang="en-US"/>
        </a:p>
      </dgm:t>
    </dgm:pt>
    <dgm:pt modelId="{9942AD19-F751-4012-9EA1-38EC22AB5417}" type="sibTrans" cxnId="{8630A1C3-833D-4B73-9FB2-052639320A44}">
      <dgm:prSet/>
      <dgm:spPr/>
      <dgm:t>
        <a:bodyPr/>
        <a:lstStyle/>
        <a:p>
          <a:endParaRPr lang="en-US"/>
        </a:p>
      </dgm:t>
    </dgm:pt>
    <dgm:pt modelId="{AB7B1260-D63B-4469-AA40-96935F1212EB}">
      <dgm:prSet phldrT="[Text]"/>
      <dgm:spPr/>
      <dgm:t>
        <a:bodyPr/>
        <a:lstStyle/>
        <a:p>
          <a:r>
            <a:rPr lang="en-US" dirty="0" smtClean="0"/>
            <a:t>LB3.1</a:t>
          </a:r>
          <a:endParaRPr lang="en-US" dirty="0"/>
        </a:p>
      </dgm:t>
    </dgm:pt>
    <dgm:pt modelId="{0E97EB81-C9E1-4A14-AD11-CA0AE34A86C3}" type="parTrans" cxnId="{88F90D07-05CC-48D4-984B-2C6962E9B8B1}">
      <dgm:prSet/>
      <dgm:spPr/>
      <dgm:t>
        <a:bodyPr/>
        <a:lstStyle/>
        <a:p>
          <a:endParaRPr lang="en-US"/>
        </a:p>
      </dgm:t>
    </dgm:pt>
    <dgm:pt modelId="{AB732F22-A837-45F2-B065-B42810391117}" type="sibTrans" cxnId="{88F90D07-05CC-48D4-984B-2C6962E9B8B1}">
      <dgm:prSet/>
      <dgm:spPr/>
      <dgm:t>
        <a:bodyPr/>
        <a:lstStyle/>
        <a:p>
          <a:endParaRPr lang="en-US"/>
        </a:p>
      </dgm:t>
    </dgm:pt>
    <dgm:pt modelId="{DB622CC5-D580-48AA-B0D0-F1BB8939E568}">
      <dgm:prSet phldrT="[Text]"/>
      <dgm:spPr/>
      <dgm:t>
        <a:bodyPr/>
        <a:lstStyle/>
        <a:p>
          <a:r>
            <a:rPr lang="en-US" dirty="0" smtClean="0"/>
            <a:t>LB3.2</a:t>
          </a:r>
          <a:endParaRPr lang="en-US" dirty="0"/>
        </a:p>
      </dgm:t>
    </dgm:pt>
    <dgm:pt modelId="{45F1CA60-2E7B-4768-B248-EBB974B7E5C8}" type="parTrans" cxnId="{C9FBFCA6-B2AC-4B7F-8A11-21F650E0B0A2}">
      <dgm:prSet/>
      <dgm:spPr/>
      <dgm:t>
        <a:bodyPr/>
        <a:lstStyle/>
        <a:p>
          <a:endParaRPr lang="en-US"/>
        </a:p>
      </dgm:t>
    </dgm:pt>
    <dgm:pt modelId="{9BF9D2D9-74BF-4F19-8120-8B4380E1CCC2}" type="sibTrans" cxnId="{C9FBFCA6-B2AC-4B7F-8A11-21F650E0B0A2}">
      <dgm:prSet/>
      <dgm:spPr/>
      <dgm:t>
        <a:bodyPr/>
        <a:lstStyle/>
        <a:p>
          <a:endParaRPr lang="en-US"/>
        </a:p>
      </dgm:t>
    </dgm:pt>
    <dgm:pt modelId="{1616EEA2-E2F5-4CFE-9C6E-E02B69F19803}">
      <dgm:prSet phldrT="[Text]"/>
      <dgm:spPr/>
      <dgm:t>
        <a:bodyPr/>
        <a:lstStyle/>
        <a:p>
          <a:r>
            <a:rPr lang="en-US" dirty="0" smtClean="0"/>
            <a:t>LB4</a:t>
          </a:r>
          <a:endParaRPr lang="en-US" dirty="0"/>
        </a:p>
      </dgm:t>
    </dgm:pt>
    <dgm:pt modelId="{3B38879A-1C3B-4C0B-BE22-FFB6514D8DAD}" type="parTrans" cxnId="{E0366ADB-97EB-4C85-A1DE-70DE0EB6426C}">
      <dgm:prSet/>
      <dgm:spPr/>
      <dgm:t>
        <a:bodyPr/>
        <a:lstStyle/>
        <a:p>
          <a:endParaRPr lang="en-US"/>
        </a:p>
      </dgm:t>
    </dgm:pt>
    <dgm:pt modelId="{861A20F2-79BD-4899-BAC6-94C45B705A7C}" type="sibTrans" cxnId="{E0366ADB-97EB-4C85-A1DE-70DE0EB6426C}">
      <dgm:prSet/>
      <dgm:spPr/>
      <dgm:t>
        <a:bodyPr/>
        <a:lstStyle/>
        <a:p>
          <a:endParaRPr lang="en-US"/>
        </a:p>
      </dgm:t>
    </dgm:pt>
    <dgm:pt modelId="{8C7BC5D3-8C9C-4B00-A0E2-7D915FC98F29}">
      <dgm:prSet phldrT="[Text]"/>
      <dgm:spPr/>
      <dgm:t>
        <a:bodyPr/>
        <a:lstStyle/>
        <a:p>
          <a:r>
            <a:rPr lang="en-US" dirty="0" smtClean="0"/>
            <a:t>LB4.1</a:t>
          </a:r>
          <a:endParaRPr lang="en-US" dirty="0"/>
        </a:p>
      </dgm:t>
    </dgm:pt>
    <dgm:pt modelId="{4F52AF5B-B027-495A-82A8-E5C026639DB4}" type="parTrans" cxnId="{54CE977D-7233-4FAD-A39F-6DDA0476C330}">
      <dgm:prSet/>
      <dgm:spPr/>
      <dgm:t>
        <a:bodyPr/>
        <a:lstStyle/>
        <a:p>
          <a:endParaRPr lang="en-US"/>
        </a:p>
      </dgm:t>
    </dgm:pt>
    <dgm:pt modelId="{BAAC3B94-16DA-4CEC-87B6-ED07845CDE5D}" type="sibTrans" cxnId="{54CE977D-7233-4FAD-A39F-6DDA0476C330}">
      <dgm:prSet/>
      <dgm:spPr/>
      <dgm:t>
        <a:bodyPr/>
        <a:lstStyle/>
        <a:p>
          <a:endParaRPr lang="en-US"/>
        </a:p>
      </dgm:t>
    </dgm:pt>
    <dgm:pt modelId="{0E895394-1FB7-4438-AC2D-6CB2F81B2E8C}">
      <dgm:prSet phldrT="[Text]"/>
      <dgm:spPr/>
      <dgm:t>
        <a:bodyPr/>
        <a:lstStyle/>
        <a:p>
          <a:r>
            <a:rPr lang="en-US" dirty="0" smtClean="0"/>
            <a:t>LB4.1.1</a:t>
          </a:r>
          <a:endParaRPr lang="en-US" dirty="0"/>
        </a:p>
      </dgm:t>
    </dgm:pt>
    <dgm:pt modelId="{73AA0597-4510-46A7-8082-524AE7BC8CC4}" type="parTrans" cxnId="{63BC198B-0C85-4922-9721-6F106ECE46BA}">
      <dgm:prSet/>
      <dgm:spPr/>
      <dgm:t>
        <a:bodyPr/>
        <a:lstStyle/>
        <a:p>
          <a:endParaRPr lang="en-US"/>
        </a:p>
      </dgm:t>
    </dgm:pt>
    <dgm:pt modelId="{38239E84-5CD5-49BB-84FC-25D250DEC864}" type="sibTrans" cxnId="{63BC198B-0C85-4922-9721-6F106ECE46BA}">
      <dgm:prSet/>
      <dgm:spPr/>
      <dgm:t>
        <a:bodyPr/>
        <a:lstStyle/>
        <a:p>
          <a:endParaRPr lang="en-US"/>
        </a:p>
      </dgm:t>
    </dgm:pt>
    <dgm:pt modelId="{E32D12FD-D288-4E92-BCFD-9260511C60EF}">
      <dgm:prSet phldrT="[Text]"/>
      <dgm:spPr/>
      <dgm:t>
        <a:bodyPr/>
        <a:lstStyle/>
        <a:p>
          <a:r>
            <a:rPr lang="en-US" dirty="0" smtClean="0"/>
            <a:t>LB1.2</a:t>
          </a:r>
          <a:endParaRPr lang="en-US" dirty="0"/>
        </a:p>
      </dgm:t>
    </dgm:pt>
    <dgm:pt modelId="{E71CD4DE-1FA3-4552-A1DC-8ACA0D6D3092}" type="parTrans" cxnId="{9B134137-A1FF-4F28-AF2B-C40C46C5B7E5}">
      <dgm:prSet/>
      <dgm:spPr/>
      <dgm:t>
        <a:bodyPr/>
        <a:lstStyle/>
        <a:p>
          <a:endParaRPr lang="en-US"/>
        </a:p>
      </dgm:t>
    </dgm:pt>
    <dgm:pt modelId="{F46CB398-7AA2-40FB-9098-FC0A73D52188}" type="sibTrans" cxnId="{9B134137-A1FF-4F28-AF2B-C40C46C5B7E5}">
      <dgm:prSet/>
      <dgm:spPr/>
      <dgm:t>
        <a:bodyPr/>
        <a:lstStyle/>
        <a:p>
          <a:endParaRPr lang="en-US"/>
        </a:p>
      </dgm:t>
    </dgm:pt>
    <dgm:pt modelId="{FEB91310-7584-48E2-A932-4F3293132C1E}">
      <dgm:prSet phldrT="[Text]"/>
      <dgm:spPr/>
      <dgm:t>
        <a:bodyPr/>
        <a:lstStyle/>
        <a:p>
          <a:r>
            <a:rPr lang="en-US" dirty="0" smtClean="0"/>
            <a:t>LB1.1.1</a:t>
          </a:r>
          <a:endParaRPr lang="en-US" dirty="0"/>
        </a:p>
      </dgm:t>
    </dgm:pt>
    <dgm:pt modelId="{EB5A3B6B-628A-4B56-8487-295487313502}" type="parTrans" cxnId="{8CBC0436-FFEE-4F86-BD74-046EF9F6D9BA}">
      <dgm:prSet/>
      <dgm:spPr/>
      <dgm:t>
        <a:bodyPr/>
        <a:lstStyle/>
        <a:p>
          <a:endParaRPr lang="en-US"/>
        </a:p>
      </dgm:t>
    </dgm:pt>
    <dgm:pt modelId="{AA31888D-7698-4A99-B36F-05D310FAFF97}" type="sibTrans" cxnId="{8CBC0436-FFEE-4F86-BD74-046EF9F6D9BA}">
      <dgm:prSet/>
      <dgm:spPr/>
      <dgm:t>
        <a:bodyPr/>
        <a:lstStyle/>
        <a:p>
          <a:endParaRPr lang="en-US"/>
        </a:p>
      </dgm:t>
    </dgm:pt>
    <dgm:pt modelId="{A42BB342-4C7F-4039-824D-B7E20424CF65}">
      <dgm:prSet phldrT="[Text]"/>
      <dgm:spPr/>
      <dgm:t>
        <a:bodyPr/>
        <a:lstStyle/>
        <a:p>
          <a:r>
            <a:rPr lang="en-US" dirty="0" smtClean="0"/>
            <a:t>LB1.1.2</a:t>
          </a:r>
          <a:endParaRPr lang="en-US" dirty="0"/>
        </a:p>
      </dgm:t>
    </dgm:pt>
    <dgm:pt modelId="{520BA246-163B-4048-ABD3-B1EAC7EA276C}" type="parTrans" cxnId="{CB9352EB-5BCD-4EE2-8251-6B26D211D4B9}">
      <dgm:prSet/>
      <dgm:spPr/>
      <dgm:t>
        <a:bodyPr/>
        <a:lstStyle/>
        <a:p>
          <a:endParaRPr lang="en-US"/>
        </a:p>
      </dgm:t>
    </dgm:pt>
    <dgm:pt modelId="{BF03CC58-A1C1-49D0-A016-52311F6AEDAA}" type="sibTrans" cxnId="{CB9352EB-5BCD-4EE2-8251-6B26D211D4B9}">
      <dgm:prSet/>
      <dgm:spPr/>
      <dgm:t>
        <a:bodyPr/>
        <a:lstStyle/>
        <a:p>
          <a:endParaRPr lang="en-US"/>
        </a:p>
      </dgm:t>
    </dgm:pt>
    <dgm:pt modelId="{C8A4F56B-ED23-4143-8F2F-1536EADC5A8C}">
      <dgm:prSet phldrT="[Text]"/>
      <dgm:spPr/>
      <dgm:t>
        <a:bodyPr/>
        <a:lstStyle/>
        <a:p>
          <a:r>
            <a:rPr lang="en-US" dirty="0" smtClean="0"/>
            <a:t>LB1.2.2</a:t>
          </a:r>
          <a:endParaRPr lang="en-US" dirty="0"/>
        </a:p>
      </dgm:t>
    </dgm:pt>
    <dgm:pt modelId="{6A841595-17BE-4951-B204-E0D22227956C}" type="parTrans" cxnId="{5CDC076C-7F82-4E58-BE4C-1A8F95FE9007}">
      <dgm:prSet/>
      <dgm:spPr/>
      <dgm:t>
        <a:bodyPr/>
        <a:lstStyle/>
        <a:p>
          <a:endParaRPr lang="en-US"/>
        </a:p>
      </dgm:t>
    </dgm:pt>
    <dgm:pt modelId="{D33D57B2-C5DD-4D4F-8552-54F7D7B33647}" type="sibTrans" cxnId="{5CDC076C-7F82-4E58-BE4C-1A8F95FE9007}">
      <dgm:prSet/>
      <dgm:spPr/>
      <dgm:t>
        <a:bodyPr/>
        <a:lstStyle/>
        <a:p>
          <a:endParaRPr lang="en-US"/>
        </a:p>
      </dgm:t>
    </dgm:pt>
    <dgm:pt modelId="{17C15876-65D4-4761-AD6E-D6DFC8CF6425}">
      <dgm:prSet phldrT="[Text]"/>
      <dgm:spPr/>
      <dgm:t>
        <a:bodyPr/>
        <a:lstStyle/>
        <a:p>
          <a:r>
            <a:rPr lang="en-US" dirty="0" smtClean="0"/>
            <a:t>LB2.1.1</a:t>
          </a:r>
          <a:endParaRPr lang="en-US" dirty="0"/>
        </a:p>
      </dgm:t>
    </dgm:pt>
    <dgm:pt modelId="{5CA26A98-F11E-4408-8015-7D66B9336197}" type="parTrans" cxnId="{CE0554BA-8402-4DB6-AC80-9425F79D00F0}">
      <dgm:prSet/>
      <dgm:spPr/>
      <dgm:t>
        <a:bodyPr/>
        <a:lstStyle/>
        <a:p>
          <a:endParaRPr lang="en-US"/>
        </a:p>
      </dgm:t>
    </dgm:pt>
    <dgm:pt modelId="{A935C0C1-ADF2-4E64-8B9B-94F0856B88B6}" type="sibTrans" cxnId="{CE0554BA-8402-4DB6-AC80-9425F79D00F0}">
      <dgm:prSet/>
      <dgm:spPr/>
      <dgm:t>
        <a:bodyPr/>
        <a:lstStyle/>
        <a:p>
          <a:endParaRPr lang="en-US"/>
        </a:p>
      </dgm:t>
    </dgm:pt>
    <dgm:pt modelId="{E68887F4-3B2D-4834-A43E-1815F2AE8106}">
      <dgm:prSet phldrT="[Text]"/>
      <dgm:spPr/>
      <dgm:t>
        <a:bodyPr/>
        <a:lstStyle/>
        <a:p>
          <a:r>
            <a:rPr lang="en-US" dirty="0" smtClean="0"/>
            <a:t>LB2.1.2</a:t>
          </a:r>
          <a:endParaRPr lang="en-US" dirty="0"/>
        </a:p>
      </dgm:t>
    </dgm:pt>
    <dgm:pt modelId="{1CCBB832-DDE9-45FC-97BB-C85D89F20216}" type="parTrans" cxnId="{C18AFA94-5329-4E5D-970B-9BB732CB7472}">
      <dgm:prSet/>
      <dgm:spPr/>
      <dgm:t>
        <a:bodyPr/>
        <a:lstStyle/>
        <a:p>
          <a:endParaRPr lang="en-US"/>
        </a:p>
      </dgm:t>
    </dgm:pt>
    <dgm:pt modelId="{B15AA79B-978A-460D-BFEF-E0BFD6279141}" type="sibTrans" cxnId="{C18AFA94-5329-4E5D-970B-9BB732CB7472}">
      <dgm:prSet/>
      <dgm:spPr/>
      <dgm:t>
        <a:bodyPr/>
        <a:lstStyle/>
        <a:p>
          <a:endParaRPr lang="en-US"/>
        </a:p>
      </dgm:t>
    </dgm:pt>
    <dgm:pt modelId="{AA58E533-6DD6-4761-B01C-874C47F4FDE1}">
      <dgm:prSet phldrT="[Text]"/>
      <dgm:spPr/>
      <dgm:t>
        <a:bodyPr/>
        <a:lstStyle/>
        <a:p>
          <a:r>
            <a:rPr lang="en-US" dirty="0" smtClean="0"/>
            <a:t>LB3.1.1</a:t>
          </a:r>
          <a:endParaRPr lang="en-US" dirty="0"/>
        </a:p>
      </dgm:t>
    </dgm:pt>
    <dgm:pt modelId="{592F4D5F-2764-4027-94E2-23B0D5A6D080}" type="parTrans" cxnId="{147B10D7-CBE8-4F7C-8896-2302EDBF6B14}">
      <dgm:prSet/>
      <dgm:spPr/>
      <dgm:t>
        <a:bodyPr/>
        <a:lstStyle/>
        <a:p>
          <a:endParaRPr lang="en-US"/>
        </a:p>
      </dgm:t>
    </dgm:pt>
    <dgm:pt modelId="{FC819918-468C-4883-82C4-EFC2BB97FD95}" type="sibTrans" cxnId="{147B10D7-CBE8-4F7C-8896-2302EDBF6B14}">
      <dgm:prSet/>
      <dgm:spPr/>
      <dgm:t>
        <a:bodyPr/>
        <a:lstStyle/>
        <a:p>
          <a:endParaRPr lang="en-US"/>
        </a:p>
      </dgm:t>
    </dgm:pt>
    <dgm:pt modelId="{04134E23-368A-44F1-B96E-9C46B66E71EC}">
      <dgm:prSet phldrT="[Text]"/>
      <dgm:spPr/>
      <dgm:t>
        <a:bodyPr/>
        <a:lstStyle/>
        <a:p>
          <a:r>
            <a:rPr lang="en-US" dirty="0" smtClean="0"/>
            <a:t>LB3.1.2</a:t>
          </a:r>
          <a:endParaRPr lang="en-US" dirty="0"/>
        </a:p>
      </dgm:t>
    </dgm:pt>
    <dgm:pt modelId="{1D8F0A58-2A60-4FD3-A120-F6846409BF22}" type="parTrans" cxnId="{F1BF73D5-63C9-4DA6-9BF8-BDE78A14069B}">
      <dgm:prSet/>
      <dgm:spPr/>
      <dgm:t>
        <a:bodyPr/>
        <a:lstStyle/>
        <a:p>
          <a:endParaRPr lang="en-US"/>
        </a:p>
      </dgm:t>
    </dgm:pt>
    <dgm:pt modelId="{2E2CCEE8-42EC-44A8-96DD-5D4BC23D2A1E}" type="sibTrans" cxnId="{F1BF73D5-63C9-4DA6-9BF8-BDE78A14069B}">
      <dgm:prSet/>
      <dgm:spPr/>
      <dgm:t>
        <a:bodyPr/>
        <a:lstStyle/>
        <a:p>
          <a:endParaRPr lang="en-US"/>
        </a:p>
      </dgm:t>
    </dgm:pt>
    <dgm:pt modelId="{9CFA61E9-A941-43CD-8984-F1A19C01A4E0}">
      <dgm:prSet phldrT="[Text]"/>
      <dgm:spPr/>
      <dgm:t>
        <a:bodyPr/>
        <a:lstStyle/>
        <a:p>
          <a:r>
            <a:rPr lang="en-US" dirty="0" smtClean="0"/>
            <a:t>LB3.2.1</a:t>
          </a:r>
          <a:endParaRPr lang="en-US" dirty="0"/>
        </a:p>
      </dgm:t>
    </dgm:pt>
    <dgm:pt modelId="{928C65D7-E86D-4117-BA4B-7246B41FF4FD}" type="parTrans" cxnId="{4EC3B989-DC46-4991-964A-4AA827F3D8F4}">
      <dgm:prSet/>
      <dgm:spPr/>
      <dgm:t>
        <a:bodyPr/>
        <a:lstStyle/>
        <a:p>
          <a:endParaRPr lang="en-US"/>
        </a:p>
      </dgm:t>
    </dgm:pt>
    <dgm:pt modelId="{D4EF45A6-76AD-408D-BC7C-3D5B89BEE5D7}" type="sibTrans" cxnId="{4EC3B989-DC46-4991-964A-4AA827F3D8F4}">
      <dgm:prSet/>
      <dgm:spPr/>
      <dgm:t>
        <a:bodyPr/>
        <a:lstStyle/>
        <a:p>
          <a:endParaRPr lang="en-US"/>
        </a:p>
      </dgm:t>
    </dgm:pt>
    <dgm:pt modelId="{E9361E30-9B8E-4A61-86B9-A7EFE2185087}">
      <dgm:prSet phldrT="[Text]"/>
      <dgm:spPr/>
      <dgm:t>
        <a:bodyPr/>
        <a:lstStyle/>
        <a:p>
          <a:r>
            <a:rPr lang="en-US" dirty="0" smtClean="0"/>
            <a:t>LB2.2</a:t>
          </a:r>
          <a:endParaRPr lang="en-US" dirty="0"/>
        </a:p>
      </dgm:t>
    </dgm:pt>
    <dgm:pt modelId="{9DE4F949-0A5A-43F0-BCEC-03577146C12D}" type="parTrans" cxnId="{62D61B75-C065-4B15-9F05-4E19C592C5B4}">
      <dgm:prSet/>
      <dgm:spPr/>
      <dgm:t>
        <a:bodyPr/>
        <a:lstStyle/>
        <a:p>
          <a:endParaRPr lang="en-US"/>
        </a:p>
      </dgm:t>
    </dgm:pt>
    <dgm:pt modelId="{66554B86-6B80-4623-833B-FF69F57BC132}" type="sibTrans" cxnId="{62D61B75-C065-4B15-9F05-4E19C592C5B4}">
      <dgm:prSet/>
      <dgm:spPr/>
      <dgm:t>
        <a:bodyPr/>
        <a:lstStyle/>
        <a:p>
          <a:endParaRPr lang="en-US"/>
        </a:p>
      </dgm:t>
    </dgm:pt>
    <dgm:pt modelId="{3004A349-E9AB-4277-ABAD-4DE3718DF2D3}">
      <dgm:prSet phldrT="[Text]"/>
      <dgm:spPr/>
      <dgm:t>
        <a:bodyPr/>
        <a:lstStyle/>
        <a:p>
          <a:r>
            <a:rPr lang="en-US" dirty="0" smtClean="0"/>
            <a:t>LB2.2.1</a:t>
          </a:r>
          <a:endParaRPr lang="en-US" dirty="0"/>
        </a:p>
      </dgm:t>
    </dgm:pt>
    <dgm:pt modelId="{DB0E5DE2-9258-4D2E-B2E7-9FB30D440B5A}" type="parTrans" cxnId="{4D739C92-BE44-44D5-AF97-D412326AF370}">
      <dgm:prSet/>
      <dgm:spPr/>
      <dgm:t>
        <a:bodyPr/>
        <a:lstStyle/>
        <a:p>
          <a:endParaRPr lang="en-US"/>
        </a:p>
      </dgm:t>
    </dgm:pt>
    <dgm:pt modelId="{FEBBE53C-E0BF-43CC-9C1C-2A84EEC1E195}" type="sibTrans" cxnId="{4D739C92-BE44-44D5-AF97-D412326AF370}">
      <dgm:prSet/>
      <dgm:spPr/>
      <dgm:t>
        <a:bodyPr/>
        <a:lstStyle/>
        <a:p>
          <a:endParaRPr lang="en-US"/>
        </a:p>
      </dgm:t>
    </dgm:pt>
    <dgm:pt modelId="{AF4D8C21-0078-47AF-B5DB-5D39CC8D6992}">
      <dgm:prSet phldrT="[Text]"/>
      <dgm:spPr/>
      <dgm:t>
        <a:bodyPr/>
        <a:lstStyle/>
        <a:p>
          <a:r>
            <a:rPr lang="en-US" dirty="0" smtClean="0"/>
            <a:t>LB2.2.2</a:t>
          </a:r>
          <a:endParaRPr lang="en-US" dirty="0"/>
        </a:p>
      </dgm:t>
    </dgm:pt>
    <dgm:pt modelId="{9C56C4AB-4BB3-4067-95DF-2045CFE836F0}" type="parTrans" cxnId="{B0307B83-2074-4989-BDC6-552B78EF4CB0}">
      <dgm:prSet/>
      <dgm:spPr/>
      <dgm:t>
        <a:bodyPr/>
        <a:lstStyle/>
        <a:p>
          <a:endParaRPr lang="en-US"/>
        </a:p>
      </dgm:t>
    </dgm:pt>
    <dgm:pt modelId="{D9642B3E-3021-49E4-8286-7134B6CCA1ED}" type="sibTrans" cxnId="{B0307B83-2074-4989-BDC6-552B78EF4CB0}">
      <dgm:prSet/>
      <dgm:spPr/>
      <dgm:t>
        <a:bodyPr/>
        <a:lstStyle/>
        <a:p>
          <a:endParaRPr lang="en-US"/>
        </a:p>
      </dgm:t>
    </dgm:pt>
    <dgm:pt modelId="{C084F904-8A31-4354-B3AE-4DC1E6279E09}">
      <dgm:prSet phldrT="[Text]"/>
      <dgm:spPr/>
      <dgm:t>
        <a:bodyPr/>
        <a:lstStyle/>
        <a:p>
          <a:r>
            <a:rPr lang="en-US" dirty="0" smtClean="0"/>
            <a:t>LB3.2.2</a:t>
          </a:r>
          <a:endParaRPr lang="en-US" dirty="0"/>
        </a:p>
      </dgm:t>
    </dgm:pt>
    <dgm:pt modelId="{7D8AD57B-C52C-444F-BF3C-AE1A8CFB5E3E}" type="parTrans" cxnId="{5D0E91D4-C915-4765-BB25-40565C0629EF}">
      <dgm:prSet/>
      <dgm:spPr/>
      <dgm:t>
        <a:bodyPr/>
        <a:lstStyle/>
        <a:p>
          <a:endParaRPr lang="en-US"/>
        </a:p>
      </dgm:t>
    </dgm:pt>
    <dgm:pt modelId="{DA485929-89B3-487A-A088-230039E05B58}" type="sibTrans" cxnId="{5D0E91D4-C915-4765-BB25-40565C0629EF}">
      <dgm:prSet/>
      <dgm:spPr/>
      <dgm:t>
        <a:bodyPr/>
        <a:lstStyle/>
        <a:p>
          <a:endParaRPr lang="en-US"/>
        </a:p>
      </dgm:t>
    </dgm:pt>
    <dgm:pt modelId="{7ACB1E13-9A6D-4306-B21E-862840826924}">
      <dgm:prSet phldrT="[Text]"/>
      <dgm:spPr/>
      <dgm:t>
        <a:bodyPr/>
        <a:lstStyle/>
        <a:p>
          <a:r>
            <a:rPr lang="en-US" dirty="0" smtClean="0"/>
            <a:t>LB4.1.2</a:t>
          </a:r>
          <a:endParaRPr lang="en-US" dirty="0"/>
        </a:p>
      </dgm:t>
    </dgm:pt>
    <dgm:pt modelId="{84DDD4B6-83BE-4CA0-B140-82EAF8FBA82E}" type="parTrans" cxnId="{C6BFA2EB-E9FF-40A7-91B7-2D10778A9B66}">
      <dgm:prSet/>
      <dgm:spPr/>
      <dgm:t>
        <a:bodyPr/>
        <a:lstStyle/>
        <a:p>
          <a:endParaRPr lang="en-US"/>
        </a:p>
      </dgm:t>
    </dgm:pt>
    <dgm:pt modelId="{F82CB1D0-5E1C-4FA2-83F1-1945077DD042}" type="sibTrans" cxnId="{C6BFA2EB-E9FF-40A7-91B7-2D10778A9B66}">
      <dgm:prSet/>
      <dgm:spPr/>
      <dgm:t>
        <a:bodyPr/>
        <a:lstStyle/>
        <a:p>
          <a:endParaRPr lang="en-US"/>
        </a:p>
      </dgm:t>
    </dgm:pt>
    <dgm:pt modelId="{7EB4934D-FF88-4DEE-9453-13F25E334540}">
      <dgm:prSet phldrT="[Text]"/>
      <dgm:spPr/>
      <dgm:t>
        <a:bodyPr/>
        <a:lstStyle/>
        <a:p>
          <a:r>
            <a:rPr lang="en-US" dirty="0" smtClean="0"/>
            <a:t>LB4.2</a:t>
          </a:r>
          <a:endParaRPr lang="en-US" dirty="0"/>
        </a:p>
      </dgm:t>
    </dgm:pt>
    <dgm:pt modelId="{A9F7C2D9-6C4B-4B90-977B-7ED28CF0FC9F}" type="parTrans" cxnId="{05E70E3A-5013-43BD-A26C-DF5AFB4D047B}">
      <dgm:prSet/>
      <dgm:spPr/>
      <dgm:t>
        <a:bodyPr/>
        <a:lstStyle/>
        <a:p>
          <a:endParaRPr lang="en-US"/>
        </a:p>
      </dgm:t>
    </dgm:pt>
    <dgm:pt modelId="{83799623-5964-465C-99DB-F9CFB82CD8C4}" type="sibTrans" cxnId="{05E70E3A-5013-43BD-A26C-DF5AFB4D047B}">
      <dgm:prSet/>
      <dgm:spPr/>
      <dgm:t>
        <a:bodyPr/>
        <a:lstStyle/>
        <a:p>
          <a:endParaRPr lang="en-US"/>
        </a:p>
      </dgm:t>
    </dgm:pt>
    <dgm:pt modelId="{D235B6FD-6E68-4F5A-A354-2718BBF76D58}">
      <dgm:prSet phldrT="[Text]"/>
      <dgm:spPr/>
      <dgm:t>
        <a:bodyPr/>
        <a:lstStyle/>
        <a:p>
          <a:r>
            <a:rPr lang="en-US" dirty="0" smtClean="0"/>
            <a:t>LB4.2.1</a:t>
          </a:r>
          <a:endParaRPr lang="en-US" dirty="0"/>
        </a:p>
      </dgm:t>
    </dgm:pt>
    <dgm:pt modelId="{B4951FB6-A0A4-4F03-96A6-6C798A26ABA1}" type="parTrans" cxnId="{13665484-4D0E-4ECA-9DB5-EFD7ACCFAF24}">
      <dgm:prSet/>
      <dgm:spPr/>
      <dgm:t>
        <a:bodyPr/>
        <a:lstStyle/>
        <a:p>
          <a:endParaRPr lang="en-US"/>
        </a:p>
      </dgm:t>
    </dgm:pt>
    <dgm:pt modelId="{3621934E-7BEE-419C-B6CC-515229D5B58B}" type="sibTrans" cxnId="{13665484-4D0E-4ECA-9DB5-EFD7ACCFAF24}">
      <dgm:prSet/>
      <dgm:spPr/>
      <dgm:t>
        <a:bodyPr/>
        <a:lstStyle/>
        <a:p>
          <a:endParaRPr lang="en-US"/>
        </a:p>
      </dgm:t>
    </dgm:pt>
    <dgm:pt modelId="{6BE7F3FF-914D-43B3-B5D5-1438556D05E7}">
      <dgm:prSet phldrT="[Text]"/>
      <dgm:spPr/>
      <dgm:t>
        <a:bodyPr/>
        <a:lstStyle/>
        <a:p>
          <a:r>
            <a:rPr lang="en-US" dirty="0" smtClean="0"/>
            <a:t>LB4.2.2</a:t>
          </a:r>
          <a:endParaRPr lang="en-US" dirty="0"/>
        </a:p>
      </dgm:t>
    </dgm:pt>
    <dgm:pt modelId="{4E14CF63-BB30-44C4-85E3-1DDCC355C13C}" type="parTrans" cxnId="{333A4C32-0517-4B21-BF76-062CC653BA06}">
      <dgm:prSet/>
      <dgm:spPr/>
      <dgm:t>
        <a:bodyPr/>
        <a:lstStyle/>
        <a:p>
          <a:endParaRPr lang="en-US"/>
        </a:p>
      </dgm:t>
    </dgm:pt>
    <dgm:pt modelId="{BD4F9781-9E4F-44F2-A4D1-F62C211AB34E}" type="sibTrans" cxnId="{333A4C32-0517-4B21-BF76-062CC653BA06}">
      <dgm:prSet/>
      <dgm:spPr/>
      <dgm:t>
        <a:bodyPr/>
        <a:lstStyle/>
        <a:p>
          <a:endParaRPr lang="en-US"/>
        </a:p>
      </dgm:t>
    </dgm:pt>
    <dgm:pt modelId="{5C430CAA-5F85-4F82-9EA1-29602E5FF466}" type="pres">
      <dgm:prSet presAssocID="{BB8DDEA0-1905-420F-9C5A-EA65E483C3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8A105E6-0E05-401E-8914-DF5C9134046E}" type="pres">
      <dgm:prSet presAssocID="{51447051-363E-4706-BDC1-7962809120F3}" presName="hierRoot1" presStyleCnt="0"/>
      <dgm:spPr/>
    </dgm:pt>
    <dgm:pt modelId="{D8577C52-2550-4BC8-A226-3818C4C830BF}" type="pres">
      <dgm:prSet presAssocID="{51447051-363E-4706-BDC1-7962809120F3}" presName="composite" presStyleCnt="0"/>
      <dgm:spPr/>
    </dgm:pt>
    <dgm:pt modelId="{B9C6672A-E066-450F-90EC-02A1F125CCA1}" type="pres">
      <dgm:prSet presAssocID="{51447051-363E-4706-BDC1-7962809120F3}" presName="background" presStyleLbl="node0" presStyleIdx="0" presStyleCnt="1"/>
      <dgm:spPr/>
    </dgm:pt>
    <dgm:pt modelId="{02BAFCC8-384F-4A03-A6EA-878537AAC2FC}" type="pres">
      <dgm:prSet presAssocID="{51447051-363E-4706-BDC1-7962809120F3}" presName="text" presStyleLbl="fgAcc0" presStyleIdx="0" presStyleCnt="1" custLinFactNeighborX="1042" custLinFactNeighborY="-24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878D6-FAD1-4E89-AC29-D23EF4D41312}" type="pres">
      <dgm:prSet presAssocID="{51447051-363E-4706-BDC1-7962809120F3}" presName="hierChild2" presStyleCnt="0"/>
      <dgm:spPr/>
    </dgm:pt>
    <dgm:pt modelId="{C971DA99-84C4-4F45-A6F7-D0CED976ADB9}" type="pres">
      <dgm:prSet presAssocID="{C5D3443D-9B07-4DBA-B686-06DE4096D634}" presName="Name10" presStyleLbl="parChTrans1D2" presStyleIdx="0" presStyleCnt="4"/>
      <dgm:spPr/>
      <dgm:t>
        <a:bodyPr/>
        <a:lstStyle/>
        <a:p>
          <a:endParaRPr lang="en-US"/>
        </a:p>
      </dgm:t>
    </dgm:pt>
    <dgm:pt modelId="{F9AC173C-432B-41F6-B40A-662662D840DA}" type="pres">
      <dgm:prSet presAssocID="{BE990BC2-90B3-47CF-AA02-8829E6B61FAA}" presName="hierRoot2" presStyleCnt="0"/>
      <dgm:spPr/>
    </dgm:pt>
    <dgm:pt modelId="{A38337D4-8FD9-4CC5-B763-AB7212ABCD1A}" type="pres">
      <dgm:prSet presAssocID="{BE990BC2-90B3-47CF-AA02-8829E6B61FAA}" presName="composite2" presStyleCnt="0"/>
      <dgm:spPr/>
    </dgm:pt>
    <dgm:pt modelId="{380142D0-89AD-44A8-803F-8D591BB22FB0}" type="pres">
      <dgm:prSet presAssocID="{BE990BC2-90B3-47CF-AA02-8829E6B61FAA}" presName="background2" presStyleLbl="node2" presStyleIdx="0" presStyleCnt="4"/>
      <dgm:spPr/>
    </dgm:pt>
    <dgm:pt modelId="{63B07306-EEAB-48BC-989F-7D845D1573A0}" type="pres">
      <dgm:prSet presAssocID="{BE990BC2-90B3-47CF-AA02-8829E6B61FAA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394922-6C35-47C6-87A0-499F654A9797}" type="pres">
      <dgm:prSet presAssocID="{BE990BC2-90B3-47CF-AA02-8829E6B61FAA}" presName="hierChild3" presStyleCnt="0"/>
      <dgm:spPr/>
    </dgm:pt>
    <dgm:pt modelId="{CEFFEE66-F5CA-40FC-BB6E-A7EFBA3D38EB}" type="pres">
      <dgm:prSet presAssocID="{0383D4C2-68BA-4363-BA8B-B1FB612AFEDC}" presName="Name17" presStyleLbl="parChTrans1D3" presStyleIdx="0" presStyleCnt="8"/>
      <dgm:spPr/>
      <dgm:t>
        <a:bodyPr/>
        <a:lstStyle/>
        <a:p>
          <a:endParaRPr lang="en-US"/>
        </a:p>
      </dgm:t>
    </dgm:pt>
    <dgm:pt modelId="{B54D92DC-61D7-4ED4-BD6F-A799F4A9E00D}" type="pres">
      <dgm:prSet presAssocID="{9113DC69-7607-4BD0-A5C8-F0958C07BDB2}" presName="hierRoot3" presStyleCnt="0"/>
      <dgm:spPr/>
    </dgm:pt>
    <dgm:pt modelId="{9DC71642-B0BC-4E5B-A24E-EE460A22749D}" type="pres">
      <dgm:prSet presAssocID="{9113DC69-7607-4BD0-A5C8-F0958C07BDB2}" presName="composite3" presStyleCnt="0"/>
      <dgm:spPr/>
    </dgm:pt>
    <dgm:pt modelId="{6AE928B0-0F80-43DB-AF28-3761BB2E0FB1}" type="pres">
      <dgm:prSet presAssocID="{9113DC69-7607-4BD0-A5C8-F0958C07BDB2}" presName="background3" presStyleLbl="node3" presStyleIdx="0" presStyleCnt="8"/>
      <dgm:spPr/>
    </dgm:pt>
    <dgm:pt modelId="{BD91D332-A3DC-49BC-A6C7-64FF9973C040}" type="pres">
      <dgm:prSet presAssocID="{9113DC69-7607-4BD0-A5C8-F0958C07BDB2}" presName="text3" presStyleLbl="fgAcc3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FF083D-7DBA-4B6C-9F13-E3D4DFEE687E}" type="pres">
      <dgm:prSet presAssocID="{9113DC69-7607-4BD0-A5C8-F0958C07BDB2}" presName="hierChild4" presStyleCnt="0"/>
      <dgm:spPr/>
    </dgm:pt>
    <dgm:pt modelId="{8B2FD120-227F-4476-8DDD-274860253184}" type="pres">
      <dgm:prSet presAssocID="{EB5A3B6B-628A-4B56-8487-295487313502}" presName="Name23" presStyleLbl="parChTrans1D4" presStyleIdx="0" presStyleCnt="16"/>
      <dgm:spPr/>
      <dgm:t>
        <a:bodyPr/>
        <a:lstStyle/>
        <a:p>
          <a:endParaRPr lang="en-US"/>
        </a:p>
      </dgm:t>
    </dgm:pt>
    <dgm:pt modelId="{8FA87A62-9F0D-409B-96CD-21CD28DC8C23}" type="pres">
      <dgm:prSet presAssocID="{FEB91310-7584-48E2-A932-4F3293132C1E}" presName="hierRoot4" presStyleCnt="0"/>
      <dgm:spPr/>
    </dgm:pt>
    <dgm:pt modelId="{03617569-6DEF-48AC-A5FB-8EBC86D9A99F}" type="pres">
      <dgm:prSet presAssocID="{FEB91310-7584-48E2-A932-4F3293132C1E}" presName="composite4" presStyleCnt="0"/>
      <dgm:spPr/>
    </dgm:pt>
    <dgm:pt modelId="{97B42CB5-2CA4-4F50-B093-B0DC46C4A203}" type="pres">
      <dgm:prSet presAssocID="{FEB91310-7584-48E2-A932-4F3293132C1E}" presName="background4" presStyleLbl="node4" presStyleIdx="0" presStyleCnt="16"/>
      <dgm:spPr/>
    </dgm:pt>
    <dgm:pt modelId="{E1DDAAED-D882-4D9B-818F-9939B5C020A7}" type="pres">
      <dgm:prSet presAssocID="{FEB91310-7584-48E2-A932-4F3293132C1E}" presName="text4" presStyleLbl="fgAcc4" presStyleIdx="0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D1502F-A4DE-40A1-B3BB-BFB268D5664F}" type="pres">
      <dgm:prSet presAssocID="{FEB91310-7584-48E2-A932-4F3293132C1E}" presName="hierChild5" presStyleCnt="0"/>
      <dgm:spPr/>
    </dgm:pt>
    <dgm:pt modelId="{94C7BB7B-28B5-42BD-A391-797CAE1B11F4}" type="pres">
      <dgm:prSet presAssocID="{520BA246-163B-4048-ABD3-B1EAC7EA276C}" presName="Name23" presStyleLbl="parChTrans1D4" presStyleIdx="1" presStyleCnt="16"/>
      <dgm:spPr/>
      <dgm:t>
        <a:bodyPr/>
        <a:lstStyle/>
        <a:p>
          <a:endParaRPr lang="en-US"/>
        </a:p>
      </dgm:t>
    </dgm:pt>
    <dgm:pt modelId="{86C73E93-0386-4F43-9B8F-07E9B1DA9CB6}" type="pres">
      <dgm:prSet presAssocID="{A42BB342-4C7F-4039-824D-B7E20424CF65}" presName="hierRoot4" presStyleCnt="0"/>
      <dgm:spPr/>
    </dgm:pt>
    <dgm:pt modelId="{72985A29-3C61-4EC1-8891-236F35A3DB01}" type="pres">
      <dgm:prSet presAssocID="{A42BB342-4C7F-4039-824D-B7E20424CF65}" presName="composite4" presStyleCnt="0"/>
      <dgm:spPr/>
    </dgm:pt>
    <dgm:pt modelId="{AE98FD3D-28E6-4A38-998C-46600090B328}" type="pres">
      <dgm:prSet presAssocID="{A42BB342-4C7F-4039-824D-B7E20424CF65}" presName="background4" presStyleLbl="node4" presStyleIdx="1" presStyleCnt="16"/>
      <dgm:spPr/>
    </dgm:pt>
    <dgm:pt modelId="{7EC5DFC3-E52A-43BD-B341-7C0A6653A7B8}" type="pres">
      <dgm:prSet presAssocID="{A42BB342-4C7F-4039-824D-B7E20424CF65}" presName="text4" presStyleLbl="fgAcc4" presStyleIdx="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9E746B-8881-4613-9992-D869BEBF45FB}" type="pres">
      <dgm:prSet presAssocID="{A42BB342-4C7F-4039-824D-B7E20424CF65}" presName="hierChild5" presStyleCnt="0"/>
      <dgm:spPr/>
    </dgm:pt>
    <dgm:pt modelId="{102B8E17-B953-48D2-865A-21A11E130B29}" type="pres">
      <dgm:prSet presAssocID="{E71CD4DE-1FA3-4552-A1DC-8ACA0D6D3092}" presName="Name17" presStyleLbl="parChTrans1D3" presStyleIdx="1" presStyleCnt="8"/>
      <dgm:spPr/>
      <dgm:t>
        <a:bodyPr/>
        <a:lstStyle/>
        <a:p>
          <a:endParaRPr lang="en-US"/>
        </a:p>
      </dgm:t>
    </dgm:pt>
    <dgm:pt modelId="{2B45D19B-4E18-4571-B8A6-4999B1BE89D5}" type="pres">
      <dgm:prSet presAssocID="{E32D12FD-D288-4E92-BCFD-9260511C60EF}" presName="hierRoot3" presStyleCnt="0"/>
      <dgm:spPr/>
    </dgm:pt>
    <dgm:pt modelId="{E2B4B429-C1DD-46A0-AC9D-4E275C584703}" type="pres">
      <dgm:prSet presAssocID="{E32D12FD-D288-4E92-BCFD-9260511C60EF}" presName="composite3" presStyleCnt="0"/>
      <dgm:spPr/>
    </dgm:pt>
    <dgm:pt modelId="{498CAB23-2CA3-4E0A-BFFB-38DB8BA99A1A}" type="pres">
      <dgm:prSet presAssocID="{E32D12FD-D288-4E92-BCFD-9260511C60EF}" presName="background3" presStyleLbl="node3" presStyleIdx="1" presStyleCnt="8"/>
      <dgm:spPr/>
    </dgm:pt>
    <dgm:pt modelId="{10872CD3-FCDE-4D71-A697-4BC79E5F7F50}" type="pres">
      <dgm:prSet presAssocID="{E32D12FD-D288-4E92-BCFD-9260511C60EF}" presName="text3" presStyleLbl="fgAcc3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7481DD-F055-46E3-BC22-3C9D0889A8A9}" type="pres">
      <dgm:prSet presAssocID="{E32D12FD-D288-4E92-BCFD-9260511C60EF}" presName="hierChild4" presStyleCnt="0"/>
      <dgm:spPr/>
    </dgm:pt>
    <dgm:pt modelId="{A6DB6979-369A-4504-9C67-55669F270655}" type="pres">
      <dgm:prSet presAssocID="{DFAF81D0-D05A-4E9E-8AA7-002FA983E664}" presName="Name23" presStyleLbl="parChTrans1D4" presStyleIdx="2" presStyleCnt="16"/>
      <dgm:spPr/>
      <dgm:t>
        <a:bodyPr/>
        <a:lstStyle/>
        <a:p>
          <a:endParaRPr lang="en-US"/>
        </a:p>
      </dgm:t>
    </dgm:pt>
    <dgm:pt modelId="{D0AD032F-35EA-40E8-8114-111A7A414670}" type="pres">
      <dgm:prSet presAssocID="{9D736F22-EC6D-4837-B03C-C085397D45A1}" presName="hierRoot4" presStyleCnt="0"/>
      <dgm:spPr/>
    </dgm:pt>
    <dgm:pt modelId="{5E58E508-B157-4861-81A2-86F4EA74BAA9}" type="pres">
      <dgm:prSet presAssocID="{9D736F22-EC6D-4837-B03C-C085397D45A1}" presName="composite4" presStyleCnt="0"/>
      <dgm:spPr/>
    </dgm:pt>
    <dgm:pt modelId="{EDBA635E-5317-4DA3-B7E2-D63CEAFA481B}" type="pres">
      <dgm:prSet presAssocID="{9D736F22-EC6D-4837-B03C-C085397D45A1}" presName="background4" presStyleLbl="node4" presStyleIdx="2" presStyleCnt="16"/>
      <dgm:spPr/>
    </dgm:pt>
    <dgm:pt modelId="{4F6B9867-7749-4B96-986E-13E5F4D3A613}" type="pres">
      <dgm:prSet presAssocID="{9D736F22-EC6D-4837-B03C-C085397D45A1}" presName="text4" presStyleLbl="fgAcc4" presStyleIdx="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4F1F0E-6C05-4E75-95E0-92AEACEC7E1B}" type="pres">
      <dgm:prSet presAssocID="{9D736F22-EC6D-4837-B03C-C085397D45A1}" presName="hierChild5" presStyleCnt="0"/>
      <dgm:spPr/>
    </dgm:pt>
    <dgm:pt modelId="{D23F5714-A017-4D59-A1DA-09049932C36A}" type="pres">
      <dgm:prSet presAssocID="{6A841595-17BE-4951-B204-E0D22227956C}" presName="Name23" presStyleLbl="parChTrans1D4" presStyleIdx="3" presStyleCnt="16"/>
      <dgm:spPr/>
      <dgm:t>
        <a:bodyPr/>
        <a:lstStyle/>
        <a:p>
          <a:endParaRPr lang="en-US"/>
        </a:p>
      </dgm:t>
    </dgm:pt>
    <dgm:pt modelId="{1B813E3D-0238-400C-A6B2-B6E53BEBB709}" type="pres">
      <dgm:prSet presAssocID="{C8A4F56B-ED23-4143-8F2F-1536EADC5A8C}" presName="hierRoot4" presStyleCnt="0"/>
      <dgm:spPr/>
    </dgm:pt>
    <dgm:pt modelId="{DDA07325-746C-4EA9-904D-B6BDF594678B}" type="pres">
      <dgm:prSet presAssocID="{C8A4F56B-ED23-4143-8F2F-1536EADC5A8C}" presName="composite4" presStyleCnt="0"/>
      <dgm:spPr/>
    </dgm:pt>
    <dgm:pt modelId="{0435F7A9-1BE4-497E-A6B8-78D8BDCFFF0A}" type="pres">
      <dgm:prSet presAssocID="{C8A4F56B-ED23-4143-8F2F-1536EADC5A8C}" presName="background4" presStyleLbl="node4" presStyleIdx="3" presStyleCnt="16"/>
      <dgm:spPr/>
    </dgm:pt>
    <dgm:pt modelId="{919F013E-7122-4413-84F9-2021F1D628FA}" type="pres">
      <dgm:prSet presAssocID="{C8A4F56B-ED23-4143-8F2F-1536EADC5A8C}" presName="text4" presStyleLbl="fgAcc4" presStyleIdx="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6DF502-FDAE-4EB5-A70D-FBDBB3A860A2}" type="pres">
      <dgm:prSet presAssocID="{C8A4F56B-ED23-4143-8F2F-1536EADC5A8C}" presName="hierChild5" presStyleCnt="0"/>
      <dgm:spPr/>
    </dgm:pt>
    <dgm:pt modelId="{104B292D-5E1E-4ED6-9099-5D9C1B6399DD}" type="pres">
      <dgm:prSet presAssocID="{0337B4B9-B58B-4C67-BF11-3943ADF3FBA9}" presName="Name10" presStyleLbl="parChTrans1D2" presStyleIdx="1" presStyleCnt="4"/>
      <dgm:spPr/>
      <dgm:t>
        <a:bodyPr/>
        <a:lstStyle/>
        <a:p>
          <a:endParaRPr lang="en-US"/>
        </a:p>
      </dgm:t>
    </dgm:pt>
    <dgm:pt modelId="{9BCF4815-0982-4056-8B90-9ADA255907DC}" type="pres">
      <dgm:prSet presAssocID="{D534CADF-1FF5-4C39-B21E-24C4E79558E4}" presName="hierRoot2" presStyleCnt="0"/>
      <dgm:spPr/>
    </dgm:pt>
    <dgm:pt modelId="{0C7E9C05-0EEA-4479-B749-24627F52CE99}" type="pres">
      <dgm:prSet presAssocID="{D534CADF-1FF5-4C39-B21E-24C4E79558E4}" presName="composite2" presStyleCnt="0"/>
      <dgm:spPr/>
    </dgm:pt>
    <dgm:pt modelId="{1A0DA311-F278-4286-9E76-F2D7A4DA7A82}" type="pres">
      <dgm:prSet presAssocID="{D534CADF-1FF5-4C39-B21E-24C4E79558E4}" presName="background2" presStyleLbl="node2" presStyleIdx="1" presStyleCnt="4"/>
      <dgm:spPr/>
    </dgm:pt>
    <dgm:pt modelId="{7203E4EA-45F3-4C71-B14B-23F2A4A93F05}" type="pres">
      <dgm:prSet presAssocID="{D534CADF-1FF5-4C39-B21E-24C4E79558E4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C43CB8-E45D-45A8-B35C-1FB4946F2A49}" type="pres">
      <dgm:prSet presAssocID="{D534CADF-1FF5-4C39-B21E-24C4E79558E4}" presName="hierChild3" presStyleCnt="0"/>
      <dgm:spPr/>
    </dgm:pt>
    <dgm:pt modelId="{E0DEB3B2-9B4C-45EB-B683-51B7C8BEB2C7}" type="pres">
      <dgm:prSet presAssocID="{B824D334-5D25-43EB-9D56-74E19402BDAE}" presName="Name17" presStyleLbl="parChTrans1D3" presStyleIdx="2" presStyleCnt="8"/>
      <dgm:spPr/>
      <dgm:t>
        <a:bodyPr/>
        <a:lstStyle/>
        <a:p>
          <a:endParaRPr lang="en-US"/>
        </a:p>
      </dgm:t>
    </dgm:pt>
    <dgm:pt modelId="{6C0569CD-3202-4CEA-99C5-7352120D2B5D}" type="pres">
      <dgm:prSet presAssocID="{1C5267FE-75EC-4D51-859F-A831DCE70DDF}" presName="hierRoot3" presStyleCnt="0"/>
      <dgm:spPr/>
    </dgm:pt>
    <dgm:pt modelId="{83D377BA-2908-4AAE-8507-125BC9B2191A}" type="pres">
      <dgm:prSet presAssocID="{1C5267FE-75EC-4D51-859F-A831DCE70DDF}" presName="composite3" presStyleCnt="0"/>
      <dgm:spPr/>
    </dgm:pt>
    <dgm:pt modelId="{BA3B5D5E-B712-416E-81AC-7A64E7A600F6}" type="pres">
      <dgm:prSet presAssocID="{1C5267FE-75EC-4D51-859F-A831DCE70DDF}" presName="background3" presStyleLbl="node3" presStyleIdx="2" presStyleCnt="8"/>
      <dgm:spPr/>
    </dgm:pt>
    <dgm:pt modelId="{F6DC6503-2721-4912-B677-3FF728ABCE0B}" type="pres">
      <dgm:prSet presAssocID="{1C5267FE-75EC-4D51-859F-A831DCE70DDF}" presName="text3" presStyleLbl="fgAcc3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F89CCD-4969-49A2-9EA6-F39BF7F57AA9}" type="pres">
      <dgm:prSet presAssocID="{1C5267FE-75EC-4D51-859F-A831DCE70DDF}" presName="hierChild4" presStyleCnt="0"/>
      <dgm:spPr/>
    </dgm:pt>
    <dgm:pt modelId="{66E5A54E-6672-4CC9-9F3B-A980B179DA43}" type="pres">
      <dgm:prSet presAssocID="{5CA26A98-F11E-4408-8015-7D66B9336197}" presName="Name23" presStyleLbl="parChTrans1D4" presStyleIdx="4" presStyleCnt="16"/>
      <dgm:spPr/>
      <dgm:t>
        <a:bodyPr/>
        <a:lstStyle/>
        <a:p>
          <a:endParaRPr lang="en-US"/>
        </a:p>
      </dgm:t>
    </dgm:pt>
    <dgm:pt modelId="{F34F422C-58E6-49F5-96FD-D3C2F7443F2C}" type="pres">
      <dgm:prSet presAssocID="{17C15876-65D4-4761-AD6E-D6DFC8CF6425}" presName="hierRoot4" presStyleCnt="0"/>
      <dgm:spPr/>
    </dgm:pt>
    <dgm:pt modelId="{7D86A759-87B8-46D0-BFD5-78740907D900}" type="pres">
      <dgm:prSet presAssocID="{17C15876-65D4-4761-AD6E-D6DFC8CF6425}" presName="composite4" presStyleCnt="0"/>
      <dgm:spPr/>
    </dgm:pt>
    <dgm:pt modelId="{F1B13BB6-D149-4962-9FC3-7D69979AF379}" type="pres">
      <dgm:prSet presAssocID="{17C15876-65D4-4761-AD6E-D6DFC8CF6425}" presName="background4" presStyleLbl="node4" presStyleIdx="4" presStyleCnt="16"/>
      <dgm:spPr/>
    </dgm:pt>
    <dgm:pt modelId="{49058904-7FDA-4498-9727-3BA596ADD3F6}" type="pres">
      <dgm:prSet presAssocID="{17C15876-65D4-4761-AD6E-D6DFC8CF6425}" presName="text4" presStyleLbl="fgAcc4" presStyleIdx="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B879BB-0A9A-49B0-BB4A-F373411B6939}" type="pres">
      <dgm:prSet presAssocID="{17C15876-65D4-4761-AD6E-D6DFC8CF6425}" presName="hierChild5" presStyleCnt="0"/>
      <dgm:spPr/>
    </dgm:pt>
    <dgm:pt modelId="{CDBA740E-C55C-41BB-BF48-44E3DF7C18DA}" type="pres">
      <dgm:prSet presAssocID="{1CCBB832-DDE9-45FC-97BB-C85D89F20216}" presName="Name23" presStyleLbl="parChTrans1D4" presStyleIdx="5" presStyleCnt="16"/>
      <dgm:spPr/>
      <dgm:t>
        <a:bodyPr/>
        <a:lstStyle/>
        <a:p>
          <a:endParaRPr lang="en-US"/>
        </a:p>
      </dgm:t>
    </dgm:pt>
    <dgm:pt modelId="{41A739E9-35C3-487A-A1CC-DAF615C8B2E6}" type="pres">
      <dgm:prSet presAssocID="{E68887F4-3B2D-4834-A43E-1815F2AE8106}" presName="hierRoot4" presStyleCnt="0"/>
      <dgm:spPr/>
    </dgm:pt>
    <dgm:pt modelId="{6FCD9198-A13C-4D58-B1F5-8C774BB56C62}" type="pres">
      <dgm:prSet presAssocID="{E68887F4-3B2D-4834-A43E-1815F2AE8106}" presName="composite4" presStyleCnt="0"/>
      <dgm:spPr/>
    </dgm:pt>
    <dgm:pt modelId="{392E89A3-B58F-4EF6-BBCB-81BCC2E9FC93}" type="pres">
      <dgm:prSet presAssocID="{E68887F4-3B2D-4834-A43E-1815F2AE8106}" presName="background4" presStyleLbl="node4" presStyleIdx="5" presStyleCnt="16"/>
      <dgm:spPr/>
    </dgm:pt>
    <dgm:pt modelId="{67250506-A425-4349-BDF1-1ED395E01CB2}" type="pres">
      <dgm:prSet presAssocID="{E68887F4-3B2D-4834-A43E-1815F2AE8106}" presName="text4" presStyleLbl="fgAcc4" presStyleIdx="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296D52-6D43-41FF-91D7-3A2DB9A87E10}" type="pres">
      <dgm:prSet presAssocID="{E68887F4-3B2D-4834-A43E-1815F2AE8106}" presName="hierChild5" presStyleCnt="0"/>
      <dgm:spPr/>
    </dgm:pt>
    <dgm:pt modelId="{D802D200-1772-4FBD-BB3D-5778FF71E7F9}" type="pres">
      <dgm:prSet presAssocID="{9DE4F949-0A5A-43F0-BCEC-03577146C12D}" presName="Name17" presStyleLbl="parChTrans1D3" presStyleIdx="3" presStyleCnt="8"/>
      <dgm:spPr/>
      <dgm:t>
        <a:bodyPr/>
        <a:lstStyle/>
        <a:p>
          <a:endParaRPr lang="en-US"/>
        </a:p>
      </dgm:t>
    </dgm:pt>
    <dgm:pt modelId="{30E78874-E25F-4679-9D07-0B2596A620C3}" type="pres">
      <dgm:prSet presAssocID="{E9361E30-9B8E-4A61-86B9-A7EFE2185087}" presName="hierRoot3" presStyleCnt="0"/>
      <dgm:spPr/>
    </dgm:pt>
    <dgm:pt modelId="{5668BDB0-F216-407D-8CE9-99421E0F0A66}" type="pres">
      <dgm:prSet presAssocID="{E9361E30-9B8E-4A61-86B9-A7EFE2185087}" presName="composite3" presStyleCnt="0"/>
      <dgm:spPr/>
    </dgm:pt>
    <dgm:pt modelId="{BA6349B8-5ED8-4E65-A5E7-F75B50321193}" type="pres">
      <dgm:prSet presAssocID="{E9361E30-9B8E-4A61-86B9-A7EFE2185087}" presName="background3" presStyleLbl="node3" presStyleIdx="3" presStyleCnt="8"/>
      <dgm:spPr/>
    </dgm:pt>
    <dgm:pt modelId="{08C66169-A426-439A-A162-BABA5AAA4166}" type="pres">
      <dgm:prSet presAssocID="{E9361E30-9B8E-4A61-86B9-A7EFE2185087}" presName="text3" presStyleLbl="fgAcc3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AC813-87C8-4557-ABF9-7B8845525E2B}" type="pres">
      <dgm:prSet presAssocID="{E9361E30-9B8E-4A61-86B9-A7EFE2185087}" presName="hierChild4" presStyleCnt="0"/>
      <dgm:spPr/>
    </dgm:pt>
    <dgm:pt modelId="{EA17EC98-6EC9-4B6A-AB5D-DD9080C77987}" type="pres">
      <dgm:prSet presAssocID="{DB0E5DE2-9258-4D2E-B2E7-9FB30D440B5A}" presName="Name23" presStyleLbl="parChTrans1D4" presStyleIdx="6" presStyleCnt="16"/>
      <dgm:spPr/>
      <dgm:t>
        <a:bodyPr/>
        <a:lstStyle/>
        <a:p>
          <a:endParaRPr lang="en-US"/>
        </a:p>
      </dgm:t>
    </dgm:pt>
    <dgm:pt modelId="{7A100244-5A51-4317-A712-39CA0685F12F}" type="pres">
      <dgm:prSet presAssocID="{3004A349-E9AB-4277-ABAD-4DE3718DF2D3}" presName="hierRoot4" presStyleCnt="0"/>
      <dgm:spPr/>
    </dgm:pt>
    <dgm:pt modelId="{18C3D91D-A4A8-408F-81A0-6B8A3B9EF651}" type="pres">
      <dgm:prSet presAssocID="{3004A349-E9AB-4277-ABAD-4DE3718DF2D3}" presName="composite4" presStyleCnt="0"/>
      <dgm:spPr/>
    </dgm:pt>
    <dgm:pt modelId="{2B8D4A0E-FD85-4688-9854-4C125F8B1770}" type="pres">
      <dgm:prSet presAssocID="{3004A349-E9AB-4277-ABAD-4DE3718DF2D3}" presName="background4" presStyleLbl="node4" presStyleIdx="6" presStyleCnt="16"/>
      <dgm:spPr/>
    </dgm:pt>
    <dgm:pt modelId="{3D5C3049-99FC-4546-A139-35F6975BB03A}" type="pres">
      <dgm:prSet presAssocID="{3004A349-E9AB-4277-ABAD-4DE3718DF2D3}" presName="text4" presStyleLbl="fgAcc4" presStyleIdx="6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1A3C95-54F3-40CA-94A9-92DBE694E2BE}" type="pres">
      <dgm:prSet presAssocID="{3004A349-E9AB-4277-ABAD-4DE3718DF2D3}" presName="hierChild5" presStyleCnt="0"/>
      <dgm:spPr/>
    </dgm:pt>
    <dgm:pt modelId="{C1B40D32-F645-4B14-BED3-3972A11BE83B}" type="pres">
      <dgm:prSet presAssocID="{9C56C4AB-4BB3-4067-95DF-2045CFE836F0}" presName="Name23" presStyleLbl="parChTrans1D4" presStyleIdx="7" presStyleCnt="16"/>
      <dgm:spPr/>
      <dgm:t>
        <a:bodyPr/>
        <a:lstStyle/>
        <a:p>
          <a:endParaRPr lang="en-US"/>
        </a:p>
      </dgm:t>
    </dgm:pt>
    <dgm:pt modelId="{EE402F10-E6BB-4E4F-B515-CF46C4AC6702}" type="pres">
      <dgm:prSet presAssocID="{AF4D8C21-0078-47AF-B5DB-5D39CC8D6992}" presName="hierRoot4" presStyleCnt="0"/>
      <dgm:spPr/>
    </dgm:pt>
    <dgm:pt modelId="{C47F743E-0930-4582-BBFD-1B7E0765A2C8}" type="pres">
      <dgm:prSet presAssocID="{AF4D8C21-0078-47AF-B5DB-5D39CC8D6992}" presName="composite4" presStyleCnt="0"/>
      <dgm:spPr/>
    </dgm:pt>
    <dgm:pt modelId="{B0C3CEDB-1B08-48A0-A9D1-90394B4906B8}" type="pres">
      <dgm:prSet presAssocID="{AF4D8C21-0078-47AF-B5DB-5D39CC8D6992}" presName="background4" presStyleLbl="node4" presStyleIdx="7" presStyleCnt="16"/>
      <dgm:spPr/>
    </dgm:pt>
    <dgm:pt modelId="{BDE777AB-CBDD-494B-9859-10CEE8020164}" type="pres">
      <dgm:prSet presAssocID="{AF4D8C21-0078-47AF-B5DB-5D39CC8D6992}" presName="text4" presStyleLbl="fgAcc4" presStyleIdx="7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F324B7-D257-47A0-9075-875554350A1A}" type="pres">
      <dgm:prSet presAssocID="{AF4D8C21-0078-47AF-B5DB-5D39CC8D6992}" presName="hierChild5" presStyleCnt="0"/>
      <dgm:spPr/>
    </dgm:pt>
    <dgm:pt modelId="{AB494F8F-70C6-44A9-B23C-A307323DA783}" type="pres">
      <dgm:prSet presAssocID="{19D0AAF5-D02F-4B74-96EE-DC17BB4009C9}" presName="Name10" presStyleLbl="parChTrans1D2" presStyleIdx="2" presStyleCnt="4"/>
      <dgm:spPr/>
      <dgm:t>
        <a:bodyPr/>
        <a:lstStyle/>
        <a:p>
          <a:endParaRPr lang="en-US"/>
        </a:p>
      </dgm:t>
    </dgm:pt>
    <dgm:pt modelId="{8F963AC9-3AA2-439B-8EF3-56829D1E1752}" type="pres">
      <dgm:prSet presAssocID="{68BE8CD2-212E-417D-9BAB-AC96163D4F65}" presName="hierRoot2" presStyleCnt="0"/>
      <dgm:spPr/>
    </dgm:pt>
    <dgm:pt modelId="{8644951C-AC24-4515-9AA0-8123B605BC3C}" type="pres">
      <dgm:prSet presAssocID="{68BE8CD2-212E-417D-9BAB-AC96163D4F65}" presName="composite2" presStyleCnt="0"/>
      <dgm:spPr/>
    </dgm:pt>
    <dgm:pt modelId="{5450D926-EEA9-48C5-9ABB-2046C06E9C28}" type="pres">
      <dgm:prSet presAssocID="{68BE8CD2-212E-417D-9BAB-AC96163D4F65}" presName="background2" presStyleLbl="node2" presStyleIdx="2" presStyleCnt="4"/>
      <dgm:spPr/>
    </dgm:pt>
    <dgm:pt modelId="{BF664CAF-66F1-4B4D-B63B-2342950BDEF1}" type="pres">
      <dgm:prSet presAssocID="{68BE8CD2-212E-417D-9BAB-AC96163D4F65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953336-8D0C-4EB6-A401-3F01378DBCD9}" type="pres">
      <dgm:prSet presAssocID="{68BE8CD2-212E-417D-9BAB-AC96163D4F65}" presName="hierChild3" presStyleCnt="0"/>
      <dgm:spPr/>
    </dgm:pt>
    <dgm:pt modelId="{B3BFC100-2185-4A9B-AAF3-4C02112AD3FF}" type="pres">
      <dgm:prSet presAssocID="{0E97EB81-C9E1-4A14-AD11-CA0AE34A86C3}" presName="Name17" presStyleLbl="parChTrans1D3" presStyleIdx="4" presStyleCnt="8"/>
      <dgm:spPr/>
      <dgm:t>
        <a:bodyPr/>
        <a:lstStyle/>
        <a:p>
          <a:endParaRPr lang="en-US"/>
        </a:p>
      </dgm:t>
    </dgm:pt>
    <dgm:pt modelId="{D0E677F1-13B5-46A5-9331-73E46D48A178}" type="pres">
      <dgm:prSet presAssocID="{AB7B1260-D63B-4469-AA40-96935F1212EB}" presName="hierRoot3" presStyleCnt="0"/>
      <dgm:spPr/>
    </dgm:pt>
    <dgm:pt modelId="{5DBF435F-8660-496F-AF36-2EE83AAF9627}" type="pres">
      <dgm:prSet presAssocID="{AB7B1260-D63B-4469-AA40-96935F1212EB}" presName="composite3" presStyleCnt="0"/>
      <dgm:spPr/>
    </dgm:pt>
    <dgm:pt modelId="{D7A65161-6846-4B2E-A6E8-F4ADDA24BB11}" type="pres">
      <dgm:prSet presAssocID="{AB7B1260-D63B-4469-AA40-96935F1212EB}" presName="background3" presStyleLbl="node3" presStyleIdx="4" presStyleCnt="8"/>
      <dgm:spPr/>
    </dgm:pt>
    <dgm:pt modelId="{B765E47D-7070-433E-A346-E2C2CFB07AEA}" type="pres">
      <dgm:prSet presAssocID="{AB7B1260-D63B-4469-AA40-96935F1212EB}" presName="text3" presStyleLbl="fgAcc3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BCEC4B-A376-4093-8E29-CD591AEC88F0}" type="pres">
      <dgm:prSet presAssocID="{AB7B1260-D63B-4469-AA40-96935F1212EB}" presName="hierChild4" presStyleCnt="0"/>
      <dgm:spPr/>
    </dgm:pt>
    <dgm:pt modelId="{D7B89E83-9596-4015-B38D-B31BDAE9E0C1}" type="pres">
      <dgm:prSet presAssocID="{592F4D5F-2764-4027-94E2-23B0D5A6D080}" presName="Name23" presStyleLbl="parChTrans1D4" presStyleIdx="8" presStyleCnt="16"/>
      <dgm:spPr/>
      <dgm:t>
        <a:bodyPr/>
        <a:lstStyle/>
        <a:p>
          <a:endParaRPr lang="en-US"/>
        </a:p>
      </dgm:t>
    </dgm:pt>
    <dgm:pt modelId="{9E264F1D-E5FA-4828-AF16-49023F28E020}" type="pres">
      <dgm:prSet presAssocID="{AA58E533-6DD6-4761-B01C-874C47F4FDE1}" presName="hierRoot4" presStyleCnt="0"/>
      <dgm:spPr/>
    </dgm:pt>
    <dgm:pt modelId="{9468E3B5-28E7-4CBF-9832-0224077AF70B}" type="pres">
      <dgm:prSet presAssocID="{AA58E533-6DD6-4761-B01C-874C47F4FDE1}" presName="composite4" presStyleCnt="0"/>
      <dgm:spPr/>
    </dgm:pt>
    <dgm:pt modelId="{8B79F77C-0B3F-4858-91B8-53C8375C7412}" type="pres">
      <dgm:prSet presAssocID="{AA58E533-6DD6-4761-B01C-874C47F4FDE1}" presName="background4" presStyleLbl="node4" presStyleIdx="8" presStyleCnt="16"/>
      <dgm:spPr/>
    </dgm:pt>
    <dgm:pt modelId="{BE21A191-D056-468F-AA8E-A710F1C3EFC0}" type="pres">
      <dgm:prSet presAssocID="{AA58E533-6DD6-4761-B01C-874C47F4FDE1}" presName="text4" presStyleLbl="fgAcc4" presStyleIdx="8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1D142E-0379-40CF-B484-887654F7157D}" type="pres">
      <dgm:prSet presAssocID="{AA58E533-6DD6-4761-B01C-874C47F4FDE1}" presName="hierChild5" presStyleCnt="0"/>
      <dgm:spPr/>
    </dgm:pt>
    <dgm:pt modelId="{7773727C-BF5D-4C2C-8209-E7BAE6B45330}" type="pres">
      <dgm:prSet presAssocID="{1D8F0A58-2A60-4FD3-A120-F6846409BF22}" presName="Name23" presStyleLbl="parChTrans1D4" presStyleIdx="9" presStyleCnt="16"/>
      <dgm:spPr/>
      <dgm:t>
        <a:bodyPr/>
        <a:lstStyle/>
        <a:p>
          <a:endParaRPr lang="en-US"/>
        </a:p>
      </dgm:t>
    </dgm:pt>
    <dgm:pt modelId="{7220CDDA-4D19-4E7C-B4E9-7B9C31FC904E}" type="pres">
      <dgm:prSet presAssocID="{04134E23-368A-44F1-B96E-9C46B66E71EC}" presName="hierRoot4" presStyleCnt="0"/>
      <dgm:spPr/>
    </dgm:pt>
    <dgm:pt modelId="{06950640-7F32-44B9-8735-E1C772EC6DE7}" type="pres">
      <dgm:prSet presAssocID="{04134E23-368A-44F1-B96E-9C46B66E71EC}" presName="composite4" presStyleCnt="0"/>
      <dgm:spPr/>
    </dgm:pt>
    <dgm:pt modelId="{F281DDB9-D181-473F-8D0D-5D7851987835}" type="pres">
      <dgm:prSet presAssocID="{04134E23-368A-44F1-B96E-9C46B66E71EC}" presName="background4" presStyleLbl="node4" presStyleIdx="9" presStyleCnt="16"/>
      <dgm:spPr/>
    </dgm:pt>
    <dgm:pt modelId="{73E5DF11-7B17-4DEC-A0C3-CFF0EF2882C3}" type="pres">
      <dgm:prSet presAssocID="{04134E23-368A-44F1-B96E-9C46B66E71EC}" presName="text4" presStyleLbl="fgAcc4" presStyleIdx="9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96519F-150C-4457-A020-7FC444DB2009}" type="pres">
      <dgm:prSet presAssocID="{04134E23-368A-44F1-B96E-9C46B66E71EC}" presName="hierChild5" presStyleCnt="0"/>
      <dgm:spPr/>
    </dgm:pt>
    <dgm:pt modelId="{DCAE6D4D-3A3C-4C76-AFFD-5A594E5BE90F}" type="pres">
      <dgm:prSet presAssocID="{45F1CA60-2E7B-4768-B248-EBB974B7E5C8}" presName="Name17" presStyleLbl="parChTrans1D3" presStyleIdx="5" presStyleCnt="8"/>
      <dgm:spPr/>
      <dgm:t>
        <a:bodyPr/>
        <a:lstStyle/>
        <a:p>
          <a:endParaRPr lang="en-US"/>
        </a:p>
      </dgm:t>
    </dgm:pt>
    <dgm:pt modelId="{D2F6686E-AE3A-46DB-93AE-5DBC58DC8A88}" type="pres">
      <dgm:prSet presAssocID="{DB622CC5-D580-48AA-B0D0-F1BB8939E568}" presName="hierRoot3" presStyleCnt="0"/>
      <dgm:spPr/>
    </dgm:pt>
    <dgm:pt modelId="{8139C034-2EE5-4117-BBD6-5DBB43687643}" type="pres">
      <dgm:prSet presAssocID="{DB622CC5-D580-48AA-B0D0-F1BB8939E568}" presName="composite3" presStyleCnt="0"/>
      <dgm:spPr/>
    </dgm:pt>
    <dgm:pt modelId="{8D15D48C-FC44-4914-A49A-625B9833C79A}" type="pres">
      <dgm:prSet presAssocID="{DB622CC5-D580-48AA-B0D0-F1BB8939E568}" presName="background3" presStyleLbl="node3" presStyleIdx="5" presStyleCnt="8"/>
      <dgm:spPr/>
    </dgm:pt>
    <dgm:pt modelId="{85370993-9E1B-4686-959D-8834F1A43FE1}" type="pres">
      <dgm:prSet presAssocID="{DB622CC5-D580-48AA-B0D0-F1BB8939E568}" presName="text3" presStyleLbl="fgAcc3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DC0784-10B5-47C0-91A6-82EC1478D49C}" type="pres">
      <dgm:prSet presAssocID="{DB622CC5-D580-48AA-B0D0-F1BB8939E568}" presName="hierChild4" presStyleCnt="0"/>
      <dgm:spPr/>
    </dgm:pt>
    <dgm:pt modelId="{926AC9BF-7F59-430D-BE42-BBE3C7F0E358}" type="pres">
      <dgm:prSet presAssocID="{928C65D7-E86D-4117-BA4B-7246B41FF4FD}" presName="Name23" presStyleLbl="parChTrans1D4" presStyleIdx="10" presStyleCnt="16"/>
      <dgm:spPr/>
      <dgm:t>
        <a:bodyPr/>
        <a:lstStyle/>
        <a:p>
          <a:endParaRPr lang="en-US"/>
        </a:p>
      </dgm:t>
    </dgm:pt>
    <dgm:pt modelId="{E01B0B44-AA12-4D64-AA42-4399805DCD71}" type="pres">
      <dgm:prSet presAssocID="{9CFA61E9-A941-43CD-8984-F1A19C01A4E0}" presName="hierRoot4" presStyleCnt="0"/>
      <dgm:spPr/>
    </dgm:pt>
    <dgm:pt modelId="{2B9772D2-1C07-42C1-976A-67775C6AE51E}" type="pres">
      <dgm:prSet presAssocID="{9CFA61E9-A941-43CD-8984-F1A19C01A4E0}" presName="composite4" presStyleCnt="0"/>
      <dgm:spPr/>
    </dgm:pt>
    <dgm:pt modelId="{EE3BD91D-3E2D-4C38-B586-14D95B0A9EF9}" type="pres">
      <dgm:prSet presAssocID="{9CFA61E9-A941-43CD-8984-F1A19C01A4E0}" presName="background4" presStyleLbl="node4" presStyleIdx="10" presStyleCnt="16"/>
      <dgm:spPr/>
    </dgm:pt>
    <dgm:pt modelId="{BB5FB218-5C22-4E72-82B0-D2ADF8A9E804}" type="pres">
      <dgm:prSet presAssocID="{9CFA61E9-A941-43CD-8984-F1A19C01A4E0}" presName="text4" presStyleLbl="fgAcc4" presStyleIdx="10" presStyleCnt="16" custLinFactNeighborX="6564" custLinFactNeighborY="3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0E4253-F143-4335-8CA4-FA3F18875B36}" type="pres">
      <dgm:prSet presAssocID="{9CFA61E9-A941-43CD-8984-F1A19C01A4E0}" presName="hierChild5" presStyleCnt="0"/>
      <dgm:spPr/>
    </dgm:pt>
    <dgm:pt modelId="{16DE629C-8B36-4FCF-9819-D3AC2CEB2535}" type="pres">
      <dgm:prSet presAssocID="{7D8AD57B-C52C-444F-BF3C-AE1A8CFB5E3E}" presName="Name23" presStyleLbl="parChTrans1D4" presStyleIdx="11" presStyleCnt="16"/>
      <dgm:spPr/>
      <dgm:t>
        <a:bodyPr/>
        <a:lstStyle/>
        <a:p>
          <a:endParaRPr lang="en-US"/>
        </a:p>
      </dgm:t>
    </dgm:pt>
    <dgm:pt modelId="{8B7E120A-85F1-49E8-A5B0-77DBB2F00FAB}" type="pres">
      <dgm:prSet presAssocID="{C084F904-8A31-4354-B3AE-4DC1E6279E09}" presName="hierRoot4" presStyleCnt="0"/>
      <dgm:spPr/>
    </dgm:pt>
    <dgm:pt modelId="{4D7EC276-B6BE-4561-898C-4ADA7F90C8CA}" type="pres">
      <dgm:prSet presAssocID="{C084F904-8A31-4354-B3AE-4DC1E6279E09}" presName="composite4" presStyleCnt="0"/>
      <dgm:spPr/>
    </dgm:pt>
    <dgm:pt modelId="{6CCB49CF-BD3F-4FD6-A2EF-BCA382DD5836}" type="pres">
      <dgm:prSet presAssocID="{C084F904-8A31-4354-B3AE-4DC1E6279E09}" presName="background4" presStyleLbl="node4" presStyleIdx="11" presStyleCnt="16"/>
      <dgm:spPr/>
    </dgm:pt>
    <dgm:pt modelId="{47F37855-0951-4E75-9FCB-85E55DD6B568}" type="pres">
      <dgm:prSet presAssocID="{C084F904-8A31-4354-B3AE-4DC1E6279E09}" presName="text4" presStyleLbl="fgAcc4" presStyleIdx="11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658067-8865-40CF-9341-260FF63C0480}" type="pres">
      <dgm:prSet presAssocID="{C084F904-8A31-4354-B3AE-4DC1E6279E09}" presName="hierChild5" presStyleCnt="0"/>
      <dgm:spPr/>
    </dgm:pt>
    <dgm:pt modelId="{D8EC12BE-F632-4329-A061-B9B4689DAC98}" type="pres">
      <dgm:prSet presAssocID="{3B38879A-1C3B-4C0B-BE22-FFB6514D8DAD}" presName="Name10" presStyleLbl="parChTrans1D2" presStyleIdx="3" presStyleCnt="4"/>
      <dgm:spPr/>
      <dgm:t>
        <a:bodyPr/>
        <a:lstStyle/>
        <a:p>
          <a:endParaRPr lang="en-US"/>
        </a:p>
      </dgm:t>
    </dgm:pt>
    <dgm:pt modelId="{DE4D8A1D-4AA0-4378-8C9D-6775EBF50066}" type="pres">
      <dgm:prSet presAssocID="{1616EEA2-E2F5-4CFE-9C6E-E02B69F19803}" presName="hierRoot2" presStyleCnt="0"/>
      <dgm:spPr/>
    </dgm:pt>
    <dgm:pt modelId="{3CF68E9C-7128-49F7-8621-143E22743DD0}" type="pres">
      <dgm:prSet presAssocID="{1616EEA2-E2F5-4CFE-9C6E-E02B69F19803}" presName="composite2" presStyleCnt="0"/>
      <dgm:spPr/>
    </dgm:pt>
    <dgm:pt modelId="{340A93C9-3CEC-4979-AAE1-F7AB6A008614}" type="pres">
      <dgm:prSet presAssocID="{1616EEA2-E2F5-4CFE-9C6E-E02B69F19803}" presName="background2" presStyleLbl="node2" presStyleIdx="3" presStyleCnt="4"/>
      <dgm:spPr/>
    </dgm:pt>
    <dgm:pt modelId="{A27E0731-D126-40FE-8705-A26D5E80E691}" type="pres">
      <dgm:prSet presAssocID="{1616EEA2-E2F5-4CFE-9C6E-E02B69F1980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DEDF0E-4913-4DCF-A40B-53A7B5C8772B}" type="pres">
      <dgm:prSet presAssocID="{1616EEA2-E2F5-4CFE-9C6E-E02B69F19803}" presName="hierChild3" presStyleCnt="0"/>
      <dgm:spPr/>
    </dgm:pt>
    <dgm:pt modelId="{825AA03C-F720-4EAB-A57B-ADEECC69FFCC}" type="pres">
      <dgm:prSet presAssocID="{4F52AF5B-B027-495A-82A8-E5C026639DB4}" presName="Name17" presStyleLbl="parChTrans1D3" presStyleIdx="6" presStyleCnt="8"/>
      <dgm:spPr/>
      <dgm:t>
        <a:bodyPr/>
        <a:lstStyle/>
        <a:p>
          <a:endParaRPr lang="en-US"/>
        </a:p>
      </dgm:t>
    </dgm:pt>
    <dgm:pt modelId="{B126B126-64DC-4657-BA73-7EEBCD62B152}" type="pres">
      <dgm:prSet presAssocID="{8C7BC5D3-8C9C-4B00-A0E2-7D915FC98F29}" presName="hierRoot3" presStyleCnt="0"/>
      <dgm:spPr/>
    </dgm:pt>
    <dgm:pt modelId="{B0B945D2-CB5E-4844-A1B0-58E852B2950A}" type="pres">
      <dgm:prSet presAssocID="{8C7BC5D3-8C9C-4B00-A0E2-7D915FC98F29}" presName="composite3" presStyleCnt="0"/>
      <dgm:spPr/>
    </dgm:pt>
    <dgm:pt modelId="{7C5BC4E4-D670-42C3-B3CD-EF650AF436EA}" type="pres">
      <dgm:prSet presAssocID="{8C7BC5D3-8C9C-4B00-A0E2-7D915FC98F29}" presName="background3" presStyleLbl="node3" presStyleIdx="6" presStyleCnt="8"/>
      <dgm:spPr/>
    </dgm:pt>
    <dgm:pt modelId="{4A04650D-52D8-435C-A352-55685D24A904}" type="pres">
      <dgm:prSet presAssocID="{8C7BC5D3-8C9C-4B00-A0E2-7D915FC98F29}" presName="text3" presStyleLbl="fgAcc3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EC94F8-4C28-4900-9692-CFA2CD84393C}" type="pres">
      <dgm:prSet presAssocID="{8C7BC5D3-8C9C-4B00-A0E2-7D915FC98F29}" presName="hierChild4" presStyleCnt="0"/>
      <dgm:spPr/>
    </dgm:pt>
    <dgm:pt modelId="{BEFAB7AB-0A70-4B79-88DD-2A984558747C}" type="pres">
      <dgm:prSet presAssocID="{73AA0597-4510-46A7-8082-524AE7BC8CC4}" presName="Name23" presStyleLbl="parChTrans1D4" presStyleIdx="12" presStyleCnt="16"/>
      <dgm:spPr/>
      <dgm:t>
        <a:bodyPr/>
        <a:lstStyle/>
        <a:p>
          <a:endParaRPr lang="en-US"/>
        </a:p>
      </dgm:t>
    </dgm:pt>
    <dgm:pt modelId="{BE856FEB-1E17-4ED0-9814-C372D8D0D8B2}" type="pres">
      <dgm:prSet presAssocID="{0E895394-1FB7-4438-AC2D-6CB2F81B2E8C}" presName="hierRoot4" presStyleCnt="0"/>
      <dgm:spPr/>
    </dgm:pt>
    <dgm:pt modelId="{96209E13-9EA5-49D4-A97A-BFFB9DE513C4}" type="pres">
      <dgm:prSet presAssocID="{0E895394-1FB7-4438-AC2D-6CB2F81B2E8C}" presName="composite4" presStyleCnt="0"/>
      <dgm:spPr/>
    </dgm:pt>
    <dgm:pt modelId="{13CA6077-46A4-42AD-AAA9-77505DAFA9A9}" type="pres">
      <dgm:prSet presAssocID="{0E895394-1FB7-4438-AC2D-6CB2F81B2E8C}" presName="background4" presStyleLbl="node4" presStyleIdx="12" presStyleCnt="16"/>
      <dgm:spPr/>
    </dgm:pt>
    <dgm:pt modelId="{6D05E266-D5E2-405D-A323-CD641634E292}" type="pres">
      <dgm:prSet presAssocID="{0E895394-1FB7-4438-AC2D-6CB2F81B2E8C}" presName="text4" presStyleLbl="fgAcc4" presStyleIdx="12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9A0952-6672-47C0-8538-D3072020EBA8}" type="pres">
      <dgm:prSet presAssocID="{0E895394-1FB7-4438-AC2D-6CB2F81B2E8C}" presName="hierChild5" presStyleCnt="0"/>
      <dgm:spPr/>
    </dgm:pt>
    <dgm:pt modelId="{9A2F5838-989B-4C43-B327-45FD131041C7}" type="pres">
      <dgm:prSet presAssocID="{84DDD4B6-83BE-4CA0-B140-82EAF8FBA82E}" presName="Name23" presStyleLbl="parChTrans1D4" presStyleIdx="13" presStyleCnt="16"/>
      <dgm:spPr/>
      <dgm:t>
        <a:bodyPr/>
        <a:lstStyle/>
        <a:p>
          <a:endParaRPr lang="en-US"/>
        </a:p>
      </dgm:t>
    </dgm:pt>
    <dgm:pt modelId="{C9E9C7B2-6542-4E06-923F-883032782142}" type="pres">
      <dgm:prSet presAssocID="{7ACB1E13-9A6D-4306-B21E-862840826924}" presName="hierRoot4" presStyleCnt="0"/>
      <dgm:spPr/>
    </dgm:pt>
    <dgm:pt modelId="{51E1246E-09F1-4A40-AFF4-D4D9DE871DDB}" type="pres">
      <dgm:prSet presAssocID="{7ACB1E13-9A6D-4306-B21E-862840826924}" presName="composite4" presStyleCnt="0"/>
      <dgm:spPr/>
    </dgm:pt>
    <dgm:pt modelId="{03723A7A-22A6-4BEB-9563-9EA4E7E82387}" type="pres">
      <dgm:prSet presAssocID="{7ACB1E13-9A6D-4306-B21E-862840826924}" presName="background4" presStyleLbl="node4" presStyleIdx="13" presStyleCnt="16"/>
      <dgm:spPr/>
    </dgm:pt>
    <dgm:pt modelId="{D9B1EC02-E7E8-40E0-9A99-812A7C43E499}" type="pres">
      <dgm:prSet presAssocID="{7ACB1E13-9A6D-4306-B21E-862840826924}" presName="text4" presStyleLbl="fgAcc4" presStyleIdx="13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9A8019-D7F9-40E5-8A00-C7CEBA696440}" type="pres">
      <dgm:prSet presAssocID="{7ACB1E13-9A6D-4306-B21E-862840826924}" presName="hierChild5" presStyleCnt="0"/>
      <dgm:spPr/>
    </dgm:pt>
    <dgm:pt modelId="{28AB35DF-C5AF-4A77-B5DD-09F66317BD06}" type="pres">
      <dgm:prSet presAssocID="{A9F7C2D9-6C4B-4B90-977B-7ED28CF0FC9F}" presName="Name17" presStyleLbl="parChTrans1D3" presStyleIdx="7" presStyleCnt="8"/>
      <dgm:spPr/>
      <dgm:t>
        <a:bodyPr/>
        <a:lstStyle/>
        <a:p>
          <a:endParaRPr lang="en-US"/>
        </a:p>
      </dgm:t>
    </dgm:pt>
    <dgm:pt modelId="{07C76B5B-9775-490E-ADA2-E0F8698466A6}" type="pres">
      <dgm:prSet presAssocID="{7EB4934D-FF88-4DEE-9453-13F25E334540}" presName="hierRoot3" presStyleCnt="0"/>
      <dgm:spPr/>
    </dgm:pt>
    <dgm:pt modelId="{83F9A608-5C6B-46E3-B082-A67C9F0AA58E}" type="pres">
      <dgm:prSet presAssocID="{7EB4934D-FF88-4DEE-9453-13F25E334540}" presName="composite3" presStyleCnt="0"/>
      <dgm:spPr/>
    </dgm:pt>
    <dgm:pt modelId="{737FEF44-5C89-4F7B-9DCC-0772D2409FE9}" type="pres">
      <dgm:prSet presAssocID="{7EB4934D-FF88-4DEE-9453-13F25E334540}" presName="background3" presStyleLbl="node3" presStyleIdx="7" presStyleCnt="8"/>
      <dgm:spPr/>
    </dgm:pt>
    <dgm:pt modelId="{FD43869B-1527-4468-994A-172DEF5A0552}" type="pres">
      <dgm:prSet presAssocID="{7EB4934D-FF88-4DEE-9453-13F25E334540}" presName="text3" presStyleLbl="fgAcc3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98DEAA-1580-4A09-9F79-0C0F9ACC7555}" type="pres">
      <dgm:prSet presAssocID="{7EB4934D-FF88-4DEE-9453-13F25E334540}" presName="hierChild4" presStyleCnt="0"/>
      <dgm:spPr/>
    </dgm:pt>
    <dgm:pt modelId="{759FFEF7-F58A-4ECE-99A2-718395D554B5}" type="pres">
      <dgm:prSet presAssocID="{B4951FB6-A0A4-4F03-96A6-6C798A26ABA1}" presName="Name23" presStyleLbl="parChTrans1D4" presStyleIdx="14" presStyleCnt="16"/>
      <dgm:spPr/>
      <dgm:t>
        <a:bodyPr/>
        <a:lstStyle/>
        <a:p>
          <a:endParaRPr lang="en-US"/>
        </a:p>
      </dgm:t>
    </dgm:pt>
    <dgm:pt modelId="{B3E47A4F-DE78-4DDC-A474-91E2792FEA92}" type="pres">
      <dgm:prSet presAssocID="{D235B6FD-6E68-4F5A-A354-2718BBF76D58}" presName="hierRoot4" presStyleCnt="0"/>
      <dgm:spPr/>
    </dgm:pt>
    <dgm:pt modelId="{27681AE8-8150-4ECF-911A-C0829EB30A57}" type="pres">
      <dgm:prSet presAssocID="{D235B6FD-6E68-4F5A-A354-2718BBF76D58}" presName="composite4" presStyleCnt="0"/>
      <dgm:spPr/>
    </dgm:pt>
    <dgm:pt modelId="{DC1A28B9-A0EF-4618-9BBC-A97E422CB9FE}" type="pres">
      <dgm:prSet presAssocID="{D235B6FD-6E68-4F5A-A354-2718BBF76D58}" presName="background4" presStyleLbl="node4" presStyleIdx="14" presStyleCnt="16"/>
      <dgm:spPr/>
    </dgm:pt>
    <dgm:pt modelId="{E74E8446-9C11-4D5F-9143-3948C59AED79}" type="pres">
      <dgm:prSet presAssocID="{D235B6FD-6E68-4F5A-A354-2718BBF76D58}" presName="text4" presStyleLbl="fgAcc4" presStyleIdx="14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7F77DE-1DA1-4606-B02B-74D48D96BA36}" type="pres">
      <dgm:prSet presAssocID="{D235B6FD-6E68-4F5A-A354-2718BBF76D58}" presName="hierChild5" presStyleCnt="0"/>
      <dgm:spPr/>
    </dgm:pt>
    <dgm:pt modelId="{B6048CC7-189A-411B-A53E-D55D8E048DC9}" type="pres">
      <dgm:prSet presAssocID="{4E14CF63-BB30-44C4-85E3-1DDCC355C13C}" presName="Name23" presStyleLbl="parChTrans1D4" presStyleIdx="15" presStyleCnt="16"/>
      <dgm:spPr/>
      <dgm:t>
        <a:bodyPr/>
        <a:lstStyle/>
        <a:p>
          <a:endParaRPr lang="en-US"/>
        </a:p>
      </dgm:t>
    </dgm:pt>
    <dgm:pt modelId="{8D1EEC62-F543-4123-920C-FF19BD9A4E1D}" type="pres">
      <dgm:prSet presAssocID="{6BE7F3FF-914D-43B3-B5D5-1438556D05E7}" presName="hierRoot4" presStyleCnt="0"/>
      <dgm:spPr/>
    </dgm:pt>
    <dgm:pt modelId="{270C8C61-06D0-48A1-ADAC-AE58357F8E2D}" type="pres">
      <dgm:prSet presAssocID="{6BE7F3FF-914D-43B3-B5D5-1438556D05E7}" presName="composite4" presStyleCnt="0"/>
      <dgm:spPr/>
    </dgm:pt>
    <dgm:pt modelId="{EFCD12B9-9738-4A96-92B1-AA5C9F0421BE}" type="pres">
      <dgm:prSet presAssocID="{6BE7F3FF-914D-43B3-B5D5-1438556D05E7}" presName="background4" presStyleLbl="node4" presStyleIdx="15" presStyleCnt="16"/>
      <dgm:spPr/>
    </dgm:pt>
    <dgm:pt modelId="{36346F2C-CCC3-4173-B648-25CD4DC19300}" type="pres">
      <dgm:prSet presAssocID="{6BE7F3FF-914D-43B3-B5D5-1438556D05E7}" presName="text4" presStyleLbl="fgAcc4" presStyleIdx="15" presStyleCnt="1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9E6B64-15F7-422B-9C8D-BB31D16763AD}" type="pres">
      <dgm:prSet presAssocID="{6BE7F3FF-914D-43B3-B5D5-1438556D05E7}" presName="hierChild5" presStyleCnt="0"/>
      <dgm:spPr/>
    </dgm:pt>
  </dgm:ptLst>
  <dgm:cxnLst>
    <dgm:cxn modelId="{E3100A0A-1DA9-42D8-9151-B7482CFCB571}" type="presOf" srcId="{04134E23-368A-44F1-B96E-9C46B66E71EC}" destId="{73E5DF11-7B17-4DEC-A0C3-CFF0EF2882C3}" srcOrd="0" destOrd="0" presId="urn:microsoft.com/office/officeart/2005/8/layout/hierarchy1"/>
    <dgm:cxn modelId="{62D61B75-C065-4B15-9F05-4E19C592C5B4}" srcId="{D534CADF-1FF5-4C39-B21E-24C4E79558E4}" destId="{E9361E30-9B8E-4A61-86B9-A7EFE2185087}" srcOrd="1" destOrd="0" parTransId="{9DE4F949-0A5A-43F0-BCEC-03577146C12D}" sibTransId="{66554B86-6B80-4623-833B-FF69F57BC132}"/>
    <dgm:cxn modelId="{5C6981E5-1F16-456A-B7C4-D344C4A9C983}" type="presOf" srcId="{84DDD4B6-83BE-4CA0-B140-82EAF8FBA82E}" destId="{9A2F5838-989B-4C43-B327-45FD131041C7}" srcOrd="0" destOrd="0" presId="urn:microsoft.com/office/officeart/2005/8/layout/hierarchy1"/>
    <dgm:cxn modelId="{8C0711B6-B292-4194-86B7-AF3A83131FE7}" type="presOf" srcId="{B4951FB6-A0A4-4F03-96A6-6C798A26ABA1}" destId="{759FFEF7-F58A-4ECE-99A2-718395D554B5}" srcOrd="0" destOrd="0" presId="urn:microsoft.com/office/officeart/2005/8/layout/hierarchy1"/>
    <dgm:cxn modelId="{57DCB428-126D-42EF-86FA-C7495192BCAB}" type="presOf" srcId="{1C5267FE-75EC-4D51-859F-A831DCE70DDF}" destId="{F6DC6503-2721-4912-B677-3FF728ABCE0B}" srcOrd="0" destOrd="0" presId="urn:microsoft.com/office/officeart/2005/8/layout/hierarchy1"/>
    <dgm:cxn modelId="{B0307B83-2074-4989-BDC6-552B78EF4CB0}" srcId="{E9361E30-9B8E-4A61-86B9-A7EFE2185087}" destId="{AF4D8C21-0078-47AF-B5DB-5D39CC8D6992}" srcOrd="1" destOrd="0" parTransId="{9C56C4AB-4BB3-4067-95DF-2045CFE836F0}" sibTransId="{D9642B3E-3021-49E4-8286-7134B6CCA1ED}"/>
    <dgm:cxn modelId="{8CBC0436-FFEE-4F86-BD74-046EF9F6D9BA}" srcId="{9113DC69-7607-4BD0-A5C8-F0958C07BDB2}" destId="{FEB91310-7584-48E2-A932-4F3293132C1E}" srcOrd="0" destOrd="0" parTransId="{EB5A3B6B-628A-4B56-8487-295487313502}" sibTransId="{AA31888D-7698-4A99-B36F-05D310FAFF97}"/>
    <dgm:cxn modelId="{DA8623E3-8146-44BD-B69C-3FCFCB9C4BE8}" type="presOf" srcId="{D534CADF-1FF5-4C39-B21E-24C4E79558E4}" destId="{7203E4EA-45F3-4C71-B14B-23F2A4A93F05}" srcOrd="0" destOrd="0" presId="urn:microsoft.com/office/officeart/2005/8/layout/hierarchy1"/>
    <dgm:cxn modelId="{2C649105-A1D3-4504-B624-E4196BC1DAF8}" type="presOf" srcId="{B824D334-5D25-43EB-9D56-74E19402BDAE}" destId="{E0DEB3B2-9B4C-45EB-B683-51B7C8BEB2C7}" srcOrd="0" destOrd="0" presId="urn:microsoft.com/office/officeart/2005/8/layout/hierarchy1"/>
    <dgm:cxn modelId="{6A37BDEF-30B1-4FE7-8BC6-940F53909E37}" type="presOf" srcId="{0E97EB81-C9E1-4A14-AD11-CA0AE34A86C3}" destId="{B3BFC100-2185-4A9B-AAF3-4C02112AD3FF}" srcOrd="0" destOrd="0" presId="urn:microsoft.com/office/officeart/2005/8/layout/hierarchy1"/>
    <dgm:cxn modelId="{93772062-7C50-45A1-A916-15CB93D96BBD}" type="presOf" srcId="{3B38879A-1C3B-4C0B-BE22-FFB6514D8DAD}" destId="{D8EC12BE-F632-4329-A061-B9B4689DAC98}" srcOrd="0" destOrd="0" presId="urn:microsoft.com/office/officeart/2005/8/layout/hierarchy1"/>
    <dgm:cxn modelId="{3C55F5E8-4C9B-4FED-92DB-3191F48301E0}" type="presOf" srcId="{8C7BC5D3-8C9C-4B00-A0E2-7D915FC98F29}" destId="{4A04650D-52D8-435C-A352-55685D24A904}" srcOrd="0" destOrd="0" presId="urn:microsoft.com/office/officeart/2005/8/layout/hierarchy1"/>
    <dgm:cxn modelId="{0194A848-A5BA-4009-8167-41F05C6AA851}" type="presOf" srcId="{51447051-363E-4706-BDC1-7962809120F3}" destId="{02BAFCC8-384F-4A03-A6EA-878537AAC2FC}" srcOrd="0" destOrd="0" presId="urn:microsoft.com/office/officeart/2005/8/layout/hierarchy1"/>
    <dgm:cxn modelId="{147B10D7-CBE8-4F7C-8896-2302EDBF6B14}" srcId="{AB7B1260-D63B-4469-AA40-96935F1212EB}" destId="{AA58E533-6DD6-4761-B01C-874C47F4FDE1}" srcOrd="0" destOrd="0" parTransId="{592F4D5F-2764-4027-94E2-23B0D5A6D080}" sibTransId="{FC819918-468C-4883-82C4-EFC2BB97FD95}"/>
    <dgm:cxn modelId="{BDD2238D-918D-48DA-906D-71EED8931911}" type="presOf" srcId="{AF4D8C21-0078-47AF-B5DB-5D39CC8D6992}" destId="{BDE777AB-CBDD-494B-9859-10CEE8020164}" srcOrd="0" destOrd="0" presId="urn:microsoft.com/office/officeart/2005/8/layout/hierarchy1"/>
    <dgm:cxn modelId="{E7444AEA-E07D-4EC6-A5CE-C26F1561F439}" srcId="{BB8DDEA0-1905-420F-9C5A-EA65E483C3BC}" destId="{51447051-363E-4706-BDC1-7962809120F3}" srcOrd="0" destOrd="0" parTransId="{8373FB39-F59F-42C8-B3C7-6AAC84E1AD63}" sibTransId="{E7D7BEC6-9C07-49BD-A4BD-540F5C67DA01}"/>
    <dgm:cxn modelId="{33183804-B86E-4793-82D4-291F01511200}" type="presOf" srcId="{73AA0597-4510-46A7-8082-524AE7BC8CC4}" destId="{BEFAB7AB-0A70-4B79-88DD-2A984558747C}" srcOrd="0" destOrd="0" presId="urn:microsoft.com/office/officeart/2005/8/layout/hierarchy1"/>
    <dgm:cxn modelId="{C280DB03-2E60-46F2-9868-64BFD842554D}" type="presOf" srcId="{C5D3443D-9B07-4DBA-B686-06DE4096D634}" destId="{C971DA99-84C4-4F45-A6F7-D0CED976ADB9}" srcOrd="0" destOrd="0" presId="urn:microsoft.com/office/officeart/2005/8/layout/hierarchy1"/>
    <dgm:cxn modelId="{C0F65F2D-492F-4CA5-83FB-F3414BE971AC}" type="presOf" srcId="{6A841595-17BE-4951-B204-E0D22227956C}" destId="{D23F5714-A017-4D59-A1DA-09049932C36A}" srcOrd="0" destOrd="0" presId="urn:microsoft.com/office/officeart/2005/8/layout/hierarchy1"/>
    <dgm:cxn modelId="{C18AFA94-5329-4E5D-970B-9BB732CB7472}" srcId="{1C5267FE-75EC-4D51-859F-A831DCE70DDF}" destId="{E68887F4-3B2D-4834-A43E-1815F2AE8106}" srcOrd="1" destOrd="0" parTransId="{1CCBB832-DDE9-45FC-97BB-C85D89F20216}" sibTransId="{B15AA79B-978A-460D-BFEF-E0BFD6279141}"/>
    <dgm:cxn modelId="{C6BFA2EB-E9FF-40A7-91B7-2D10778A9B66}" srcId="{8C7BC5D3-8C9C-4B00-A0E2-7D915FC98F29}" destId="{7ACB1E13-9A6D-4306-B21E-862840826924}" srcOrd="1" destOrd="0" parTransId="{84DDD4B6-83BE-4CA0-B140-82EAF8FBA82E}" sibTransId="{F82CB1D0-5E1C-4FA2-83F1-1945077DD042}"/>
    <dgm:cxn modelId="{DCADC1C4-F3D3-426D-ADF4-96566479537E}" type="presOf" srcId="{1616EEA2-E2F5-4CFE-9C6E-E02B69F19803}" destId="{A27E0731-D126-40FE-8705-A26D5E80E691}" srcOrd="0" destOrd="0" presId="urn:microsoft.com/office/officeart/2005/8/layout/hierarchy1"/>
    <dgm:cxn modelId="{D1C98280-AD2B-4827-B2CA-A4BAE71D2803}" type="presOf" srcId="{1D8F0A58-2A60-4FD3-A120-F6846409BF22}" destId="{7773727C-BF5D-4C2C-8209-E7BAE6B45330}" srcOrd="0" destOrd="0" presId="urn:microsoft.com/office/officeart/2005/8/layout/hierarchy1"/>
    <dgm:cxn modelId="{FA052016-4FD8-4F87-95ED-9F2F250B772D}" type="presOf" srcId="{17C15876-65D4-4761-AD6E-D6DFC8CF6425}" destId="{49058904-7FDA-4498-9727-3BA596ADD3F6}" srcOrd="0" destOrd="0" presId="urn:microsoft.com/office/officeart/2005/8/layout/hierarchy1"/>
    <dgm:cxn modelId="{7C59F1FD-1136-4580-B307-A01DF26785DE}" type="presOf" srcId="{4F52AF5B-B027-495A-82A8-E5C026639DB4}" destId="{825AA03C-F720-4EAB-A57B-ADEECC69FFCC}" srcOrd="0" destOrd="0" presId="urn:microsoft.com/office/officeart/2005/8/layout/hierarchy1"/>
    <dgm:cxn modelId="{CB9352EB-5BCD-4EE2-8251-6B26D211D4B9}" srcId="{9113DC69-7607-4BD0-A5C8-F0958C07BDB2}" destId="{A42BB342-4C7F-4039-824D-B7E20424CF65}" srcOrd="1" destOrd="0" parTransId="{520BA246-163B-4048-ABD3-B1EAC7EA276C}" sibTransId="{BF03CC58-A1C1-49D0-A016-52311F6AEDAA}"/>
    <dgm:cxn modelId="{888617BA-064E-4E64-8B9F-4C5303DF79D3}" type="presOf" srcId="{BE990BC2-90B3-47CF-AA02-8829E6B61FAA}" destId="{63B07306-EEAB-48BC-989F-7D845D1573A0}" srcOrd="0" destOrd="0" presId="urn:microsoft.com/office/officeart/2005/8/layout/hierarchy1"/>
    <dgm:cxn modelId="{E0366ADB-97EB-4C85-A1DE-70DE0EB6426C}" srcId="{51447051-363E-4706-BDC1-7962809120F3}" destId="{1616EEA2-E2F5-4CFE-9C6E-E02B69F19803}" srcOrd="3" destOrd="0" parTransId="{3B38879A-1C3B-4C0B-BE22-FFB6514D8DAD}" sibTransId="{861A20F2-79BD-4899-BAC6-94C45B705A7C}"/>
    <dgm:cxn modelId="{F7DF3D08-7213-4098-9D3F-8A7EAC830B51}" type="presOf" srcId="{7ACB1E13-9A6D-4306-B21E-862840826924}" destId="{D9B1EC02-E7E8-40E0-9A99-812A7C43E499}" srcOrd="0" destOrd="0" presId="urn:microsoft.com/office/officeart/2005/8/layout/hierarchy1"/>
    <dgm:cxn modelId="{B6C3524C-4A4E-4B24-9FDF-8994E6FF343E}" type="presOf" srcId="{3004A349-E9AB-4277-ABAD-4DE3718DF2D3}" destId="{3D5C3049-99FC-4546-A139-35F6975BB03A}" srcOrd="0" destOrd="0" presId="urn:microsoft.com/office/officeart/2005/8/layout/hierarchy1"/>
    <dgm:cxn modelId="{8630A1C3-833D-4B73-9FB2-052639320A44}" srcId="{51447051-363E-4706-BDC1-7962809120F3}" destId="{68BE8CD2-212E-417D-9BAB-AC96163D4F65}" srcOrd="2" destOrd="0" parTransId="{19D0AAF5-D02F-4B74-96EE-DC17BB4009C9}" sibTransId="{9942AD19-F751-4012-9EA1-38EC22AB5417}"/>
    <dgm:cxn modelId="{B5C45EDD-D02D-4CBE-AE61-4BE4C9C2746F}" type="presOf" srcId="{A42BB342-4C7F-4039-824D-B7E20424CF65}" destId="{7EC5DFC3-E52A-43BD-B341-7C0A6653A7B8}" srcOrd="0" destOrd="0" presId="urn:microsoft.com/office/officeart/2005/8/layout/hierarchy1"/>
    <dgm:cxn modelId="{CE0554BA-8402-4DB6-AC80-9425F79D00F0}" srcId="{1C5267FE-75EC-4D51-859F-A831DCE70DDF}" destId="{17C15876-65D4-4761-AD6E-D6DFC8CF6425}" srcOrd="0" destOrd="0" parTransId="{5CA26A98-F11E-4408-8015-7D66B9336197}" sibTransId="{A935C0C1-ADF2-4E64-8B9B-94F0856B88B6}"/>
    <dgm:cxn modelId="{00FF50AC-9B2E-4476-8D03-22E29132C41F}" type="presOf" srcId="{E71CD4DE-1FA3-4552-A1DC-8ACA0D6D3092}" destId="{102B8E17-B953-48D2-865A-21A11E130B29}" srcOrd="0" destOrd="0" presId="urn:microsoft.com/office/officeart/2005/8/layout/hierarchy1"/>
    <dgm:cxn modelId="{3A98F55D-0D42-46E3-8D0E-56750AB0FD31}" srcId="{E32D12FD-D288-4E92-BCFD-9260511C60EF}" destId="{9D736F22-EC6D-4837-B03C-C085397D45A1}" srcOrd="0" destOrd="0" parTransId="{DFAF81D0-D05A-4E9E-8AA7-002FA983E664}" sibTransId="{E25D5943-5145-42B7-B422-80CA480CA156}"/>
    <dgm:cxn modelId="{ABEA9D2F-72DE-4887-A469-ACA169C9BB81}" type="presOf" srcId="{EB5A3B6B-628A-4B56-8487-295487313502}" destId="{8B2FD120-227F-4476-8DDD-274860253184}" srcOrd="0" destOrd="0" presId="urn:microsoft.com/office/officeart/2005/8/layout/hierarchy1"/>
    <dgm:cxn modelId="{3864BC76-DD6E-4057-9F6B-8BC4F87F9AEF}" type="presOf" srcId="{45F1CA60-2E7B-4768-B248-EBB974B7E5C8}" destId="{DCAE6D4D-3A3C-4C76-AFFD-5A594E5BE90F}" srcOrd="0" destOrd="0" presId="urn:microsoft.com/office/officeart/2005/8/layout/hierarchy1"/>
    <dgm:cxn modelId="{5CDC076C-7F82-4E58-BE4C-1A8F95FE9007}" srcId="{E32D12FD-D288-4E92-BCFD-9260511C60EF}" destId="{C8A4F56B-ED23-4143-8F2F-1536EADC5A8C}" srcOrd="1" destOrd="0" parTransId="{6A841595-17BE-4951-B204-E0D22227956C}" sibTransId="{D33D57B2-C5DD-4D4F-8552-54F7D7B33647}"/>
    <dgm:cxn modelId="{9C3BCF68-C902-4C40-96F0-6EB74A966B19}" type="presOf" srcId="{5CA26A98-F11E-4408-8015-7D66B9336197}" destId="{66E5A54E-6672-4CC9-9F3B-A980B179DA43}" srcOrd="0" destOrd="0" presId="urn:microsoft.com/office/officeart/2005/8/layout/hierarchy1"/>
    <dgm:cxn modelId="{23FD8950-9471-43A2-A662-07521B1567D5}" type="presOf" srcId="{6BE7F3FF-914D-43B3-B5D5-1438556D05E7}" destId="{36346F2C-CCC3-4173-B648-25CD4DC19300}" srcOrd="0" destOrd="0" presId="urn:microsoft.com/office/officeart/2005/8/layout/hierarchy1"/>
    <dgm:cxn modelId="{6B935A45-2736-47F9-9FEC-C3D9743AA94E}" srcId="{51447051-363E-4706-BDC1-7962809120F3}" destId="{BE990BC2-90B3-47CF-AA02-8829E6B61FAA}" srcOrd="0" destOrd="0" parTransId="{C5D3443D-9B07-4DBA-B686-06DE4096D634}" sibTransId="{95A87246-A716-4C49-8456-D827B808E336}"/>
    <dgm:cxn modelId="{651E5D76-9CA9-47C5-915A-67D83F0A1017}" type="presOf" srcId="{7EB4934D-FF88-4DEE-9453-13F25E334540}" destId="{FD43869B-1527-4468-994A-172DEF5A0552}" srcOrd="0" destOrd="0" presId="urn:microsoft.com/office/officeart/2005/8/layout/hierarchy1"/>
    <dgm:cxn modelId="{F80F6FF8-1B38-4AEB-8944-2731C5881C85}" type="presOf" srcId="{1CCBB832-DDE9-45FC-97BB-C85D89F20216}" destId="{CDBA740E-C55C-41BB-BF48-44E3DF7C18DA}" srcOrd="0" destOrd="0" presId="urn:microsoft.com/office/officeart/2005/8/layout/hierarchy1"/>
    <dgm:cxn modelId="{57C6A83D-FB7C-4F14-9A09-8D69EE9A2ACB}" type="presOf" srcId="{7D8AD57B-C52C-444F-BF3C-AE1A8CFB5E3E}" destId="{16DE629C-8B36-4FCF-9819-D3AC2CEB2535}" srcOrd="0" destOrd="0" presId="urn:microsoft.com/office/officeart/2005/8/layout/hierarchy1"/>
    <dgm:cxn modelId="{B01D4358-CC5F-43CE-B109-8EF84A5FE572}" type="presOf" srcId="{AA58E533-6DD6-4761-B01C-874C47F4FDE1}" destId="{BE21A191-D056-468F-AA8E-A710F1C3EFC0}" srcOrd="0" destOrd="0" presId="urn:microsoft.com/office/officeart/2005/8/layout/hierarchy1"/>
    <dgm:cxn modelId="{C18FA467-6E37-4671-A1DA-C62A1DFE16C5}" srcId="{51447051-363E-4706-BDC1-7962809120F3}" destId="{D534CADF-1FF5-4C39-B21E-24C4E79558E4}" srcOrd="1" destOrd="0" parTransId="{0337B4B9-B58B-4C67-BF11-3943ADF3FBA9}" sibTransId="{1AF42D3F-06AE-44AD-9497-541611A82828}"/>
    <dgm:cxn modelId="{31B66094-7A37-4F96-B7B4-1D1F63A401D3}" type="presOf" srcId="{4E14CF63-BB30-44C4-85E3-1DDCC355C13C}" destId="{B6048CC7-189A-411B-A53E-D55D8E048DC9}" srcOrd="0" destOrd="0" presId="urn:microsoft.com/office/officeart/2005/8/layout/hierarchy1"/>
    <dgm:cxn modelId="{B2B18D06-4185-4A29-AEA2-F040D70C0114}" type="presOf" srcId="{C084F904-8A31-4354-B3AE-4DC1E6279E09}" destId="{47F37855-0951-4E75-9FCB-85E55DD6B568}" srcOrd="0" destOrd="0" presId="urn:microsoft.com/office/officeart/2005/8/layout/hierarchy1"/>
    <dgm:cxn modelId="{83806C87-0866-460C-B16C-AE96D1323397}" type="presOf" srcId="{E32D12FD-D288-4E92-BCFD-9260511C60EF}" destId="{10872CD3-FCDE-4D71-A697-4BC79E5F7F50}" srcOrd="0" destOrd="0" presId="urn:microsoft.com/office/officeart/2005/8/layout/hierarchy1"/>
    <dgm:cxn modelId="{13665484-4D0E-4ECA-9DB5-EFD7ACCFAF24}" srcId="{7EB4934D-FF88-4DEE-9453-13F25E334540}" destId="{D235B6FD-6E68-4F5A-A354-2718BBF76D58}" srcOrd="0" destOrd="0" parTransId="{B4951FB6-A0A4-4F03-96A6-6C798A26ABA1}" sibTransId="{3621934E-7BEE-419C-B6CC-515229D5B58B}"/>
    <dgm:cxn modelId="{6AA53245-F72B-4F6D-99CD-741531FC8DE0}" srcId="{BE990BC2-90B3-47CF-AA02-8829E6B61FAA}" destId="{9113DC69-7607-4BD0-A5C8-F0958C07BDB2}" srcOrd="0" destOrd="0" parTransId="{0383D4C2-68BA-4363-BA8B-B1FB612AFEDC}" sibTransId="{450C8CB6-C14F-4E8F-B612-0C683DB2BE84}"/>
    <dgm:cxn modelId="{D5754ECC-42C3-404D-8287-6DE3A018F0A3}" type="presOf" srcId="{DB0E5DE2-9258-4D2E-B2E7-9FB30D440B5A}" destId="{EA17EC98-6EC9-4B6A-AB5D-DD9080C77987}" srcOrd="0" destOrd="0" presId="urn:microsoft.com/office/officeart/2005/8/layout/hierarchy1"/>
    <dgm:cxn modelId="{66066CE1-16EE-45E7-BC69-EC85B430954F}" type="presOf" srcId="{9D736F22-EC6D-4837-B03C-C085397D45A1}" destId="{4F6B9867-7749-4B96-986E-13E5F4D3A613}" srcOrd="0" destOrd="0" presId="urn:microsoft.com/office/officeart/2005/8/layout/hierarchy1"/>
    <dgm:cxn modelId="{369FBD45-FC17-4533-B3CB-E9C6DFFE0114}" type="presOf" srcId="{9CFA61E9-A941-43CD-8984-F1A19C01A4E0}" destId="{BB5FB218-5C22-4E72-82B0-D2ADF8A9E804}" srcOrd="0" destOrd="0" presId="urn:microsoft.com/office/officeart/2005/8/layout/hierarchy1"/>
    <dgm:cxn modelId="{83748C41-C8A7-498F-984D-2E62663A742E}" type="presOf" srcId="{0383D4C2-68BA-4363-BA8B-B1FB612AFEDC}" destId="{CEFFEE66-F5CA-40FC-BB6E-A7EFBA3D38EB}" srcOrd="0" destOrd="0" presId="urn:microsoft.com/office/officeart/2005/8/layout/hierarchy1"/>
    <dgm:cxn modelId="{F1BF73D5-63C9-4DA6-9BF8-BDE78A14069B}" srcId="{AB7B1260-D63B-4469-AA40-96935F1212EB}" destId="{04134E23-368A-44F1-B96E-9C46B66E71EC}" srcOrd="1" destOrd="0" parTransId="{1D8F0A58-2A60-4FD3-A120-F6846409BF22}" sibTransId="{2E2CCEE8-42EC-44A8-96DD-5D4BC23D2A1E}"/>
    <dgm:cxn modelId="{54CE977D-7233-4FAD-A39F-6DDA0476C330}" srcId="{1616EEA2-E2F5-4CFE-9C6E-E02B69F19803}" destId="{8C7BC5D3-8C9C-4B00-A0E2-7D915FC98F29}" srcOrd="0" destOrd="0" parTransId="{4F52AF5B-B027-495A-82A8-E5C026639DB4}" sibTransId="{BAAC3B94-16DA-4CEC-87B6-ED07845CDE5D}"/>
    <dgm:cxn modelId="{05E70E3A-5013-43BD-A26C-DF5AFB4D047B}" srcId="{1616EEA2-E2F5-4CFE-9C6E-E02B69F19803}" destId="{7EB4934D-FF88-4DEE-9453-13F25E334540}" srcOrd="1" destOrd="0" parTransId="{A9F7C2D9-6C4B-4B90-977B-7ED28CF0FC9F}" sibTransId="{83799623-5964-465C-99DB-F9CFB82CD8C4}"/>
    <dgm:cxn modelId="{88F90D07-05CC-48D4-984B-2C6962E9B8B1}" srcId="{68BE8CD2-212E-417D-9BAB-AC96163D4F65}" destId="{AB7B1260-D63B-4469-AA40-96935F1212EB}" srcOrd="0" destOrd="0" parTransId="{0E97EB81-C9E1-4A14-AD11-CA0AE34A86C3}" sibTransId="{AB732F22-A837-45F2-B065-B42810391117}"/>
    <dgm:cxn modelId="{C730AC44-1383-4C65-BDF3-5C152026E38E}" type="presOf" srcId="{AB7B1260-D63B-4469-AA40-96935F1212EB}" destId="{B765E47D-7070-433E-A346-E2C2CFB07AEA}" srcOrd="0" destOrd="0" presId="urn:microsoft.com/office/officeart/2005/8/layout/hierarchy1"/>
    <dgm:cxn modelId="{B13CC13E-CC15-451D-AF5C-7D62441B3122}" type="presOf" srcId="{19D0AAF5-D02F-4B74-96EE-DC17BB4009C9}" destId="{AB494F8F-70C6-44A9-B23C-A307323DA783}" srcOrd="0" destOrd="0" presId="urn:microsoft.com/office/officeart/2005/8/layout/hierarchy1"/>
    <dgm:cxn modelId="{D147F88B-8059-4A56-A859-DD21B6F8E2E8}" type="presOf" srcId="{928C65D7-E86D-4117-BA4B-7246B41FF4FD}" destId="{926AC9BF-7F59-430D-BE42-BBE3C7F0E358}" srcOrd="0" destOrd="0" presId="urn:microsoft.com/office/officeart/2005/8/layout/hierarchy1"/>
    <dgm:cxn modelId="{0180A22B-FC1E-43CF-AE9E-EE7C388DCCD2}" type="presOf" srcId="{592F4D5F-2764-4027-94E2-23B0D5A6D080}" destId="{D7B89E83-9596-4015-B38D-B31BDAE9E0C1}" srcOrd="0" destOrd="0" presId="urn:microsoft.com/office/officeart/2005/8/layout/hierarchy1"/>
    <dgm:cxn modelId="{16F0E511-CCE3-4C54-86B7-8352E6D7AFFB}" type="presOf" srcId="{DB622CC5-D580-48AA-B0D0-F1BB8939E568}" destId="{85370993-9E1B-4686-959D-8834F1A43FE1}" srcOrd="0" destOrd="0" presId="urn:microsoft.com/office/officeart/2005/8/layout/hierarchy1"/>
    <dgm:cxn modelId="{2151AC22-9537-441D-A423-E8B2BDA689FA}" type="presOf" srcId="{0E895394-1FB7-4438-AC2D-6CB2F81B2E8C}" destId="{6D05E266-D5E2-405D-A323-CD641634E292}" srcOrd="0" destOrd="0" presId="urn:microsoft.com/office/officeart/2005/8/layout/hierarchy1"/>
    <dgm:cxn modelId="{F3043A16-BA7A-4E4C-BE97-D53D23640C69}" type="presOf" srcId="{E68887F4-3B2D-4834-A43E-1815F2AE8106}" destId="{67250506-A425-4349-BDF1-1ED395E01CB2}" srcOrd="0" destOrd="0" presId="urn:microsoft.com/office/officeart/2005/8/layout/hierarchy1"/>
    <dgm:cxn modelId="{E6460009-D8FA-4150-ABA7-9F211E9D4910}" type="presOf" srcId="{E9361E30-9B8E-4A61-86B9-A7EFE2185087}" destId="{08C66169-A426-439A-A162-BABA5AAA4166}" srcOrd="0" destOrd="0" presId="urn:microsoft.com/office/officeart/2005/8/layout/hierarchy1"/>
    <dgm:cxn modelId="{3CECC95A-6684-4AFA-88C1-31C66FDC3777}" type="presOf" srcId="{520BA246-163B-4048-ABD3-B1EAC7EA276C}" destId="{94C7BB7B-28B5-42BD-A391-797CAE1B11F4}" srcOrd="0" destOrd="0" presId="urn:microsoft.com/office/officeart/2005/8/layout/hierarchy1"/>
    <dgm:cxn modelId="{F0606FF6-1E8B-4115-AAE4-A906F0E97D51}" type="presOf" srcId="{FEB91310-7584-48E2-A932-4F3293132C1E}" destId="{E1DDAAED-D882-4D9B-818F-9939B5C020A7}" srcOrd="0" destOrd="0" presId="urn:microsoft.com/office/officeart/2005/8/layout/hierarchy1"/>
    <dgm:cxn modelId="{C9FBFCA6-B2AC-4B7F-8A11-21F650E0B0A2}" srcId="{68BE8CD2-212E-417D-9BAB-AC96163D4F65}" destId="{DB622CC5-D580-48AA-B0D0-F1BB8939E568}" srcOrd="1" destOrd="0" parTransId="{45F1CA60-2E7B-4768-B248-EBB974B7E5C8}" sibTransId="{9BF9D2D9-74BF-4F19-8120-8B4380E1CCC2}"/>
    <dgm:cxn modelId="{5D0E91D4-C915-4765-BB25-40565C0629EF}" srcId="{DB622CC5-D580-48AA-B0D0-F1BB8939E568}" destId="{C084F904-8A31-4354-B3AE-4DC1E6279E09}" srcOrd="1" destOrd="0" parTransId="{7D8AD57B-C52C-444F-BF3C-AE1A8CFB5E3E}" sibTransId="{DA485929-89B3-487A-A088-230039E05B58}"/>
    <dgm:cxn modelId="{4EC3B989-DC46-4991-964A-4AA827F3D8F4}" srcId="{DB622CC5-D580-48AA-B0D0-F1BB8939E568}" destId="{9CFA61E9-A941-43CD-8984-F1A19C01A4E0}" srcOrd="0" destOrd="0" parTransId="{928C65D7-E86D-4117-BA4B-7246B41FF4FD}" sibTransId="{D4EF45A6-76AD-408D-BC7C-3D5B89BEE5D7}"/>
    <dgm:cxn modelId="{4D739C92-BE44-44D5-AF97-D412326AF370}" srcId="{E9361E30-9B8E-4A61-86B9-A7EFE2185087}" destId="{3004A349-E9AB-4277-ABAD-4DE3718DF2D3}" srcOrd="0" destOrd="0" parTransId="{DB0E5DE2-9258-4D2E-B2E7-9FB30D440B5A}" sibTransId="{FEBBE53C-E0BF-43CC-9C1C-2A84EEC1E195}"/>
    <dgm:cxn modelId="{2651B071-FE7E-42E6-ABF4-FA5E36F8F388}" type="presOf" srcId="{9C56C4AB-4BB3-4067-95DF-2045CFE836F0}" destId="{C1B40D32-F645-4B14-BED3-3972A11BE83B}" srcOrd="0" destOrd="0" presId="urn:microsoft.com/office/officeart/2005/8/layout/hierarchy1"/>
    <dgm:cxn modelId="{333A4C32-0517-4B21-BF76-062CC653BA06}" srcId="{7EB4934D-FF88-4DEE-9453-13F25E334540}" destId="{6BE7F3FF-914D-43B3-B5D5-1438556D05E7}" srcOrd="1" destOrd="0" parTransId="{4E14CF63-BB30-44C4-85E3-1DDCC355C13C}" sibTransId="{BD4F9781-9E4F-44F2-A4D1-F62C211AB34E}"/>
    <dgm:cxn modelId="{55DD4571-65E6-4C6E-85D1-74A124A97FDB}" type="presOf" srcId="{9DE4F949-0A5A-43F0-BCEC-03577146C12D}" destId="{D802D200-1772-4FBD-BB3D-5778FF71E7F9}" srcOrd="0" destOrd="0" presId="urn:microsoft.com/office/officeart/2005/8/layout/hierarchy1"/>
    <dgm:cxn modelId="{8282B784-EEC6-4BBB-B5B4-3859AFD75C80}" type="presOf" srcId="{68BE8CD2-212E-417D-9BAB-AC96163D4F65}" destId="{BF664CAF-66F1-4B4D-B63B-2342950BDEF1}" srcOrd="0" destOrd="0" presId="urn:microsoft.com/office/officeart/2005/8/layout/hierarchy1"/>
    <dgm:cxn modelId="{63BC198B-0C85-4922-9721-6F106ECE46BA}" srcId="{8C7BC5D3-8C9C-4B00-A0E2-7D915FC98F29}" destId="{0E895394-1FB7-4438-AC2D-6CB2F81B2E8C}" srcOrd="0" destOrd="0" parTransId="{73AA0597-4510-46A7-8082-524AE7BC8CC4}" sibTransId="{38239E84-5CD5-49BB-84FC-25D250DEC864}"/>
    <dgm:cxn modelId="{DC020807-E86E-4EC3-AF60-DD7C9F3502B6}" type="presOf" srcId="{C8A4F56B-ED23-4143-8F2F-1536EADC5A8C}" destId="{919F013E-7122-4413-84F9-2021F1D628FA}" srcOrd="0" destOrd="0" presId="urn:microsoft.com/office/officeart/2005/8/layout/hierarchy1"/>
    <dgm:cxn modelId="{31778D97-B608-4F15-BE83-FBFEEFC65213}" srcId="{D534CADF-1FF5-4C39-B21E-24C4E79558E4}" destId="{1C5267FE-75EC-4D51-859F-A831DCE70DDF}" srcOrd="0" destOrd="0" parTransId="{B824D334-5D25-43EB-9D56-74E19402BDAE}" sibTransId="{0D51F4B4-C3FA-43F7-AF73-BC3945DCCF15}"/>
    <dgm:cxn modelId="{4877A3EC-F69E-4540-8358-5443910AE901}" type="presOf" srcId="{A9F7C2D9-6C4B-4B90-977B-7ED28CF0FC9F}" destId="{28AB35DF-C5AF-4A77-B5DD-09F66317BD06}" srcOrd="0" destOrd="0" presId="urn:microsoft.com/office/officeart/2005/8/layout/hierarchy1"/>
    <dgm:cxn modelId="{B1C4339A-E5DE-45AC-9E53-86D96525E5EE}" type="presOf" srcId="{9113DC69-7607-4BD0-A5C8-F0958C07BDB2}" destId="{BD91D332-A3DC-49BC-A6C7-64FF9973C040}" srcOrd="0" destOrd="0" presId="urn:microsoft.com/office/officeart/2005/8/layout/hierarchy1"/>
    <dgm:cxn modelId="{6CEC5316-EC31-475A-B16E-0B8F976D8774}" type="presOf" srcId="{D235B6FD-6E68-4F5A-A354-2718BBF76D58}" destId="{E74E8446-9C11-4D5F-9143-3948C59AED79}" srcOrd="0" destOrd="0" presId="urn:microsoft.com/office/officeart/2005/8/layout/hierarchy1"/>
    <dgm:cxn modelId="{A359E8BC-D5CF-48F0-A2D1-E41A9E4EDE30}" type="presOf" srcId="{DFAF81D0-D05A-4E9E-8AA7-002FA983E664}" destId="{A6DB6979-369A-4504-9C67-55669F270655}" srcOrd="0" destOrd="0" presId="urn:microsoft.com/office/officeart/2005/8/layout/hierarchy1"/>
    <dgm:cxn modelId="{9B134137-A1FF-4F28-AF2B-C40C46C5B7E5}" srcId="{BE990BC2-90B3-47CF-AA02-8829E6B61FAA}" destId="{E32D12FD-D288-4E92-BCFD-9260511C60EF}" srcOrd="1" destOrd="0" parTransId="{E71CD4DE-1FA3-4552-A1DC-8ACA0D6D3092}" sibTransId="{F46CB398-7AA2-40FB-9098-FC0A73D52188}"/>
    <dgm:cxn modelId="{5F6137B2-3797-4C6D-A903-2DB679AB2480}" type="presOf" srcId="{0337B4B9-B58B-4C67-BF11-3943ADF3FBA9}" destId="{104B292D-5E1E-4ED6-9099-5D9C1B6399DD}" srcOrd="0" destOrd="0" presId="urn:microsoft.com/office/officeart/2005/8/layout/hierarchy1"/>
    <dgm:cxn modelId="{1641C763-02A3-4C2A-A5B9-F73E28CE9566}" type="presOf" srcId="{BB8DDEA0-1905-420F-9C5A-EA65E483C3BC}" destId="{5C430CAA-5F85-4F82-9EA1-29602E5FF466}" srcOrd="0" destOrd="0" presId="urn:microsoft.com/office/officeart/2005/8/layout/hierarchy1"/>
    <dgm:cxn modelId="{DB849B26-577C-4184-BE54-66D9AF0A0E4E}" type="presParOf" srcId="{5C430CAA-5F85-4F82-9EA1-29602E5FF466}" destId="{68A105E6-0E05-401E-8914-DF5C9134046E}" srcOrd="0" destOrd="0" presId="urn:microsoft.com/office/officeart/2005/8/layout/hierarchy1"/>
    <dgm:cxn modelId="{A73FF30B-35EC-4FA8-9337-C312C5EDF999}" type="presParOf" srcId="{68A105E6-0E05-401E-8914-DF5C9134046E}" destId="{D8577C52-2550-4BC8-A226-3818C4C830BF}" srcOrd="0" destOrd="0" presId="urn:microsoft.com/office/officeart/2005/8/layout/hierarchy1"/>
    <dgm:cxn modelId="{581A775E-5ADB-4852-95B8-AA692E7C5DED}" type="presParOf" srcId="{D8577C52-2550-4BC8-A226-3818C4C830BF}" destId="{B9C6672A-E066-450F-90EC-02A1F125CCA1}" srcOrd="0" destOrd="0" presId="urn:microsoft.com/office/officeart/2005/8/layout/hierarchy1"/>
    <dgm:cxn modelId="{6575F852-7E0C-4A32-8286-6D5434EF159B}" type="presParOf" srcId="{D8577C52-2550-4BC8-A226-3818C4C830BF}" destId="{02BAFCC8-384F-4A03-A6EA-878537AAC2FC}" srcOrd="1" destOrd="0" presId="urn:microsoft.com/office/officeart/2005/8/layout/hierarchy1"/>
    <dgm:cxn modelId="{1A8B266D-B62B-4E55-B199-7EBCD8A43A26}" type="presParOf" srcId="{68A105E6-0E05-401E-8914-DF5C9134046E}" destId="{5FA878D6-FAD1-4E89-AC29-D23EF4D41312}" srcOrd="1" destOrd="0" presId="urn:microsoft.com/office/officeart/2005/8/layout/hierarchy1"/>
    <dgm:cxn modelId="{556D401E-3259-4F1C-8FA2-C4289B0B72C5}" type="presParOf" srcId="{5FA878D6-FAD1-4E89-AC29-D23EF4D41312}" destId="{C971DA99-84C4-4F45-A6F7-D0CED976ADB9}" srcOrd="0" destOrd="0" presId="urn:microsoft.com/office/officeart/2005/8/layout/hierarchy1"/>
    <dgm:cxn modelId="{917BD93B-1F22-4330-981A-998F0CF9B808}" type="presParOf" srcId="{5FA878D6-FAD1-4E89-AC29-D23EF4D41312}" destId="{F9AC173C-432B-41F6-B40A-662662D840DA}" srcOrd="1" destOrd="0" presId="urn:microsoft.com/office/officeart/2005/8/layout/hierarchy1"/>
    <dgm:cxn modelId="{016A4C07-31FF-450D-B731-AC318ED5E8E0}" type="presParOf" srcId="{F9AC173C-432B-41F6-B40A-662662D840DA}" destId="{A38337D4-8FD9-4CC5-B763-AB7212ABCD1A}" srcOrd="0" destOrd="0" presId="urn:microsoft.com/office/officeart/2005/8/layout/hierarchy1"/>
    <dgm:cxn modelId="{5D84CF6D-CBD8-4715-AE7F-E45DDA3B90CF}" type="presParOf" srcId="{A38337D4-8FD9-4CC5-B763-AB7212ABCD1A}" destId="{380142D0-89AD-44A8-803F-8D591BB22FB0}" srcOrd="0" destOrd="0" presId="urn:microsoft.com/office/officeart/2005/8/layout/hierarchy1"/>
    <dgm:cxn modelId="{3E269B3C-287B-4B2F-AFA9-28C22BC65795}" type="presParOf" srcId="{A38337D4-8FD9-4CC5-B763-AB7212ABCD1A}" destId="{63B07306-EEAB-48BC-989F-7D845D1573A0}" srcOrd="1" destOrd="0" presId="urn:microsoft.com/office/officeart/2005/8/layout/hierarchy1"/>
    <dgm:cxn modelId="{71A43BDE-960A-48AB-AFB0-BE98552F6AC1}" type="presParOf" srcId="{F9AC173C-432B-41F6-B40A-662662D840DA}" destId="{52394922-6C35-47C6-87A0-499F654A9797}" srcOrd="1" destOrd="0" presId="urn:microsoft.com/office/officeart/2005/8/layout/hierarchy1"/>
    <dgm:cxn modelId="{94A05F6A-9C8A-4930-9D3A-7EA485A31216}" type="presParOf" srcId="{52394922-6C35-47C6-87A0-499F654A9797}" destId="{CEFFEE66-F5CA-40FC-BB6E-A7EFBA3D38EB}" srcOrd="0" destOrd="0" presId="urn:microsoft.com/office/officeart/2005/8/layout/hierarchy1"/>
    <dgm:cxn modelId="{CE34F7B5-3982-4A3E-BA80-D9AD5843839C}" type="presParOf" srcId="{52394922-6C35-47C6-87A0-499F654A9797}" destId="{B54D92DC-61D7-4ED4-BD6F-A799F4A9E00D}" srcOrd="1" destOrd="0" presId="urn:microsoft.com/office/officeart/2005/8/layout/hierarchy1"/>
    <dgm:cxn modelId="{23BC85CE-EE2E-4CCA-9E37-936044FA3969}" type="presParOf" srcId="{B54D92DC-61D7-4ED4-BD6F-A799F4A9E00D}" destId="{9DC71642-B0BC-4E5B-A24E-EE460A22749D}" srcOrd="0" destOrd="0" presId="urn:microsoft.com/office/officeart/2005/8/layout/hierarchy1"/>
    <dgm:cxn modelId="{D41730F8-33F7-4E4D-AB92-A297809E9065}" type="presParOf" srcId="{9DC71642-B0BC-4E5B-A24E-EE460A22749D}" destId="{6AE928B0-0F80-43DB-AF28-3761BB2E0FB1}" srcOrd="0" destOrd="0" presId="urn:microsoft.com/office/officeart/2005/8/layout/hierarchy1"/>
    <dgm:cxn modelId="{FD9BF7CF-5A68-4841-946F-5F75408363F5}" type="presParOf" srcId="{9DC71642-B0BC-4E5B-A24E-EE460A22749D}" destId="{BD91D332-A3DC-49BC-A6C7-64FF9973C040}" srcOrd="1" destOrd="0" presId="urn:microsoft.com/office/officeart/2005/8/layout/hierarchy1"/>
    <dgm:cxn modelId="{1C2EB5FC-85EC-47FE-BD62-ED7AF410ED60}" type="presParOf" srcId="{B54D92DC-61D7-4ED4-BD6F-A799F4A9E00D}" destId="{64FF083D-7DBA-4B6C-9F13-E3D4DFEE687E}" srcOrd="1" destOrd="0" presId="urn:microsoft.com/office/officeart/2005/8/layout/hierarchy1"/>
    <dgm:cxn modelId="{01A5ACCE-DBF1-4FC8-9D0C-AE7B2FB672F7}" type="presParOf" srcId="{64FF083D-7DBA-4B6C-9F13-E3D4DFEE687E}" destId="{8B2FD120-227F-4476-8DDD-274860253184}" srcOrd="0" destOrd="0" presId="urn:microsoft.com/office/officeart/2005/8/layout/hierarchy1"/>
    <dgm:cxn modelId="{9232760D-ECFE-4148-A1BF-6F97FC8FD43A}" type="presParOf" srcId="{64FF083D-7DBA-4B6C-9F13-E3D4DFEE687E}" destId="{8FA87A62-9F0D-409B-96CD-21CD28DC8C23}" srcOrd="1" destOrd="0" presId="urn:microsoft.com/office/officeart/2005/8/layout/hierarchy1"/>
    <dgm:cxn modelId="{D7A5D247-721C-4E12-8A46-8D05BE8FA57C}" type="presParOf" srcId="{8FA87A62-9F0D-409B-96CD-21CD28DC8C23}" destId="{03617569-6DEF-48AC-A5FB-8EBC86D9A99F}" srcOrd="0" destOrd="0" presId="urn:microsoft.com/office/officeart/2005/8/layout/hierarchy1"/>
    <dgm:cxn modelId="{B286ADE1-7F6D-4231-A35A-930EF5C3CA61}" type="presParOf" srcId="{03617569-6DEF-48AC-A5FB-8EBC86D9A99F}" destId="{97B42CB5-2CA4-4F50-B093-B0DC46C4A203}" srcOrd="0" destOrd="0" presId="urn:microsoft.com/office/officeart/2005/8/layout/hierarchy1"/>
    <dgm:cxn modelId="{8303B8EA-90A9-4860-BD57-5402E37C3B2F}" type="presParOf" srcId="{03617569-6DEF-48AC-A5FB-8EBC86D9A99F}" destId="{E1DDAAED-D882-4D9B-818F-9939B5C020A7}" srcOrd="1" destOrd="0" presId="urn:microsoft.com/office/officeart/2005/8/layout/hierarchy1"/>
    <dgm:cxn modelId="{2AEF3630-D26B-44B5-9B68-9EFC14857A53}" type="presParOf" srcId="{8FA87A62-9F0D-409B-96CD-21CD28DC8C23}" destId="{E5D1502F-A4DE-40A1-B3BB-BFB268D5664F}" srcOrd="1" destOrd="0" presId="urn:microsoft.com/office/officeart/2005/8/layout/hierarchy1"/>
    <dgm:cxn modelId="{89B066A3-4099-4548-9542-619B53408553}" type="presParOf" srcId="{64FF083D-7DBA-4B6C-9F13-E3D4DFEE687E}" destId="{94C7BB7B-28B5-42BD-A391-797CAE1B11F4}" srcOrd="2" destOrd="0" presId="urn:microsoft.com/office/officeart/2005/8/layout/hierarchy1"/>
    <dgm:cxn modelId="{30BDAEA6-3C48-4203-A31F-B77BF4288752}" type="presParOf" srcId="{64FF083D-7DBA-4B6C-9F13-E3D4DFEE687E}" destId="{86C73E93-0386-4F43-9B8F-07E9B1DA9CB6}" srcOrd="3" destOrd="0" presId="urn:microsoft.com/office/officeart/2005/8/layout/hierarchy1"/>
    <dgm:cxn modelId="{A8C4D585-13D6-4638-AD39-3AF9EA563004}" type="presParOf" srcId="{86C73E93-0386-4F43-9B8F-07E9B1DA9CB6}" destId="{72985A29-3C61-4EC1-8891-236F35A3DB01}" srcOrd="0" destOrd="0" presId="urn:microsoft.com/office/officeart/2005/8/layout/hierarchy1"/>
    <dgm:cxn modelId="{94058634-BFC6-470D-88D1-FF6E4472830B}" type="presParOf" srcId="{72985A29-3C61-4EC1-8891-236F35A3DB01}" destId="{AE98FD3D-28E6-4A38-998C-46600090B328}" srcOrd="0" destOrd="0" presId="urn:microsoft.com/office/officeart/2005/8/layout/hierarchy1"/>
    <dgm:cxn modelId="{1DCBA22C-9F81-48F1-886D-90E553E72DB6}" type="presParOf" srcId="{72985A29-3C61-4EC1-8891-236F35A3DB01}" destId="{7EC5DFC3-E52A-43BD-B341-7C0A6653A7B8}" srcOrd="1" destOrd="0" presId="urn:microsoft.com/office/officeart/2005/8/layout/hierarchy1"/>
    <dgm:cxn modelId="{653B3E77-150E-436D-80E5-391968EC1FE4}" type="presParOf" srcId="{86C73E93-0386-4F43-9B8F-07E9B1DA9CB6}" destId="{7C9E746B-8881-4613-9992-D869BEBF45FB}" srcOrd="1" destOrd="0" presId="urn:microsoft.com/office/officeart/2005/8/layout/hierarchy1"/>
    <dgm:cxn modelId="{60CA6DDA-3367-49D7-8290-B53788711F2D}" type="presParOf" srcId="{52394922-6C35-47C6-87A0-499F654A9797}" destId="{102B8E17-B953-48D2-865A-21A11E130B29}" srcOrd="2" destOrd="0" presId="urn:microsoft.com/office/officeart/2005/8/layout/hierarchy1"/>
    <dgm:cxn modelId="{66D497F0-8080-4F49-A2D7-22CB04F30C0C}" type="presParOf" srcId="{52394922-6C35-47C6-87A0-499F654A9797}" destId="{2B45D19B-4E18-4571-B8A6-4999B1BE89D5}" srcOrd="3" destOrd="0" presId="urn:microsoft.com/office/officeart/2005/8/layout/hierarchy1"/>
    <dgm:cxn modelId="{00B05836-18DC-413A-BC78-86D68DF0B856}" type="presParOf" srcId="{2B45D19B-4E18-4571-B8A6-4999B1BE89D5}" destId="{E2B4B429-C1DD-46A0-AC9D-4E275C584703}" srcOrd="0" destOrd="0" presId="urn:microsoft.com/office/officeart/2005/8/layout/hierarchy1"/>
    <dgm:cxn modelId="{32F2DA4A-C566-4565-84FE-75B6AB5D009F}" type="presParOf" srcId="{E2B4B429-C1DD-46A0-AC9D-4E275C584703}" destId="{498CAB23-2CA3-4E0A-BFFB-38DB8BA99A1A}" srcOrd="0" destOrd="0" presId="urn:microsoft.com/office/officeart/2005/8/layout/hierarchy1"/>
    <dgm:cxn modelId="{E0FCAF79-7FBB-4D26-9852-1A39DCEC428E}" type="presParOf" srcId="{E2B4B429-C1DD-46A0-AC9D-4E275C584703}" destId="{10872CD3-FCDE-4D71-A697-4BC79E5F7F50}" srcOrd="1" destOrd="0" presId="urn:microsoft.com/office/officeart/2005/8/layout/hierarchy1"/>
    <dgm:cxn modelId="{9054BB42-6467-47F6-9D94-26EBBFD96C8D}" type="presParOf" srcId="{2B45D19B-4E18-4571-B8A6-4999B1BE89D5}" destId="{577481DD-F055-46E3-BC22-3C9D0889A8A9}" srcOrd="1" destOrd="0" presId="urn:microsoft.com/office/officeart/2005/8/layout/hierarchy1"/>
    <dgm:cxn modelId="{B642D4B2-6945-4229-B439-785623DA1602}" type="presParOf" srcId="{577481DD-F055-46E3-BC22-3C9D0889A8A9}" destId="{A6DB6979-369A-4504-9C67-55669F270655}" srcOrd="0" destOrd="0" presId="urn:microsoft.com/office/officeart/2005/8/layout/hierarchy1"/>
    <dgm:cxn modelId="{082E3B30-46E3-45C3-A105-DA0E0DE8ED88}" type="presParOf" srcId="{577481DD-F055-46E3-BC22-3C9D0889A8A9}" destId="{D0AD032F-35EA-40E8-8114-111A7A414670}" srcOrd="1" destOrd="0" presId="urn:microsoft.com/office/officeart/2005/8/layout/hierarchy1"/>
    <dgm:cxn modelId="{B1AAE4EB-085E-48A8-BBB6-B4B66B8FE539}" type="presParOf" srcId="{D0AD032F-35EA-40E8-8114-111A7A414670}" destId="{5E58E508-B157-4861-81A2-86F4EA74BAA9}" srcOrd="0" destOrd="0" presId="urn:microsoft.com/office/officeart/2005/8/layout/hierarchy1"/>
    <dgm:cxn modelId="{2A87754F-42FB-460B-A7B1-F5D3AB400799}" type="presParOf" srcId="{5E58E508-B157-4861-81A2-86F4EA74BAA9}" destId="{EDBA635E-5317-4DA3-B7E2-D63CEAFA481B}" srcOrd="0" destOrd="0" presId="urn:microsoft.com/office/officeart/2005/8/layout/hierarchy1"/>
    <dgm:cxn modelId="{3553C64C-05D7-4D03-9DE1-BFE5D660A1E4}" type="presParOf" srcId="{5E58E508-B157-4861-81A2-86F4EA74BAA9}" destId="{4F6B9867-7749-4B96-986E-13E5F4D3A613}" srcOrd="1" destOrd="0" presId="urn:microsoft.com/office/officeart/2005/8/layout/hierarchy1"/>
    <dgm:cxn modelId="{8095F570-8286-4F42-B796-8EB30BCF7536}" type="presParOf" srcId="{D0AD032F-35EA-40E8-8114-111A7A414670}" destId="{234F1F0E-6C05-4E75-95E0-92AEACEC7E1B}" srcOrd="1" destOrd="0" presId="urn:microsoft.com/office/officeart/2005/8/layout/hierarchy1"/>
    <dgm:cxn modelId="{6F04CD98-D33A-4610-81C7-BF920826B8F7}" type="presParOf" srcId="{577481DD-F055-46E3-BC22-3C9D0889A8A9}" destId="{D23F5714-A017-4D59-A1DA-09049932C36A}" srcOrd="2" destOrd="0" presId="urn:microsoft.com/office/officeart/2005/8/layout/hierarchy1"/>
    <dgm:cxn modelId="{8068DC56-9DF8-4F5D-A744-549D5DD1EB25}" type="presParOf" srcId="{577481DD-F055-46E3-BC22-3C9D0889A8A9}" destId="{1B813E3D-0238-400C-A6B2-B6E53BEBB709}" srcOrd="3" destOrd="0" presId="urn:microsoft.com/office/officeart/2005/8/layout/hierarchy1"/>
    <dgm:cxn modelId="{DDC44F40-C77B-4E54-802C-B711340CD3C3}" type="presParOf" srcId="{1B813E3D-0238-400C-A6B2-B6E53BEBB709}" destId="{DDA07325-746C-4EA9-904D-B6BDF594678B}" srcOrd="0" destOrd="0" presId="urn:microsoft.com/office/officeart/2005/8/layout/hierarchy1"/>
    <dgm:cxn modelId="{6F0C9EDB-7282-4082-9FA8-C342852706C2}" type="presParOf" srcId="{DDA07325-746C-4EA9-904D-B6BDF594678B}" destId="{0435F7A9-1BE4-497E-A6B8-78D8BDCFFF0A}" srcOrd="0" destOrd="0" presId="urn:microsoft.com/office/officeart/2005/8/layout/hierarchy1"/>
    <dgm:cxn modelId="{7737B2E9-D7F3-447F-8AC8-59D10D9AC726}" type="presParOf" srcId="{DDA07325-746C-4EA9-904D-B6BDF594678B}" destId="{919F013E-7122-4413-84F9-2021F1D628FA}" srcOrd="1" destOrd="0" presId="urn:microsoft.com/office/officeart/2005/8/layout/hierarchy1"/>
    <dgm:cxn modelId="{00CD58D7-B06A-498F-95AC-9B75AC9A00BD}" type="presParOf" srcId="{1B813E3D-0238-400C-A6B2-B6E53BEBB709}" destId="{B36DF502-FDAE-4EB5-A70D-FBDBB3A860A2}" srcOrd="1" destOrd="0" presId="urn:microsoft.com/office/officeart/2005/8/layout/hierarchy1"/>
    <dgm:cxn modelId="{BB15A45F-8152-4DE1-A05B-ED5687CAD506}" type="presParOf" srcId="{5FA878D6-FAD1-4E89-AC29-D23EF4D41312}" destId="{104B292D-5E1E-4ED6-9099-5D9C1B6399DD}" srcOrd="2" destOrd="0" presId="urn:microsoft.com/office/officeart/2005/8/layout/hierarchy1"/>
    <dgm:cxn modelId="{6B2425FE-BA8D-4F0D-9A96-1D4AEF8ADA95}" type="presParOf" srcId="{5FA878D6-FAD1-4E89-AC29-D23EF4D41312}" destId="{9BCF4815-0982-4056-8B90-9ADA255907DC}" srcOrd="3" destOrd="0" presId="urn:microsoft.com/office/officeart/2005/8/layout/hierarchy1"/>
    <dgm:cxn modelId="{947715D7-FB2B-49E3-B7A4-BCE95C28DAD4}" type="presParOf" srcId="{9BCF4815-0982-4056-8B90-9ADA255907DC}" destId="{0C7E9C05-0EEA-4479-B749-24627F52CE99}" srcOrd="0" destOrd="0" presId="urn:microsoft.com/office/officeart/2005/8/layout/hierarchy1"/>
    <dgm:cxn modelId="{18FF0F17-F775-46C5-BF78-ECC242D9B5FC}" type="presParOf" srcId="{0C7E9C05-0EEA-4479-B749-24627F52CE99}" destId="{1A0DA311-F278-4286-9E76-F2D7A4DA7A82}" srcOrd="0" destOrd="0" presId="urn:microsoft.com/office/officeart/2005/8/layout/hierarchy1"/>
    <dgm:cxn modelId="{29AAA2C6-4E0F-4BF6-AF4D-A8580F6A6196}" type="presParOf" srcId="{0C7E9C05-0EEA-4479-B749-24627F52CE99}" destId="{7203E4EA-45F3-4C71-B14B-23F2A4A93F05}" srcOrd="1" destOrd="0" presId="urn:microsoft.com/office/officeart/2005/8/layout/hierarchy1"/>
    <dgm:cxn modelId="{FD512A64-ACE7-4266-8067-6D81114D1B89}" type="presParOf" srcId="{9BCF4815-0982-4056-8B90-9ADA255907DC}" destId="{F9C43CB8-E45D-45A8-B35C-1FB4946F2A49}" srcOrd="1" destOrd="0" presId="urn:microsoft.com/office/officeart/2005/8/layout/hierarchy1"/>
    <dgm:cxn modelId="{F713BC1A-2537-4A1D-8B0C-1D727116EA2B}" type="presParOf" srcId="{F9C43CB8-E45D-45A8-B35C-1FB4946F2A49}" destId="{E0DEB3B2-9B4C-45EB-B683-51B7C8BEB2C7}" srcOrd="0" destOrd="0" presId="urn:microsoft.com/office/officeart/2005/8/layout/hierarchy1"/>
    <dgm:cxn modelId="{854C7112-8498-4D90-B85B-D5C186E560F2}" type="presParOf" srcId="{F9C43CB8-E45D-45A8-B35C-1FB4946F2A49}" destId="{6C0569CD-3202-4CEA-99C5-7352120D2B5D}" srcOrd="1" destOrd="0" presId="urn:microsoft.com/office/officeart/2005/8/layout/hierarchy1"/>
    <dgm:cxn modelId="{B34C9E11-8E6E-485B-BC1F-7233C3A72CC1}" type="presParOf" srcId="{6C0569CD-3202-4CEA-99C5-7352120D2B5D}" destId="{83D377BA-2908-4AAE-8507-125BC9B2191A}" srcOrd="0" destOrd="0" presId="urn:microsoft.com/office/officeart/2005/8/layout/hierarchy1"/>
    <dgm:cxn modelId="{60C3AA1E-223C-4F31-B152-9D0FDC98F192}" type="presParOf" srcId="{83D377BA-2908-4AAE-8507-125BC9B2191A}" destId="{BA3B5D5E-B712-416E-81AC-7A64E7A600F6}" srcOrd="0" destOrd="0" presId="urn:microsoft.com/office/officeart/2005/8/layout/hierarchy1"/>
    <dgm:cxn modelId="{86FF0184-A514-428C-8137-1AEF99CD8E8F}" type="presParOf" srcId="{83D377BA-2908-4AAE-8507-125BC9B2191A}" destId="{F6DC6503-2721-4912-B677-3FF728ABCE0B}" srcOrd="1" destOrd="0" presId="urn:microsoft.com/office/officeart/2005/8/layout/hierarchy1"/>
    <dgm:cxn modelId="{70302D1B-4497-43CD-926D-2A87ECD6B233}" type="presParOf" srcId="{6C0569CD-3202-4CEA-99C5-7352120D2B5D}" destId="{E8F89CCD-4969-49A2-9EA6-F39BF7F57AA9}" srcOrd="1" destOrd="0" presId="urn:microsoft.com/office/officeart/2005/8/layout/hierarchy1"/>
    <dgm:cxn modelId="{C2700C70-DDC2-4DD1-90ED-49B8D15E78F6}" type="presParOf" srcId="{E8F89CCD-4969-49A2-9EA6-F39BF7F57AA9}" destId="{66E5A54E-6672-4CC9-9F3B-A980B179DA43}" srcOrd="0" destOrd="0" presId="urn:microsoft.com/office/officeart/2005/8/layout/hierarchy1"/>
    <dgm:cxn modelId="{BEDE05CB-1A24-4010-A68E-CD97839551B8}" type="presParOf" srcId="{E8F89CCD-4969-49A2-9EA6-F39BF7F57AA9}" destId="{F34F422C-58E6-49F5-96FD-D3C2F7443F2C}" srcOrd="1" destOrd="0" presId="urn:microsoft.com/office/officeart/2005/8/layout/hierarchy1"/>
    <dgm:cxn modelId="{37F0A97D-B1A4-4109-9173-E3D808563EEB}" type="presParOf" srcId="{F34F422C-58E6-49F5-96FD-D3C2F7443F2C}" destId="{7D86A759-87B8-46D0-BFD5-78740907D900}" srcOrd="0" destOrd="0" presId="urn:microsoft.com/office/officeart/2005/8/layout/hierarchy1"/>
    <dgm:cxn modelId="{85BD1964-CD4C-404A-B7F3-63F77B475CB6}" type="presParOf" srcId="{7D86A759-87B8-46D0-BFD5-78740907D900}" destId="{F1B13BB6-D149-4962-9FC3-7D69979AF379}" srcOrd="0" destOrd="0" presId="urn:microsoft.com/office/officeart/2005/8/layout/hierarchy1"/>
    <dgm:cxn modelId="{94B7B102-DDDC-42CA-A3B1-8C2F637867D3}" type="presParOf" srcId="{7D86A759-87B8-46D0-BFD5-78740907D900}" destId="{49058904-7FDA-4498-9727-3BA596ADD3F6}" srcOrd="1" destOrd="0" presId="urn:microsoft.com/office/officeart/2005/8/layout/hierarchy1"/>
    <dgm:cxn modelId="{7946D915-FDE4-45B9-A70B-7FDE011D59FF}" type="presParOf" srcId="{F34F422C-58E6-49F5-96FD-D3C2F7443F2C}" destId="{1FB879BB-0A9A-49B0-BB4A-F373411B6939}" srcOrd="1" destOrd="0" presId="urn:microsoft.com/office/officeart/2005/8/layout/hierarchy1"/>
    <dgm:cxn modelId="{D004B78A-5E81-42B1-B6B1-D3C1BDC81EAE}" type="presParOf" srcId="{E8F89CCD-4969-49A2-9EA6-F39BF7F57AA9}" destId="{CDBA740E-C55C-41BB-BF48-44E3DF7C18DA}" srcOrd="2" destOrd="0" presId="urn:microsoft.com/office/officeart/2005/8/layout/hierarchy1"/>
    <dgm:cxn modelId="{68AD0B16-F181-41B4-A35F-8394287EAE9B}" type="presParOf" srcId="{E8F89CCD-4969-49A2-9EA6-F39BF7F57AA9}" destId="{41A739E9-35C3-487A-A1CC-DAF615C8B2E6}" srcOrd="3" destOrd="0" presId="urn:microsoft.com/office/officeart/2005/8/layout/hierarchy1"/>
    <dgm:cxn modelId="{52B40BD4-7687-4AAD-AC70-33ECABD8FEF8}" type="presParOf" srcId="{41A739E9-35C3-487A-A1CC-DAF615C8B2E6}" destId="{6FCD9198-A13C-4D58-B1F5-8C774BB56C62}" srcOrd="0" destOrd="0" presId="urn:microsoft.com/office/officeart/2005/8/layout/hierarchy1"/>
    <dgm:cxn modelId="{77394B5E-8E1F-41AE-B365-0383A074C249}" type="presParOf" srcId="{6FCD9198-A13C-4D58-B1F5-8C774BB56C62}" destId="{392E89A3-B58F-4EF6-BBCB-81BCC2E9FC93}" srcOrd="0" destOrd="0" presId="urn:microsoft.com/office/officeart/2005/8/layout/hierarchy1"/>
    <dgm:cxn modelId="{FE348A2C-58C0-424A-BDC8-2BE7E08320E0}" type="presParOf" srcId="{6FCD9198-A13C-4D58-B1F5-8C774BB56C62}" destId="{67250506-A425-4349-BDF1-1ED395E01CB2}" srcOrd="1" destOrd="0" presId="urn:microsoft.com/office/officeart/2005/8/layout/hierarchy1"/>
    <dgm:cxn modelId="{E74196C7-2CCC-4015-ABE7-A50E311E4FE4}" type="presParOf" srcId="{41A739E9-35C3-487A-A1CC-DAF615C8B2E6}" destId="{7E296D52-6D43-41FF-91D7-3A2DB9A87E10}" srcOrd="1" destOrd="0" presId="urn:microsoft.com/office/officeart/2005/8/layout/hierarchy1"/>
    <dgm:cxn modelId="{45918292-6CEC-4012-9217-3431437AC59C}" type="presParOf" srcId="{F9C43CB8-E45D-45A8-B35C-1FB4946F2A49}" destId="{D802D200-1772-4FBD-BB3D-5778FF71E7F9}" srcOrd="2" destOrd="0" presId="urn:microsoft.com/office/officeart/2005/8/layout/hierarchy1"/>
    <dgm:cxn modelId="{122055CD-0722-4206-8A45-D12B503D198E}" type="presParOf" srcId="{F9C43CB8-E45D-45A8-B35C-1FB4946F2A49}" destId="{30E78874-E25F-4679-9D07-0B2596A620C3}" srcOrd="3" destOrd="0" presId="urn:microsoft.com/office/officeart/2005/8/layout/hierarchy1"/>
    <dgm:cxn modelId="{8000ECC4-BB0C-468C-B337-4F3E5E9782A9}" type="presParOf" srcId="{30E78874-E25F-4679-9D07-0B2596A620C3}" destId="{5668BDB0-F216-407D-8CE9-99421E0F0A66}" srcOrd="0" destOrd="0" presId="urn:microsoft.com/office/officeart/2005/8/layout/hierarchy1"/>
    <dgm:cxn modelId="{281E2C93-EDA6-44EA-B0A7-63377588A939}" type="presParOf" srcId="{5668BDB0-F216-407D-8CE9-99421E0F0A66}" destId="{BA6349B8-5ED8-4E65-A5E7-F75B50321193}" srcOrd="0" destOrd="0" presId="urn:microsoft.com/office/officeart/2005/8/layout/hierarchy1"/>
    <dgm:cxn modelId="{21BBF96C-7EC7-4038-A72F-9CD22967E076}" type="presParOf" srcId="{5668BDB0-F216-407D-8CE9-99421E0F0A66}" destId="{08C66169-A426-439A-A162-BABA5AAA4166}" srcOrd="1" destOrd="0" presId="urn:microsoft.com/office/officeart/2005/8/layout/hierarchy1"/>
    <dgm:cxn modelId="{E80D4B35-2B56-4796-A984-AD3CDD1D745C}" type="presParOf" srcId="{30E78874-E25F-4679-9D07-0B2596A620C3}" destId="{A72AC813-87C8-4557-ABF9-7B8845525E2B}" srcOrd="1" destOrd="0" presId="urn:microsoft.com/office/officeart/2005/8/layout/hierarchy1"/>
    <dgm:cxn modelId="{42F491F4-CDFA-45D0-B28D-9B52F266E8CB}" type="presParOf" srcId="{A72AC813-87C8-4557-ABF9-7B8845525E2B}" destId="{EA17EC98-6EC9-4B6A-AB5D-DD9080C77987}" srcOrd="0" destOrd="0" presId="urn:microsoft.com/office/officeart/2005/8/layout/hierarchy1"/>
    <dgm:cxn modelId="{329CB202-A5F6-4285-A75E-C9AEF9E91B07}" type="presParOf" srcId="{A72AC813-87C8-4557-ABF9-7B8845525E2B}" destId="{7A100244-5A51-4317-A712-39CA0685F12F}" srcOrd="1" destOrd="0" presId="urn:microsoft.com/office/officeart/2005/8/layout/hierarchy1"/>
    <dgm:cxn modelId="{54A4986F-10D0-43B4-9AAF-0EE793E97195}" type="presParOf" srcId="{7A100244-5A51-4317-A712-39CA0685F12F}" destId="{18C3D91D-A4A8-408F-81A0-6B8A3B9EF651}" srcOrd="0" destOrd="0" presId="urn:microsoft.com/office/officeart/2005/8/layout/hierarchy1"/>
    <dgm:cxn modelId="{8BE7E35F-AD18-44D3-83D9-D76A9EF90093}" type="presParOf" srcId="{18C3D91D-A4A8-408F-81A0-6B8A3B9EF651}" destId="{2B8D4A0E-FD85-4688-9854-4C125F8B1770}" srcOrd="0" destOrd="0" presId="urn:microsoft.com/office/officeart/2005/8/layout/hierarchy1"/>
    <dgm:cxn modelId="{10F778EA-2B97-4541-B732-A3BB3F108219}" type="presParOf" srcId="{18C3D91D-A4A8-408F-81A0-6B8A3B9EF651}" destId="{3D5C3049-99FC-4546-A139-35F6975BB03A}" srcOrd="1" destOrd="0" presId="urn:microsoft.com/office/officeart/2005/8/layout/hierarchy1"/>
    <dgm:cxn modelId="{0593D016-8308-43D1-8320-104F57B4E430}" type="presParOf" srcId="{7A100244-5A51-4317-A712-39CA0685F12F}" destId="{C01A3C95-54F3-40CA-94A9-92DBE694E2BE}" srcOrd="1" destOrd="0" presId="urn:microsoft.com/office/officeart/2005/8/layout/hierarchy1"/>
    <dgm:cxn modelId="{A514F787-25AC-48FA-B1B9-E51D58E137F3}" type="presParOf" srcId="{A72AC813-87C8-4557-ABF9-7B8845525E2B}" destId="{C1B40D32-F645-4B14-BED3-3972A11BE83B}" srcOrd="2" destOrd="0" presId="urn:microsoft.com/office/officeart/2005/8/layout/hierarchy1"/>
    <dgm:cxn modelId="{C65AA431-1D50-41D5-AB33-57B422C5E4AB}" type="presParOf" srcId="{A72AC813-87C8-4557-ABF9-7B8845525E2B}" destId="{EE402F10-E6BB-4E4F-B515-CF46C4AC6702}" srcOrd="3" destOrd="0" presId="urn:microsoft.com/office/officeart/2005/8/layout/hierarchy1"/>
    <dgm:cxn modelId="{32ACA0CC-3010-4B43-B401-5DB5E1FD70C0}" type="presParOf" srcId="{EE402F10-E6BB-4E4F-B515-CF46C4AC6702}" destId="{C47F743E-0930-4582-BBFD-1B7E0765A2C8}" srcOrd="0" destOrd="0" presId="urn:microsoft.com/office/officeart/2005/8/layout/hierarchy1"/>
    <dgm:cxn modelId="{534EA421-4738-4A90-A767-3A493834AA8C}" type="presParOf" srcId="{C47F743E-0930-4582-BBFD-1B7E0765A2C8}" destId="{B0C3CEDB-1B08-48A0-A9D1-90394B4906B8}" srcOrd="0" destOrd="0" presId="urn:microsoft.com/office/officeart/2005/8/layout/hierarchy1"/>
    <dgm:cxn modelId="{A16FB923-A0AA-4CCB-83BA-FB1A6847BCEA}" type="presParOf" srcId="{C47F743E-0930-4582-BBFD-1B7E0765A2C8}" destId="{BDE777AB-CBDD-494B-9859-10CEE8020164}" srcOrd="1" destOrd="0" presId="urn:microsoft.com/office/officeart/2005/8/layout/hierarchy1"/>
    <dgm:cxn modelId="{0D61C8B6-6A38-4FCD-BCD3-12A7A7D7D25C}" type="presParOf" srcId="{EE402F10-E6BB-4E4F-B515-CF46C4AC6702}" destId="{1DF324B7-D257-47A0-9075-875554350A1A}" srcOrd="1" destOrd="0" presId="urn:microsoft.com/office/officeart/2005/8/layout/hierarchy1"/>
    <dgm:cxn modelId="{8FB85575-D19E-493C-9914-35EF0F7B8568}" type="presParOf" srcId="{5FA878D6-FAD1-4E89-AC29-D23EF4D41312}" destId="{AB494F8F-70C6-44A9-B23C-A307323DA783}" srcOrd="4" destOrd="0" presId="urn:microsoft.com/office/officeart/2005/8/layout/hierarchy1"/>
    <dgm:cxn modelId="{0C4D856B-CB8F-4DE8-93E8-71673CCC7EC2}" type="presParOf" srcId="{5FA878D6-FAD1-4E89-AC29-D23EF4D41312}" destId="{8F963AC9-3AA2-439B-8EF3-56829D1E1752}" srcOrd="5" destOrd="0" presId="urn:microsoft.com/office/officeart/2005/8/layout/hierarchy1"/>
    <dgm:cxn modelId="{3C26A67C-8FF9-47FC-9D59-6493D92BD5F9}" type="presParOf" srcId="{8F963AC9-3AA2-439B-8EF3-56829D1E1752}" destId="{8644951C-AC24-4515-9AA0-8123B605BC3C}" srcOrd="0" destOrd="0" presId="urn:microsoft.com/office/officeart/2005/8/layout/hierarchy1"/>
    <dgm:cxn modelId="{77C1975D-83CD-44E7-8ECC-8A3E1F23ADE3}" type="presParOf" srcId="{8644951C-AC24-4515-9AA0-8123B605BC3C}" destId="{5450D926-EEA9-48C5-9ABB-2046C06E9C28}" srcOrd="0" destOrd="0" presId="urn:microsoft.com/office/officeart/2005/8/layout/hierarchy1"/>
    <dgm:cxn modelId="{0D70999F-D5C4-41ED-BD63-B54AA5167FA2}" type="presParOf" srcId="{8644951C-AC24-4515-9AA0-8123B605BC3C}" destId="{BF664CAF-66F1-4B4D-B63B-2342950BDEF1}" srcOrd="1" destOrd="0" presId="urn:microsoft.com/office/officeart/2005/8/layout/hierarchy1"/>
    <dgm:cxn modelId="{C928100B-B17E-4B34-8B8B-5DBC24BBED12}" type="presParOf" srcId="{8F963AC9-3AA2-439B-8EF3-56829D1E1752}" destId="{64953336-8D0C-4EB6-A401-3F01378DBCD9}" srcOrd="1" destOrd="0" presId="urn:microsoft.com/office/officeart/2005/8/layout/hierarchy1"/>
    <dgm:cxn modelId="{3FD8A3DE-97E8-4571-AFDC-3C0C8693B3EB}" type="presParOf" srcId="{64953336-8D0C-4EB6-A401-3F01378DBCD9}" destId="{B3BFC100-2185-4A9B-AAF3-4C02112AD3FF}" srcOrd="0" destOrd="0" presId="urn:microsoft.com/office/officeart/2005/8/layout/hierarchy1"/>
    <dgm:cxn modelId="{071DC10F-B83E-4BB4-8B1A-37BB8480D7CC}" type="presParOf" srcId="{64953336-8D0C-4EB6-A401-3F01378DBCD9}" destId="{D0E677F1-13B5-46A5-9331-73E46D48A178}" srcOrd="1" destOrd="0" presId="urn:microsoft.com/office/officeart/2005/8/layout/hierarchy1"/>
    <dgm:cxn modelId="{33DA2CE5-AED8-404E-93EF-66EFAAADCCF2}" type="presParOf" srcId="{D0E677F1-13B5-46A5-9331-73E46D48A178}" destId="{5DBF435F-8660-496F-AF36-2EE83AAF9627}" srcOrd="0" destOrd="0" presId="urn:microsoft.com/office/officeart/2005/8/layout/hierarchy1"/>
    <dgm:cxn modelId="{2E09D27C-A03B-43FB-A715-02B0A4370D03}" type="presParOf" srcId="{5DBF435F-8660-496F-AF36-2EE83AAF9627}" destId="{D7A65161-6846-4B2E-A6E8-F4ADDA24BB11}" srcOrd="0" destOrd="0" presId="urn:microsoft.com/office/officeart/2005/8/layout/hierarchy1"/>
    <dgm:cxn modelId="{9894E712-604F-4F10-A0D2-C52F84C5DCF7}" type="presParOf" srcId="{5DBF435F-8660-496F-AF36-2EE83AAF9627}" destId="{B765E47D-7070-433E-A346-E2C2CFB07AEA}" srcOrd="1" destOrd="0" presId="urn:microsoft.com/office/officeart/2005/8/layout/hierarchy1"/>
    <dgm:cxn modelId="{E41CB469-7CD4-49CE-9332-0573696884F4}" type="presParOf" srcId="{D0E677F1-13B5-46A5-9331-73E46D48A178}" destId="{DCBCEC4B-A376-4093-8E29-CD591AEC88F0}" srcOrd="1" destOrd="0" presId="urn:microsoft.com/office/officeart/2005/8/layout/hierarchy1"/>
    <dgm:cxn modelId="{CF357080-0861-40CD-84B0-5C01036FADB5}" type="presParOf" srcId="{DCBCEC4B-A376-4093-8E29-CD591AEC88F0}" destId="{D7B89E83-9596-4015-B38D-B31BDAE9E0C1}" srcOrd="0" destOrd="0" presId="urn:microsoft.com/office/officeart/2005/8/layout/hierarchy1"/>
    <dgm:cxn modelId="{B213496A-23B3-4241-8922-23C915BFCEE1}" type="presParOf" srcId="{DCBCEC4B-A376-4093-8E29-CD591AEC88F0}" destId="{9E264F1D-E5FA-4828-AF16-49023F28E020}" srcOrd="1" destOrd="0" presId="urn:microsoft.com/office/officeart/2005/8/layout/hierarchy1"/>
    <dgm:cxn modelId="{FBA50440-C590-4EA1-A883-998150CC1150}" type="presParOf" srcId="{9E264F1D-E5FA-4828-AF16-49023F28E020}" destId="{9468E3B5-28E7-4CBF-9832-0224077AF70B}" srcOrd="0" destOrd="0" presId="urn:microsoft.com/office/officeart/2005/8/layout/hierarchy1"/>
    <dgm:cxn modelId="{1CCF045D-6B1F-46E5-A25A-49A6B5B8E0A0}" type="presParOf" srcId="{9468E3B5-28E7-4CBF-9832-0224077AF70B}" destId="{8B79F77C-0B3F-4858-91B8-53C8375C7412}" srcOrd="0" destOrd="0" presId="urn:microsoft.com/office/officeart/2005/8/layout/hierarchy1"/>
    <dgm:cxn modelId="{71CA3F09-4604-426D-A3C8-312230F51293}" type="presParOf" srcId="{9468E3B5-28E7-4CBF-9832-0224077AF70B}" destId="{BE21A191-D056-468F-AA8E-A710F1C3EFC0}" srcOrd="1" destOrd="0" presId="urn:microsoft.com/office/officeart/2005/8/layout/hierarchy1"/>
    <dgm:cxn modelId="{D97A2AC0-AB5A-489C-BE70-0A3075095C95}" type="presParOf" srcId="{9E264F1D-E5FA-4828-AF16-49023F28E020}" destId="{C51D142E-0379-40CF-B484-887654F7157D}" srcOrd="1" destOrd="0" presId="urn:microsoft.com/office/officeart/2005/8/layout/hierarchy1"/>
    <dgm:cxn modelId="{C477B43B-DFFE-4C22-B087-D6F941B67CB7}" type="presParOf" srcId="{DCBCEC4B-A376-4093-8E29-CD591AEC88F0}" destId="{7773727C-BF5D-4C2C-8209-E7BAE6B45330}" srcOrd="2" destOrd="0" presId="urn:microsoft.com/office/officeart/2005/8/layout/hierarchy1"/>
    <dgm:cxn modelId="{1F1546C9-C90E-4763-B74D-1D6A4BE32C37}" type="presParOf" srcId="{DCBCEC4B-A376-4093-8E29-CD591AEC88F0}" destId="{7220CDDA-4D19-4E7C-B4E9-7B9C31FC904E}" srcOrd="3" destOrd="0" presId="urn:microsoft.com/office/officeart/2005/8/layout/hierarchy1"/>
    <dgm:cxn modelId="{4EF9C9FE-C0CF-4103-9377-73BB1E34B593}" type="presParOf" srcId="{7220CDDA-4D19-4E7C-B4E9-7B9C31FC904E}" destId="{06950640-7F32-44B9-8735-E1C772EC6DE7}" srcOrd="0" destOrd="0" presId="urn:microsoft.com/office/officeart/2005/8/layout/hierarchy1"/>
    <dgm:cxn modelId="{ED493EDB-1096-4040-9CEC-6CB605904C0B}" type="presParOf" srcId="{06950640-7F32-44B9-8735-E1C772EC6DE7}" destId="{F281DDB9-D181-473F-8D0D-5D7851987835}" srcOrd="0" destOrd="0" presId="urn:microsoft.com/office/officeart/2005/8/layout/hierarchy1"/>
    <dgm:cxn modelId="{BC65D478-F56D-4662-A96E-A8213E2EBA28}" type="presParOf" srcId="{06950640-7F32-44B9-8735-E1C772EC6DE7}" destId="{73E5DF11-7B17-4DEC-A0C3-CFF0EF2882C3}" srcOrd="1" destOrd="0" presId="urn:microsoft.com/office/officeart/2005/8/layout/hierarchy1"/>
    <dgm:cxn modelId="{59658F5D-33F3-4831-9E48-84FD74FC7C6D}" type="presParOf" srcId="{7220CDDA-4D19-4E7C-B4E9-7B9C31FC904E}" destId="{C096519F-150C-4457-A020-7FC444DB2009}" srcOrd="1" destOrd="0" presId="urn:microsoft.com/office/officeart/2005/8/layout/hierarchy1"/>
    <dgm:cxn modelId="{E4B17678-97AC-4ABA-B209-082436384A90}" type="presParOf" srcId="{64953336-8D0C-4EB6-A401-3F01378DBCD9}" destId="{DCAE6D4D-3A3C-4C76-AFFD-5A594E5BE90F}" srcOrd="2" destOrd="0" presId="urn:microsoft.com/office/officeart/2005/8/layout/hierarchy1"/>
    <dgm:cxn modelId="{87683D25-038A-4F56-BF85-AAC279498098}" type="presParOf" srcId="{64953336-8D0C-4EB6-A401-3F01378DBCD9}" destId="{D2F6686E-AE3A-46DB-93AE-5DBC58DC8A88}" srcOrd="3" destOrd="0" presId="urn:microsoft.com/office/officeart/2005/8/layout/hierarchy1"/>
    <dgm:cxn modelId="{54C36787-4BC4-41B0-8F26-2D5DF6A89206}" type="presParOf" srcId="{D2F6686E-AE3A-46DB-93AE-5DBC58DC8A88}" destId="{8139C034-2EE5-4117-BBD6-5DBB43687643}" srcOrd="0" destOrd="0" presId="urn:microsoft.com/office/officeart/2005/8/layout/hierarchy1"/>
    <dgm:cxn modelId="{72F4619E-155A-4DE9-A0CF-2292D91BD3F6}" type="presParOf" srcId="{8139C034-2EE5-4117-BBD6-5DBB43687643}" destId="{8D15D48C-FC44-4914-A49A-625B9833C79A}" srcOrd="0" destOrd="0" presId="urn:microsoft.com/office/officeart/2005/8/layout/hierarchy1"/>
    <dgm:cxn modelId="{9C0212F8-FE9C-4874-80F3-CB059E1B0BCD}" type="presParOf" srcId="{8139C034-2EE5-4117-BBD6-5DBB43687643}" destId="{85370993-9E1B-4686-959D-8834F1A43FE1}" srcOrd="1" destOrd="0" presId="urn:microsoft.com/office/officeart/2005/8/layout/hierarchy1"/>
    <dgm:cxn modelId="{887DF4A4-4AD2-409B-9D39-B37EEA73D14A}" type="presParOf" srcId="{D2F6686E-AE3A-46DB-93AE-5DBC58DC8A88}" destId="{90DC0784-10B5-47C0-91A6-82EC1478D49C}" srcOrd="1" destOrd="0" presId="urn:microsoft.com/office/officeart/2005/8/layout/hierarchy1"/>
    <dgm:cxn modelId="{5EAD9C30-7910-4CD0-883F-A09B0302E607}" type="presParOf" srcId="{90DC0784-10B5-47C0-91A6-82EC1478D49C}" destId="{926AC9BF-7F59-430D-BE42-BBE3C7F0E358}" srcOrd="0" destOrd="0" presId="urn:microsoft.com/office/officeart/2005/8/layout/hierarchy1"/>
    <dgm:cxn modelId="{9724DA2F-F3D2-416B-ABE7-7199B55DE2CB}" type="presParOf" srcId="{90DC0784-10B5-47C0-91A6-82EC1478D49C}" destId="{E01B0B44-AA12-4D64-AA42-4399805DCD71}" srcOrd="1" destOrd="0" presId="urn:microsoft.com/office/officeart/2005/8/layout/hierarchy1"/>
    <dgm:cxn modelId="{F397368B-91BA-41D8-8839-6A6E744C4DB2}" type="presParOf" srcId="{E01B0B44-AA12-4D64-AA42-4399805DCD71}" destId="{2B9772D2-1C07-42C1-976A-67775C6AE51E}" srcOrd="0" destOrd="0" presId="urn:microsoft.com/office/officeart/2005/8/layout/hierarchy1"/>
    <dgm:cxn modelId="{14F798F0-1ED0-4F1D-B360-692E39A237DD}" type="presParOf" srcId="{2B9772D2-1C07-42C1-976A-67775C6AE51E}" destId="{EE3BD91D-3E2D-4C38-B586-14D95B0A9EF9}" srcOrd="0" destOrd="0" presId="urn:microsoft.com/office/officeart/2005/8/layout/hierarchy1"/>
    <dgm:cxn modelId="{50B57D78-82FB-421B-AFCF-87E4E9FAAB17}" type="presParOf" srcId="{2B9772D2-1C07-42C1-976A-67775C6AE51E}" destId="{BB5FB218-5C22-4E72-82B0-D2ADF8A9E804}" srcOrd="1" destOrd="0" presId="urn:microsoft.com/office/officeart/2005/8/layout/hierarchy1"/>
    <dgm:cxn modelId="{1D6563A4-DB5B-4DC6-B27F-EEC308C102B0}" type="presParOf" srcId="{E01B0B44-AA12-4D64-AA42-4399805DCD71}" destId="{450E4253-F143-4335-8CA4-FA3F18875B36}" srcOrd="1" destOrd="0" presId="urn:microsoft.com/office/officeart/2005/8/layout/hierarchy1"/>
    <dgm:cxn modelId="{A89A7ECA-F3C6-42DD-AB5C-8259CAA2F5B6}" type="presParOf" srcId="{90DC0784-10B5-47C0-91A6-82EC1478D49C}" destId="{16DE629C-8B36-4FCF-9819-D3AC2CEB2535}" srcOrd="2" destOrd="0" presId="urn:microsoft.com/office/officeart/2005/8/layout/hierarchy1"/>
    <dgm:cxn modelId="{5F984821-0DF3-4DDB-A6FA-18211D7557AB}" type="presParOf" srcId="{90DC0784-10B5-47C0-91A6-82EC1478D49C}" destId="{8B7E120A-85F1-49E8-A5B0-77DBB2F00FAB}" srcOrd="3" destOrd="0" presId="urn:microsoft.com/office/officeart/2005/8/layout/hierarchy1"/>
    <dgm:cxn modelId="{1E9E199A-5BB1-4E49-8CF9-BB73D4D0262A}" type="presParOf" srcId="{8B7E120A-85F1-49E8-A5B0-77DBB2F00FAB}" destId="{4D7EC276-B6BE-4561-898C-4ADA7F90C8CA}" srcOrd="0" destOrd="0" presId="urn:microsoft.com/office/officeart/2005/8/layout/hierarchy1"/>
    <dgm:cxn modelId="{B527322C-6CD8-4209-8F6B-78C5E3FD44FA}" type="presParOf" srcId="{4D7EC276-B6BE-4561-898C-4ADA7F90C8CA}" destId="{6CCB49CF-BD3F-4FD6-A2EF-BCA382DD5836}" srcOrd="0" destOrd="0" presId="urn:microsoft.com/office/officeart/2005/8/layout/hierarchy1"/>
    <dgm:cxn modelId="{9F4413B0-D93A-4AF8-A4FE-7172D4706849}" type="presParOf" srcId="{4D7EC276-B6BE-4561-898C-4ADA7F90C8CA}" destId="{47F37855-0951-4E75-9FCB-85E55DD6B568}" srcOrd="1" destOrd="0" presId="urn:microsoft.com/office/officeart/2005/8/layout/hierarchy1"/>
    <dgm:cxn modelId="{EE49D3F1-3504-400E-87E1-5E3AA46D7BBE}" type="presParOf" srcId="{8B7E120A-85F1-49E8-A5B0-77DBB2F00FAB}" destId="{9A658067-8865-40CF-9341-260FF63C0480}" srcOrd="1" destOrd="0" presId="urn:microsoft.com/office/officeart/2005/8/layout/hierarchy1"/>
    <dgm:cxn modelId="{A7C47A9B-8528-4F71-8191-13091DC58AE2}" type="presParOf" srcId="{5FA878D6-FAD1-4E89-AC29-D23EF4D41312}" destId="{D8EC12BE-F632-4329-A061-B9B4689DAC98}" srcOrd="6" destOrd="0" presId="urn:microsoft.com/office/officeart/2005/8/layout/hierarchy1"/>
    <dgm:cxn modelId="{6315F9E0-4B28-4B5C-B73D-01FD4D24CC70}" type="presParOf" srcId="{5FA878D6-FAD1-4E89-AC29-D23EF4D41312}" destId="{DE4D8A1D-4AA0-4378-8C9D-6775EBF50066}" srcOrd="7" destOrd="0" presId="urn:microsoft.com/office/officeart/2005/8/layout/hierarchy1"/>
    <dgm:cxn modelId="{DE7CB828-00F2-47CD-A84F-17809020133F}" type="presParOf" srcId="{DE4D8A1D-4AA0-4378-8C9D-6775EBF50066}" destId="{3CF68E9C-7128-49F7-8621-143E22743DD0}" srcOrd="0" destOrd="0" presId="urn:microsoft.com/office/officeart/2005/8/layout/hierarchy1"/>
    <dgm:cxn modelId="{EDC13F1A-8A0B-46B3-8FA1-1543255A2AEB}" type="presParOf" srcId="{3CF68E9C-7128-49F7-8621-143E22743DD0}" destId="{340A93C9-3CEC-4979-AAE1-F7AB6A008614}" srcOrd="0" destOrd="0" presId="urn:microsoft.com/office/officeart/2005/8/layout/hierarchy1"/>
    <dgm:cxn modelId="{32335A30-D87B-4ACF-8286-53016E879E03}" type="presParOf" srcId="{3CF68E9C-7128-49F7-8621-143E22743DD0}" destId="{A27E0731-D126-40FE-8705-A26D5E80E691}" srcOrd="1" destOrd="0" presId="urn:microsoft.com/office/officeart/2005/8/layout/hierarchy1"/>
    <dgm:cxn modelId="{B4C65784-ED39-4ADB-A7D4-69BBE88D94E7}" type="presParOf" srcId="{DE4D8A1D-4AA0-4378-8C9D-6775EBF50066}" destId="{A8DEDF0E-4913-4DCF-A40B-53A7B5C8772B}" srcOrd="1" destOrd="0" presId="urn:microsoft.com/office/officeart/2005/8/layout/hierarchy1"/>
    <dgm:cxn modelId="{93DE0F5B-925B-42AF-B0C3-5AE9A9946BB7}" type="presParOf" srcId="{A8DEDF0E-4913-4DCF-A40B-53A7B5C8772B}" destId="{825AA03C-F720-4EAB-A57B-ADEECC69FFCC}" srcOrd="0" destOrd="0" presId="urn:microsoft.com/office/officeart/2005/8/layout/hierarchy1"/>
    <dgm:cxn modelId="{041FC13F-5458-4E2B-BA9F-2BE7295543BA}" type="presParOf" srcId="{A8DEDF0E-4913-4DCF-A40B-53A7B5C8772B}" destId="{B126B126-64DC-4657-BA73-7EEBCD62B152}" srcOrd="1" destOrd="0" presId="urn:microsoft.com/office/officeart/2005/8/layout/hierarchy1"/>
    <dgm:cxn modelId="{840AE4C7-497B-4D97-930E-98D2F8E451AA}" type="presParOf" srcId="{B126B126-64DC-4657-BA73-7EEBCD62B152}" destId="{B0B945D2-CB5E-4844-A1B0-58E852B2950A}" srcOrd="0" destOrd="0" presId="urn:microsoft.com/office/officeart/2005/8/layout/hierarchy1"/>
    <dgm:cxn modelId="{669B90BC-90E9-4F28-B0DF-109AB53C8310}" type="presParOf" srcId="{B0B945D2-CB5E-4844-A1B0-58E852B2950A}" destId="{7C5BC4E4-D670-42C3-B3CD-EF650AF436EA}" srcOrd="0" destOrd="0" presId="urn:microsoft.com/office/officeart/2005/8/layout/hierarchy1"/>
    <dgm:cxn modelId="{0B6B9ADB-99FB-42A6-815B-FF456EA1170A}" type="presParOf" srcId="{B0B945D2-CB5E-4844-A1B0-58E852B2950A}" destId="{4A04650D-52D8-435C-A352-55685D24A904}" srcOrd="1" destOrd="0" presId="urn:microsoft.com/office/officeart/2005/8/layout/hierarchy1"/>
    <dgm:cxn modelId="{5F9B506A-78E7-4012-9911-63B788DBC6DA}" type="presParOf" srcId="{B126B126-64DC-4657-BA73-7EEBCD62B152}" destId="{4BEC94F8-4C28-4900-9692-CFA2CD84393C}" srcOrd="1" destOrd="0" presId="urn:microsoft.com/office/officeart/2005/8/layout/hierarchy1"/>
    <dgm:cxn modelId="{54F7DD32-1424-41AB-B06B-777CD357B494}" type="presParOf" srcId="{4BEC94F8-4C28-4900-9692-CFA2CD84393C}" destId="{BEFAB7AB-0A70-4B79-88DD-2A984558747C}" srcOrd="0" destOrd="0" presId="urn:microsoft.com/office/officeart/2005/8/layout/hierarchy1"/>
    <dgm:cxn modelId="{91AC3749-75F8-4011-8380-C57FDE9E947C}" type="presParOf" srcId="{4BEC94F8-4C28-4900-9692-CFA2CD84393C}" destId="{BE856FEB-1E17-4ED0-9814-C372D8D0D8B2}" srcOrd="1" destOrd="0" presId="urn:microsoft.com/office/officeart/2005/8/layout/hierarchy1"/>
    <dgm:cxn modelId="{411DA020-77E3-43BA-BE42-22E3544B5EE0}" type="presParOf" srcId="{BE856FEB-1E17-4ED0-9814-C372D8D0D8B2}" destId="{96209E13-9EA5-49D4-A97A-BFFB9DE513C4}" srcOrd="0" destOrd="0" presId="urn:microsoft.com/office/officeart/2005/8/layout/hierarchy1"/>
    <dgm:cxn modelId="{B62567E5-DD82-4F16-A5B2-B7D1FAF09266}" type="presParOf" srcId="{96209E13-9EA5-49D4-A97A-BFFB9DE513C4}" destId="{13CA6077-46A4-42AD-AAA9-77505DAFA9A9}" srcOrd="0" destOrd="0" presId="urn:microsoft.com/office/officeart/2005/8/layout/hierarchy1"/>
    <dgm:cxn modelId="{26AE2AF1-8CC3-437F-AB6B-A8484B236A72}" type="presParOf" srcId="{96209E13-9EA5-49D4-A97A-BFFB9DE513C4}" destId="{6D05E266-D5E2-405D-A323-CD641634E292}" srcOrd="1" destOrd="0" presId="urn:microsoft.com/office/officeart/2005/8/layout/hierarchy1"/>
    <dgm:cxn modelId="{1FE8849B-B73C-43BE-B2CB-15288E646366}" type="presParOf" srcId="{BE856FEB-1E17-4ED0-9814-C372D8D0D8B2}" destId="{1D9A0952-6672-47C0-8538-D3072020EBA8}" srcOrd="1" destOrd="0" presId="urn:microsoft.com/office/officeart/2005/8/layout/hierarchy1"/>
    <dgm:cxn modelId="{172E02B6-E2A0-4139-8F5F-B2D16AA8077E}" type="presParOf" srcId="{4BEC94F8-4C28-4900-9692-CFA2CD84393C}" destId="{9A2F5838-989B-4C43-B327-45FD131041C7}" srcOrd="2" destOrd="0" presId="urn:microsoft.com/office/officeart/2005/8/layout/hierarchy1"/>
    <dgm:cxn modelId="{872F6CF6-0109-4F32-B564-C4A1915B97C3}" type="presParOf" srcId="{4BEC94F8-4C28-4900-9692-CFA2CD84393C}" destId="{C9E9C7B2-6542-4E06-923F-883032782142}" srcOrd="3" destOrd="0" presId="urn:microsoft.com/office/officeart/2005/8/layout/hierarchy1"/>
    <dgm:cxn modelId="{535967A4-6CB1-4962-9BB3-32CFCC005842}" type="presParOf" srcId="{C9E9C7B2-6542-4E06-923F-883032782142}" destId="{51E1246E-09F1-4A40-AFF4-D4D9DE871DDB}" srcOrd="0" destOrd="0" presId="urn:microsoft.com/office/officeart/2005/8/layout/hierarchy1"/>
    <dgm:cxn modelId="{3309CC84-2EDC-4A03-B592-0E3C4DDFBBAA}" type="presParOf" srcId="{51E1246E-09F1-4A40-AFF4-D4D9DE871DDB}" destId="{03723A7A-22A6-4BEB-9563-9EA4E7E82387}" srcOrd="0" destOrd="0" presId="urn:microsoft.com/office/officeart/2005/8/layout/hierarchy1"/>
    <dgm:cxn modelId="{EC483BF2-C37F-49A6-AF1E-43B3A76ACB92}" type="presParOf" srcId="{51E1246E-09F1-4A40-AFF4-D4D9DE871DDB}" destId="{D9B1EC02-E7E8-40E0-9A99-812A7C43E499}" srcOrd="1" destOrd="0" presId="urn:microsoft.com/office/officeart/2005/8/layout/hierarchy1"/>
    <dgm:cxn modelId="{F5804ABD-A795-4F4A-915F-BFF521F1895F}" type="presParOf" srcId="{C9E9C7B2-6542-4E06-923F-883032782142}" destId="{909A8019-D7F9-40E5-8A00-C7CEBA696440}" srcOrd="1" destOrd="0" presId="urn:microsoft.com/office/officeart/2005/8/layout/hierarchy1"/>
    <dgm:cxn modelId="{2E89E081-B647-49AC-8C09-E7EEB3648CD6}" type="presParOf" srcId="{A8DEDF0E-4913-4DCF-A40B-53A7B5C8772B}" destId="{28AB35DF-C5AF-4A77-B5DD-09F66317BD06}" srcOrd="2" destOrd="0" presId="urn:microsoft.com/office/officeart/2005/8/layout/hierarchy1"/>
    <dgm:cxn modelId="{672C69E9-6347-46D0-8527-C88A43217AF6}" type="presParOf" srcId="{A8DEDF0E-4913-4DCF-A40B-53A7B5C8772B}" destId="{07C76B5B-9775-490E-ADA2-E0F8698466A6}" srcOrd="3" destOrd="0" presId="urn:microsoft.com/office/officeart/2005/8/layout/hierarchy1"/>
    <dgm:cxn modelId="{08CEAD45-419B-45D9-B459-3C8B38B0E0B0}" type="presParOf" srcId="{07C76B5B-9775-490E-ADA2-E0F8698466A6}" destId="{83F9A608-5C6B-46E3-B082-A67C9F0AA58E}" srcOrd="0" destOrd="0" presId="urn:microsoft.com/office/officeart/2005/8/layout/hierarchy1"/>
    <dgm:cxn modelId="{37DE6B16-E16B-44C9-ADAB-553B5FAD9282}" type="presParOf" srcId="{83F9A608-5C6B-46E3-B082-A67C9F0AA58E}" destId="{737FEF44-5C89-4F7B-9DCC-0772D2409FE9}" srcOrd="0" destOrd="0" presId="urn:microsoft.com/office/officeart/2005/8/layout/hierarchy1"/>
    <dgm:cxn modelId="{E541EF9F-474C-4A06-81CF-03E62FB16AA6}" type="presParOf" srcId="{83F9A608-5C6B-46E3-B082-A67C9F0AA58E}" destId="{FD43869B-1527-4468-994A-172DEF5A0552}" srcOrd="1" destOrd="0" presId="urn:microsoft.com/office/officeart/2005/8/layout/hierarchy1"/>
    <dgm:cxn modelId="{049D3798-C616-4BC9-B8A1-AE5129A66629}" type="presParOf" srcId="{07C76B5B-9775-490E-ADA2-E0F8698466A6}" destId="{AB98DEAA-1580-4A09-9F79-0C0F9ACC7555}" srcOrd="1" destOrd="0" presId="urn:microsoft.com/office/officeart/2005/8/layout/hierarchy1"/>
    <dgm:cxn modelId="{86484CAF-AA46-4DF9-958D-9EE902F3262C}" type="presParOf" srcId="{AB98DEAA-1580-4A09-9F79-0C0F9ACC7555}" destId="{759FFEF7-F58A-4ECE-99A2-718395D554B5}" srcOrd="0" destOrd="0" presId="urn:microsoft.com/office/officeart/2005/8/layout/hierarchy1"/>
    <dgm:cxn modelId="{CBEE3D49-C76D-4588-8D87-C92712326CB7}" type="presParOf" srcId="{AB98DEAA-1580-4A09-9F79-0C0F9ACC7555}" destId="{B3E47A4F-DE78-4DDC-A474-91E2792FEA92}" srcOrd="1" destOrd="0" presId="urn:microsoft.com/office/officeart/2005/8/layout/hierarchy1"/>
    <dgm:cxn modelId="{487BF20A-F55B-42A2-9FEC-DA68DEB580D8}" type="presParOf" srcId="{B3E47A4F-DE78-4DDC-A474-91E2792FEA92}" destId="{27681AE8-8150-4ECF-911A-C0829EB30A57}" srcOrd="0" destOrd="0" presId="urn:microsoft.com/office/officeart/2005/8/layout/hierarchy1"/>
    <dgm:cxn modelId="{FC16E919-D95F-43CD-9EE6-5C58470DB2E3}" type="presParOf" srcId="{27681AE8-8150-4ECF-911A-C0829EB30A57}" destId="{DC1A28B9-A0EF-4618-9BBC-A97E422CB9FE}" srcOrd="0" destOrd="0" presId="urn:microsoft.com/office/officeart/2005/8/layout/hierarchy1"/>
    <dgm:cxn modelId="{46F3BD6F-2CB6-450C-8CF0-C567D2F6A33C}" type="presParOf" srcId="{27681AE8-8150-4ECF-911A-C0829EB30A57}" destId="{E74E8446-9C11-4D5F-9143-3948C59AED79}" srcOrd="1" destOrd="0" presId="urn:microsoft.com/office/officeart/2005/8/layout/hierarchy1"/>
    <dgm:cxn modelId="{F18108BE-6F02-4B9C-9845-826E2D7E70DF}" type="presParOf" srcId="{B3E47A4F-DE78-4DDC-A474-91E2792FEA92}" destId="{E27F77DE-1DA1-4606-B02B-74D48D96BA36}" srcOrd="1" destOrd="0" presId="urn:microsoft.com/office/officeart/2005/8/layout/hierarchy1"/>
    <dgm:cxn modelId="{E09E17A0-9607-442F-9C4B-8F893BF76D3A}" type="presParOf" srcId="{AB98DEAA-1580-4A09-9F79-0C0F9ACC7555}" destId="{B6048CC7-189A-411B-A53E-D55D8E048DC9}" srcOrd="2" destOrd="0" presId="urn:microsoft.com/office/officeart/2005/8/layout/hierarchy1"/>
    <dgm:cxn modelId="{37F90450-C951-4B5F-993A-ED7E3AD8BF13}" type="presParOf" srcId="{AB98DEAA-1580-4A09-9F79-0C0F9ACC7555}" destId="{8D1EEC62-F543-4123-920C-FF19BD9A4E1D}" srcOrd="3" destOrd="0" presId="urn:microsoft.com/office/officeart/2005/8/layout/hierarchy1"/>
    <dgm:cxn modelId="{1C4174A9-3969-4485-9B1B-3688DC11B05C}" type="presParOf" srcId="{8D1EEC62-F543-4123-920C-FF19BD9A4E1D}" destId="{270C8C61-06D0-48A1-ADAC-AE58357F8E2D}" srcOrd="0" destOrd="0" presId="urn:microsoft.com/office/officeart/2005/8/layout/hierarchy1"/>
    <dgm:cxn modelId="{F88B58F4-F540-4219-9BAA-2CEF4EF5B227}" type="presParOf" srcId="{270C8C61-06D0-48A1-ADAC-AE58357F8E2D}" destId="{EFCD12B9-9738-4A96-92B1-AA5C9F0421BE}" srcOrd="0" destOrd="0" presId="urn:microsoft.com/office/officeart/2005/8/layout/hierarchy1"/>
    <dgm:cxn modelId="{BBE1BD46-A940-435F-9CA6-D6CAF3B62EFC}" type="presParOf" srcId="{270C8C61-06D0-48A1-ADAC-AE58357F8E2D}" destId="{36346F2C-CCC3-4173-B648-25CD4DC19300}" srcOrd="1" destOrd="0" presId="urn:microsoft.com/office/officeart/2005/8/layout/hierarchy1"/>
    <dgm:cxn modelId="{1C6FA32E-809A-43DC-9BA2-FEEBA6D6901A}" type="presParOf" srcId="{8D1EEC62-F543-4123-920C-FF19BD9A4E1D}" destId="{B99E6B64-15F7-422B-9C8D-BB31D16763AD}" srcOrd="1" destOrd="0" presId="urn:microsoft.com/office/officeart/2005/8/layout/hierarchy1"/>
  </dgm:cxnLst>
  <dgm:bg>
    <a:effectLst/>
  </dgm:bg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48CC7-189A-411B-A53E-D55D8E048DC9}">
      <dsp:nvSpPr>
        <dsp:cNvPr id="0" name=""/>
        <dsp:cNvSpPr/>
      </dsp:nvSpPr>
      <dsp:spPr>
        <a:xfrm>
          <a:off x="7940816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FFEF7-F58A-4ECE-99A2-718395D554B5}">
      <dsp:nvSpPr>
        <dsp:cNvPr id="0" name=""/>
        <dsp:cNvSpPr/>
      </dsp:nvSpPr>
      <dsp:spPr>
        <a:xfrm>
          <a:off x="7674543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AB35DF-C5AF-4A77-B5DD-09F66317BD06}">
      <dsp:nvSpPr>
        <dsp:cNvPr id="0" name=""/>
        <dsp:cNvSpPr/>
      </dsp:nvSpPr>
      <dsp:spPr>
        <a:xfrm>
          <a:off x="7408269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F5838-989B-4C43-B327-45FD131041C7}">
      <dsp:nvSpPr>
        <dsp:cNvPr id="0" name=""/>
        <dsp:cNvSpPr/>
      </dsp:nvSpPr>
      <dsp:spPr>
        <a:xfrm>
          <a:off x="6875723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AB7AB-0A70-4B79-88DD-2A984558747C}">
      <dsp:nvSpPr>
        <dsp:cNvPr id="0" name=""/>
        <dsp:cNvSpPr/>
      </dsp:nvSpPr>
      <dsp:spPr>
        <a:xfrm>
          <a:off x="660945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5AA03C-F720-4EAB-A57B-ADEECC69FFCC}">
      <dsp:nvSpPr>
        <dsp:cNvPr id="0" name=""/>
        <dsp:cNvSpPr/>
      </dsp:nvSpPr>
      <dsp:spPr>
        <a:xfrm>
          <a:off x="6875723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EC12BE-F632-4329-A061-B9B4689DAC98}">
      <dsp:nvSpPr>
        <dsp:cNvPr id="0" name=""/>
        <dsp:cNvSpPr/>
      </dsp:nvSpPr>
      <dsp:spPr>
        <a:xfrm>
          <a:off x="4217532" y="870509"/>
          <a:ext cx="3190737" cy="13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66"/>
              </a:lnTo>
              <a:lnTo>
                <a:pt x="3190737" y="93166"/>
              </a:lnTo>
              <a:lnTo>
                <a:pt x="3190737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E629C-8B36-4FCF-9819-D3AC2CEB2535}">
      <dsp:nvSpPr>
        <dsp:cNvPr id="0" name=""/>
        <dsp:cNvSpPr/>
      </dsp:nvSpPr>
      <dsp:spPr>
        <a:xfrm>
          <a:off x="581063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AC9BF-7F59-430D-BE42-BBE3C7F0E358}">
      <dsp:nvSpPr>
        <dsp:cNvPr id="0" name=""/>
        <dsp:cNvSpPr/>
      </dsp:nvSpPr>
      <dsp:spPr>
        <a:xfrm>
          <a:off x="5572958" y="1684126"/>
          <a:ext cx="237672" cy="136256"/>
        </a:xfrm>
        <a:custGeom>
          <a:avLst/>
          <a:gdLst/>
          <a:ahLst/>
          <a:cxnLst/>
          <a:rect l="0" t="0" r="0" b="0"/>
          <a:pathLst>
            <a:path>
              <a:moveTo>
                <a:pt x="237672" y="0"/>
              </a:moveTo>
              <a:lnTo>
                <a:pt x="237672" y="95891"/>
              </a:lnTo>
              <a:lnTo>
                <a:pt x="0" y="95891"/>
              </a:lnTo>
              <a:lnTo>
                <a:pt x="0" y="13625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E6D4D-3A3C-4C76-AFFD-5A594E5BE90F}">
      <dsp:nvSpPr>
        <dsp:cNvPr id="0" name=""/>
        <dsp:cNvSpPr/>
      </dsp:nvSpPr>
      <dsp:spPr>
        <a:xfrm>
          <a:off x="5278084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3727C-BF5D-4C2C-8209-E7BAE6B45330}">
      <dsp:nvSpPr>
        <dsp:cNvPr id="0" name=""/>
        <dsp:cNvSpPr/>
      </dsp:nvSpPr>
      <dsp:spPr>
        <a:xfrm>
          <a:off x="4745538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89E83-9596-4015-B38D-B31BDAE9E0C1}">
      <dsp:nvSpPr>
        <dsp:cNvPr id="0" name=""/>
        <dsp:cNvSpPr/>
      </dsp:nvSpPr>
      <dsp:spPr>
        <a:xfrm>
          <a:off x="4479265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FC100-2185-4A9B-AAF3-4C02112AD3FF}">
      <dsp:nvSpPr>
        <dsp:cNvPr id="0" name=""/>
        <dsp:cNvSpPr/>
      </dsp:nvSpPr>
      <dsp:spPr>
        <a:xfrm>
          <a:off x="4745538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494F8F-70C6-44A9-B23C-A307323DA783}">
      <dsp:nvSpPr>
        <dsp:cNvPr id="0" name=""/>
        <dsp:cNvSpPr/>
      </dsp:nvSpPr>
      <dsp:spPr>
        <a:xfrm>
          <a:off x="4217532" y="870509"/>
          <a:ext cx="1060552" cy="133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66"/>
              </a:lnTo>
              <a:lnTo>
                <a:pt x="1060552" y="93166"/>
              </a:lnTo>
              <a:lnTo>
                <a:pt x="1060552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B40D32-F645-4B14-BED3-3972A11BE83B}">
      <dsp:nvSpPr>
        <dsp:cNvPr id="0" name=""/>
        <dsp:cNvSpPr/>
      </dsp:nvSpPr>
      <dsp:spPr>
        <a:xfrm>
          <a:off x="3680445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17EC98-6EC9-4B6A-AB5D-DD9080C77987}">
      <dsp:nvSpPr>
        <dsp:cNvPr id="0" name=""/>
        <dsp:cNvSpPr/>
      </dsp:nvSpPr>
      <dsp:spPr>
        <a:xfrm>
          <a:off x="3414172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2D200-1772-4FBD-BB3D-5778FF71E7F9}">
      <dsp:nvSpPr>
        <dsp:cNvPr id="0" name=""/>
        <dsp:cNvSpPr/>
      </dsp:nvSpPr>
      <dsp:spPr>
        <a:xfrm>
          <a:off x="3147899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A740E-C55C-41BB-BF48-44E3DF7C18DA}">
      <dsp:nvSpPr>
        <dsp:cNvPr id="0" name=""/>
        <dsp:cNvSpPr/>
      </dsp:nvSpPr>
      <dsp:spPr>
        <a:xfrm>
          <a:off x="2615352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5A54E-6672-4CC9-9F3B-A980B179DA43}">
      <dsp:nvSpPr>
        <dsp:cNvPr id="0" name=""/>
        <dsp:cNvSpPr/>
      </dsp:nvSpPr>
      <dsp:spPr>
        <a:xfrm>
          <a:off x="2349079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DEB3B2-9B4C-45EB-B683-51B7C8BEB2C7}">
      <dsp:nvSpPr>
        <dsp:cNvPr id="0" name=""/>
        <dsp:cNvSpPr/>
      </dsp:nvSpPr>
      <dsp:spPr>
        <a:xfrm>
          <a:off x="2615352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B292D-5E1E-4ED6-9099-5D9C1B6399DD}">
      <dsp:nvSpPr>
        <dsp:cNvPr id="0" name=""/>
        <dsp:cNvSpPr/>
      </dsp:nvSpPr>
      <dsp:spPr>
        <a:xfrm>
          <a:off x="3147899" y="870509"/>
          <a:ext cx="1069632" cy="133530"/>
        </a:xfrm>
        <a:custGeom>
          <a:avLst/>
          <a:gdLst/>
          <a:ahLst/>
          <a:cxnLst/>
          <a:rect l="0" t="0" r="0" b="0"/>
          <a:pathLst>
            <a:path>
              <a:moveTo>
                <a:pt x="1069632" y="0"/>
              </a:moveTo>
              <a:lnTo>
                <a:pt x="1069632" y="93166"/>
              </a:lnTo>
              <a:lnTo>
                <a:pt x="0" y="93166"/>
              </a:lnTo>
              <a:lnTo>
                <a:pt x="0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F5714-A017-4D59-A1DA-09049932C36A}">
      <dsp:nvSpPr>
        <dsp:cNvPr id="0" name=""/>
        <dsp:cNvSpPr/>
      </dsp:nvSpPr>
      <dsp:spPr>
        <a:xfrm>
          <a:off x="1550260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B6979-369A-4504-9C67-55669F270655}">
      <dsp:nvSpPr>
        <dsp:cNvPr id="0" name=""/>
        <dsp:cNvSpPr/>
      </dsp:nvSpPr>
      <dsp:spPr>
        <a:xfrm>
          <a:off x="1283987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8E17-B953-48D2-865A-21A11E130B29}">
      <dsp:nvSpPr>
        <dsp:cNvPr id="0" name=""/>
        <dsp:cNvSpPr/>
      </dsp:nvSpPr>
      <dsp:spPr>
        <a:xfrm>
          <a:off x="1017713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532546" y="86357"/>
              </a:lnTo>
              <a:lnTo>
                <a:pt x="532546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7BB7B-28B5-42BD-A391-797CAE1B11F4}">
      <dsp:nvSpPr>
        <dsp:cNvPr id="0" name=""/>
        <dsp:cNvSpPr/>
      </dsp:nvSpPr>
      <dsp:spPr>
        <a:xfrm>
          <a:off x="485167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57"/>
              </a:lnTo>
              <a:lnTo>
                <a:pt x="266273" y="86357"/>
              </a:lnTo>
              <a:lnTo>
                <a:pt x="266273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FD120-227F-4476-8DDD-274860253184}">
      <dsp:nvSpPr>
        <dsp:cNvPr id="0" name=""/>
        <dsp:cNvSpPr/>
      </dsp:nvSpPr>
      <dsp:spPr>
        <a:xfrm>
          <a:off x="218894" y="1684126"/>
          <a:ext cx="266273" cy="126721"/>
        </a:xfrm>
        <a:custGeom>
          <a:avLst/>
          <a:gdLst/>
          <a:ahLst/>
          <a:cxnLst/>
          <a:rect l="0" t="0" r="0" b="0"/>
          <a:pathLst>
            <a:path>
              <a:moveTo>
                <a:pt x="266273" y="0"/>
              </a:moveTo>
              <a:lnTo>
                <a:pt x="266273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FFEE66-F5CA-40FC-BB6E-A7EFBA3D38EB}">
      <dsp:nvSpPr>
        <dsp:cNvPr id="0" name=""/>
        <dsp:cNvSpPr/>
      </dsp:nvSpPr>
      <dsp:spPr>
        <a:xfrm>
          <a:off x="485167" y="1280722"/>
          <a:ext cx="532546" cy="126721"/>
        </a:xfrm>
        <a:custGeom>
          <a:avLst/>
          <a:gdLst/>
          <a:ahLst/>
          <a:cxnLst/>
          <a:rect l="0" t="0" r="0" b="0"/>
          <a:pathLst>
            <a:path>
              <a:moveTo>
                <a:pt x="532546" y="0"/>
              </a:moveTo>
              <a:lnTo>
                <a:pt x="532546" y="86357"/>
              </a:lnTo>
              <a:lnTo>
                <a:pt x="0" y="86357"/>
              </a:lnTo>
              <a:lnTo>
                <a:pt x="0" y="12672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1DA99-84C4-4F45-A6F7-D0CED976ADB9}">
      <dsp:nvSpPr>
        <dsp:cNvPr id="0" name=""/>
        <dsp:cNvSpPr/>
      </dsp:nvSpPr>
      <dsp:spPr>
        <a:xfrm>
          <a:off x="1017713" y="870509"/>
          <a:ext cx="3199818" cy="133530"/>
        </a:xfrm>
        <a:custGeom>
          <a:avLst/>
          <a:gdLst/>
          <a:ahLst/>
          <a:cxnLst/>
          <a:rect l="0" t="0" r="0" b="0"/>
          <a:pathLst>
            <a:path>
              <a:moveTo>
                <a:pt x="3199818" y="0"/>
              </a:moveTo>
              <a:lnTo>
                <a:pt x="3199818" y="93166"/>
              </a:lnTo>
              <a:lnTo>
                <a:pt x="0" y="93166"/>
              </a:lnTo>
              <a:lnTo>
                <a:pt x="0" y="13353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6672A-E066-450F-90EC-02A1F125CCA1}">
      <dsp:nvSpPr>
        <dsp:cNvPr id="0" name=""/>
        <dsp:cNvSpPr/>
      </dsp:nvSpPr>
      <dsp:spPr>
        <a:xfrm>
          <a:off x="3999672" y="59382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AFCC8-384F-4A03-A6EA-878537AAC2FC}">
      <dsp:nvSpPr>
        <dsp:cNvPr id="0" name=""/>
        <dsp:cNvSpPr/>
      </dsp:nvSpPr>
      <dsp:spPr>
        <a:xfrm>
          <a:off x="4048085" y="639819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</a:t>
          </a:r>
          <a:endParaRPr lang="en-US" sz="800" kern="1200" dirty="0"/>
        </a:p>
      </dsp:txBody>
      <dsp:txXfrm>
        <a:off x="4056189" y="647923"/>
        <a:ext cx="419511" cy="260474"/>
      </dsp:txXfrm>
    </dsp:sp>
    <dsp:sp modelId="{380142D0-89AD-44A8-803F-8D591BB22FB0}">
      <dsp:nvSpPr>
        <dsp:cNvPr id="0" name=""/>
        <dsp:cNvSpPr/>
      </dsp:nvSpPr>
      <dsp:spPr>
        <a:xfrm>
          <a:off x="799853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07306-EEAB-48BC-989F-7D845D1573A0}">
      <dsp:nvSpPr>
        <dsp:cNvPr id="0" name=""/>
        <dsp:cNvSpPr/>
      </dsp:nvSpPr>
      <dsp:spPr>
        <a:xfrm>
          <a:off x="848267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</a:t>
          </a:r>
          <a:endParaRPr lang="en-US" sz="800" kern="1200" dirty="0"/>
        </a:p>
      </dsp:txBody>
      <dsp:txXfrm>
        <a:off x="856371" y="1058136"/>
        <a:ext cx="419511" cy="260474"/>
      </dsp:txXfrm>
    </dsp:sp>
    <dsp:sp modelId="{6AE928B0-0F80-43DB-AF28-3761BB2E0FB1}">
      <dsp:nvSpPr>
        <dsp:cNvPr id="0" name=""/>
        <dsp:cNvSpPr/>
      </dsp:nvSpPr>
      <dsp:spPr>
        <a:xfrm>
          <a:off x="267307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1D332-A3DC-49BC-A6C7-64FF9973C040}">
      <dsp:nvSpPr>
        <dsp:cNvPr id="0" name=""/>
        <dsp:cNvSpPr/>
      </dsp:nvSpPr>
      <dsp:spPr>
        <a:xfrm>
          <a:off x="315720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</a:t>
          </a:r>
          <a:endParaRPr lang="en-US" sz="800" kern="1200" dirty="0"/>
        </a:p>
      </dsp:txBody>
      <dsp:txXfrm>
        <a:off x="323824" y="1461540"/>
        <a:ext cx="419511" cy="260474"/>
      </dsp:txXfrm>
    </dsp:sp>
    <dsp:sp modelId="{97B42CB5-2CA4-4F50-B093-B0DC46C4A203}">
      <dsp:nvSpPr>
        <dsp:cNvPr id="0" name=""/>
        <dsp:cNvSpPr/>
      </dsp:nvSpPr>
      <dsp:spPr>
        <a:xfrm>
          <a:off x="1034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DAAED-D882-4D9B-818F-9939B5C020A7}">
      <dsp:nvSpPr>
        <dsp:cNvPr id="0" name=""/>
        <dsp:cNvSpPr/>
      </dsp:nvSpPr>
      <dsp:spPr>
        <a:xfrm>
          <a:off x="49447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LB1.1.1</a:t>
          </a:r>
          <a:endParaRPr lang="en-US" sz="800" kern="1200" dirty="0"/>
        </a:p>
      </dsp:txBody>
      <dsp:txXfrm>
        <a:off x="57551" y="1864944"/>
        <a:ext cx="419511" cy="260474"/>
      </dsp:txXfrm>
    </dsp:sp>
    <dsp:sp modelId="{AE98FD3D-28E6-4A38-998C-46600090B328}">
      <dsp:nvSpPr>
        <dsp:cNvPr id="0" name=""/>
        <dsp:cNvSpPr/>
      </dsp:nvSpPr>
      <dsp:spPr>
        <a:xfrm>
          <a:off x="533580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5DFC3-E52A-43BD-B341-7C0A6653A7B8}">
      <dsp:nvSpPr>
        <dsp:cNvPr id="0" name=""/>
        <dsp:cNvSpPr/>
      </dsp:nvSpPr>
      <dsp:spPr>
        <a:xfrm>
          <a:off x="581994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LB1.1.2</a:t>
          </a:r>
          <a:endParaRPr lang="en-US" sz="800" kern="1200" dirty="0"/>
        </a:p>
      </dsp:txBody>
      <dsp:txXfrm>
        <a:off x="590098" y="1864944"/>
        <a:ext cx="419511" cy="260474"/>
      </dsp:txXfrm>
    </dsp:sp>
    <dsp:sp modelId="{498CAB23-2CA3-4E0A-BFFB-38DB8BA99A1A}">
      <dsp:nvSpPr>
        <dsp:cNvPr id="0" name=""/>
        <dsp:cNvSpPr/>
      </dsp:nvSpPr>
      <dsp:spPr>
        <a:xfrm>
          <a:off x="1332400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72CD3-FCDE-4D71-A697-4BC79E5F7F50}">
      <dsp:nvSpPr>
        <dsp:cNvPr id="0" name=""/>
        <dsp:cNvSpPr/>
      </dsp:nvSpPr>
      <dsp:spPr>
        <a:xfrm>
          <a:off x="1380813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</a:t>
          </a:r>
          <a:endParaRPr lang="en-US" sz="800" kern="1200" dirty="0"/>
        </a:p>
      </dsp:txBody>
      <dsp:txXfrm>
        <a:off x="1388917" y="1461540"/>
        <a:ext cx="419511" cy="260474"/>
      </dsp:txXfrm>
    </dsp:sp>
    <dsp:sp modelId="{EDBA635E-5317-4DA3-B7E2-D63CEAFA481B}">
      <dsp:nvSpPr>
        <dsp:cNvPr id="0" name=""/>
        <dsp:cNvSpPr/>
      </dsp:nvSpPr>
      <dsp:spPr>
        <a:xfrm>
          <a:off x="1066127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B9867-7749-4B96-986E-13E5F4D3A613}">
      <dsp:nvSpPr>
        <dsp:cNvPr id="0" name=""/>
        <dsp:cNvSpPr/>
      </dsp:nvSpPr>
      <dsp:spPr>
        <a:xfrm>
          <a:off x="1114540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LB1.2.1</a:t>
          </a:r>
          <a:endParaRPr lang="en-US" sz="800" kern="1200" dirty="0"/>
        </a:p>
      </dsp:txBody>
      <dsp:txXfrm>
        <a:off x="1122644" y="1864944"/>
        <a:ext cx="419511" cy="260474"/>
      </dsp:txXfrm>
    </dsp:sp>
    <dsp:sp modelId="{0435F7A9-1BE4-497E-A6B8-78D8BDCFFF0A}">
      <dsp:nvSpPr>
        <dsp:cNvPr id="0" name=""/>
        <dsp:cNvSpPr/>
      </dsp:nvSpPr>
      <dsp:spPr>
        <a:xfrm>
          <a:off x="1598673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F013E-7122-4413-84F9-2021F1D628FA}">
      <dsp:nvSpPr>
        <dsp:cNvPr id="0" name=""/>
        <dsp:cNvSpPr/>
      </dsp:nvSpPr>
      <dsp:spPr>
        <a:xfrm>
          <a:off x="1647086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LB1.2.2</a:t>
          </a:r>
          <a:endParaRPr lang="en-US" sz="800" kern="1200" dirty="0"/>
        </a:p>
      </dsp:txBody>
      <dsp:txXfrm>
        <a:off x="1655190" y="1864944"/>
        <a:ext cx="419511" cy="260474"/>
      </dsp:txXfrm>
    </dsp:sp>
    <dsp:sp modelId="{1A0DA311-F278-4286-9E76-F2D7A4DA7A82}">
      <dsp:nvSpPr>
        <dsp:cNvPr id="0" name=""/>
        <dsp:cNvSpPr/>
      </dsp:nvSpPr>
      <dsp:spPr>
        <a:xfrm>
          <a:off x="2930039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3E4EA-45F3-4C71-B14B-23F2A4A93F05}">
      <dsp:nvSpPr>
        <dsp:cNvPr id="0" name=""/>
        <dsp:cNvSpPr/>
      </dsp:nvSpPr>
      <dsp:spPr>
        <a:xfrm>
          <a:off x="2978452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</a:t>
          </a:r>
          <a:endParaRPr lang="en-US" sz="800" kern="1200" dirty="0"/>
        </a:p>
      </dsp:txBody>
      <dsp:txXfrm>
        <a:off x="2986556" y="1058136"/>
        <a:ext cx="419511" cy="260474"/>
      </dsp:txXfrm>
    </dsp:sp>
    <dsp:sp modelId="{BA3B5D5E-B712-416E-81AC-7A64E7A600F6}">
      <dsp:nvSpPr>
        <dsp:cNvPr id="0" name=""/>
        <dsp:cNvSpPr/>
      </dsp:nvSpPr>
      <dsp:spPr>
        <a:xfrm>
          <a:off x="2397492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C6503-2721-4912-B677-3FF728ABCE0B}">
      <dsp:nvSpPr>
        <dsp:cNvPr id="0" name=""/>
        <dsp:cNvSpPr/>
      </dsp:nvSpPr>
      <dsp:spPr>
        <a:xfrm>
          <a:off x="2445906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</a:t>
          </a:r>
          <a:endParaRPr lang="en-US" sz="800" kern="1200" dirty="0"/>
        </a:p>
      </dsp:txBody>
      <dsp:txXfrm>
        <a:off x="2454010" y="1461540"/>
        <a:ext cx="419511" cy="260474"/>
      </dsp:txXfrm>
    </dsp:sp>
    <dsp:sp modelId="{F1B13BB6-D149-4962-9FC3-7D69979AF379}">
      <dsp:nvSpPr>
        <dsp:cNvPr id="0" name=""/>
        <dsp:cNvSpPr/>
      </dsp:nvSpPr>
      <dsp:spPr>
        <a:xfrm>
          <a:off x="2131219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58904-7FDA-4498-9727-3BA596ADD3F6}">
      <dsp:nvSpPr>
        <dsp:cNvPr id="0" name=""/>
        <dsp:cNvSpPr/>
      </dsp:nvSpPr>
      <dsp:spPr>
        <a:xfrm>
          <a:off x="2179633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LB2.1.1</a:t>
          </a:r>
          <a:endParaRPr lang="en-US" sz="800" kern="1200" dirty="0"/>
        </a:p>
      </dsp:txBody>
      <dsp:txXfrm>
        <a:off x="2187737" y="1864944"/>
        <a:ext cx="419511" cy="260474"/>
      </dsp:txXfrm>
    </dsp:sp>
    <dsp:sp modelId="{392E89A3-B58F-4EF6-BBCB-81BCC2E9FC93}">
      <dsp:nvSpPr>
        <dsp:cNvPr id="0" name=""/>
        <dsp:cNvSpPr/>
      </dsp:nvSpPr>
      <dsp:spPr>
        <a:xfrm>
          <a:off x="2663766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50506-A425-4349-BDF1-1ED395E01CB2}">
      <dsp:nvSpPr>
        <dsp:cNvPr id="0" name=""/>
        <dsp:cNvSpPr/>
      </dsp:nvSpPr>
      <dsp:spPr>
        <a:xfrm>
          <a:off x="2712179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LB2.1.2</a:t>
          </a:r>
          <a:endParaRPr lang="en-US" sz="800" kern="1200" dirty="0"/>
        </a:p>
      </dsp:txBody>
      <dsp:txXfrm>
        <a:off x="2720283" y="1864944"/>
        <a:ext cx="419511" cy="260474"/>
      </dsp:txXfrm>
    </dsp:sp>
    <dsp:sp modelId="{BA6349B8-5ED8-4E65-A5E7-F75B50321193}">
      <dsp:nvSpPr>
        <dsp:cNvPr id="0" name=""/>
        <dsp:cNvSpPr/>
      </dsp:nvSpPr>
      <dsp:spPr>
        <a:xfrm>
          <a:off x="3462585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66169-A426-439A-A162-BABA5AAA4166}">
      <dsp:nvSpPr>
        <dsp:cNvPr id="0" name=""/>
        <dsp:cNvSpPr/>
      </dsp:nvSpPr>
      <dsp:spPr>
        <a:xfrm>
          <a:off x="3510998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</a:t>
          </a:r>
          <a:endParaRPr lang="en-US" sz="800" kern="1200" dirty="0"/>
        </a:p>
      </dsp:txBody>
      <dsp:txXfrm>
        <a:off x="3519102" y="1461540"/>
        <a:ext cx="419511" cy="260474"/>
      </dsp:txXfrm>
    </dsp:sp>
    <dsp:sp modelId="{2B8D4A0E-FD85-4688-9854-4C125F8B1770}">
      <dsp:nvSpPr>
        <dsp:cNvPr id="0" name=""/>
        <dsp:cNvSpPr/>
      </dsp:nvSpPr>
      <dsp:spPr>
        <a:xfrm>
          <a:off x="3196312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C3049-99FC-4546-A139-35F6975BB03A}">
      <dsp:nvSpPr>
        <dsp:cNvPr id="0" name=""/>
        <dsp:cNvSpPr/>
      </dsp:nvSpPr>
      <dsp:spPr>
        <a:xfrm>
          <a:off x="3244725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LB2.2.1</a:t>
          </a:r>
          <a:endParaRPr lang="en-US" sz="800" kern="1200" dirty="0"/>
        </a:p>
      </dsp:txBody>
      <dsp:txXfrm>
        <a:off x="3252829" y="1864944"/>
        <a:ext cx="419511" cy="260474"/>
      </dsp:txXfrm>
    </dsp:sp>
    <dsp:sp modelId="{B0C3CEDB-1B08-48A0-A9D1-90394B4906B8}">
      <dsp:nvSpPr>
        <dsp:cNvPr id="0" name=""/>
        <dsp:cNvSpPr/>
      </dsp:nvSpPr>
      <dsp:spPr>
        <a:xfrm>
          <a:off x="3728858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777AB-CBDD-494B-9859-10CEE8020164}">
      <dsp:nvSpPr>
        <dsp:cNvPr id="0" name=""/>
        <dsp:cNvSpPr/>
      </dsp:nvSpPr>
      <dsp:spPr>
        <a:xfrm>
          <a:off x="3777272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LB2.2.2</a:t>
          </a:r>
          <a:endParaRPr lang="en-US" sz="800" kern="1200" dirty="0"/>
        </a:p>
      </dsp:txBody>
      <dsp:txXfrm>
        <a:off x="3785376" y="1864944"/>
        <a:ext cx="419511" cy="260474"/>
      </dsp:txXfrm>
    </dsp:sp>
    <dsp:sp modelId="{5450D926-EEA9-48C5-9ABB-2046C06E9C28}">
      <dsp:nvSpPr>
        <dsp:cNvPr id="0" name=""/>
        <dsp:cNvSpPr/>
      </dsp:nvSpPr>
      <dsp:spPr>
        <a:xfrm>
          <a:off x="5060224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64CAF-66F1-4B4D-B63B-2342950BDEF1}">
      <dsp:nvSpPr>
        <dsp:cNvPr id="0" name=""/>
        <dsp:cNvSpPr/>
      </dsp:nvSpPr>
      <dsp:spPr>
        <a:xfrm>
          <a:off x="5108637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</a:t>
          </a:r>
          <a:endParaRPr lang="en-US" sz="800" kern="1200" dirty="0"/>
        </a:p>
      </dsp:txBody>
      <dsp:txXfrm>
        <a:off x="5116741" y="1058136"/>
        <a:ext cx="419511" cy="260474"/>
      </dsp:txXfrm>
    </dsp:sp>
    <dsp:sp modelId="{D7A65161-6846-4B2E-A6E8-F4ADDA24BB11}">
      <dsp:nvSpPr>
        <dsp:cNvPr id="0" name=""/>
        <dsp:cNvSpPr/>
      </dsp:nvSpPr>
      <dsp:spPr>
        <a:xfrm>
          <a:off x="4527678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5E47D-7070-433E-A346-E2C2CFB07AEA}">
      <dsp:nvSpPr>
        <dsp:cNvPr id="0" name=""/>
        <dsp:cNvSpPr/>
      </dsp:nvSpPr>
      <dsp:spPr>
        <a:xfrm>
          <a:off x="4576091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</a:t>
          </a:r>
          <a:endParaRPr lang="en-US" sz="800" kern="1200" dirty="0"/>
        </a:p>
      </dsp:txBody>
      <dsp:txXfrm>
        <a:off x="4584195" y="1461540"/>
        <a:ext cx="419511" cy="260474"/>
      </dsp:txXfrm>
    </dsp:sp>
    <dsp:sp modelId="{8B79F77C-0B3F-4858-91B8-53C8375C7412}">
      <dsp:nvSpPr>
        <dsp:cNvPr id="0" name=""/>
        <dsp:cNvSpPr/>
      </dsp:nvSpPr>
      <dsp:spPr>
        <a:xfrm>
          <a:off x="4261405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1A191-D056-468F-AA8E-A710F1C3EFC0}">
      <dsp:nvSpPr>
        <dsp:cNvPr id="0" name=""/>
        <dsp:cNvSpPr/>
      </dsp:nvSpPr>
      <dsp:spPr>
        <a:xfrm>
          <a:off x="4309818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LB3.1.1</a:t>
          </a:r>
          <a:endParaRPr lang="en-US" sz="800" kern="1200" dirty="0"/>
        </a:p>
      </dsp:txBody>
      <dsp:txXfrm>
        <a:off x="4317922" y="1864944"/>
        <a:ext cx="419511" cy="260474"/>
      </dsp:txXfrm>
    </dsp:sp>
    <dsp:sp modelId="{F281DDB9-D181-473F-8D0D-5D7851987835}">
      <dsp:nvSpPr>
        <dsp:cNvPr id="0" name=""/>
        <dsp:cNvSpPr/>
      </dsp:nvSpPr>
      <dsp:spPr>
        <a:xfrm>
          <a:off x="4793951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5DF11-7B17-4DEC-A0C3-CFF0EF2882C3}">
      <dsp:nvSpPr>
        <dsp:cNvPr id="0" name=""/>
        <dsp:cNvSpPr/>
      </dsp:nvSpPr>
      <dsp:spPr>
        <a:xfrm>
          <a:off x="4842364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LB3.1.2</a:t>
          </a:r>
          <a:endParaRPr lang="en-US" sz="800" kern="1200" dirty="0"/>
        </a:p>
      </dsp:txBody>
      <dsp:txXfrm>
        <a:off x="4850468" y="1864944"/>
        <a:ext cx="419511" cy="260474"/>
      </dsp:txXfrm>
    </dsp:sp>
    <dsp:sp modelId="{8D15D48C-FC44-4914-A49A-625B9833C79A}">
      <dsp:nvSpPr>
        <dsp:cNvPr id="0" name=""/>
        <dsp:cNvSpPr/>
      </dsp:nvSpPr>
      <dsp:spPr>
        <a:xfrm>
          <a:off x="5592770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70993-9E1B-4686-959D-8834F1A43FE1}">
      <dsp:nvSpPr>
        <dsp:cNvPr id="0" name=""/>
        <dsp:cNvSpPr/>
      </dsp:nvSpPr>
      <dsp:spPr>
        <a:xfrm>
          <a:off x="5641184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</a:t>
          </a:r>
          <a:endParaRPr lang="en-US" sz="800" kern="1200" dirty="0"/>
        </a:p>
      </dsp:txBody>
      <dsp:txXfrm>
        <a:off x="5649288" y="1461540"/>
        <a:ext cx="419511" cy="260474"/>
      </dsp:txXfrm>
    </dsp:sp>
    <dsp:sp modelId="{EE3BD91D-3E2D-4C38-B586-14D95B0A9EF9}">
      <dsp:nvSpPr>
        <dsp:cNvPr id="0" name=""/>
        <dsp:cNvSpPr/>
      </dsp:nvSpPr>
      <dsp:spPr>
        <a:xfrm>
          <a:off x="5355098" y="1820382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FB218-5C22-4E72-82B0-D2ADF8A9E804}">
      <dsp:nvSpPr>
        <dsp:cNvPr id="0" name=""/>
        <dsp:cNvSpPr/>
      </dsp:nvSpPr>
      <dsp:spPr>
        <a:xfrm>
          <a:off x="5403511" y="1866375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LB3.2.1</a:t>
          </a:r>
          <a:endParaRPr lang="en-US" sz="800" kern="1200" dirty="0"/>
        </a:p>
      </dsp:txBody>
      <dsp:txXfrm>
        <a:off x="5411615" y="1874479"/>
        <a:ext cx="419511" cy="260474"/>
      </dsp:txXfrm>
    </dsp:sp>
    <dsp:sp modelId="{6CCB49CF-BD3F-4FD6-A2EF-BCA382DD5836}">
      <dsp:nvSpPr>
        <dsp:cNvPr id="0" name=""/>
        <dsp:cNvSpPr/>
      </dsp:nvSpPr>
      <dsp:spPr>
        <a:xfrm>
          <a:off x="5859044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37855-0951-4E75-9FCB-85E55DD6B568}">
      <dsp:nvSpPr>
        <dsp:cNvPr id="0" name=""/>
        <dsp:cNvSpPr/>
      </dsp:nvSpPr>
      <dsp:spPr>
        <a:xfrm>
          <a:off x="5907457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LB3.2.2</a:t>
          </a:r>
          <a:endParaRPr lang="en-US" sz="800" kern="1200" dirty="0"/>
        </a:p>
      </dsp:txBody>
      <dsp:txXfrm>
        <a:off x="5915561" y="1864944"/>
        <a:ext cx="419511" cy="260474"/>
      </dsp:txXfrm>
    </dsp:sp>
    <dsp:sp modelId="{340A93C9-3CEC-4979-AAE1-F7AB6A008614}">
      <dsp:nvSpPr>
        <dsp:cNvPr id="0" name=""/>
        <dsp:cNvSpPr/>
      </dsp:nvSpPr>
      <dsp:spPr>
        <a:xfrm>
          <a:off x="7190409" y="1004040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E0731-D126-40FE-8705-A26D5E80E691}">
      <dsp:nvSpPr>
        <dsp:cNvPr id="0" name=""/>
        <dsp:cNvSpPr/>
      </dsp:nvSpPr>
      <dsp:spPr>
        <a:xfrm>
          <a:off x="7238823" y="1050032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</a:t>
          </a:r>
          <a:endParaRPr lang="en-US" sz="800" kern="1200" dirty="0"/>
        </a:p>
      </dsp:txBody>
      <dsp:txXfrm>
        <a:off x="7246927" y="1058136"/>
        <a:ext cx="419511" cy="260474"/>
      </dsp:txXfrm>
    </dsp:sp>
    <dsp:sp modelId="{7C5BC4E4-D670-42C3-B3CD-EF650AF436EA}">
      <dsp:nvSpPr>
        <dsp:cNvPr id="0" name=""/>
        <dsp:cNvSpPr/>
      </dsp:nvSpPr>
      <dsp:spPr>
        <a:xfrm>
          <a:off x="6657863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4650D-52D8-435C-A352-55685D24A904}">
      <dsp:nvSpPr>
        <dsp:cNvPr id="0" name=""/>
        <dsp:cNvSpPr/>
      </dsp:nvSpPr>
      <dsp:spPr>
        <a:xfrm>
          <a:off x="6706276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</a:t>
          </a:r>
          <a:endParaRPr lang="en-US" sz="800" kern="1200" dirty="0"/>
        </a:p>
      </dsp:txBody>
      <dsp:txXfrm>
        <a:off x="6714380" y="1461540"/>
        <a:ext cx="419511" cy="260474"/>
      </dsp:txXfrm>
    </dsp:sp>
    <dsp:sp modelId="{13CA6077-46A4-42AD-AAA9-77505DAFA9A9}">
      <dsp:nvSpPr>
        <dsp:cNvPr id="0" name=""/>
        <dsp:cNvSpPr/>
      </dsp:nvSpPr>
      <dsp:spPr>
        <a:xfrm>
          <a:off x="6391590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5E266-D5E2-405D-A323-CD641634E292}">
      <dsp:nvSpPr>
        <dsp:cNvPr id="0" name=""/>
        <dsp:cNvSpPr/>
      </dsp:nvSpPr>
      <dsp:spPr>
        <a:xfrm>
          <a:off x="6440003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LB4.1.1</a:t>
          </a:r>
          <a:endParaRPr lang="en-US" sz="800" kern="1200" dirty="0"/>
        </a:p>
      </dsp:txBody>
      <dsp:txXfrm>
        <a:off x="6448107" y="1864944"/>
        <a:ext cx="419511" cy="260474"/>
      </dsp:txXfrm>
    </dsp:sp>
    <dsp:sp modelId="{03723A7A-22A6-4BEB-9563-9EA4E7E82387}">
      <dsp:nvSpPr>
        <dsp:cNvPr id="0" name=""/>
        <dsp:cNvSpPr/>
      </dsp:nvSpPr>
      <dsp:spPr>
        <a:xfrm>
          <a:off x="6924136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1EC02-E7E8-40E0-9A99-812A7C43E499}">
      <dsp:nvSpPr>
        <dsp:cNvPr id="0" name=""/>
        <dsp:cNvSpPr/>
      </dsp:nvSpPr>
      <dsp:spPr>
        <a:xfrm>
          <a:off x="6972550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LB4.1.2</a:t>
          </a:r>
          <a:endParaRPr lang="en-US" sz="800" kern="1200" dirty="0"/>
        </a:p>
      </dsp:txBody>
      <dsp:txXfrm>
        <a:off x="6980654" y="1864944"/>
        <a:ext cx="419511" cy="260474"/>
      </dsp:txXfrm>
    </dsp:sp>
    <dsp:sp modelId="{737FEF44-5C89-4F7B-9DCC-0772D2409FE9}">
      <dsp:nvSpPr>
        <dsp:cNvPr id="0" name=""/>
        <dsp:cNvSpPr/>
      </dsp:nvSpPr>
      <dsp:spPr>
        <a:xfrm>
          <a:off x="7722956" y="1407444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3869B-1527-4468-994A-172DEF5A0552}">
      <dsp:nvSpPr>
        <dsp:cNvPr id="0" name=""/>
        <dsp:cNvSpPr/>
      </dsp:nvSpPr>
      <dsp:spPr>
        <a:xfrm>
          <a:off x="7771369" y="1453436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</a:t>
          </a:r>
          <a:endParaRPr lang="en-US" sz="800" kern="1200" dirty="0"/>
        </a:p>
      </dsp:txBody>
      <dsp:txXfrm>
        <a:off x="7779473" y="1461540"/>
        <a:ext cx="419511" cy="260474"/>
      </dsp:txXfrm>
    </dsp:sp>
    <dsp:sp modelId="{DC1A28B9-A0EF-4618-9BBC-A97E422CB9FE}">
      <dsp:nvSpPr>
        <dsp:cNvPr id="0" name=""/>
        <dsp:cNvSpPr/>
      </dsp:nvSpPr>
      <dsp:spPr>
        <a:xfrm>
          <a:off x="7456683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8446-9C11-4D5F-9143-3948C59AED79}">
      <dsp:nvSpPr>
        <dsp:cNvPr id="0" name=""/>
        <dsp:cNvSpPr/>
      </dsp:nvSpPr>
      <dsp:spPr>
        <a:xfrm>
          <a:off x="7505096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LB4.2.1</a:t>
          </a:r>
          <a:endParaRPr lang="en-US" sz="800" kern="1200" dirty="0"/>
        </a:p>
      </dsp:txBody>
      <dsp:txXfrm>
        <a:off x="7513200" y="1864944"/>
        <a:ext cx="419511" cy="260474"/>
      </dsp:txXfrm>
    </dsp:sp>
    <dsp:sp modelId="{EFCD12B9-9738-4A96-92B1-AA5C9F0421BE}">
      <dsp:nvSpPr>
        <dsp:cNvPr id="0" name=""/>
        <dsp:cNvSpPr/>
      </dsp:nvSpPr>
      <dsp:spPr>
        <a:xfrm>
          <a:off x="7989229" y="1810847"/>
          <a:ext cx="435719" cy="27668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46F2C-CCC3-4173-B648-25CD4DC19300}">
      <dsp:nvSpPr>
        <dsp:cNvPr id="0" name=""/>
        <dsp:cNvSpPr/>
      </dsp:nvSpPr>
      <dsp:spPr>
        <a:xfrm>
          <a:off x="8037642" y="1856840"/>
          <a:ext cx="435719" cy="276682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LB4.2.2</a:t>
          </a:r>
          <a:endParaRPr lang="en-US" sz="800" kern="1200" dirty="0"/>
        </a:p>
      </dsp:txBody>
      <dsp:txXfrm>
        <a:off x="8045746" y="1864944"/>
        <a:ext cx="419511" cy="26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63061FE-45C5-4404-A635-49EB39B6827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6476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E3FD21-7429-4B84-BA92-B8C8B2D9F05C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27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77CD2-E958-45AD-A932-0558161692B3}" type="slidenum">
              <a:rPr lang="en-US" altLang="fa-I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964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81E4F0-AD1D-4AF2-8971-A5E754790A8D}" type="slidenum">
              <a:rPr lang="en-US" altLang="fa-I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12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DF81FF-EF3F-42BA-AB6E-88B6F7C7C610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92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873A787-40FA-4DBA-BFAB-A139B2981E6D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08775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cs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24B2E05-131B-4DEE-A27D-9247C4B000AF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63183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0040FF-2844-4922-B898-802140F3766F}" type="slidenum">
              <a:rPr lang="en-US" altLang="fa-I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9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2A5D2ED-C1B4-43AA-A595-23586E355978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541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6BE271-021E-4364-BC5C-EA70CA787FE5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649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BEEC82-0CC4-40F3-B867-E557F2184AF5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030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284ED29F-A6E4-41D4-84E9-C1B358CE7D0F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74868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AD2DB8-6E15-4F20-A446-369810C65112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53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55D16-CDE5-437C-B679-3D514C779D0C}" type="slidenum">
              <a:rPr lang="en-US" altLang="fa-IR"/>
              <a:pPr>
                <a:spcBef>
                  <a:spcPct val="0"/>
                </a:spcBef>
              </a:pPr>
              <a:t>21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87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55D16-CDE5-437C-B679-3D514C779D0C}" type="slidenum">
              <a:rPr lang="en-US" altLang="fa-IR"/>
              <a:pPr>
                <a:spcBef>
                  <a:spcPct val="0"/>
                </a:spcBef>
              </a:pPr>
              <a:t>22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746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99AA04-4B9F-451D-A014-DAC8BA8255E2}" type="slidenum">
              <a:rPr lang="en-US" altLang="fa-IR"/>
              <a:pPr>
                <a:spcBef>
                  <a:spcPct val="0"/>
                </a:spcBef>
              </a:pPr>
              <a:t>23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69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577CD2-E958-45AD-A932-0558161692B3}" type="slidenum">
              <a:rPr lang="en-US" altLang="fa-I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14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6276BF-6800-4BBA-ABE7-7770C5B82A4E}" type="slidenum">
              <a:rPr lang="en-US" altLang="fa-IR"/>
              <a:pPr>
                <a:spcBef>
                  <a:spcPct val="0"/>
                </a:spcBef>
              </a:pPr>
              <a:t>25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69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0BFE2C0-A1FC-476B-A0F8-B461F35F4831}" type="slidenum">
              <a:rPr lang="en-US" altLang="fa-IR"/>
              <a:pPr>
                <a:spcBef>
                  <a:spcPct val="0"/>
                </a:spcBef>
              </a:pPr>
              <a:t>26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CD54857-3680-46C5-AB54-88A0C36EAB1D}" type="slidenum">
              <a:rPr lang="en-US" altLang="en-US" sz="1200" smtClean="0"/>
              <a:pPr/>
              <a:t>27</a:t>
            </a:fld>
            <a:endParaRPr lang="en-US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1813214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CCD4D-A000-42DB-AB32-87274793D022}" type="slidenum">
              <a:rPr lang="en-US" altLang="fa-IR"/>
              <a:pPr>
                <a:spcBef>
                  <a:spcPct val="0"/>
                </a:spcBef>
              </a:pPr>
              <a:t>28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737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DC99-6F8A-4EAC-A168-372FEABE6E1C}" type="slidenum">
              <a:rPr lang="en-US" altLang="fa-IR"/>
              <a:pPr>
                <a:spcBef>
                  <a:spcPct val="0"/>
                </a:spcBef>
              </a:pPr>
              <a:t>29</a:t>
            </a:fld>
            <a:endParaRPr lang="en-US" altLang="fa-I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621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DF38C5-3315-4379-9882-7284022E4BA3}" type="slidenum">
              <a:rPr lang="en-US" altLang="fa-IR"/>
              <a:pPr>
                <a:spcBef>
                  <a:spcPct val="0"/>
                </a:spcBef>
              </a:pPr>
              <a:t>30</a:t>
            </a:fld>
            <a:endParaRPr lang="en-US" altLang="fa-I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1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99DF20-0367-483F-B533-F7FC3FA1AEA8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631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507323-585E-468A-9253-FBD438A52428}" type="slidenum">
              <a:rPr lang="en-US" altLang="fa-IR"/>
              <a:pPr>
                <a:spcBef>
                  <a:spcPct val="0"/>
                </a:spcBef>
              </a:pPr>
              <a:t>31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61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D9931B-C9A4-44FF-BEBA-527EAAA59ED7}" type="slidenum">
              <a:rPr lang="en-US" altLang="fa-IR"/>
              <a:pPr>
                <a:spcBef>
                  <a:spcPct val="0"/>
                </a:spcBef>
              </a:pPr>
              <a:t>32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84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06B380-4652-40EE-B55A-51EADAAE2D77}" type="slidenum">
              <a:rPr lang="en-US" altLang="fa-IR"/>
              <a:pPr>
                <a:spcBef>
                  <a:spcPct val="0"/>
                </a:spcBef>
              </a:pPr>
              <a:t>33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30192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06DB4D-DD1C-45E9-B9F3-DA89309B9210}" type="slidenum">
              <a:rPr lang="en-US" altLang="fa-IR"/>
              <a:pPr>
                <a:spcBef>
                  <a:spcPct val="0"/>
                </a:spcBef>
              </a:pPr>
              <a:t>34</a:t>
            </a:fld>
            <a:endParaRPr lang="en-US" altLang="fa-I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109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A2A59D-F679-40E3-AC19-8C0D5222D110}" type="slidenum">
              <a:rPr lang="en-US" altLang="fa-IR"/>
              <a:pPr>
                <a:spcBef>
                  <a:spcPct val="0"/>
                </a:spcBef>
              </a:pPr>
              <a:t>35</a:t>
            </a:fld>
            <a:endParaRPr lang="en-US" altLang="fa-I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597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230A81-E280-413F-B007-F63499B98A93}" type="slidenum">
              <a:rPr lang="en-US" altLang="fa-IR"/>
              <a:pPr>
                <a:spcBef>
                  <a:spcPct val="0"/>
                </a:spcBef>
              </a:pPr>
              <a:t>36</a:t>
            </a:fld>
            <a:endParaRPr lang="en-US" altLang="fa-I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222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F470D7-D336-4628-8209-A5BAF8AEB14F}" type="slidenum">
              <a:rPr lang="en-US" altLang="fa-IR"/>
              <a:pPr>
                <a:spcBef>
                  <a:spcPct val="0"/>
                </a:spcBef>
              </a:pPr>
              <a:t>37</a:t>
            </a:fld>
            <a:endParaRPr lang="en-US" altLang="fa-I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5837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4B88A8-78DC-4939-A6F9-584A1DE43440}" type="slidenum">
              <a:rPr lang="en-US" altLang="fa-IR"/>
              <a:pPr>
                <a:spcBef>
                  <a:spcPct val="0"/>
                </a:spcBef>
              </a:pPr>
              <a:t>40</a:t>
            </a:fld>
            <a:endParaRPr lang="en-US" altLang="fa-I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152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A8F86E-A196-4B62-903B-8DC1CA32FE9C}" type="slidenum">
              <a:rPr lang="en-US" altLang="fa-IR"/>
              <a:pPr>
                <a:spcBef>
                  <a:spcPct val="0"/>
                </a:spcBef>
              </a:pPr>
              <a:t>41</a:t>
            </a:fld>
            <a:endParaRPr lang="en-US" altLang="fa-I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311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30D5C3-1884-4241-A2F0-08AB2B22BF9E}" type="slidenum">
              <a:rPr lang="en-US" altLang="fa-IR"/>
              <a:pPr>
                <a:spcBef>
                  <a:spcPct val="0"/>
                </a:spcBef>
              </a:pPr>
              <a:t>42</a:t>
            </a:fld>
            <a:endParaRPr lang="en-US" altLang="fa-I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24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37A6AA-072C-41DA-B228-3C9E7D314435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664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A9E415-D4EC-4AA9-B175-D9D3C37FF8D3}" type="slidenum">
              <a:rPr lang="en-US" altLang="fa-IR"/>
              <a:pPr>
                <a:spcBef>
                  <a:spcPct val="0"/>
                </a:spcBef>
              </a:pPr>
              <a:t>43</a:t>
            </a:fld>
            <a:endParaRPr lang="en-US" altLang="fa-IR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3158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AB993B-5A92-4F88-9B17-73670FD675C4}" type="slidenum">
              <a:rPr lang="en-US" altLang="fa-IR"/>
              <a:pPr>
                <a:spcBef>
                  <a:spcPct val="0"/>
                </a:spcBef>
              </a:pPr>
              <a:t>44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746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10D41D-F2D9-4F70-936D-77F8057031E8}" type="slidenum">
              <a:rPr lang="en-US" altLang="fa-IR"/>
              <a:pPr>
                <a:spcBef>
                  <a:spcPct val="0"/>
                </a:spcBef>
              </a:pPr>
              <a:t>45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1049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A2E9685-D0B1-4F9A-B48C-E5DCA8038050}" type="slidenum">
              <a:rPr lang="en-US" altLang="fa-IR"/>
              <a:pPr>
                <a:spcBef>
                  <a:spcPct val="0"/>
                </a:spcBef>
              </a:pPr>
              <a:t>46</a:t>
            </a:fld>
            <a:endParaRPr lang="en-US" altLang="fa-I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19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9B979D-0313-45ED-9633-95B5DE808B0D}" type="slidenum">
              <a:rPr lang="en-US" altLang="fa-IR"/>
              <a:pPr>
                <a:spcBef>
                  <a:spcPct val="0"/>
                </a:spcBef>
              </a:pPr>
              <a:t>47</a:t>
            </a:fld>
            <a:endParaRPr lang="en-US" altLang="fa-I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715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51CA66-3A7A-4B66-9E0E-3C6FF92FC59D}" type="slidenum">
              <a:rPr lang="en-US" altLang="fa-IR"/>
              <a:pPr>
                <a:spcBef>
                  <a:spcPct val="0"/>
                </a:spcBef>
              </a:pPr>
              <a:t>48</a:t>
            </a:fld>
            <a:endParaRPr lang="en-US" altLang="fa-IR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56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533862-2F9E-44C8-8697-F25D7F96F910}" type="slidenum">
              <a:rPr lang="en-US" altLang="fa-IR"/>
              <a:pPr>
                <a:spcBef>
                  <a:spcPct val="0"/>
                </a:spcBef>
              </a:pPr>
              <a:t>49</a:t>
            </a:fld>
            <a:endParaRPr lang="en-US" altLang="fa-I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513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533862-2F9E-44C8-8697-F25D7F96F910}" type="slidenum">
              <a:rPr lang="en-US" altLang="fa-IR"/>
              <a:pPr>
                <a:spcBef>
                  <a:spcPct val="0"/>
                </a:spcBef>
              </a:pPr>
              <a:t>50</a:t>
            </a:fld>
            <a:endParaRPr lang="en-US" altLang="fa-I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87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FC3380-9635-406D-9EE8-2722AE53F9C2}" type="slidenum">
              <a:rPr lang="en-US" altLang="fa-IR"/>
              <a:pPr>
                <a:spcBef>
                  <a:spcPct val="0"/>
                </a:spcBef>
              </a:pPr>
              <a:t>51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0218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12E366-6776-4BE2-ACBD-0ECB6B71466A}" type="slidenum">
              <a:rPr lang="en-US" altLang="fa-IR"/>
              <a:pPr>
                <a:spcBef>
                  <a:spcPct val="0"/>
                </a:spcBef>
              </a:pPr>
              <a:t>52</a:t>
            </a:fld>
            <a:endParaRPr lang="en-US" altLang="fa-I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8CF261-F83E-4C4E-A5C0-848186CE2990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6085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9FC8E6-45EC-4CB7-B357-2AC43FD6B09E}" type="slidenum">
              <a:rPr lang="en-US" altLang="fa-IR"/>
              <a:pPr>
                <a:spcBef>
                  <a:spcPct val="0"/>
                </a:spcBef>
              </a:pPr>
              <a:t>53</a:t>
            </a:fld>
            <a:endParaRPr lang="en-US" altLang="fa-IR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2122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23F1E0-83CF-410D-BB9D-F1CF208EE1BC}" type="slidenum">
              <a:rPr lang="en-US" altLang="fa-IR"/>
              <a:pPr>
                <a:spcBef>
                  <a:spcPct val="0"/>
                </a:spcBef>
              </a:pPr>
              <a:t>54</a:t>
            </a:fld>
            <a:endParaRPr lang="en-US" altLang="fa-I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433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23F1E0-83CF-410D-BB9D-F1CF208EE1BC}" type="slidenum">
              <a:rPr lang="en-US" altLang="fa-IR"/>
              <a:pPr>
                <a:spcBef>
                  <a:spcPct val="0"/>
                </a:spcBef>
              </a:pPr>
              <a:t>55</a:t>
            </a:fld>
            <a:endParaRPr lang="en-US" altLang="fa-IR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742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D7B880-C025-498E-946A-3EA999CCFB01}" type="slidenum">
              <a:rPr lang="en-US" altLang="fa-IR"/>
              <a:pPr>
                <a:spcBef>
                  <a:spcPct val="0"/>
                </a:spcBef>
              </a:pPr>
              <a:t>56</a:t>
            </a:fld>
            <a:endParaRPr lang="en-US" altLang="fa-IR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769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9D27A9-DADD-421B-8C7B-A992CD2DAD5A}" type="slidenum">
              <a:rPr lang="en-US" altLang="fa-IR"/>
              <a:pPr>
                <a:spcBef>
                  <a:spcPct val="0"/>
                </a:spcBef>
              </a:pPr>
              <a:t>57</a:t>
            </a:fld>
            <a:endParaRPr lang="en-US" altLang="fa-IR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4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1FF701-40F8-4DC6-A623-1C57037C6BD1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6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F9FBAD-EB41-4799-BC3B-93AABC51099D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75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9AE526-A9F2-48C9-898D-820AAB93CC86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51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72E35E1-2F76-4816-BAB6-71853D66D759}" type="slidenum">
              <a:rPr lang="en-US" altLang="en-US" sz="1200" smtClean="0">
                <a:solidFill>
                  <a:srgbClr val="000000"/>
                </a:solidFill>
              </a:rPr>
              <a:pPr/>
              <a:t>9</a:t>
            </a:fld>
            <a:endParaRPr lang="en-US" altLang="en-US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6061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4891E-9925-4AC0-B1D9-C0C4A7E5644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8583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686D-38A2-4F40-8938-460A2C08136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0734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Titr" panose="000007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32A75-C579-45B0-A87A-4391C01BEBE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7463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DF65E-0693-49DD-A17F-0D6FF8FFAAC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6524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090D3-750D-4298-B3EE-C56294AA85F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34510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9204-F49E-4C1C-8A92-788704E6D27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0458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FDD05-785E-4559-BD3E-2AA0385F75A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93856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5C40CE-E1AC-4D4E-A966-E4A1ADD21B1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8025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EAB53-DD51-4388-AD65-DEDA23FF792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1583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93738-6602-470F-8BCF-E0995C8A9A7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5663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7756577-6BC3-41F6-819C-5F4150029D4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Routing Architectures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830654-E73F-449F-BB05-F0702F7943D9}" type="slidenum">
              <a:rPr lang="en-US" altLang="fa-IR" sz="1300" b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8500"/>
            <a:ext cx="7773988" cy="944563"/>
          </a:xfrm>
        </p:spPr>
        <p:txBody>
          <a:bodyPr/>
          <a:lstStyle/>
          <a:p>
            <a:pPr eaLnBrk="1" hangingPunct="1"/>
            <a:r>
              <a:rPr lang="en-US" altLang="fa-IR" smtClean="0"/>
              <a:t>Programmable Switch Matrix </a:t>
            </a:r>
            <a:br>
              <a:rPr lang="en-US" altLang="fa-IR" smtClean="0"/>
            </a:br>
            <a:r>
              <a:rPr lang="en-US" altLang="fa-IR" smtClean="0"/>
              <a:t>(PSM)</a:t>
            </a:r>
          </a:p>
        </p:txBody>
      </p:sp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6388"/>
            <a:ext cx="472440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800600" y="2819400"/>
            <a:ext cx="2590800" cy="2490788"/>
            <a:chOff x="528" y="1632"/>
            <a:chExt cx="2496" cy="2400"/>
          </a:xfrm>
        </p:grpSpPr>
        <p:grpSp>
          <p:nvGrpSpPr>
            <p:cNvPr id="61446" name="Group 5"/>
            <p:cNvGrpSpPr>
              <a:grpSpLocks noChangeAspect="1"/>
            </p:cNvGrpSpPr>
            <p:nvPr/>
          </p:nvGrpSpPr>
          <p:grpSpPr bwMode="auto">
            <a:xfrm rot="2700000">
              <a:off x="1848" y="2184"/>
              <a:ext cx="768" cy="432"/>
              <a:chOff x="576" y="2784"/>
              <a:chExt cx="768" cy="432"/>
            </a:xfrm>
          </p:grpSpPr>
          <p:sp>
            <p:nvSpPr>
              <p:cNvPr id="61489" name="Line 6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0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1" name="Line 8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2" name="Line 9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3" name="Line 10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4" name="Line 11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5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447" name="Group 13"/>
            <p:cNvGrpSpPr>
              <a:grpSpLocks noChangeAspect="1"/>
            </p:cNvGrpSpPr>
            <p:nvPr/>
          </p:nvGrpSpPr>
          <p:grpSpPr bwMode="auto">
            <a:xfrm rot="8100000">
              <a:off x="1824" y="3024"/>
              <a:ext cx="768" cy="432"/>
              <a:chOff x="576" y="2784"/>
              <a:chExt cx="768" cy="432"/>
            </a:xfrm>
          </p:grpSpPr>
          <p:sp>
            <p:nvSpPr>
              <p:cNvPr id="61482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3" name="Line 15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4" name="Line 16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5" name="Line 17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6" name="Line 18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7" name="Line 19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8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448" name="Group 21"/>
            <p:cNvGrpSpPr>
              <a:grpSpLocks noChangeAspect="1"/>
            </p:cNvGrpSpPr>
            <p:nvPr/>
          </p:nvGrpSpPr>
          <p:grpSpPr bwMode="auto">
            <a:xfrm rot="-2700000">
              <a:off x="1008" y="2160"/>
              <a:ext cx="768" cy="432"/>
              <a:chOff x="576" y="2784"/>
              <a:chExt cx="768" cy="432"/>
            </a:xfrm>
          </p:grpSpPr>
          <p:sp>
            <p:nvSpPr>
              <p:cNvPr id="61475" name="Line 22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6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7" name="Line 24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8" name="Line 25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9" name="Line 26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0" name="Line 27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1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449" name="Group 29"/>
            <p:cNvGrpSpPr>
              <a:grpSpLocks noChangeAspect="1"/>
            </p:cNvGrpSpPr>
            <p:nvPr/>
          </p:nvGrpSpPr>
          <p:grpSpPr bwMode="auto">
            <a:xfrm rot="-8100000">
              <a:off x="984" y="3000"/>
              <a:ext cx="768" cy="432"/>
              <a:chOff x="576" y="2784"/>
              <a:chExt cx="768" cy="432"/>
            </a:xfrm>
          </p:grpSpPr>
          <p:sp>
            <p:nvSpPr>
              <p:cNvPr id="61468" name="Line 30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9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0" name="Line 32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1" name="Line 33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2" name="Line 34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3" name="Line 35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4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450" name="Line 37"/>
            <p:cNvSpPr>
              <a:spLocks noChangeAspect="1" noChangeShapeType="1"/>
            </p:cNvSpPr>
            <p:nvPr/>
          </p:nvSpPr>
          <p:spPr bwMode="auto">
            <a:xfrm>
              <a:off x="1296" y="2832"/>
              <a:ext cx="18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1" name="Line 38"/>
            <p:cNvSpPr>
              <a:spLocks noChangeAspect="1" noChangeShapeType="1"/>
            </p:cNvSpPr>
            <p:nvPr/>
          </p:nvSpPr>
          <p:spPr bwMode="auto">
            <a:xfrm flipV="1">
              <a:off x="147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2" name="Line 39"/>
            <p:cNvSpPr>
              <a:spLocks noChangeAspect="1" noChangeShapeType="1"/>
            </p:cNvSpPr>
            <p:nvPr/>
          </p:nvSpPr>
          <p:spPr bwMode="auto">
            <a:xfrm>
              <a:off x="1476" y="2725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3" name="Line 40"/>
            <p:cNvSpPr>
              <a:spLocks noChangeAspect="1" noChangeShapeType="1"/>
            </p:cNvSpPr>
            <p:nvPr/>
          </p:nvSpPr>
          <p:spPr bwMode="auto">
            <a:xfrm>
              <a:off x="162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4" name="Line 41"/>
            <p:cNvSpPr>
              <a:spLocks noChangeAspect="1" noChangeShapeType="1"/>
            </p:cNvSpPr>
            <p:nvPr/>
          </p:nvSpPr>
          <p:spPr bwMode="auto">
            <a:xfrm>
              <a:off x="1626" y="2832"/>
              <a:ext cx="67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5" name="Line 42"/>
            <p:cNvSpPr>
              <a:spLocks noChangeAspect="1" noChangeShapeType="1"/>
            </p:cNvSpPr>
            <p:nvPr/>
          </p:nvSpPr>
          <p:spPr bwMode="auto">
            <a:xfrm>
              <a:off x="1476" y="2699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6" name="Line 43"/>
            <p:cNvSpPr>
              <a:spLocks noChangeAspect="1" noChangeShapeType="1"/>
            </p:cNvSpPr>
            <p:nvPr/>
          </p:nvSpPr>
          <p:spPr bwMode="auto">
            <a:xfrm flipV="1">
              <a:off x="1544" y="2592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7" name="Line 44"/>
            <p:cNvSpPr>
              <a:spLocks noChangeAspect="1" noChangeShapeType="1"/>
            </p:cNvSpPr>
            <p:nvPr/>
          </p:nvSpPr>
          <p:spPr bwMode="auto">
            <a:xfrm rot="5400000">
              <a:off x="1679" y="2401"/>
              <a:ext cx="292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8" name="Line 45"/>
            <p:cNvSpPr>
              <a:spLocks noChangeAspect="1" noChangeShapeType="1"/>
            </p:cNvSpPr>
            <p:nvPr/>
          </p:nvSpPr>
          <p:spPr bwMode="auto">
            <a:xfrm rot="5400000" flipV="1">
              <a:off x="1878" y="2494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9" name="Line 46"/>
            <p:cNvSpPr>
              <a:spLocks noChangeAspect="1" noChangeShapeType="1"/>
            </p:cNvSpPr>
            <p:nvPr/>
          </p:nvSpPr>
          <p:spPr bwMode="auto">
            <a:xfrm rot="5400000">
              <a:off x="1839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0" name="Line 47"/>
            <p:cNvSpPr>
              <a:spLocks noChangeAspect="1" noChangeShapeType="1"/>
            </p:cNvSpPr>
            <p:nvPr/>
          </p:nvSpPr>
          <p:spPr bwMode="auto">
            <a:xfrm rot="5400000">
              <a:off x="1878" y="2677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1" name="Line 48"/>
            <p:cNvSpPr>
              <a:spLocks noChangeAspect="1" noChangeShapeType="1"/>
            </p:cNvSpPr>
            <p:nvPr/>
          </p:nvSpPr>
          <p:spPr bwMode="auto">
            <a:xfrm rot="16200000" flipH="1">
              <a:off x="1509" y="3046"/>
              <a:ext cx="62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2" name="Line 49"/>
            <p:cNvSpPr>
              <a:spLocks noChangeAspect="1" noChangeShapeType="1"/>
            </p:cNvSpPr>
            <p:nvPr/>
          </p:nvSpPr>
          <p:spPr bwMode="auto">
            <a:xfrm rot="5400000">
              <a:off x="1865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3" name="Line 50"/>
            <p:cNvSpPr>
              <a:spLocks noChangeAspect="1" noChangeShapeType="1"/>
            </p:cNvSpPr>
            <p:nvPr/>
          </p:nvSpPr>
          <p:spPr bwMode="auto">
            <a:xfrm rot="-5400000">
              <a:off x="2007" y="2572"/>
              <a:ext cx="8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4" name="Line 51"/>
            <p:cNvSpPr>
              <a:spLocks noChangeAspect="1" noChangeShapeType="1"/>
            </p:cNvSpPr>
            <p:nvPr/>
          </p:nvSpPr>
          <p:spPr bwMode="auto">
            <a:xfrm flipV="1">
              <a:off x="1824" y="1632"/>
              <a:ext cx="0" cy="6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5" name="Line 52"/>
            <p:cNvSpPr>
              <a:spLocks noChangeAspect="1" noChangeShapeType="1"/>
            </p:cNvSpPr>
            <p:nvPr/>
          </p:nvSpPr>
          <p:spPr bwMode="auto">
            <a:xfrm flipV="1">
              <a:off x="1824" y="3360"/>
              <a:ext cx="0" cy="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6" name="Line 53"/>
            <p:cNvSpPr>
              <a:spLocks noChangeAspect="1" noChangeShapeType="1"/>
            </p:cNvSpPr>
            <p:nvPr/>
          </p:nvSpPr>
          <p:spPr bwMode="auto">
            <a:xfrm flipV="1">
              <a:off x="2352" y="2784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7" name="Line 54"/>
            <p:cNvSpPr>
              <a:spLocks noChangeAspect="1" noChangeShapeType="1"/>
            </p:cNvSpPr>
            <p:nvPr/>
          </p:nvSpPr>
          <p:spPr bwMode="auto">
            <a:xfrm flipH="1" flipV="1">
              <a:off x="528" y="2784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09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0A28DD-E5A0-4DC6-8AA4-57F2C1876DFF}" type="slidenum">
              <a:rPr lang="en-US" altLang="fa-IR" sz="1300" b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Field Programmable Gate Array (FPGA)</a:t>
            </a:r>
          </a:p>
        </p:txBody>
      </p:sp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9850"/>
            <a:ext cx="533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325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383B1-37FD-45CE-91B4-58195EBC5DF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dirty="0" smtClean="0"/>
              <a:t>Global Routing Architecture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>
              <a:defRPr/>
            </a:pPr>
            <a:r>
              <a:rPr lang="en-US" dirty="0" smtClean="0"/>
              <a:t>Hierarchical Architecture:</a:t>
            </a:r>
          </a:p>
          <a:p>
            <a:pPr marL="855663" lvl="1" indent="-390525" eaLnBrk="1" hangingPunct="1">
              <a:defRPr/>
            </a:pPr>
            <a:r>
              <a:rPr lang="en-US" dirty="0" smtClean="0"/>
              <a:t>Logic blocks </a:t>
            </a:r>
            <a:r>
              <a:rPr lang="en-US" dirty="0" smtClean="0">
                <a:solidFill>
                  <a:srgbClr val="FF0000"/>
                </a:solidFill>
              </a:rPr>
              <a:t>clustered</a:t>
            </a:r>
            <a:r>
              <a:rPr lang="en-US" dirty="0" smtClean="0"/>
              <a:t> in groups hierarchically</a:t>
            </a:r>
          </a:p>
          <a:p>
            <a:pPr marL="876300" lvl="1" indent="-419100" eaLnBrk="1" hangingPunct="1">
              <a:defRPr/>
            </a:pPr>
            <a:r>
              <a:rPr lang="en-US" dirty="0" smtClean="0"/>
              <a:t>Connections between logic blocks </a:t>
            </a:r>
            <a:r>
              <a:rPr lang="en-US" dirty="0" smtClean="0">
                <a:solidFill>
                  <a:srgbClr val="FF0000"/>
                </a:solidFill>
              </a:rPr>
              <a:t>within a group</a:t>
            </a:r>
            <a:r>
              <a:rPr lang="en-US" dirty="0" smtClean="0"/>
              <a:t> by wire segments at the </a:t>
            </a:r>
            <a:r>
              <a:rPr lang="en-US" dirty="0" smtClean="0">
                <a:solidFill>
                  <a:srgbClr val="FF0000"/>
                </a:solidFill>
              </a:rPr>
              <a:t>lowest</a:t>
            </a:r>
            <a:r>
              <a:rPr lang="en-US" dirty="0" smtClean="0"/>
              <a:t> level</a:t>
            </a:r>
          </a:p>
          <a:p>
            <a:pPr marL="876300" lvl="1" indent="-419100" eaLnBrk="1" hangingPunct="1">
              <a:defRPr/>
            </a:pPr>
            <a:r>
              <a:rPr lang="en-US" dirty="0" smtClean="0"/>
              <a:t>Connections between logic blocks in distant groups: </a:t>
            </a:r>
            <a:r>
              <a:rPr lang="en-US" dirty="0" smtClean="0">
                <a:solidFill>
                  <a:srgbClr val="FF0000"/>
                </a:solidFill>
              </a:rPr>
              <a:t>traversal</a:t>
            </a:r>
            <a:r>
              <a:rPr lang="en-US" dirty="0" smtClean="0"/>
              <a:t> of one or more levels</a:t>
            </a:r>
          </a:p>
          <a:p>
            <a:pPr marL="1295400" lvl="2" indent="-381000" eaLnBrk="1" hangingPunct="1">
              <a:buFont typeface="Arial" charset="0"/>
              <a:buChar char="−"/>
              <a:defRPr/>
            </a:pPr>
            <a:r>
              <a:rPr lang="en-US" dirty="0" smtClean="0"/>
              <a:t>Wider routing channels at levels furthest from the logic blocks</a:t>
            </a:r>
          </a:p>
          <a:p>
            <a:pPr marL="1752600" lvl="3" indent="-381000" eaLnBrk="1" hangingPunct="1">
              <a:buFont typeface="Arial" charset="0"/>
              <a:buChar char="−"/>
              <a:defRPr/>
            </a:pPr>
            <a:r>
              <a:rPr lang="en-US" sz="1800" dirty="0" smtClean="0"/>
              <a:t>Like Freeways vs. streets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smtClean="0"/>
              <a:t>معماری اتصالات سلسله‌مراتبی</a:t>
            </a:r>
            <a:endParaRPr lang="en-US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115050" y="1219200"/>
            <a:ext cx="3028950" cy="2424113"/>
          </a:xfrm>
        </p:spPr>
        <p:txBody>
          <a:bodyPr/>
          <a:lstStyle/>
          <a:p>
            <a:pPr lvl="1" algn="r" rtl="1"/>
            <a:r>
              <a:rPr lang="fa-IR" altLang="en-US" sz="2800" smtClean="0">
                <a:cs typeface="B Mitra" panose="00000400000000000000" pitchFamily="2" charset="-78"/>
              </a:rPr>
              <a:t>اتصال یک بلوک به بلوک دیگر:</a:t>
            </a:r>
          </a:p>
          <a:p>
            <a:pPr lvl="2" algn="r" rtl="1"/>
            <a:r>
              <a:rPr lang="fa-IR" altLang="en-US" sz="2800" smtClean="0">
                <a:cs typeface="B Mitra" panose="00000400000000000000" pitchFamily="2" charset="-78"/>
              </a:rPr>
              <a:t>عبور از حداکثر سه سطح سوییچ</a:t>
            </a:r>
          </a:p>
          <a:p>
            <a:pPr lvl="1" algn="r" rtl="1"/>
            <a:r>
              <a:rPr lang="fa-IR" altLang="en-US" sz="2800" smtClean="0">
                <a:cs typeface="B Mitra" panose="00000400000000000000" pitchFamily="2" charset="-78"/>
              </a:rPr>
              <a:t>ابزار جایابی </a:t>
            </a:r>
            <a:r>
              <a:rPr lang="en-US" altLang="en-US" sz="2800" smtClean="0">
                <a:cs typeface="B Mitra" panose="00000400000000000000" pitchFamily="2" charset="-78"/>
              </a:rPr>
              <a:t>LB</a:t>
            </a:r>
            <a:r>
              <a:rPr lang="fa-IR" altLang="en-US" sz="2800" smtClean="0">
                <a:cs typeface="B Mitra" panose="00000400000000000000" pitchFamily="2" charset="-78"/>
              </a:rPr>
              <a:t>های متصل را در یک خوشه قرار می‌دهد</a:t>
            </a:r>
            <a:endParaRPr lang="en-US" altLang="en-US" sz="2800" smtClean="0">
              <a:cs typeface="B Mitra" panose="00000400000000000000" pitchFamily="2" charset="-78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6693D3-2FFD-4AD4-A93B-128F20713E58}" type="slidenum">
              <a:rPr lang="en-US" altLang="en-US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050925"/>
            <a:ext cx="45815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858838" y="141287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LB1.1.1</a:t>
            </a:r>
            <a:endParaRPr lang="en-US" altLang="en-US" sz="1600" b="0">
              <a:solidFill>
                <a:schemeClr val="tx1"/>
              </a:solidFill>
            </a:endParaRP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1822450" y="1412875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LB1.1.2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47713" y="1106488"/>
            <a:ext cx="1635125" cy="833437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5813" y="2363788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90563" y="877888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6395" name="Text Box 2"/>
          <p:cNvSpPr txBox="1">
            <a:spLocks noChangeArrowheads="1"/>
          </p:cNvSpPr>
          <p:nvPr/>
        </p:nvSpPr>
        <p:spPr bwMode="auto">
          <a:xfrm>
            <a:off x="785813" y="887413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LB1.1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396" name="Text Box 32"/>
          <p:cNvSpPr txBox="1">
            <a:spLocks noChangeArrowheads="1"/>
          </p:cNvSpPr>
          <p:nvPr/>
        </p:nvSpPr>
        <p:spPr bwMode="auto">
          <a:xfrm>
            <a:off x="785813" y="215900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LB1.2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397" name="Text Box 2"/>
          <p:cNvSpPr txBox="1">
            <a:spLocks noChangeArrowheads="1"/>
          </p:cNvSpPr>
          <p:nvPr/>
        </p:nvSpPr>
        <p:spPr bwMode="auto">
          <a:xfrm>
            <a:off x="730250" y="620713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LB1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398" name="Text Box 3"/>
          <p:cNvSpPr txBox="1">
            <a:spLocks noChangeArrowheads="1"/>
          </p:cNvSpPr>
          <p:nvPr/>
        </p:nvSpPr>
        <p:spPr bwMode="auto">
          <a:xfrm>
            <a:off x="862013" y="2398713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LB1.2.1</a:t>
            </a:r>
            <a:endParaRPr lang="en-US" altLang="en-US" sz="1600" b="0">
              <a:solidFill>
                <a:schemeClr val="tx1"/>
              </a:solidFill>
            </a:endParaRPr>
          </a:p>
        </p:txBody>
      </p:sp>
      <p:sp>
        <p:nvSpPr>
          <p:cNvPr id="16399" name="Text Box 4"/>
          <p:cNvSpPr txBox="1">
            <a:spLocks noChangeArrowheads="1"/>
          </p:cNvSpPr>
          <p:nvPr/>
        </p:nvSpPr>
        <p:spPr bwMode="auto">
          <a:xfrm>
            <a:off x="1825625" y="2398713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LB1.2.2</a:t>
            </a:r>
          </a:p>
        </p:txBody>
      </p:sp>
      <p:sp>
        <p:nvSpPr>
          <p:cNvPr id="16400" name="Text Box 3"/>
          <p:cNvSpPr txBox="1">
            <a:spLocks noChangeArrowheads="1"/>
          </p:cNvSpPr>
          <p:nvPr/>
        </p:nvSpPr>
        <p:spPr bwMode="auto">
          <a:xfrm>
            <a:off x="3663950" y="14160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LB2.1.1</a:t>
            </a:r>
            <a:endParaRPr lang="en-US" altLang="en-US" sz="1600" b="0">
              <a:solidFill>
                <a:schemeClr val="tx1"/>
              </a:solidFill>
            </a:endParaRPr>
          </a:p>
        </p:txBody>
      </p:sp>
      <p:sp>
        <p:nvSpPr>
          <p:cNvPr id="16401" name="Text Box 4"/>
          <p:cNvSpPr txBox="1">
            <a:spLocks noChangeArrowheads="1"/>
          </p:cNvSpPr>
          <p:nvPr/>
        </p:nvSpPr>
        <p:spPr bwMode="auto">
          <a:xfrm>
            <a:off x="4627563" y="1416050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LB2.1.2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2825" y="1109663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590925" y="2366963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95675" y="881063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6405" name="Text Box 2"/>
          <p:cNvSpPr txBox="1">
            <a:spLocks noChangeArrowheads="1"/>
          </p:cNvSpPr>
          <p:nvPr/>
        </p:nvSpPr>
        <p:spPr bwMode="auto">
          <a:xfrm>
            <a:off x="4667250" y="871538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LB2.1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406" name="Text Box 32"/>
          <p:cNvSpPr txBox="1">
            <a:spLocks noChangeArrowheads="1"/>
          </p:cNvSpPr>
          <p:nvPr/>
        </p:nvSpPr>
        <p:spPr bwMode="auto">
          <a:xfrm>
            <a:off x="4645025" y="212090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LB2.2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407" name="Text Box 2"/>
          <p:cNvSpPr txBox="1">
            <a:spLocks noChangeArrowheads="1"/>
          </p:cNvSpPr>
          <p:nvPr/>
        </p:nvSpPr>
        <p:spPr bwMode="auto">
          <a:xfrm>
            <a:off x="3535363" y="623888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LB2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408" name="Text Box 3"/>
          <p:cNvSpPr txBox="1">
            <a:spLocks noChangeArrowheads="1"/>
          </p:cNvSpPr>
          <p:nvPr/>
        </p:nvSpPr>
        <p:spPr bwMode="auto">
          <a:xfrm>
            <a:off x="3667125" y="240347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LB2.2.1</a:t>
            </a:r>
            <a:endParaRPr lang="en-US" altLang="en-US" sz="1600" b="0">
              <a:solidFill>
                <a:schemeClr val="tx1"/>
              </a:solidFill>
            </a:endParaRPr>
          </a:p>
        </p:txBody>
      </p:sp>
      <p:sp>
        <p:nvSpPr>
          <p:cNvPr id="16409" name="Text Box 4"/>
          <p:cNvSpPr txBox="1">
            <a:spLocks noChangeArrowheads="1"/>
          </p:cNvSpPr>
          <p:nvPr/>
        </p:nvSpPr>
        <p:spPr bwMode="auto">
          <a:xfrm>
            <a:off x="4630738" y="2403475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LB2.2.2</a:t>
            </a:r>
          </a:p>
        </p:txBody>
      </p:sp>
      <p:sp>
        <p:nvSpPr>
          <p:cNvPr id="16410" name="Text Box 3"/>
          <p:cNvSpPr txBox="1">
            <a:spLocks noChangeArrowheads="1"/>
          </p:cNvSpPr>
          <p:nvPr/>
        </p:nvSpPr>
        <p:spPr bwMode="auto">
          <a:xfrm>
            <a:off x="858838" y="447992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LB3.1.1</a:t>
            </a:r>
            <a:endParaRPr lang="en-US" altLang="en-US" sz="1600" b="0">
              <a:solidFill>
                <a:schemeClr val="tx1"/>
              </a:solidFill>
            </a:endParaRPr>
          </a:p>
        </p:txBody>
      </p:sp>
      <p:sp>
        <p:nvSpPr>
          <p:cNvPr id="16411" name="Text Box 4"/>
          <p:cNvSpPr txBox="1">
            <a:spLocks noChangeArrowheads="1"/>
          </p:cNvSpPr>
          <p:nvPr/>
        </p:nvSpPr>
        <p:spPr bwMode="auto">
          <a:xfrm>
            <a:off x="1822450" y="4479925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LB3.1.2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7713" y="4173538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85813" y="5430838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90563" y="3946525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6415" name="Text Box 2"/>
          <p:cNvSpPr txBox="1">
            <a:spLocks noChangeArrowheads="1"/>
          </p:cNvSpPr>
          <p:nvPr/>
        </p:nvSpPr>
        <p:spPr bwMode="auto">
          <a:xfrm>
            <a:off x="785813" y="395605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LB3.1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785813" y="5226050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LB3.2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417" name="Text Box 2"/>
          <p:cNvSpPr txBox="1">
            <a:spLocks noChangeArrowheads="1"/>
          </p:cNvSpPr>
          <p:nvPr/>
        </p:nvSpPr>
        <p:spPr bwMode="auto">
          <a:xfrm>
            <a:off x="730250" y="368935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LB3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418" name="Text Box 3"/>
          <p:cNvSpPr txBox="1">
            <a:spLocks noChangeArrowheads="1"/>
          </p:cNvSpPr>
          <p:nvPr/>
        </p:nvSpPr>
        <p:spPr bwMode="auto">
          <a:xfrm>
            <a:off x="862013" y="54673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LB3.2.1</a:t>
            </a:r>
            <a:endParaRPr lang="en-US" altLang="en-US" sz="1600" b="0">
              <a:solidFill>
                <a:schemeClr val="tx1"/>
              </a:solidFill>
            </a:endParaRPr>
          </a:p>
        </p:txBody>
      </p:sp>
      <p:sp>
        <p:nvSpPr>
          <p:cNvPr id="16419" name="Text Box 4"/>
          <p:cNvSpPr txBox="1">
            <a:spLocks noChangeArrowheads="1"/>
          </p:cNvSpPr>
          <p:nvPr/>
        </p:nvSpPr>
        <p:spPr bwMode="auto">
          <a:xfrm>
            <a:off x="1825625" y="5467350"/>
            <a:ext cx="461963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LB3.2.2</a:t>
            </a:r>
          </a:p>
        </p:txBody>
      </p:sp>
      <p:sp>
        <p:nvSpPr>
          <p:cNvPr id="16420" name="Text Box 3"/>
          <p:cNvSpPr txBox="1">
            <a:spLocks noChangeArrowheads="1"/>
          </p:cNvSpPr>
          <p:nvPr/>
        </p:nvSpPr>
        <p:spPr bwMode="auto">
          <a:xfrm>
            <a:off x="3663950" y="4454525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LB4.1.1</a:t>
            </a:r>
            <a:endParaRPr lang="en-US" altLang="en-US" sz="1600" b="0">
              <a:solidFill>
                <a:schemeClr val="tx1"/>
              </a:solidFill>
            </a:endParaRPr>
          </a:p>
        </p:txBody>
      </p:sp>
      <p:sp>
        <p:nvSpPr>
          <p:cNvPr id="16421" name="Text Box 4"/>
          <p:cNvSpPr txBox="1">
            <a:spLocks noChangeArrowheads="1"/>
          </p:cNvSpPr>
          <p:nvPr/>
        </p:nvSpPr>
        <p:spPr bwMode="auto">
          <a:xfrm>
            <a:off x="4627563" y="4454525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LB4.1.2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52825" y="4148138"/>
            <a:ext cx="1635125" cy="83502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590925" y="5407025"/>
            <a:ext cx="1631950" cy="82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495675" y="3921125"/>
            <a:ext cx="1787525" cy="241300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dirty="0"/>
          </a:p>
        </p:txBody>
      </p:sp>
      <p:sp>
        <p:nvSpPr>
          <p:cNvPr id="16425" name="Text Box 2"/>
          <p:cNvSpPr txBox="1">
            <a:spLocks noChangeArrowheads="1"/>
          </p:cNvSpPr>
          <p:nvPr/>
        </p:nvSpPr>
        <p:spPr bwMode="auto">
          <a:xfrm>
            <a:off x="4597400" y="3924300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LB4.1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426" name="Text Box 32"/>
          <p:cNvSpPr txBox="1">
            <a:spLocks noChangeArrowheads="1"/>
          </p:cNvSpPr>
          <p:nvPr/>
        </p:nvSpPr>
        <p:spPr bwMode="auto">
          <a:xfrm>
            <a:off x="4559300" y="5157788"/>
            <a:ext cx="5984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LB4.2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6427" name="Text Box 3"/>
          <p:cNvSpPr txBox="1">
            <a:spLocks noChangeArrowheads="1"/>
          </p:cNvSpPr>
          <p:nvPr/>
        </p:nvSpPr>
        <p:spPr bwMode="auto">
          <a:xfrm>
            <a:off x="3667125" y="5441950"/>
            <a:ext cx="469900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LB4.2.1</a:t>
            </a:r>
            <a:endParaRPr lang="en-US" altLang="en-US" sz="1600" b="0">
              <a:solidFill>
                <a:schemeClr val="tx1"/>
              </a:solidFill>
            </a:endParaRPr>
          </a:p>
        </p:txBody>
      </p:sp>
      <p:sp>
        <p:nvSpPr>
          <p:cNvPr id="16428" name="Text Box 4"/>
          <p:cNvSpPr txBox="1">
            <a:spLocks noChangeArrowheads="1"/>
          </p:cNvSpPr>
          <p:nvPr/>
        </p:nvSpPr>
        <p:spPr bwMode="auto">
          <a:xfrm>
            <a:off x="4630738" y="5441950"/>
            <a:ext cx="461962" cy="454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700" b="0">
                <a:solidFill>
                  <a:schemeClr val="tx1"/>
                </a:solidFill>
                <a:latin typeface="Calibri" panose="020F0502020204030204" pitchFamily="34" charset="0"/>
              </a:rPr>
              <a:t>LB4.2.2</a:t>
            </a:r>
          </a:p>
        </p:txBody>
      </p:sp>
      <p:sp>
        <p:nvSpPr>
          <p:cNvPr id="16429" name="Text Box 2"/>
          <p:cNvSpPr txBox="1">
            <a:spLocks noChangeArrowheads="1"/>
          </p:cNvSpPr>
          <p:nvPr/>
        </p:nvSpPr>
        <p:spPr bwMode="auto">
          <a:xfrm>
            <a:off x="3535363" y="3679825"/>
            <a:ext cx="5984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 b="0">
                <a:solidFill>
                  <a:schemeClr val="tx1"/>
                </a:solidFill>
                <a:latin typeface="Calibri" panose="020F0502020204030204" pitchFamily="34" charset="0"/>
              </a:rPr>
              <a:t>LB4</a:t>
            </a:r>
            <a:endParaRPr lang="en-US" altLang="en-US" sz="18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0" grpId="0" animBg="1"/>
      <p:bldP spid="21" grpId="0" animBg="1"/>
      <p:bldP spid="22" grpId="0" animBg="1"/>
      <p:bldP spid="30" grpId="0" animBg="1"/>
      <p:bldP spid="31" grpId="0" animBg="1"/>
      <p:bldP spid="32" grpId="0" animBg="1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fa-IR" altLang="en-US" dirty="0" smtClean="0"/>
              <a:t>معماری اتصالات سلسله‌مراتبی</a:t>
            </a:r>
            <a:endParaRPr lang="en-US" altLang="en-US" dirty="0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EB3866-F393-4C74-9972-7362749125F3}" type="slidenum">
              <a:rPr lang="en-US" altLang="en-US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>
              <a:solidFill>
                <a:schemeClr val="tx1"/>
              </a:solidFill>
            </a:endParaRPr>
          </a:p>
        </p:txBody>
      </p:sp>
      <p:grpSp>
        <p:nvGrpSpPr>
          <p:cNvPr id="18436" name="Group 1"/>
          <p:cNvGrpSpPr>
            <a:grpSpLocks/>
          </p:cNvGrpSpPr>
          <p:nvPr/>
        </p:nvGrpSpPr>
        <p:grpSpPr bwMode="auto">
          <a:xfrm>
            <a:off x="684213" y="620713"/>
            <a:ext cx="3816350" cy="3816350"/>
            <a:chOff x="683568" y="620688"/>
            <a:chExt cx="4599360" cy="5738549"/>
          </a:xfrm>
        </p:grpSpPr>
        <p:pic>
          <p:nvPicPr>
            <p:cNvPr id="184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1051608"/>
              <a:ext cx="4581525" cy="525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Text Box 3"/>
            <p:cNvSpPr txBox="1">
              <a:spLocks noChangeArrowheads="1"/>
            </p:cNvSpPr>
            <p:nvPr/>
          </p:nvSpPr>
          <p:spPr bwMode="auto">
            <a:xfrm>
              <a:off x="859005" y="1412226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LB1.1.1</a:t>
              </a:r>
              <a:endParaRPr lang="en-US" altLang="en-US" sz="1100" b="0">
                <a:solidFill>
                  <a:schemeClr val="tx1"/>
                </a:solidFill>
              </a:endParaRPr>
            </a:p>
          </p:txBody>
        </p:sp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1822123" y="1412226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LB1.1.2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617" y="1105265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84968" y="2363259"/>
              <a:ext cx="1631970" cy="828317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1221" y="878493"/>
              <a:ext cx="1786939" cy="2413341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18444" name="Text Box 2"/>
            <p:cNvSpPr txBox="1">
              <a:spLocks noChangeArrowheads="1"/>
            </p:cNvSpPr>
            <p:nvPr/>
          </p:nvSpPr>
          <p:spPr bwMode="auto">
            <a:xfrm>
              <a:off x="785326" y="887693"/>
              <a:ext cx="598487" cy="250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LB1.1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45" name="Text Box 32"/>
            <p:cNvSpPr txBox="1">
              <a:spLocks noChangeArrowheads="1"/>
            </p:cNvSpPr>
            <p:nvPr/>
          </p:nvSpPr>
          <p:spPr bwMode="auto">
            <a:xfrm>
              <a:off x="785326" y="215841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LB1.2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46" name="Text Box 2"/>
            <p:cNvSpPr txBox="1">
              <a:spLocks noChangeArrowheads="1"/>
            </p:cNvSpPr>
            <p:nvPr/>
          </p:nvSpPr>
          <p:spPr bwMode="auto">
            <a:xfrm>
              <a:off x="730511" y="620688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LB1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47" name="Text Box 3"/>
            <p:cNvSpPr txBox="1">
              <a:spLocks noChangeArrowheads="1"/>
            </p:cNvSpPr>
            <p:nvPr/>
          </p:nvSpPr>
          <p:spPr bwMode="auto">
            <a:xfrm>
              <a:off x="862551" y="2399292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LB1.2.1</a:t>
              </a:r>
              <a:endParaRPr lang="en-US" altLang="en-US" sz="1100" b="0">
                <a:solidFill>
                  <a:schemeClr val="tx1"/>
                </a:solidFill>
              </a:endParaRPr>
            </a:p>
          </p:txBody>
        </p:sp>
        <p:sp>
          <p:nvSpPr>
            <p:cNvPr id="18448" name="Text Box 4"/>
            <p:cNvSpPr txBox="1">
              <a:spLocks noChangeArrowheads="1"/>
            </p:cNvSpPr>
            <p:nvPr/>
          </p:nvSpPr>
          <p:spPr bwMode="auto">
            <a:xfrm>
              <a:off x="1825669" y="2399292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LB1.2.2</a:t>
              </a:r>
            </a:p>
          </p:txBody>
        </p:sp>
        <p:sp>
          <p:nvSpPr>
            <p:cNvPr id="18449" name="Text Box 3"/>
            <p:cNvSpPr txBox="1">
              <a:spLocks noChangeArrowheads="1"/>
            </p:cNvSpPr>
            <p:nvPr/>
          </p:nvSpPr>
          <p:spPr bwMode="auto">
            <a:xfrm>
              <a:off x="3664233" y="1415773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LB2.1.1</a:t>
              </a:r>
              <a:endParaRPr lang="en-US" altLang="en-US" sz="1100" b="0">
                <a:solidFill>
                  <a:schemeClr val="tx1"/>
                </a:solidFill>
              </a:endParaRPr>
            </a:p>
          </p:txBody>
        </p:sp>
        <p:sp>
          <p:nvSpPr>
            <p:cNvPr id="18450" name="Text Box 4"/>
            <p:cNvSpPr txBox="1">
              <a:spLocks noChangeArrowheads="1"/>
            </p:cNvSpPr>
            <p:nvPr/>
          </p:nvSpPr>
          <p:spPr bwMode="auto">
            <a:xfrm>
              <a:off x="4627351" y="1415773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LB2.1.2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53385" y="1110039"/>
              <a:ext cx="1635795" cy="833093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89735" y="2365645"/>
              <a:ext cx="1631970" cy="830705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495989" y="880879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18454" name="Text Box 2"/>
            <p:cNvSpPr txBox="1">
              <a:spLocks noChangeArrowheads="1"/>
            </p:cNvSpPr>
            <p:nvPr/>
          </p:nvSpPr>
          <p:spPr bwMode="auto">
            <a:xfrm>
              <a:off x="4666605" y="871513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LB2.1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55" name="Text Box 32"/>
            <p:cNvSpPr txBox="1">
              <a:spLocks noChangeArrowheads="1"/>
            </p:cNvSpPr>
            <p:nvPr/>
          </p:nvSpPr>
          <p:spPr bwMode="auto">
            <a:xfrm>
              <a:off x="4645187" y="2121245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LB2.2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56" name="Text Box 2"/>
            <p:cNvSpPr txBox="1">
              <a:spLocks noChangeArrowheads="1"/>
            </p:cNvSpPr>
            <p:nvPr/>
          </p:nvSpPr>
          <p:spPr bwMode="auto">
            <a:xfrm>
              <a:off x="3535739" y="624235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LB2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57" name="Text Box 3"/>
            <p:cNvSpPr txBox="1">
              <a:spLocks noChangeArrowheads="1"/>
            </p:cNvSpPr>
            <p:nvPr/>
          </p:nvSpPr>
          <p:spPr bwMode="auto">
            <a:xfrm>
              <a:off x="3667779" y="2402839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LB2.2.1</a:t>
              </a:r>
              <a:endParaRPr lang="en-US" altLang="en-US" sz="1100" b="0">
                <a:solidFill>
                  <a:schemeClr val="tx1"/>
                </a:solidFill>
              </a:endParaRPr>
            </a:p>
          </p:txBody>
        </p:sp>
        <p:sp>
          <p:nvSpPr>
            <p:cNvPr id="18458" name="Text Box 4"/>
            <p:cNvSpPr txBox="1">
              <a:spLocks noChangeArrowheads="1"/>
            </p:cNvSpPr>
            <p:nvPr/>
          </p:nvSpPr>
          <p:spPr bwMode="auto">
            <a:xfrm>
              <a:off x="4630897" y="2402839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LB2.2.2</a:t>
              </a:r>
            </a:p>
          </p:txBody>
        </p:sp>
        <p:sp>
          <p:nvSpPr>
            <p:cNvPr id="18459" name="Text Box 3"/>
            <p:cNvSpPr txBox="1">
              <a:spLocks noChangeArrowheads="1"/>
            </p:cNvSpPr>
            <p:nvPr/>
          </p:nvSpPr>
          <p:spPr bwMode="auto">
            <a:xfrm>
              <a:off x="859005" y="4480210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LB3.1.1</a:t>
              </a:r>
              <a:endParaRPr lang="en-US" altLang="en-US" sz="1100" b="0">
                <a:solidFill>
                  <a:schemeClr val="tx1"/>
                </a:solidFill>
              </a:endParaRPr>
            </a:p>
          </p:txBody>
        </p:sp>
        <p:sp>
          <p:nvSpPr>
            <p:cNvPr id="18460" name="Text Box 4"/>
            <p:cNvSpPr txBox="1">
              <a:spLocks noChangeArrowheads="1"/>
            </p:cNvSpPr>
            <p:nvPr/>
          </p:nvSpPr>
          <p:spPr bwMode="auto">
            <a:xfrm>
              <a:off x="1822123" y="4480210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LB3.1.2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48617" y="4172668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84968" y="5430661"/>
              <a:ext cx="1631970" cy="830705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91221" y="3945895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18464" name="Text Box 2"/>
            <p:cNvSpPr txBox="1">
              <a:spLocks noChangeArrowheads="1"/>
            </p:cNvSpPr>
            <p:nvPr/>
          </p:nvSpPr>
          <p:spPr bwMode="auto">
            <a:xfrm>
              <a:off x="785326" y="3955677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LB3.1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65" name="Text Box 32"/>
            <p:cNvSpPr txBox="1">
              <a:spLocks noChangeArrowheads="1"/>
            </p:cNvSpPr>
            <p:nvPr/>
          </p:nvSpPr>
          <p:spPr bwMode="auto">
            <a:xfrm>
              <a:off x="785326" y="5226396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LB3.2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66" name="Text Box 2"/>
            <p:cNvSpPr txBox="1">
              <a:spLocks noChangeArrowheads="1"/>
            </p:cNvSpPr>
            <p:nvPr/>
          </p:nvSpPr>
          <p:spPr bwMode="auto">
            <a:xfrm>
              <a:off x="730511" y="368867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LB3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67" name="Text Box 3"/>
            <p:cNvSpPr txBox="1">
              <a:spLocks noChangeArrowheads="1"/>
            </p:cNvSpPr>
            <p:nvPr/>
          </p:nvSpPr>
          <p:spPr bwMode="auto">
            <a:xfrm>
              <a:off x="862551" y="5467276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LB3.2.1</a:t>
              </a:r>
              <a:endParaRPr lang="en-US" altLang="en-US" sz="1100" b="0">
                <a:solidFill>
                  <a:schemeClr val="tx1"/>
                </a:solidFill>
              </a:endParaRPr>
            </a:p>
          </p:txBody>
        </p:sp>
        <p:sp>
          <p:nvSpPr>
            <p:cNvPr id="18468" name="Text Box 4"/>
            <p:cNvSpPr txBox="1">
              <a:spLocks noChangeArrowheads="1"/>
            </p:cNvSpPr>
            <p:nvPr/>
          </p:nvSpPr>
          <p:spPr bwMode="auto">
            <a:xfrm>
              <a:off x="1825669" y="5467276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LB3.2.2</a:t>
              </a:r>
            </a:p>
          </p:txBody>
        </p:sp>
        <p:sp>
          <p:nvSpPr>
            <p:cNvPr id="18469" name="Text Box 3"/>
            <p:cNvSpPr txBox="1">
              <a:spLocks noChangeArrowheads="1"/>
            </p:cNvSpPr>
            <p:nvPr/>
          </p:nvSpPr>
          <p:spPr bwMode="auto">
            <a:xfrm>
              <a:off x="3664233" y="4455295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LB4.1.1</a:t>
              </a:r>
              <a:endParaRPr lang="en-US" altLang="en-US" sz="1100" b="0">
                <a:solidFill>
                  <a:schemeClr val="tx1"/>
                </a:solidFill>
              </a:endParaRPr>
            </a:p>
          </p:txBody>
        </p:sp>
        <p:sp>
          <p:nvSpPr>
            <p:cNvPr id="18470" name="Text Box 4"/>
            <p:cNvSpPr txBox="1">
              <a:spLocks noChangeArrowheads="1"/>
            </p:cNvSpPr>
            <p:nvPr/>
          </p:nvSpPr>
          <p:spPr bwMode="auto">
            <a:xfrm>
              <a:off x="4627351" y="4455295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LB4.1.2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53385" y="4148798"/>
              <a:ext cx="1635795" cy="83547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9735" y="5406790"/>
              <a:ext cx="1631970" cy="828319"/>
            </a:xfrm>
            <a:prstGeom prst="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95989" y="3922024"/>
              <a:ext cx="1786939" cy="2413342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 sz="1600" dirty="0"/>
            </a:p>
          </p:txBody>
        </p:sp>
        <p:sp>
          <p:nvSpPr>
            <p:cNvPr id="18474" name="Text Box 2"/>
            <p:cNvSpPr txBox="1">
              <a:spLocks noChangeArrowheads="1"/>
            </p:cNvSpPr>
            <p:nvPr/>
          </p:nvSpPr>
          <p:spPr bwMode="auto">
            <a:xfrm>
              <a:off x="4596905" y="3923612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LB4.1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75" name="Text Box 32"/>
            <p:cNvSpPr txBox="1">
              <a:spLocks noChangeArrowheads="1"/>
            </p:cNvSpPr>
            <p:nvPr/>
          </p:nvSpPr>
          <p:spPr bwMode="auto">
            <a:xfrm>
              <a:off x="4558929" y="5157977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LB4.2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  <p:sp>
          <p:nvSpPr>
            <p:cNvPr id="18476" name="Text Box 3"/>
            <p:cNvSpPr txBox="1">
              <a:spLocks noChangeArrowheads="1"/>
            </p:cNvSpPr>
            <p:nvPr/>
          </p:nvSpPr>
          <p:spPr bwMode="auto">
            <a:xfrm>
              <a:off x="3667779" y="5442361"/>
              <a:ext cx="469994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LB4.2.1</a:t>
              </a:r>
              <a:endParaRPr lang="en-US" altLang="en-US" sz="1100" b="0">
                <a:solidFill>
                  <a:schemeClr val="tx1"/>
                </a:solidFill>
              </a:endParaRPr>
            </a:p>
          </p:txBody>
        </p:sp>
        <p:sp>
          <p:nvSpPr>
            <p:cNvPr id="18477" name="Text Box 4"/>
            <p:cNvSpPr txBox="1">
              <a:spLocks noChangeArrowheads="1"/>
            </p:cNvSpPr>
            <p:nvPr/>
          </p:nvSpPr>
          <p:spPr bwMode="auto">
            <a:xfrm>
              <a:off x="4630897" y="5442361"/>
              <a:ext cx="461645" cy="4540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400" b="0">
                  <a:solidFill>
                    <a:schemeClr val="tx1"/>
                  </a:solidFill>
                  <a:latin typeface="Calibri" panose="020F0502020204030204" pitchFamily="34" charset="0"/>
                </a:rPr>
                <a:t>LB4.2.2</a:t>
              </a:r>
            </a:p>
          </p:txBody>
        </p:sp>
        <p:sp>
          <p:nvSpPr>
            <p:cNvPr id="18478" name="Text Box 2"/>
            <p:cNvSpPr txBox="1">
              <a:spLocks noChangeArrowheads="1"/>
            </p:cNvSpPr>
            <p:nvPr/>
          </p:nvSpPr>
          <p:spPr bwMode="auto">
            <a:xfrm>
              <a:off x="3535739" y="3680508"/>
              <a:ext cx="598488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 b="0">
                  <a:solidFill>
                    <a:schemeClr val="tx1"/>
                  </a:solidFill>
                  <a:latin typeface="Calibri" panose="020F0502020204030204" pitchFamily="34" charset="0"/>
                </a:rPr>
                <a:t>LB4</a:t>
              </a:r>
              <a:endParaRPr lang="en-US" altLang="en-US" sz="1200" b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8" name="Content Placeholder 47"/>
          <p:cNvGraphicFramePr>
            <a:graphicFrameLocks noGrp="1"/>
          </p:cNvGraphicFramePr>
          <p:nvPr>
            <p:ph idx="1"/>
          </p:nvPr>
        </p:nvGraphicFramePr>
        <p:xfrm>
          <a:off x="323528" y="3861048"/>
          <a:ext cx="8474397" cy="2734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B68391-4A26-42DF-8AF7-6D10827173E8}" type="slidenum">
              <a:rPr lang="en-US" altLang="fa-IR" sz="1300" b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Hierarchical Routing Architecture</a:t>
            </a:r>
          </a:p>
        </p:txBody>
      </p:sp>
      <p:sp>
        <p:nvSpPr>
          <p:cNvPr id="157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dirty="0" smtClean="0"/>
              <a:t>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dirty="0" smtClean="0"/>
              <a:t>More predictable inter-logic block delay following design placement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dirty="0" smtClean="0"/>
              <a:t>If interconnect delay is not significant, maximum delay is almost equal for all connections.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dirty="0" smtClean="0"/>
              <a:t>Superior performance for some logic designs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000" dirty="0" smtClean="0"/>
              <a:t>Disadvantages: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dirty="0" smtClean="0"/>
              <a:t>Each level of the hierarchy: a hard boundary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dirty="0" smtClean="0"/>
              <a:t>Once traversed </a:t>
            </a:r>
            <a:r>
              <a:rPr lang="en-US" altLang="fa-IR" sz="1800" dirty="0" smtClean="0">
                <a:sym typeface="Wingdings" panose="05000000000000000000" pitchFamily="2" charset="2"/>
              </a:rPr>
              <a:t> </a:t>
            </a:r>
            <a:r>
              <a:rPr lang="en-US" altLang="fa-IR" sz="1800" dirty="0" smtClean="0"/>
              <a:t>significant delay penalty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dirty="0" smtClean="0"/>
              <a:t>Physically close logic blocks but apart with respect to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dirty="0" smtClean="0"/>
              <a:t>In newer technologies, significant wire delay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dirty="0" smtClean="0">
                <a:sym typeface="Wingdings" panose="05000000000000000000" pitchFamily="2" charset="2"/>
              </a:rPr>
              <a:t> Many r</a:t>
            </a:r>
            <a:r>
              <a:rPr lang="en-US" altLang="fa-IR" sz="1800" dirty="0" smtClean="0"/>
              <a:t>ecent commercial FPGAs: Two or three levels of hierarchy</a:t>
            </a:r>
          </a:p>
          <a:p>
            <a:pPr lvl="2"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fa-IR" sz="2000" dirty="0" smtClean="0"/>
          </a:p>
        </p:txBody>
      </p:sp>
    </p:spTree>
    <p:extLst>
      <p:ext uri="{BB962C8B-B14F-4D97-AF65-F5344CB8AC3E}">
        <p14:creationId xmlns:p14="http://schemas.microsoft.com/office/powerpoint/2010/main" val="6479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7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7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7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7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71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71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E65C8-DCFD-49B1-A02F-11D41E82BF68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Island-Style Architectures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62664" cy="4648200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Commercial FPGAs: Island-style with 2-level hierarchy (most new devices):</a:t>
            </a:r>
          </a:p>
          <a:p>
            <a:pPr lvl="1" eaLnBrk="1" hangingPunct="1"/>
            <a:r>
              <a:rPr lang="en-US" altLang="fa-IR" dirty="0" smtClean="0"/>
              <a:t>Lattice </a:t>
            </a:r>
            <a:r>
              <a:rPr lang="en-US" altLang="fa-IR" dirty="0" err="1" smtClean="0"/>
              <a:t>LatticeXP</a:t>
            </a:r>
            <a:r>
              <a:rPr lang="en-US" altLang="fa-IR" dirty="0" smtClean="0"/>
              <a:t> </a:t>
            </a:r>
          </a:p>
          <a:p>
            <a:pPr lvl="1" eaLnBrk="1" hangingPunct="1"/>
            <a:r>
              <a:rPr lang="en-US" altLang="fa-IR" dirty="0" smtClean="0"/>
              <a:t>Xilinx Spartan &amp; Virtex family</a:t>
            </a:r>
          </a:p>
          <a:p>
            <a:pPr lvl="1" eaLnBrk="1" hangingPunct="1"/>
            <a:r>
              <a:rPr lang="en-US" altLang="fa-IR" dirty="0" smtClean="0"/>
              <a:t>Intel </a:t>
            </a:r>
            <a:r>
              <a:rPr lang="en-US" altLang="fa-IR" dirty="0" err="1" smtClean="0"/>
              <a:t>Stratix</a:t>
            </a:r>
            <a:r>
              <a:rPr lang="en-US" altLang="fa-IR" dirty="0" smtClean="0"/>
              <a:t> &amp; Cyclone family</a:t>
            </a:r>
          </a:p>
          <a:p>
            <a:pPr eaLnBrk="1" hangingPunct="1"/>
            <a:endParaRPr lang="en-US" altLang="fa-IR" dirty="0" smtClean="0"/>
          </a:p>
          <a:p>
            <a:pPr lvl="1" eaLnBrk="1" hangingPunct="1"/>
            <a:endParaRPr lang="en-US" altLang="fa-IR" dirty="0" smtClean="0"/>
          </a:p>
          <a:p>
            <a:pPr lvl="1" eaLnBrk="1" hangingPunct="1"/>
            <a:endParaRPr lang="en-US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10542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F11443-36B6-4217-876A-C6BFBB20C04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dirty="0" smtClean="0"/>
              <a:t>Intel Cyclone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20485" name="Picture 4" descr="f10kb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75438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143125" y="2786063"/>
            <a:ext cx="785813" cy="928687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9175" eaLnBrk="1" hangingPunct="1">
              <a:defRPr/>
            </a:pPr>
            <a:endParaRPr lang="en-US" sz="1200" b="1" dirty="0">
              <a:solidFill>
                <a:schemeClr val="bg1"/>
              </a:solidFill>
              <a:latin typeface="+mn-lt"/>
              <a:cs typeface="Arial" charset="0"/>
            </a:endParaRPr>
          </a:p>
          <a:p>
            <a:pPr algn="ctr" defTabSz="1019175" eaLnBrk="1" hangingPunct="1"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charset="0"/>
              </a:rPr>
              <a:t>M9K</a:t>
            </a:r>
          </a:p>
          <a:p>
            <a:pPr algn="ctr" defTabSz="1019175" eaLnBrk="1" hangingPunct="1"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charset="0"/>
              </a:rPr>
              <a:t>Memory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143125" y="4143375"/>
            <a:ext cx="785813" cy="928688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1019175" eaLnBrk="1" hangingPunct="1">
              <a:defRPr/>
            </a:pPr>
            <a:endParaRPr lang="en-US" sz="1200" b="1" dirty="0">
              <a:solidFill>
                <a:schemeClr val="bg1"/>
              </a:solidFill>
              <a:latin typeface="+mn-lt"/>
              <a:cs typeface="Arial" charset="0"/>
            </a:endParaRPr>
          </a:p>
          <a:p>
            <a:pPr algn="ctr" defTabSz="1019175" eaLnBrk="1" hangingPunct="1"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charset="0"/>
              </a:rPr>
              <a:t>M9K</a:t>
            </a:r>
          </a:p>
          <a:p>
            <a:pPr algn="ctr" defTabSz="1019175" eaLnBrk="1" hangingPunct="1">
              <a:defRPr/>
            </a:pPr>
            <a:r>
              <a:rPr lang="en-US" sz="1200" b="1" dirty="0">
                <a:solidFill>
                  <a:schemeClr val="bg1"/>
                </a:solidFill>
                <a:latin typeface="+mn-lt"/>
                <a:cs typeface="Arial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8898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99E968-2FF1-4689-8194-D59B22A5075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dirty="0" smtClean="0"/>
              <a:t>Intel Cyclone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052513"/>
            <a:ext cx="5838825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86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Spartan CLB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899B80-BBC6-4923-BFC8-1F9F33FB645D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331640" y="847725"/>
          <a:ext cx="6636128" cy="5408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40" name="Visio" r:id="rId3" imgW="10601477" imgH="8639255" progId="Visio.Drawing.11">
                  <p:embed/>
                </p:oleObj>
              </mc:Choice>
              <mc:Fallback>
                <p:oleObj name="Visio" r:id="rId3" imgW="10601477" imgH="863925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847725"/>
                        <a:ext cx="6636128" cy="5408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7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106114-DA66-4B36-8072-792984E47020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fa-IR" smtClean="0"/>
              <a:t>Connection Blocks and Switch Blocks</a:t>
            </a:r>
          </a:p>
        </p:txBody>
      </p:sp>
      <p:grpSp>
        <p:nvGrpSpPr>
          <p:cNvPr id="6148" name="Group 3"/>
          <p:cNvGrpSpPr>
            <a:grpSpLocks/>
          </p:cNvGrpSpPr>
          <p:nvPr/>
        </p:nvGrpSpPr>
        <p:grpSpPr bwMode="auto">
          <a:xfrm>
            <a:off x="1398588" y="1295400"/>
            <a:ext cx="3048000" cy="5486400"/>
            <a:chOff x="288" y="864"/>
            <a:chExt cx="1920" cy="3456"/>
          </a:xfrm>
        </p:grpSpPr>
        <p:grpSp>
          <p:nvGrpSpPr>
            <p:cNvPr id="6200" name="Group 4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6223" name="Group 5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6242" name="Rectangle 6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LB</a:t>
                  </a:r>
                </a:p>
              </p:txBody>
            </p:sp>
          </p:grpSp>
          <p:grpSp>
            <p:nvGrpSpPr>
              <p:cNvPr id="6224" name="Group 8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6240" name="Rectangle 9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4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Connection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grpSp>
            <p:nvGrpSpPr>
              <p:cNvPr id="6225" name="Group 11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6238" name="Rectangle 12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3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Switch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sp>
            <p:nvSpPr>
              <p:cNvPr id="6226" name="Line 14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27" name="Line 15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28" name="Line 16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29" name="Line 17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30" name="Line 18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31" name="Line 19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32" name="Line 20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33" name="Line 21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34" name="Line 22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35" name="Line 23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36" name="Line 24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37" name="Line 25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6201" name="Group 26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6202" name="Group 27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6221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2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LB</a:t>
                  </a:r>
                </a:p>
              </p:txBody>
            </p:sp>
          </p:grpSp>
          <p:grpSp>
            <p:nvGrpSpPr>
              <p:cNvPr id="6203" name="Group 30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6219" name="Rectangle 31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2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Connection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grpSp>
            <p:nvGrpSpPr>
              <p:cNvPr id="6204" name="Group 33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6217" name="Rectangle 34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18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Switch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sp>
            <p:nvSpPr>
              <p:cNvPr id="6205" name="Line 36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06" name="Line 37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07" name="Line 38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08" name="Line 39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09" name="Line 40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10" name="Line 41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11" name="Line 42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12" name="Line 43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13" name="Line 44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14" name="Line 45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15" name="Line 46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216" name="Line 47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p:grpSp>
        <p:nvGrpSpPr>
          <p:cNvPr id="6149" name="Group 48"/>
          <p:cNvGrpSpPr>
            <a:grpSpLocks/>
          </p:cNvGrpSpPr>
          <p:nvPr/>
        </p:nvGrpSpPr>
        <p:grpSpPr bwMode="auto">
          <a:xfrm>
            <a:off x="4979988" y="1295400"/>
            <a:ext cx="3048000" cy="5486400"/>
            <a:chOff x="288" y="864"/>
            <a:chExt cx="1920" cy="3456"/>
          </a:xfrm>
        </p:grpSpPr>
        <p:grpSp>
          <p:nvGrpSpPr>
            <p:cNvPr id="6156" name="Group 49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6179" name="Group 50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6198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9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LB</a:t>
                  </a:r>
                </a:p>
              </p:txBody>
            </p:sp>
          </p:grpSp>
          <p:grpSp>
            <p:nvGrpSpPr>
              <p:cNvPr id="6180" name="Group 53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6196" name="Rectangle 54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97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Connection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grpSp>
            <p:nvGrpSpPr>
              <p:cNvPr id="6181" name="Group 56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6194" name="Rectangle 57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9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Switch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sp>
            <p:nvSpPr>
              <p:cNvPr id="6182" name="Line 59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83" name="Line 60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84" name="Line 61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85" name="Line 62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86" name="Line 63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87" name="Line 6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88" name="Line 65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89" name="Line 66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90" name="Line 67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91" name="Line 68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92" name="Line 69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93" name="Line 70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6157" name="Group 71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6158" name="Group 72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6177" name="Rectangle 73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7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LB</a:t>
                  </a:r>
                </a:p>
              </p:txBody>
            </p:sp>
          </p:grpSp>
          <p:grpSp>
            <p:nvGrpSpPr>
              <p:cNvPr id="6159" name="Group 75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6175" name="Rectangle 76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7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Connection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grpSp>
            <p:nvGrpSpPr>
              <p:cNvPr id="6160" name="Group 78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6173" name="Rectangle 79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7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Switch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sp>
            <p:nvSpPr>
              <p:cNvPr id="6161" name="Line 81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62" name="Line 82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63" name="Line 83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64" name="Line 84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65" name="Line 85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66" name="Line 86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67" name="Line 87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68" name="Line 88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69" name="Line 89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0" name="Line 90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1" name="Line 91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6172" name="Line 92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p:sp>
        <p:nvSpPr>
          <p:cNvPr id="6150" name="Line 93"/>
          <p:cNvSpPr>
            <a:spLocks noChangeShapeType="1"/>
          </p:cNvSpPr>
          <p:nvPr/>
        </p:nvSpPr>
        <p:spPr bwMode="auto">
          <a:xfrm>
            <a:off x="4217988" y="3124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151" name="Line 94"/>
          <p:cNvSpPr>
            <a:spLocks noChangeShapeType="1"/>
          </p:cNvSpPr>
          <p:nvPr/>
        </p:nvSpPr>
        <p:spPr bwMode="auto">
          <a:xfrm>
            <a:off x="4217988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152" name="Line 95"/>
          <p:cNvSpPr>
            <a:spLocks noChangeShapeType="1"/>
          </p:cNvSpPr>
          <p:nvPr/>
        </p:nvSpPr>
        <p:spPr bwMode="auto">
          <a:xfrm>
            <a:off x="4217988" y="3657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153" name="Line 96"/>
          <p:cNvSpPr>
            <a:spLocks noChangeShapeType="1"/>
          </p:cNvSpPr>
          <p:nvPr/>
        </p:nvSpPr>
        <p:spPr bwMode="auto">
          <a:xfrm>
            <a:off x="4217988" y="5791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154" name="Line 97"/>
          <p:cNvSpPr>
            <a:spLocks noChangeShapeType="1"/>
          </p:cNvSpPr>
          <p:nvPr/>
        </p:nvSpPr>
        <p:spPr bwMode="auto">
          <a:xfrm>
            <a:off x="4217988" y="5867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155" name="Line 98"/>
          <p:cNvSpPr>
            <a:spLocks noChangeShapeType="1"/>
          </p:cNvSpPr>
          <p:nvPr/>
        </p:nvSpPr>
        <p:spPr bwMode="auto">
          <a:xfrm>
            <a:off x="4217988" y="6324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معماری اتصالات</a:t>
            </a:r>
            <a:endParaRPr lang="en-US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5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defRPr>
            </a:lvl9pPr>
          </a:lstStyle>
          <a:p>
            <a:pPr eaLnBrk="1" hangingPunct="1"/>
            <a:fld id="{FCEB95BB-382C-4B73-BCDE-9B11D78C09E7}" type="slidenum">
              <a:rPr lang="en-US" altLang="en-US" sz="1400" b="0"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en-US" sz="1400" b="0">
              <a:cs typeface="Times New Roman" panose="02020603050405020304" pitchFamily="18" charset="0"/>
            </a:endParaRPr>
          </a:p>
        </p:txBody>
      </p:sp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524000"/>
            <a:ext cx="6648450" cy="50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9E3821-879A-455B-AF23-7BE1B351256F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Connection Block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19200"/>
            <a:ext cx="2733675" cy="4648200"/>
          </a:xfrm>
        </p:spPr>
        <p:txBody>
          <a:bodyPr/>
          <a:lstStyle/>
          <a:p>
            <a:pPr eaLnBrk="1" hangingPunct="1"/>
            <a:r>
              <a:rPr lang="en-US" altLang="fa-IR" i="1" dirty="0" err="1" smtClean="0"/>
              <a:t>F</a:t>
            </a:r>
            <a:r>
              <a:rPr lang="en-US" altLang="fa-IR" i="1" baseline="-25000" dirty="0" err="1" smtClean="0"/>
              <a:t>c,</a:t>
            </a:r>
            <a:r>
              <a:rPr lang="en-US" altLang="fa-IR" baseline="-25000" dirty="0" err="1" smtClean="0"/>
              <a:t>in</a:t>
            </a:r>
            <a:endParaRPr lang="en-US" altLang="fa-IR" dirty="0" smtClean="0"/>
          </a:p>
          <a:p>
            <a:pPr lvl="1" eaLnBrk="1" hangingPunct="1"/>
            <a:r>
              <a:rPr lang="en-US" altLang="fa-IR" b="1" dirty="0" smtClean="0"/>
              <a:t>Input connection block flexibility</a:t>
            </a:r>
          </a:p>
          <a:p>
            <a:pPr eaLnBrk="1" hangingPunct="1"/>
            <a:r>
              <a:rPr lang="en-US" altLang="fa-IR" i="1" dirty="0" err="1" smtClean="0"/>
              <a:t>F</a:t>
            </a:r>
            <a:r>
              <a:rPr lang="en-US" altLang="fa-IR" i="1" baseline="-25000" dirty="0" err="1" smtClean="0"/>
              <a:t>c,</a:t>
            </a:r>
            <a:r>
              <a:rPr lang="en-US" altLang="fa-IR" baseline="-25000" dirty="0" err="1" smtClean="0"/>
              <a:t>out</a:t>
            </a:r>
            <a:endParaRPr lang="en-US" altLang="fa-IR" dirty="0" smtClean="0"/>
          </a:p>
          <a:p>
            <a:pPr lvl="1" eaLnBrk="1" hangingPunct="1"/>
            <a:r>
              <a:rPr lang="en-US" altLang="fa-IR" b="1" dirty="0" smtClean="0"/>
              <a:t>Output connection block flexibility</a:t>
            </a:r>
            <a:endParaRPr lang="en-US" altLang="fa-IR" dirty="0" smtClean="0"/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t="8066"/>
          <a:stretch/>
        </p:blipFill>
        <p:spPr bwMode="auto">
          <a:xfrm>
            <a:off x="3707904" y="1556792"/>
            <a:ext cx="5256709" cy="4915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7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9E3821-879A-455B-AF23-7BE1B351256F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Connection Block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19200"/>
            <a:ext cx="2733675" cy="4648200"/>
          </a:xfrm>
        </p:spPr>
        <p:txBody>
          <a:bodyPr/>
          <a:lstStyle/>
          <a:p>
            <a:pPr eaLnBrk="1" hangingPunct="1"/>
            <a:r>
              <a:rPr lang="en-US" altLang="fa-IR" i="1" dirty="0" err="1" smtClean="0"/>
              <a:t>F</a:t>
            </a:r>
            <a:r>
              <a:rPr lang="en-US" altLang="fa-IR" i="1" baseline="-25000" dirty="0" err="1" smtClean="0"/>
              <a:t>c,</a:t>
            </a:r>
            <a:r>
              <a:rPr lang="en-US" altLang="fa-IR" baseline="-25000" dirty="0" err="1" smtClean="0"/>
              <a:t>in</a:t>
            </a:r>
            <a:endParaRPr lang="en-US" altLang="fa-IR" dirty="0" smtClean="0"/>
          </a:p>
          <a:p>
            <a:pPr lvl="1" eaLnBrk="1" hangingPunct="1"/>
            <a:r>
              <a:rPr lang="en-US" altLang="fa-IR" b="1" dirty="0" smtClean="0"/>
              <a:t>Input connection block flexibility</a:t>
            </a:r>
          </a:p>
          <a:p>
            <a:pPr eaLnBrk="1" hangingPunct="1"/>
            <a:r>
              <a:rPr lang="en-US" altLang="fa-IR" i="1" dirty="0" err="1" smtClean="0"/>
              <a:t>F</a:t>
            </a:r>
            <a:r>
              <a:rPr lang="en-US" altLang="fa-IR" i="1" baseline="-25000" dirty="0" err="1" smtClean="0"/>
              <a:t>c,</a:t>
            </a:r>
            <a:r>
              <a:rPr lang="en-US" altLang="fa-IR" baseline="-25000" dirty="0" err="1" smtClean="0"/>
              <a:t>out</a:t>
            </a:r>
            <a:endParaRPr lang="en-US" altLang="fa-IR" dirty="0" smtClean="0"/>
          </a:p>
          <a:p>
            <a:pPr lvl="1" eaLnBrk="1" hangingPunct="1"/>
            <a:r>
              <a:rPr lang="en-US" altLang="fa-IR" b="1" dirty="0" smtClean="0"/>
              <a:t>Output connection block flexibility</a:t>
            </a:r>
            <a:endParaRPr lang="en-US" altLang="fa-IR" dirty="0" smtClean="0"/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1125538"/>
            <a:ext cx="6310313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FB3FA-232E-4025-86B2-859C8143A545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Switch Block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3073400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Switch Blocks:</a:t>
            </a:r>
          </a:p>
          <a:p>
            <a:pPr lvl="1" eaLnBrk="1" hangingPunct="1"/>
            <a:r>
              <a:rPr lang="en-US" altLang="fa-IR" dirty="0" smtClean="0"/>
              <a:t>Form connections between wire segments at intersections of a horizontal and vertical channel.</a:t>
            </a:r>
          </a:p>
          <a:p>
            <a:pPr eaLnBrk="1" hangingPunct="1"/>
            <a:r>
              <a:rPr lang="en-US" altLang="fa-IR" dirty="0" smtClean="0"/>
              <a:t>F</a:t>
            </a:r>
            <a:r>
              <a:rPr lang="en-US" altLang="fa-IR" baseline="-25000" dirty="0" smtClean="0"/>
              <a:t>s</a:t>
            </a:r>
            <a:r>
              <a:rPr lang="en-US" altLang="fa-IR" dirty="0" smtClean="0"/>
              <a:t>:</a:t>
            </a:r>
          </a:p>
          <a:p>
            <a:pPr lvl="1" eaLnBrk="1" hangingPunct="1"/>
            <a:r>
              <a:rPr lang="en-US" altLang="fa-IR" dirty="0" smtClean="0"/>
              <a:t>Switch block flexibility:</a:t>
            </a:r>
          </a:p>
          <a:p>
            <a:pPr lvl="2" eaLnBrk="1" hangingPunct="1"/>
            <a:r>
              <a:rPr lang="en-US" altLang="fa-IR" dirty="0" smtClean="0"/>
              <a:t># of possible connections a wire segment can make to other wire segments</a:t>
            </a:r>
          </a:p>
          <a:p>
            <a:pPr lvl="2" eaLnBrk="1" hangingPunct="1"/>
            <a:r>
              <a:rPr lang="en-US" altLang="fa-IR" dirty="0" smtClean="0"/>
              <a:t>F</a:t>
            </a:r>
            <a:r>
              <a:rPr lang="en-US" altLang="fa-IR" baseline="-25000" dirty="0" smtClean="0"/>
              <a:t>s</a:t>
            </a:r>
            <a:r>
              <a:rPr lang="en-US" altLang="fa-IR" dirty="0" smtClean="0"/>
              <a:t> = ?</a:t>
            </a:r>
            <a:endParaRPr lang="en-US" altLang="fa-IR" b="1" dirty="0" smtClean="0"/>
          </a:p>
          <a:p>
            <a:pPr eaLnBrk="1" hangingPunct="1"/>
            <a:endParaRPr lang="en-US" altLang="fa-IR" dirty="0" smtClean="0"/>
          </a:p>
          <a:p>
            <a:pPr lvl="2" eaLnBrk="1" hangingPunct="1"/>
            <a:endParaRPr lang="en-US" altLang="fa-IR" dirty="0" smtClean="0"/>
          </a:p>
        </p:txBody>
      </p:sp>
      <p:pic>
        <p:nvPicPr>
          <p:cNvPr id="368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4221163"/>
            <a:ext cx="2143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830654-E73F-449F-BB05-F0702F7943D9}" type="slidenum">
              <a:rPr lang="en-US" altLang="fa-IR" sz="1300" b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>
              <a:solidFill>
                <a:srgbClr val="000000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698500"/>
            <a:ext cx="7773988" cy="944563"/>
          </a:xfrm>
        </p:spPr>
        <p:txBody>
          <a:bodyPr/>
          <a:lstStyle/>
          <a:p>
            <a:pPr eaLnBrk="1" hangingPunct="1"/>
            <a:r>
              <a:rPr lang="en-US" altLang="fa-IR" smtClean="0"/>
              <a:t>Programmable Switch Matrix </a:t>
            </a:r>
            <a:br>
              <a:rPr lang="en-US" altLang="fa-IR" smtClean="0"/>
            </a:br>
            <a:r>
              <a:rPr lang="en-US" altLang="fa-IR" smtClean="0"/>
              <a:t>(PSM)</a:t>
            </a:r>
          </a:p>
        </p:txBody>
      </p:sp>
      <p:pic>
        <p:nvPicPr>
          <p:cNvPr id="6144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46388"/>
            <a:ext cx="4724400" cy="248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4800600" y="2819400"/>
            <a:ext cx="2590800" cy="2490788"/>
            <a:chOff x="528" y="1632"/>
            <a:chExt cx="2496" cy="2400"/>
          </a:xfrm>
        </p:grpSpPr>
        <p:grpSp>
          <p:nvGrpSpPr>
            <p:cNvPr id="61446" name="Group 5"/>
            <p:cNvGrpSpPr>
              <a:grpSpLocks noChangeAspect="1"/>
            </p:cNvGrpSpPr>
            <p:nvPr/>
          </p:nvGrpSpPr>
          <p:grpSpPr bwMode="auto">
            <a:xfrm rot="2700000">
              <a:off x="1848" y="2184"/>
              <a:ext cx="768" cy="432"/>
              <a:chOff x="576" y="2784"/>
              <a:chExt cx="768" cy="432"/>
            </a:xfrm>
          </p:grpSpPr>
          <p:sp>
            <p:nvSpPr>
              <p:cNvPr id="61489" name="Line 6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0" name="Line 7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1" name="Line 8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2" name="Line 9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3" name="Line 10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4" name="Line 11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95" name="Line 12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447" name="Group 13"/>
            <p:cNvGrpSpPr>
              <a:grpSpLocks noChangeAspect="1"/>
            </p:cNvGrpSpPr>
            <p:nvPr/>
          </p:nvGrpSpPr>
          <p:grpSpPr bwMode="auto">
            <a:xfrm rot="8100000">
              <a:off x="1824" y="3024"/>
              <a:ext cx="768" cy="432"/>
              <a:chOff x="576" y="2784"/>
              <a:chExt cx="768" cy="432"/>
            </a:xfrm>
          </p:grpSpPr>
          <p:sp>
            <p:nvSpPr>
              <p:cNvPr id="61482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3" name="Line 15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4" name="Line 16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5" name="Line 17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6" name="Line 18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7" name="Line 19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8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448" name="Group 21"/>
            <p:cNvGrpSpPr>
              <a:grpSpLocks noChangeAspect="1"/>
            </p:cNvGrpSpPr>
            <p:nvPr/>
          </p:nvGrpSpPr>
          <p:grpSpPr bwMode="auto">
            <a:xfrm rot="-2700000">
              <a:off x="1008" y="2160"/>
              <a:ext cx="768" cy="432"/>
              <a:chOff x="576" y="2784"/>
              <a:chExt cx="768" cy="432"/>
            </a:xfrm>
          </p:grpSpPr>
          <p:sp>
            <p:nvSpPr>
              <p:cNvPr id="61475" name="Line 22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6" name="Line 23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7" name="Line 24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8" name="Line 25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9" name="Line 26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0" name="Line 27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81" name="Line 28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1449" name="Group 29"/>
            <p:cNvGrpSpPr>
              <a:grpSpLocks noChangeAspect="1"/>
            </p:cNvGrpSpPr>
            <p:nvPr/>
          </p:nvGrpSpPr>
          <p:grpSpPr bwMode="auto">
            <a:xfrm rot="-8100000">
              <a:off x="984" y="3000"/>
              <a:ext cx="768" cy="432"/>
              <a:chOff x="576" y="2784"/>
              <a:chExt cx="768" cy="432"/>
            </a:xfrm>
          </p:grpSpPr>
          <p:sp>
            <p:nvSpPr>
              <p:cNvPr id="61468" name="Line 30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69" name="Line 31"/>
              <p:cNvSpPr>
                <a:spLocks noChangeAspect="1" noChangeShapeType="1"/>
              </p:cNvSpPr>
              <p:nvPr/>
            </p:nvSpPr>
            <p:spPr bwMode="auto">
              <a:xfrm flipV="1">
                <a:off x="86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0" name="Line 32"/>
              <p:cNvSpPr>
                <a:spLocks noChangeAspect="1" noChangeShapeType="1"/>
              </p:cNvSpPr>
              <p:nvPr/>
            </p:nvSpPr>
            <p:spPr bwMode="auto">
              <a:xfrm>
                <a:off x="864" y="302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1" name="Line 33"/>
              <p:cNvSpPr>
                <a:spLocks noChangeAspect="1" noChangeShapeType="1"/>
              </p:cNvSpPr>
              <p:nvPr/>
            </p:nvSpPr>
            <p:spPr bwMode="auto">
              <a:xfrm>
                <a:off x="1104" y="302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2" name="Line 34"/>
              <p:cNvSpPr>
                <a:spLocks noChangeAspect="1" noChangeShapeType="1"/>
              </p:cNvSpPr>
              <p:nvPr/>
            </p:nvSpPr>
            <p:spPr bwMode="auto">
              <a:xfrm>
                <a:off x="1104" y="321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3" name="Line 35"/>
              <p:cNvSpPr>
                <a:spLocks noChangeAspect="1" noChangeShapeType="1"/>
              </p:cNvSpPr>
              <p:nvPr/>
            </p:nvSpPr>
            <p:spPr bwMode="auto">
              <a:xfrm>
                <a:off x="864" y="297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  <p:sp>
            <p:nvSpPr>
              <p:cNvPr id="61474" name="Line 36"/>
              <p:cNvSpPr>
                <a:spLocks noChangeAspect="1" noChangeShapeType="1"/>
              </p:cNvSpPr>
              <p:nvPr/>
            </p:nvSpPr>
            <p:spPr bwMode="auto">
              <a:xfrm flipV="1">
                <a:off x="972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fa-IR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450" name="Line 37"/>
            <p:cNvSpPr>
              <a:spLocks noChangeAspect="1" noChangeShapeType="1"/>
            </p:cNvSpPr>
            <p:nvPr/>
          </p:nvSpPr>
          <p:spPr bwMode="auto">
            <a:xfrm>
              <a:off x="1296" y="2832"/>
              <a:ext cx="18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1" name="Line 38"/>
            <p:cNvSpPr>
              <a:spLocks noChangeAspect="1" noChangeShapeType="1"/>
            </p:cNvSpPr>
            <p:nvPr/>
          </p:nvSpPr>
          <p:spPr bwMode="auto">
            <a:xfrm flipV="1">
              <a:off x="147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2" name="Line 39"/>
            <p:cNvSpPr>
              <a:spLocks noChangeAspect="1" noChangeShapeType="1"/>
            </p:cNvSpPr>
            <p:nvPr/>
          </p:nvSpPr>
          <p:spPr bwMode="auto">
            <a:xfrm>
              <a:off x="1476" y="2725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3" name="Line 40"/>
            <p:cNvSpPr>
              <a:spLocks noChangeAspect="1" noChangeShapeType="1"/>
            </p:cNvSpPr>
            <p:nvPr/>
          </p:nvSpPr>
          <p:spPr bwMode="auto">
            <a:xfrm>
              <a:off x="1626" y="2725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4" name="Line 41"/>
            <p:cNvSpPr>
              <a:spLocks noChangeAspect="1" noChangeShapeType="1"/>
            </p:cNvSpPr>
            <p:nvPr/>
          </p:nvSpPr>
          <p:spPr bwMode="auto">
            <a:xfrm>
              <a:off x="1626" y="2832"/>
              <a:ext cx="678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5" name="Line 42"/>
            <p:cNvSpPr>
              <a:spLocks noChangeAspect="1" noChangeShapeType="1"/>
            </p:cNvSpPr>
            <p:nvPr/>
          </p:nvSpPr>
          <p:spPr bwMode="auto">
            <a:xfrm>
              <a:off x="1476" y="2699"/>
              <a:ext cx="15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6" name="Line 43"/>
            <p:cNvSpPr>
              <a:spLocks noChangeAspect="1" noChangeShapeType="1"/>
            </p:cNvSpPr>
            <p:nvPr/>
          </p:nvSpPr>
          <p:spPr bwMode="auto">
            <a:xfrm flipV="1">
              <a:off x="1544" y="2592"/>
              <a:ext cx="0" cy="10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7" name="Line 44"/>
            <p:cNvSpPr>
              <a:spLocks noChangeAspect="1" noChangeShapeType="1"/>
            </p:cNvSpPr>
            <p:nvPr/>
          </p:nvSpPr>
          <p:spPr bwMode="auto">
            <a:xfrm rot="5400000">
              <a:off x="1679" y="2401"/>
              <a:ext cx="292" cy="1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8" name="Line 45"/>
            <p:cNvSpPr>
              <a:spLocks noChangeAspect="1" noChangeShapeType="1"/>
            </p:cNvSpPr>
            <p:nvPr/>
          </p:nvSpPr>
          <p:spPr bwMode="auto">
            <a:xfrm rot="5400000" flipV="1">
              <a:off x="1878" y="2494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59" name="Line 46"/>
            <p:cNvSpPr>
              <a:spLocks noChangeAspect="1" noChangeShapeType="1"/>
            </p:cNvSpPr>
            <p:nvPr/>
          </p:nvSpPr>
          <p:spPr bwMode="auto">
            <a:xfrm rot="5400000">
              <a:off x="1839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0" name="Line 47"/>
            <p:cNvSpPr>
              <a:spLocks noChangeAspect="1" noChangeShapeType="1"/>
            </p:cNvSpPr>
            <p:nvPr/>
          </p:nvSpPr>
          <p:spPr bwMode="auto">
            <a:xfrm rot="5400000">
              <a:off x="1878" y="2677"/>
              <a:ext cx="0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1" name="Line 48"/>
            <p:cNvSpPr>
              <a:spLocks noChangeAspect="1" noChangeShapeType="1"/>
            </p:cNvSpPr>
            <p:nvPr/>
          </p:nvSpPr>
          <p:spPr bwMode="auto">
            <a:xfrm rot="16200000" flipH="1">
              <a:off x="1509" y="3046"/>
              <a:ext cx="629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2" name="Line 49"/>
            <p:cNvSpPr>
              <a:spLocks noChangeAspect="1" noChangeShapeType="1"/>
            </p:cNvSpPr>
            <p:nvPr/>
          </p:nvSpPr>
          <p:spPr bwMode="auto">
            <a:xfrm rot="5400000">
              <a:off x="1865" y="2640"/>
              <a:ext cx="18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3" name="Line 50"/>
            <p:cNvSpPr>
              <a:spLocks noChangeAspect="1" noChangeShapeType="1"/>
            </p:cNvSpPr>
            <p:nvPr/>
          </p:nvSpPr>
          <p:spPr bwMode="auto">
            <a:xfrm rot="-5400000">
              <a:off x="2007" y="2572"/>
              <a:ext cx="8" cy="107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4" name="Line 51"/>
            <p:cNvSpPr>
              <a:spLocks noChangeAspect="1" noChangeShapeType="1"/>
            </p:cNvSpPr>
            <p:nvPr/>
          </p:nvSpPr>
          <p:spPr bwMode="auto">
            <a:xfrm flipV="1">
              <a:off x="1824" y="1632"/>
              <a:ext cx="0" cy="62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5" name="Line 52"/>
            <p:cNvSpPr>
              <a:spLocks noChangeAspect="1" noChangeShapeType="1"/>
            </p:cNvSpPr>
            <p:nvPr/>
          </p:nvSpPr>
          <p:spPr bwMode="auto">
            <a:xfrm flipV="1">
              <a:off x="1824" y="3360"/>
              <a:ext cx="0" cy="67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6" name="Line 53"/>
            <p:cNvSpPr>
              <a:spLocks noChangeAspect="1" noChangeShapeType="1"/>
            </p:cNvSpPr>
            <p:nvPr/>
          </p:nvSpPr>
          <p:spPr bwMode="auto">
            <a:xfrm flipV="1">
              <a:off x="2352" y="2784"/>
              <a:ext cx="67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  <p:sp>
          <p:nvSpPr>
            <p:cNvPr id="61467" name="Line 54"/>
            <p:cNvSpPr>
              <a:spLocks noChangeAspect="1" noChangeShapeType="1"/>
            </p:cNvSpPr>
            <p:nvPr/>
          </p:nvSpPr>
          <p:spPr bwMode="auto">
            <a:xfrm flipH="1" flipV="1">
              <a:off x="528" y="2784"/>
              <a:ext cx="72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632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2133C3-294B-439E-815E-0D52610F3CD8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Disjoint vs. Wilton Switch Blocks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102100" cy="4648200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Disjoint:</a:t>
            </a:r>
          </a:p>
          <a:p>
            <a:pPr lvl="1" eaLnBrk="1" hangingPunct="1"/>
            <a:r>
              <a:rPr lang="en-US" altLang="fa-IR" dirty="0" smtClean="0"/>
              <a:t>A wire entering a disjoint switch block to other wires with the same number</a:t>
            </a:r>
          </a:p>
          <a:p>
            <a:pPr lvl="2" eaLnBrk="1" hangingPunct="1"/>
            <a:r>
              <a:rPr lang="en-US" altLang="fa-IR" dirty="0" smtClean="0">
                <a:sym typeface="Wingdings" panose="05000000000000000000" pitchFamily="2" charset="2"/>
              </a:rPr>
              <a:t> </a:t>
            </a:r>
            <a:r>
              <a:rPr lang="en-US" altLang="fa-IR" dirty="0" smtClean="0"/>
              <a:t>Potential source–destination routes: isolated into distinct routing domains</a:t>
            </a:r>
          </a:p>
          <a:p>
            <a:pPr lvl="2" eaLnBrk="1" hangingPunct="1"/>
            <a:r>
              <a:rPr lang="en-US" altLang="fa-IR" dirty="0" smtClean="0">
                <a:sym typeface="Wingdings" panose="05000000000000000000" pitchFamily="2" charset="2"/>
              </a:rPr>
              <a:t></a:t>
            </a:r>
            <a:r>
              <a:rPr lang="en-US" altLang="fa-IR" dirty="0" smtClean="0"/>
              <a:t> limiting routing flexibility.</a:t>
            </a:r>
          </a:p>
          <a:p>
            <a:pPr lvl="2" eaLnBrk="1" hangingPunct="1"/>
            <a:endParaRPr lang="en-US" altLang="fa-IR" dirty="0" smtClean="0"/>
          </a:p>
          <a:p>
            <a:pPr lvl="1" eaLnBrk="1" hangingPunct="1"/>
            <a:endParaRPr lang="en-US" altLang="fa-IR" dirty="0" smtClean="0"/>
          </a:p>
        </p:txBody>
      </p:sp>
      <p:pic>
        <p:nvPicPr>
          <p:cNvPr id="389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990600"/>
            <a:ext cx="3313113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506642-8BB4-4324-B4B6-D72ECB9AA1E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Disjoint vs. Wilton Switch Blocks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4102100" cy="4648200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Wilton:</a:t>
            </a:r>
          </a:p>
          <a:p>
            <a:pPr lvl="1" eaLnBrk="1" hangingPunct="1"/>
            <a:r>
              <a:rPr lang="en-US" altLang="fa-IR" dirty="0" smtClean="0"/>
              <a:t>Uses the same number of routing switches</a:t>
            </a:r>
          </a:p>
          <a:p>
            <a:pPr lvl="1" eaLnBrk="1" hangingPunct="1"/>
            <a:r>
              <a:rPr lang="en-US" altLang="fa-IR" dirty="0" smtClean="0"/>
              <a:t>overcoming domain issue </a:t>
            </a:r>
            <a:r>
              <a:rPr lang="en-US" altLang="fa-IR" dirty="0" smtClean="0">
                <a:sym typeface="Wingdings" panose="05000000000000000000" pitchFamily="2" charset="2"/>
              </a:rPr>
              <a:t> can </a:t>
            </a:r>
            <a:r>
              <a:rPr lang="en-US" altLang="fa-IR" dirty="0" smtClean="0"/>
              <a:t>change domain</a:t>
            </a:r>
          </a:p>
          <a:p>
            <a:pPr lvl="2" eaLnBrk="1" hangingPunct="1"/>
            <a:r>
              <a:rPr lang="en-US" altLang="fa-IR" dirty="0" smtClean="0"/>
              <a:t>Greater diversity of routing paths from a net source to a destination</a:t>
            </a:r>
          </a:p>
          <a:p>
            <a:pPr lvl="2" eaLnBrk="1" hangingPunct="1"/>
            <a:endParaRPr lang="en-US" altLang="fa-IR" dirty="0" smtClean="0"/>
          </a:p>
          <a:p>
            <a:pPr lvl="2" eaLnBrk="1" hangingPunct="1"/>
            <a:endParaRPr lang="en-US" altLang="fa-IR" dirty="0" smtClean="0"/>
          </a:p>
          <a:p>
            <a:pPr lvl="2" eaLnBrk="1" hangingPunct="1"/>
            <a:endParaRPr lang="en-US" altLang="fa-IR" dirty="0" smtClean="0"/>
          </a:p>
          <a:p>
            <a:pPr lvl="1" eaLnBrk="1" hangingPunct="1"/>
            <a:endParaRPr lang="en-US" altLang="fa-IR" dirty="0" smtClean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1268413"/>
            <a:ext cx="3168650" cy="286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0278" name="Line 6"/>
          <p:cNvSpPr>
            <a:spLocks noChangeShapeType="1"/>
          </p:cNvSpPr>
          <p:nvPr/>
        </p:nvSpPr>
        <p:spPr bwMode="auto">
          <a:xfrm flipH="1">
            <a:off x="6084888" y="2060575"/>
            <a:ext cx="1295400" cy="720725"/>
          </a:xfrm>
          <a:prstGeom prst="line">
            <a:avLst/>
          </a:prstGeom>
          <a:noFill/>
          <a:ln w="57150">
            <a:solidFill>
              <a:srgbClr val="00B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90279" name="Line 7"/>
          <p:cNvSpPr>
            <a:spLocks noChangeShapeType="1"/>
          </p:cNvSpPr>
          <p:nvPr/>
        </p:nvSpPr>
        <p:spPr bwMode="auto">
          <a:xfrm>
            <a:off x="7451725" y="2060575"/>
            <a:ext cx="288925" cy="1008063"/>
          </a:xfrm>
          <a:prstGeom prst="line">
            <a:avLst/>
          </a:prstGeom>
          <a:noFill/>
          <a:ln w="57150">
            <a:solidFill>
              <a:srgbClr val="00B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590280" name="Line 8"/>
          <p:cNvSpPr>
            <a:spLocks noChangeShapeType="1"/>
          </p:cNvSpPr>
          <p:nvPr/>
        </p:nvSpPr>
        <p:spPr bwMode="auto">
          <a:xfrm>
            <a:off x="7380288" y="1989138"/>
            <a:ext cx="71437" cy="1368425"/>
          </a:xfrm>
          <a:prstGeom prst="line">
            <a:avLst/>
          </a:prstGeom>
          <a:noFill/>
          <a:ln w="57150">
            <a:solidFill>
              <a:srgbClr val="00B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9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9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9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0278" grpId="0" animBg="1"/>
      <p:bldP spid="1590279" grpId="0" animBg="1"/>
      <p:bldP spid="15902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fa-IR" dirty="0" smtClean="0"/>
              <a:t>Multiple Block Length Wire Segments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92151" y="1219200"/>
            <a:ext cx="7766050" cy="2424113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A wire runs for L logic blocks: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5AFA1FF-5FCA-48F7-8EC6-74E78C3BE78B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300" b="0" dirty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4859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2385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1" name="Rectangle 6"/>
          <p:cNvSpPr>
            <a:spLocks noChangeArrowheads="1"/>
          </p:cNvSpPr>
          <p:nvPr/>
        </p:nvSpPr>
        <p:spPr bwMode="auto">
          <a:xfrm>
            <a:off x="49911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6743700" y="2714625"/>
            <a:ext cx="838200" cy="838200"/>
          </a:xfrm>
          <a:prstGeom prst="rect">
            <a:avLst/>
          </a:prstGeom>
          <a:solidFill>
            <a:srgbClr val="FAFD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ctr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LB</a:t>
            </a:r>
          </a:p>
        </p:txBody>
      </p:sp>
      <p:sp>
        <p:nvSpPr>
          <p:cNvPr id="21513" name="Line 8"/>
          <p:cNvSpPr>
            <a:spLocks noChangeShapeType="1"/>
          </p:cNvSpPr>
          <p:nvPr/>
        </p:nvSpPr>
        <p:spPr bwMode="auto">
          <a:xfrm flipV="1">
            <a:off x="3238500" y="4741863"/>
            <a:ext cx="2574925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4" name="Line 9"/>
          <p:cNvSpPr>
            <a:spLocks noChangeShapeType="1"/>
          </p:cNvSpPr>
          <p:nvPr/>
        </p:nvSpPr>
        <p:spPr bwMode="auto">
          <a:xfrm>
            <a:off x="1485900" y="5229225"/>
            <a:ext cx="6172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5" name="Text Box 10"/>
          <p:cNvSpPr txBox="1">
            <a:spLocks noChangeArrowheads="1"/>
          </p:cNvSpPr>
          <p:nvPr/>
        </p:nvSpPr>
        <p:spPr bwMode="auto">
          <a:xfrm>
            <a:off x="4305300" y="4695825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L=2</a:t>
            </a:r>
          </a:p>
        </p:txBody>
      </p:sp>
      <p:sp>
        <p:nvSpPr>
          <p:cNvPr id="21516" name="Text Box 11"/>
          <p:cNvSpPr txBox="1">
            <a:spLocks noChangeArrowheads="1"/>
          </p:cNvSpPr>
          <p:nvPr/>
        </p:nvSpPr>
        <p:spPr bwMode="auto">
          <a:xfrm>
            <a:off x="6804025" y="5270500"/>
            <a:ext cx="6367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</a:t>
            </a: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4859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32385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519" name="Rectangle 14"/>
          <p:cNvSpPr>
            <a:spLocks noChangeArrowheads="1"/>
          </p:cNvSpPr>
          <p:nvPr/>
        </p:nvSpPr>
        <p:spPr bwMode="auto">
          <a:xfrm>
            <a:off x="23241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0" name="Text Box 15"/>
          <p:cNvSpPr txBox="1">
            <a:spLocks noChangeArrowheads="1"/>
          </p:cNvSpPr>
          <p:nvPr/>
        </p:nvSpPr>
        <p:spPr bwMode="auto">
          <a:xfrm>
            <a:off x="3314700" y="3857625"/>
            <a:ext cx="69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L=1</a:t>
            </a:r>
          </a:p>
        </p:txBody>
      </p:sp>
      <p:sp>
        <p:nvSpPr>
          <p:cNvPr id="21521" name="Rectangle 16"/>
          <p:cNvSpPr>
            <a:spLocks noChangeArrowheads="1"/>
          </p:cNvSpPr>
          <p:nvPr/>
        </p:nvSpPr>
        <p:spPr bwMode="auto">
          <a:xfrm>
            <a:off x="5829300" y="43910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2" name="Rectangle 17"/>
          <p:cNvSpPr>
            <a:spLocks noChangeArrowheads="1"/>
          </p:cNvSpPr>
          <p:nvPr/>
        </p:nvSpPr>
        <p:spPr bwMode="auto">
          <a:xfrm>
            <a:off x="7658100" y="48482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>
            <a:off x="40767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5829300" y="35528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5" name="Rectangle 20"/>
          <p:cNvSpPr>
            <a:spLocks noChangeArrowheads="1"/>
          </p:cNvSpPr>
          <p:nvPr/>
        </p:nvSpPr>
        <p:spPr bwMode="auto">
          <a:xfrm>
            <a:off x="2324100" y="43910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6" name="Rectangle 17"/>
          <p:cNvSpPr>
            <a:spLocks noChangeArrowheads="1"/>
          </p:cNvSpPr>
          <p:nvPr/>
        </p:nvSpPr>
        <p:spPr bwMode="auto">
          <a:xfrm>
            <a:off x="571500" y="4924425"/>
            <a:ext cx="914400" cy="685800"/>
          </a:xfrm>
          <a:prstGeom prst="rect">
            <a:avLst/>
          </a:prstGeom>
          <a:solidFill>
            <a:srgbClr val="60C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</p:txBody>
      </p:sp>
      <p:sp>
        <p:nvSpPr>
          <p:cNvPr id="21527" name="Line 13"/>
          <p:cNvSpPr>
            <a:spLocks noChangeShapeType="1"/>
          </p:cNvSpPr>
          <p:nvPr/>
        </p:nvSpPr>
        <p:spPr bwMode="auto">
          <a:xfrm>
            <a:off x="4991100" y="3857625"/>
            <a:ext cx="838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7CE8C0-F37E-485B-8BB4-F06CBC879960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fa-IR" smtClean="0"/>
              <a:t>Multiple Block Length Wire Segments</a:t>
            </a:r>
          </a:p>
        </p:txBody>
      </p:sp>
      <p:pic>
        <p:nvPicPr>
          <p:cNvPr id="1594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574925"/>
            <a:ext cx="370681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43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495550"/>
            <a:ext cx="3714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68313" y="908050"/>
            <a:ext cx="77724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Example:</a:t>
            </a:r>
          </a:p>
          <a:p>
            <a:pPr lvl="1" eaLnBrk="1" hangingPunct="1"/>
            <a:r>
              <a:rPr lang="en-US" altLang="fa-IR" b="1"/>
              <a:t>40% of tracks: length 1</a:t>
            </a:r>
          </a:p>
          <a:p>
            <a:pPr lvl="1" eaLnBrk="1" hangingPunct="1"/>
            <a:r>
              <a:rPr lang="en-US" altLang="fa-IR" b="1"/>
              <a:t>40%: length 2</a:t>
            </a:r>
          </a:p>
          <a:p>
            <a:pPr lvl="1" eaLnBrk="1" hangingPunct="1"/>
            <a:r>
              <a:rPr lang="en-US" altLang="fa-IR" b="1"/>
              <a:t>20%: length 4</a:t>
            </a:r>
          </a:p>
          <a:p>
            <a:pPr eaLnBrk="1" hangingPunct="1"/>
            <a:endParaRPr lang="en-US" alt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364886-AAC6-4106-8BDE-1FB24F06301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dirty="0" smtClean="0"/>
              <a:t>Routing Switches</a:t>
            </a:r>
          </a:p>
        </p:txBody>
      </p:sp>
      <p:sp>
        <p:nvSpPr>
          <p:cNvPr id="160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4102100" cy="4946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1800" smtClean="0"/>
              <a:t>Bidirectional switches: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Pass transistors: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Less area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Fast for short wiring paths (passing through a small number of switches)</a:t>
            </a:r>
          </a:p>
          <a:p>
            <a:pPr lvl="2" eaLnBrk="1" hangingPunct="1">
              <a:lnSpc>
                <a:spcPct val="80000"/>
              </a:lnSpc>
            </a:pPr>
            <a:endParaRPr lang="en-US" altLang="fa-IR" sz="16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Buffers: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Faster for connections passing through many switches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sz="1800" smtClean="0">
                <a:sym typeface="Wingdings" panose="05000000000000000000" pitchFamily="2" charset="2"/>
              </a:rPr>
              <a:t> Mixed </a:t>
            </a:r>
            <a:r>
              <a:rPr lang="en-US" altLang="fa-IR" sz="1800" b="0" smtClean="0">
                <a:sym typeface="Wingdings" panose="05000000000000000000" pitchFamily="2" charset="2"/>
              </a:rPr>
              <a:t>PT</a:t>
            </a:r>
            <a:r>
              <a:rPr lang="en-US" altLang="fa-IR" sz="2000" b="0" smtClean="0"/>
              <a:t> and tri-state buffers: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better delay characteristics with the same area</a:t>
            </a:r>
          </a:p>
          <a:p>
            <a:pPr eaLnBrk="1" hangingPunct="1">
              <a:lnSpc>
                <a:spcPct val="80000"/>
              </a:lnSpc>
            </a:pPr>
            <a:endParaRPr lang="en-US" altLang="fa-IR" sz="1800" smtClean="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060575"/>
            <a:ext cx="4319587" cy="407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0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0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886F3E-B59D-4017-8AAC-B539143690A5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Global vs. Detailed Routing View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81238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Global (macroscopic) view:</a:t>
            </a:r>
          </a:p>
          <a:p>
            <a:pPr lvl="1" eaLnBrk="1" hangingPunct="1"/>
            <a:r>
              <a:rPr lang="en-US" altLang="fa-IR" dirty="0" smtClean="0"/>
              <a:t>Relative position of routing channels in relation to the positioning of logic blocks</a:t>
            </a:r>
          </a:p>
          <a:p>
            <a:pPr lvl="1" eaLnBrk="1" hangingPunct="1"/>
            <a:r>
              <a:rPr lang="en-US" altLang="fa-IR" dirty="0" smtClean="0"/>
              <a:t>How each channel connects to other channels</a:t>
            </a:r>
          </a:p>
          <a:p>
            <a:pPr lvl="1" eaLnBrk="1" hangingPunct="1"/>
            <a:r>
              <a:rPr lang="en-US" altLang="fa-IR" dirty="0" smtClean="0"/>
              <a:t># of wires in each channel</a:t>
            </a:r>
          </a:p>
          <a:p>
            <a:pPr lvl="1" eaLnBrk="1" hangingPunct="1"/>
            <a:endParaRPr lang="en-US" altLang="fa-IR" dirty="0" smtClean="0"/>
          </a:p>
        </p:txBody>
      </p:sp>
      <p:grpSp>
        <p:nvGrpSpPr>
          <p:cNvPr id="8197" name="Group 100"/>
          <p:cNvGrpSpPr>
            <a:grpSpLocks/>
          </p:cNvGrpSpPr>
          <p:nvPr/>
        </p:nvGrpSpPr>
        <p:grpSpPr bwMode="auto">
          <a:xfrm>
            <a:off x="1398588" y="3286125"/>
            <a:ext cx="4244975" cy="3286125"/>
            <a:chOff x="1398588" y="1295400"/>
            <a:chExt cx="6629400" cy="5486400"/>
          </a:xfrm>
        </p:grpSpPr>
        <p:grpSp>
          <p:nvGrpSpPr>
            <p:cNvPr id="8198" name="Group 3"/>
            <p:cNvGrpSpPr>
              <a:grpSpLocks/>
            </p:cNvGrpSpPr>
            <p:nvPr/>
          </p:nvGrpSpPr>
          <p:grpSpPr bwMode="auto">
            <a:xfrm>
              <a:off x="1398588" y="1295400"/>
              <a:ext cx="3048000" cy="5486400"/>
              <a:chOff x="288" y="864"/>
              <a:chExt cx="1920" cy="3456"/>
            </a:xfrm>
          </p:grpSpPr>
          <p:grpSp>
            <p:nvGrpSpPr>
              <p:cNvPr id="8250" name="Group 4"/>
              <p:cNvGrpSpPr>
                <a:grpSpLocks/>
              </p:cNvGrpSpPr>
              <p:nvPr/>
            </p:nvGrpSpPr>
            <p:grpSpPr bwMode="auto">
              <a:xfrm>
                <a:off x="288" y="864"/>
                <a:ext cx="1920" cy="1776"/>
                <a:chOff x="288" y="864"/>
                <a:chExt cx="1920" cy="1776"/>
              </a:xfrm>
            </p:grpSpPr>
            <p:grpSp>
              <p:nvGrpSpPr>
                <p:cNvPr id="8273" name="Group 5"/>
                <p:cNvGrpSpPr>
                  <a:grpSpLocks/>
                </p:cNvGrpSpPr>
                <p:nvPr/>
              </p:nvGrpSpPr>
              <p:grpSpPr bwMode="auto">
                <a:xfrm>
                  <a:off x="336" y="960"/>
                  <a:ext cx="768" cy="720"/>
                  <a:chOff x="288" y="1200"/>
                  <a:chExt cx="768" cy="720"/>
                </a:xfrm>
              </p:grpSpPr>
              <p:sp>
                <p:nvSpPr>
                  <p:cNvPr id="829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200"/>
                    <a:ext cx="768" cy="7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3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1392"/>
                    <a:ext cx="480" cy="3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LB</a:t>
                    </a:r>
                  </a:p>
                </p:txBody>
              </p:sp>
            </p:grpSp>
            <p:grpSp>
              <p:nvGrpSpPr>
                <p:cNvPr id="8274" name="Group 8"/>
                <p:cNvGrpSpPr>
                  <a:grpSpLocks/>
                </p:cNvGrpSpPr>
                <p:nvPr/>
              </p:nvGrpSpPr>
              <p:grpSpPr bwMode="auto">
                <a:xfrm>
                  <a:off x="288" y="1920"/>
                  <a:ext cx="816" cy="502"/>
                  <a:chOff x="288" y="1920"/>
                  <a:chExt cx="816" cy="502"/>
                </a:xfrm>
              </p:grpSpPr>
              <p:sp>
                <p:nvSpPr>
                  <p:cNvPr id="8290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528" cy="48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91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Connection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grpSp>
              <p:nvGrpSpPr>
                <p:cNvPr id="8275" name="Group 11"/>
                <p:cNvGrpSpPr>
                  <a:grpSpLocks/>
                </p:cNvGrpSpPr>
                <p:nvPr/>
              </p:nvGrpSpPr>
              <p:grpSpPr bwMode="auto">
                <a:xfrm>
                  <a:off x="1392" y="1920"/>
                  <a:ext cx="816" cy="502"/>
                  <a:chOff x="1392" y="1920"/>
                  <a:chExt cx="816" cy="502"/>
                </a:xfrm>
              </p:grpSpPr>
              <p:sp>
                <p:nvSpPr>
                  <p:cNvPr id="8288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920"/>
                    <a:ext cx="528" cy="480"/>
                  </a:xfrm>
                  <a:prstGeom prst="rect">
                    <a:avLst/>
                  </a:prstGeom>
                  <a:solidFill>
                    <a:srgbClr val="00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8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Switch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sp>
              <p:nvSpPr>
                <p:cNvPr id="8276" name="Line 14"/>
                <p:cNvSpPr>
                  <a:spLocks noChangeShapeType="1"/>
                </p:cNvSpPr>
                <p:nvPr/>
              </p:nvSpPr>
              <p:spPr bwMode="auto">
                <a:xfrm>
                  <a:off x="480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77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78" name="Line 16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79" name="Line 17"/>
                <p:cNvSpPr>
                  <a:spLocks noChangeShapeType="1"/>
                </p:cNvSpPr>
                <p:nvPr/>
              </p:nvSpPr>
              <p:spPr bwMode="auto">
                <a:xfrm>
                  <a:off x="960" y="1968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80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016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81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304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82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584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83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32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84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016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85" name="Line 23"/>
                <p:cNvSpPr>
                  <a:spLocks noChangeShapeType="1"/>
                </p:cNvSpPr>
                <p:nvPr/>
              </p:nvSpPr>
              <p:spPr bwMode="auto">
                <a:xfrm>
                  <a:off x="480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86" name="Line 24"/>
                <p:cNvSpPr>
                  <a:spLocks noChangeShapeType="1"/>
                </p:cNvSpPr>
                <p:nvPr/>
              </p:nvSpPr>
              <p:spPr bwMode="auto">
                <a:xfrm>
                  <a:off x="528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87" name="Line 25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  <p:grpSp>
            <p:nvGrpSpPr>
              <p:cNvPr id="8251" name="Group 26"/>
              <p:cNvGrpSpPr>
                <a:grpSpLocks/>
              </p:cNvGrpSpPr>
              <p:nvPr/>
            </p:nvGrpSpPr>
            <p:grpSpPr bwMode="auto">
              <a:xfrm>
                <a:off x="288" y="2400"/>
                <a:ext cx="1920" cy="1920"/>
                <a:chOff x="288" y="2400"/>
                <a:chExt cx="1920" cy="1920"/>
              </a:xfrm>
            </p:grpSpPr>
            <p:grpSp>
              <p:nvGrpSpPr>
                <p:cNvPr id="8252" name="Group 27"/>
                <p:cNvGrpSpPr>
                  <a:grpSpLocks/>
                </p:cNvGrpSpPr>
                <p:nvPr/>
              </p:nvGrpSpPr>
              <p:grpSpPr bwMode="auto">
                <a:xfrm>
                  <a:off x="336" y="2640"/>
                  <a:ext cx="768" cy="720"/>
                  <a:chOff x="288" y="1200"/>
                  <a:chExt cx="768" cy="720"/>
                </a:xfrm>
              </p:grpSpPr>
              <p:sp>
                <p:nvSpPr>
                  <p:cNvPr id="8271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200"/>
                    <a:ext cx="768" cy="7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7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1392"/>
                    <a:ext cx="480" cy="3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LB</a:t>
                    </a:r>
                  </a:p>
                </p:txBody>
              </p:sp>
            </p:grpSp>
            <p:grpSp>
              <p:nvGrpSpPr>
                <p:cNvPr id="8253" name="Group 30"/>
                <p:cNvGrpSpPr>
                  <a:grpSpLocks/>
                </p:cNvGrpSpPr>
                <p:nvPr/>
              </p:nvGrpSpPr>
              <p:grpSpPr bwMode="auto">
                <a:xfrm>
                  <a:off x="288" y="3600"/>
                  <a:ext cx="816" cy="502"/>
                  <a:chOff x="288" y="1920"/>
                  <a:chExt cx="816" cy="502"/>
                </a:xfrm>
              </p:grpSpPr>
              <p:sp>
                <p:nvSpPr>
                  <p:cNvPr id="826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528" cy="48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7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Connection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grpSp>
              <p:nvGrpSpPr>
                <p:cNvPr id="8254" name="Group 33"/>
                <p:cNvGrpSpPr>
                  <a:grpSpLocks/>
                </p:cNvGrpSpPr>
                <p:nvPr/>
              </p:nvGrpSpPr>
              <p:grpSpPr bwMode="auto">
                <a:xfrm>
                  <a:off x="1392" y="3600"/>
                  <a:ext cx="816" cy="502"/>
                  <a:chOff x="1392" y="3600"/>
                  <a:chExt cx="816" cy="502"/>
                </a:xfrm>
              </p:grpSpPr>
              <p:sp>
                <p:nvSpPr>
                  <p:cNvPr id="8267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528" cy="480"/>
                  </a:xfrm>
                  <a:prstGeom prst="rect">
                    <a:avLst/>
                  </a:prstGeom>
                  <a:solidFill>
                    <a:srgbClr val="00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68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360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Switch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sp>
              <p:nvSpPr>
                <p:cNvPr id="8255" name="Line 36"/>
                <p:cNvSpPr>
                  <a:spLocks noChangeShapeType="1"/>
                </p:cNvSpPr>
                <p:nvPr/>
              </p:nvSpPr>
              <p:spPr bwMode="auto">
                <a:xfrm>
                  <a:off x="4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56" name="Line 37"/>
                <p:cNvSpPr>
                  <a:spLocks noChangeShapeType="1"/>
                </p:cNvSpPr>
                <p:nvPr/>
              </p:nvSpPr>
              <p:spPr bwMode="auto">
                <a:xfrm>
                  <a:off x="528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57" name="Line 38"/>
                <p:cNvSpPr>
                  <a:spLocks noChangeShapeType="1"/>
                </p:cNvSpPr>
                <p:nvPr/>
              </p:nvSpPr>
              <p:spPr bwMode="auto">
                <a:xfrm>
                  <a:off x="864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58" name="Line 39"/>
                <p:cNvSpPr>
                  <a:spLocks noChangeShapeType="1"/>
                </p:cNvSpPr>
                <p:nvPr/>
              </p:nvSpPr>
              <p:spPr bwMode="auto">
                <a:xfrm>
                  <a:off x="960" y="3648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59" name="Line 40"/>
                <p:cNvSpPr>
                  <a:spLocks noChangeShapeType="1"/>
                </p:cNvSpPr>
                <p:nvPr/>
              </p:nvSpPr>
              <p:spPr bwMode="auto">
                <a:xfrm>
                  <a:off x="960" y="3696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60" name="Line 41"/>
                <p:cNvSpPr>
                  <a:spLocks noChangeShapeType="1"/>
                </p:cNvSpPr>
                <p:nvPr/>
              </p:nvSpPr>
              <p:spPr bwMode="auto">
                <a:xfrm>
                  <a:off x="960" y="3984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6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584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6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632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63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016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64" name="Line 45"/>
                <p:cNvSpPr>
                  <a:spLocks noChangeShapeType="1"/>
                </p:cNvSpPr>
                <p:nvPr/>
              </p:nvSpPr>
              <p:spPr bwMode="auto">
                <a:xfrm>
                  <a:off x="480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65" name="Line 46"/>
                <p:cNvSpPr>
                  <a:spLocks noChangeShapeType="1"/>
                </p:cNvSpPr>
                <p:nvPr/>
              </p:nvSpPr>
              <p:spPr bwMode="auto">
                <a:xfrm>
                  <a:off x="528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66" name="Line 47"/>
                <p:cNvSpPr>
                  <a:spLocks noChangeShapeType="1"/>
                </p:cNvSpPr>
                <p:nvPr/>
              </p:nvSpPr>
              <p:spPr bwMode="auto">
                <a:xfrm>
                  <a:off x="864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</p:grpSp>
        <p:grpSp>
          <p:nvGrpSpPr>
            <p:cNvPr id="8199" name="Group 48"/>
            <p:cNvGrpSpPr>
              <a:grpSpLocks/>
            </p:cNvGrpSpPr>
            <p:nvPr/>
          </p:nvGrpSpPr>
          <p:grpSpPr bwMode="auto">
            <a:xfrm>
              <a:off x="4979988" y="1295400"/>
              <a:ext cx="3048000" cy="5486400"/>
              <a:chOff x="288" y="864"/>
              <a:chExt cx="1920" cy="3456"/>
            </a:xfrm>
          </p:grpSpPr>
          <p:grpSp>
            <p:nvGrpSpPr>
              <p:cNvPr id="8206" name="Group 49"/>
              <p:cNvGrpSpPr>
                <a:grpSpLocks/>
              </p:cNvGrpSpPr>
              <p:nvPr/>
            </p:nvGrpSpPr>
            <p:grpSpPr bwMode="auto">
              <a:xfrm>
                <a:off x="288" y="864"/>
                <a:ext cx="1920" cy="1776"/>
                <a:chOff x="288" y="864"/>
                <a:chExt cx="1920" cy="1776"/>
              </a:xfrm>
            </p:grpSpPr>
            <p:grpSp>
              <p:nvGrpSpPr>
                <p:cNvPr id="8229" name="Group 50"/>
                <p:cNvGrpSpPr>
                  <a:grpSpLocks/>
                </p:cNvGrpSpPr>
                <p:nvPr/>
              </p:nvGrpSpPr>
              <p:grpSpPr bwMode="auto">
                <a:xfrm>
                  <a:off x="336" y="960"/>
                  <a:ext cx="768" cy="720"/>
                  <a:chOff x="288" y="1200"/>
                  <a:chExt cx="768" cy="720"/>
                </a:xfrm>
              </p:grpSpPr>
              <p:sp>
                <p:nvSpPr>
                  <p:cNvPr id="8248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200"/>
                    <a:ext cx="768" cy="7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9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1392"/>
                    <a:ext cx="480" cy="3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LB</a:t>
                    </a:r>
                  </a:p>
                </p:txBody>
              </p:sp>
            </p:grpSp>
            <p:grpSp>
              <p:nvGrpSpPr>
                <p:cNvPr id="8230" name="Group 53"/>
                <p:cNvGrpSpPr>
                  <a:grpSpLocks/>
                </p:cNvGrpSpPr>
                <p:nvPr/>
              </p:nvGrpSpPr>
              <p:grpSpPr bwMode="auto">
                <a:xfrm>
                  <a:off x="288" y="1920"/>
                  <a:ext cx="816" cy="502"/>
                  <a:chOff x="288" y="1920"/>
                  <a:chExt cx="816" cy="502"/>
                </a:xfrm>
              </p:grpSpPr>
              <p:sp>
                <p:nvSpPr>
                  <p:cNvPr id="824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528" cy="48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7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Connection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grpSp>
              <p:nvGrpSpPr>
                <p:cNvPr id="8231" name="Group 56"/>
                <p:cNvGrpSpPr>
                  <a:grpSpLocks/>
                </p:cNvGrpSpPr>
                <p:nvPr/>
              </p:nvGrpSpPr>
              <p:grpSpPr bwMode="auto">
                <a:xfrm>
                  <a:off x="1392" y="1920"/>
                  <a:ext cx="816" cy="502"/>
                  <a:chOff x="1392" y="1920"/>
                  <a:chExt cx="816" cy="502"/>
                </a:xfrm>
              </p:grpSpPr>
              <p:sp>
                <p:nvSpPr>
                  <p:cNvPr id="8244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920"/>
                    <a:ext cx="528" cy="480"/>
                  </a:xfrm>
                  <a:prstGeom prst="rect">
                    <a:avLst/>
                  </a:prstGeom>
                  <a:solidFill>
                    <a:srgbClr val="00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45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Switch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sp>
              <p:nvSpPr>
                <p:cNvPr id="8232" name="Line 59"/>
                <p:cNvSpPr>
                  <a:spLocks noChangeShapeType="1"/>
                </p:cNvSpPr>
                <p:nvPr/>
              </p:nvSpPr>
              <p:spPr bwMode="auto">
                <a:xfrm>
                  <a:off x="480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33" name="Line 60"/>
                <p:cNvSpPr>
                  <a:spLocks noChangeShapeType="1"/>
                </p:cNvSpPr>
                <p:nvPr/>
              </p:nvSpPr>
              <p:spPr bwMode="auto">
                <a:xfrm>
                  <a:off x="52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34" name="Line 61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35" name="Line 62"/>
                <p:cNvSpPr>
                  <a:spLocks noChangeShapeType="1"/>
                </p:cNvSpPr>
                <p:nvPr/>
              </p:nvSpPr>
              <p:spPr bwMode="auto">
                <a:xfrm>
                  <a:off x="960" y="1968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36" name="Line 63"/>
                <p:cNvSpPr>
                  <a:spLocks noChangeShapeType="1"/>
                </p:cNvSpPr>
                <p:nvPr/>
              </p:nvSpPr>
              <p:spPr bwMode="auto">
                <a:xfrm>
                  <a:off x="960" y="2016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37" name="Line 64"/>
                <p:cNvSpPr>
                  <a:spLocks noChangeShapeType="1"/>
                </p:cNvSpPr>
                <p:nvPr/>
              </p:nvSpPr>
              <p:spPr bwMode="auto">
                <a:xfrm>
                  <a:off x="960" y="2304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38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584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39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632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40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016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41" name="Line 68"/>
                <p:cNvSpPr>
                  <a:spLocks noChangeShapeType="1"/>
                </p:cNvSpPr>
                <p:nvPr/>
              </p:nvSpPr>
              <p:spPr bwMode="auto">
                <a:xfrm>
                  <a:off x="480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42" name="Line 69"/>
                <p:cNvSpPr>
                  <a:spLocks noChangeShapeType="1"/>
                </p:cNvSpPr>
                <p:nvPr/>
              </p:nvSpPr>
              <p:spPr bwMode="auto">
                <a:xfrm>
                  <a:off x="528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43" name="Line 70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  <p:grpSp>
            <p:nvGrpSpPr>
              <p:cNvPr id="8207" name="Group 71"/>
              <p:cNvGrpSpPr>
                <a:grpSpLocks/>
              </p:cNvGrpSpPr>
              <p:nvPr/>
            </p:nvGrpSpPr>
            <p:grpSpPr bwMode="auto">
              <a:xfrm>
                <a:off x="288" y="2400"/>
                <a:ext cx="1920" cy="1920"/>
                <a:chOff x="288" y="2400"/>
                <a:chExt cx="1920" cy="1920"/>
              </a:xfrm>
            </p:grpSpPr>
            <p:grpSp>
              <p:nvGrpSpPr>
                <p:cNvPr id="8208" name="Group 72"/>
                <p:cNvGrpSpPr>
                  <a:grpSpLocks/>
                </p:cNvGrpSpPr>
                <p:nvPr/>
              </p:nvGrpSpPr>
              <p:grpSpPr bwMode="auto">
                <a:xfrm>
                  <a:off x="336" y="2640"/>
                  <a:ext cx="768" cy="720"/>
                  <a:chOff x="288" y="1200"/>
                  <a:chExt cx="768" cy="720"/>
                </a:xfrm>
              </p:grpSpPr>
              <p:sp>
                <p:nvSpPr>
                  <p:cNvPr id="8227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200"/>
                    <a:ext cx="768" cy="7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8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1392"/>
                    <a:ext cx="480" cy="3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LB</a:t>
                    </a:r>
                  </a:p>
                </p:txBody>
              </p:sp>
            </p:grpSp>
            <p:grpSp>
              <p:nvGrpSpPr>
                <p:cNvPr id="8209" name="Group 75"/>
                <p:cNvGrpSpPr>
                  <a:grpSpLocks/>
                </p:cNvGrpSpPr>
                <p:nvPr/>
              </p:nvGrpSpPr>
              <p:grpSpPr bwMode="auto">
                <a:xfrm>
                  <a:off x="288" y="3600"/>
                  <a:ext cx="816" cy="502"/>
                  <a:chOff x="288" y="1920"/>
                  <a:chExt cx="816" cy="502"/>
                </a:xfrm>
              </p:grpSpPr>
              <p:sp>
                <p:nvSpPr>
                  <p:cNvPr id="8225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528" cy="48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6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Connection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grpSp>
              <p:nvGrpSpPr>
                <p:cNvPr id="8210" name="Group 78"/>
                <p:cNvGrpSpPr>
                  <a:grpSpLocks/>
                </p:cNvGrpSpPr>
                <p:nvPr/>
              </p:nvGrpSpPr>
              <p:grpSpPr bwMode="auto">
                <a:xfrm>
                  <a:off x="1392" y="3600"/>
                  <a:ext cx="816" cy="502"/>
                  <a:chOff x="1392" y="3600"/>
                  <a:chExt cx="816" cy="502"/>
                </a:xfrm>
              </p:grpSpPr>
              <p:sp>
                <p:nvSpPr>
                  <p:cNvPr id="822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528" cy="480"/>
                  </a:xfrm>
                  <a:prstGeom prst="rect">
                    <a:avLst/>
                  </a:prstGeom>
                  <a:solidFill>
                    <a:srgbClr val="00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4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360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Switch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sp>
              <p:nvSpPr>
                <p:cNvPr id="8211" name="Line 81"/>
                <p:cNvSpPr>
                  <a:spLocks noChangeShapeType="1"/>
                </p:cNvSpPr>
                <p:nvPr/>
              </p:nvSpPr>
              <p:spPr bwMode="auto">
                <a:xfrm>
                  <a:off x="4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12" name="Line 82"/>
                <p:cNvSpPr>
                  <a:spLocks noChangeShapeType="1"/>
                </p:cNvSpPr>
                <p:nvPr/>
              </p:nvSpPr>
              <p:spPr bwMode="auto">
                <a:xfrm>
                  <a:off x="528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13" name="Line 83"/>
                <p:cNvSpPr>
                  <a:spLocks noChangeShapeType="1"/>
                </p:cNvSpPr>
                <p:nvPr/>
              </p:nvSpPr>
              <p:spPr bwMode="auto">
                <a:xfrm>
                  <a:off x="864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14" name="Line 84"/>
                <p:cNvSpPr>
                  <a:spLocks noChangeShapeType="1"/>
                </p:cNvSpPr>
                <p:nvPr/>
              </p:nvSpPr>
              <p:spPr bwMode="auto">
                <a:xfrm>
                  <a:off x="960" y="3648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15" name="Line 85"/>
                <p:cNvSpPr>
                  <a:spLocks noChangeShapeType="1"/>
                </p:cNvSpPr>
                <p:nvPr/>
              </p:nvSpPr>
              <p:spPr bwMode="auto">
                <a:xfrm>
                  <a:off x="960" y="3696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16" name="Line 86"/>
                <p:cNvSpPr>
                  <a:spLocks noChangeShapeType="1"/>
                </p:cNvSpPr>
                <p:nvPr/>
              </p:nvSpPr>
              <p:spPr bwMode="auto">
                <a:xfrm>
                  <a:off x="960" y="3984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17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584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18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632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19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016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20" name="Line 90"/>
                <p:cNvSpPr>
                  <a:spLocks noChangeShapeType="1"/>
                </p:cNvSpPr>
                <p:nvPr/>
              </p:nvSpPr>
              <p:spPr bwMode="auto">
                <a:xfrm>
                  <a:off x="480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21" name="Line 91"/>
                <p:cNvSpPr>
                  <a:spLocks noChangeShapeType="1"/>
                </p:cNvSpPr>
                <p:nvPr/>
              </p:nvSpPr>
              <p:spPr bwMode="auto">
                <a:xfrm>
                  <a:off x="528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8222" name="Line 92"/>
                <p:cNvSpPr>
                  <a:spLocks noChangeShapeType="1"/>
                </p:cNvSpPr>
                <p:nvPr/>
              </p:nvSpPr>
              <p:spPr bwMode="auto">
                <a:xfrm>
                  <a:off x="864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</p:grpSp>
        <p:sp>
          <p:nvSpPr>
            <p:cNvPr id="8200" name="Line 93"/>
            <p:cNvSpPr>
              <a:spLocks noChangeShapeType="1"/>
            </p:cNvSpPr>
            <p:nvPr/>
          </p:nvSpPr>
          <p:spPr bwMode="auto">
            <a:xfrm>
              <a:off x="4217988" y="31242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1" name="Line 94"/>
            <p:cNvSpPr>
              <a:spLocks noChangeShapeType="1"/>
            </p:cNvSpPr>
            <p:nvPr/>
          </p:nvSpPr>
          <p:spPr bwMode="auto">
            <a:xfrm>
              <a:off x="4217988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2" name="Line 95"/>
            <p:cNvSpPr>
              <a:spLocks noChangeShapeType="1"/>
            </p:cNvSpPr>
            <p:nvPr/>
          </p:nvSpPr>
          <p:spPr bwMode="auto">
            <a:xfrm>
              <a:off x="4217988" y="36576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3" name="Line 96"/>
            <p:cNvSpPr>
              <a:spLocks noChangeShapeType="1"/>
            </p:cNvSpPr>
            <p:nvPr/>
          </p:nvSpPr>
          <p:spPr bwMode="auto">
            <a:xfrm>
              <a:off x="4217988" y="57912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4" name="Line 97"/>
            <p:cNvSpPr>
              <a:spLocks noChangeShapeType="1"/>
            </p:cNvSpPr>
            <p:nvPr/>
          </p:nvSpPr>
          <p:spPr bwMode="auto">
            <a:xfrm>
              <a:off x="4217988" y="5867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8205" name="Line 98"/>
            <p:cNvSpPr>
              <a:spLocks noChangeShapeType="1"/>
            </p:cNvSpPr>
            <p:nvPr/>
          </p:nvSpPr>
          <p:spPr bwMode="auto">
            <a:xfrm>
              <a:off x="4217988" y="63246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5858CE-51E4-455C-B3DF-FD7173DA01A3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Unidirectional Switches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3886200" cy="20891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1800" smtClean="0"/>
              <a:t>Bidirectional wire segments: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Can be driven by switch blocks on both ends.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[Lemieux04]: Once programmed, leaves 50% of switches inactive (unused)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Extra sinks </a:t>
            </a:r>
            <a:r>
              <a:rPr lang="en-US" altLang="fa-IR" sz="1800" smtClean="0">
                <a:sym typeface="Wingdings" panose="05000000000000000000" pitchFamily="2" charset="2"/>
              </a:rPr>
              <a:t> more </a:t>
            </a:r>
            <a:r>
              <a:rPr lang="en-US" altLang="fa-IR" sz="1800" smtClean="0"/>
              <a:t>capacitance </a:t>
            </a:r>
            <a:r>
              <a:rPr lang="en-US" altLang="fa-IR" sz="1800" smtClean="0">
                <a:sym typeface="Wingdings" panose="05000000000000000000" pitchFamily="2" charset="2"/>
              </a:rPr>
              <a:t> delay</a:t>
            </a:r>
            <a:endParaRPr lang="en-US" altLang="fa-IR" sz="1800" smtClean="0"/>
          </a:p>
        </p:txBody>
      </p:sp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70213"/>
            <a:ext cx="3405187" cy="333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155950"/>
            <a:ext cx="3146425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4572000" y="908050"/>
            <a:ext cx="41036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Directional wire segments:</a:t>
            </a:r>
          </a:p>
          <a:p>
            <a:pPr lvl="1" eaLnBrk="1" hangingPunct="1"/>
            <a:r>
              <a:rPr lang="en-US" altLang="fa-IR" sz="2000"/>
              <a:t>[Lemieux04]: halves the required tri-state buffers per switch</a:t>
            </a:r>
          </a:p>
          <a:p>
            <a:pPr lvl="1" eaLnBrk="1" hangingPunct="1"/>
            <a:endParaRPr lang="en-US" altLang="fa-IR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963DF-BD73-443B-9E97-AEE7FD41863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Unidirectional Switch Options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5758408" cy="2354263"/>
          </a:xfrm>
        </p:spPr>
        <p:txBody>
          <a:bodyPr/>
          <a:lstStyle/>
          <a:p>
            <a:pPr marL="419100" indent="-419100" eaLnBrk="1" hangingPunct="1">
              <a:buFontTx/>
              <a:buAutoNum type="arabicPeriod"/>
            </a:pPr>
            <a:r>
              <a:rPr lang="en-US" altLang="fa-IR" dirty="0" smtClean="0"/>
              <a:t>Directional </a:t>
            </a:r>
            <a:r>
              <a:rPr lang="en-US" altLang="fa-IR" dirty="0" err="1" smtClean="0"/>
              <a:t>tri-state</a:t>
            </a:r>
            <a:r>
              <a:rPr lang="en-US" altLang="fa-IR" dirty="0" smtClean="0"/>
              <a:t> (</a:t>
            </a:r>
            <a:r>
              <a:rPr lang="en-US" altLang="fa-IR" dirty="0" err="1" smtClean="0"/>
              <a:t>dir</a:t>
            </a:r>
            <a:r>
              <a:rPr lang="en-US" altLang="fa-IR" dirty="0" smtClean="0"/>
              <a:t>-tri):</a:t>
            </a:r>
          </a:p>
          <a:p>
            <a:pPr marL="876300" lvl="1" indent="-419100" eaLnBrk="1" hangingPunct="1"/>
            <a:r>
              <a:rPr lang="en-US" altLang="fa-IR" dirty="0" smtClean="0"/>
              <a:t>Multiple driver:</a:t>
            </a:r>
          </a:p>
          <a:p>
            <a:pPr marL="876300" lvl="1" indent="-419100" eaLnBrk="1" hangingPunct="1"/>
            <a:r>
              <a:rPr lang="en-US" altLang="fa-IR" dirty="0" smtClean="0"/>
              <a:t>Each wire segment is driven by: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dirty="0" smtClean="0"/>
              <a:t>adjacent wire segments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dirty="0" smtClean="0"/>
              <a:t>one or more </a:t>
            </a:r>
            <a:r>
              <a:rPr lang="en-US" altLang="fa-IR" dirty="0" err="1" smtClean="0"/>
              <a:t>LB</a:t>
            </a:r>
            <a:r>
              <a:rPr lang="en-US" altLang="fa-IR" dirty="0" smtClean="0"/>
              <a:t> output pins (via a PT)</a:t>
            </a:r>
          </a:p>
          <a:p>
            <a:pPr marL="876300" lvl="1" indent="-419100" eaLnBrk="1" hangingPunct="1"/>
            <a:endParaRPr lang="en-US" altLang="fa-IR" dirty="0" smtClean="0"/>
          </a:p>
        </p:txBody>
      </p:sp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808413"/>
            <a:ext cx="5257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052513"/>
            <a:ext cx="21431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7" name="Oval 6"/>
          <p:cNvSpPr>
            <a:spLocks noChangeArrowheads="1"/>
          </p:cNvSpPr>
          <p:nvPr/>
        </p:nvSpPr>
        <p:spPr bwMode="auto">
          <a:xfrm>
            <a:off x="7000875" y="920750"/>
            <a:ext cx="1079500" cy="1150938"/>
          </a:xfrm>
          <a:prstGeom prst="ellipse">
            <a:avLst/>
          </a:prstGeom>
          <a:noFill/>
          <a:ln w="38100">
            <a:solidFill>
              <a:srgbClr val="00B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 flipH="1">
            <a:off x="1476375" y="928688"/>
            <a:ext cx="5881688" cy="2787650"/>
          </a:xfrm>
          <a:prstGeom prst="line">
            <a:avLst/>
          </a:prstGeom>
          <a:noFill/>
          <a:ln w="28575">
            <a:solidFill>
              <a:srgbClr val="00B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51209" name="Line 8"/>
          <p:cNvSpPr>
            <a:spLocks noChangeShapeType="1"/>
          </p:cNvSpPr>
          <p:nvPr/>
        </p:nvSpPr>
        <p:spPr bwMode="auto">
          <a:xfrm flipH="1">
            <a:off x="6227763" y="1714500"/>
            <a:ext cx="1844675" cy="3659188"/>
          </a:xfrm>
          <a:prstGeom prst="line">
            <a:avLst/>
          </a:prstGeom>
          <a:noFill/>
          <a:ln w="28575">
            <a:solidFill>
              <a:srgbClr val="00B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246013-7074-46FB-B3FB-614B6E2179F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Unidirectional Switch Options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704975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altLang="fa-IR" sz="2000" dirty="0" smtClean="0"/>
              <a:t>Single-driver: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2000" dirty="0" smtClean="0"/>
              <a:t>A multiplexer selects inputs from both wire segment and logic block sources.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z="2000" dirty="0" smtClean="0"/>
              <a:t>Each wire segment can be driven by a non-</a:t>
            </a:r>
            <a:r>
              <a:rPr lang="en-US" altLang="fa-IR" sz="2000" dirty="0" err="1" smtClean="0"/>
              <a:t>tri-state</a:t>
            </a:r>
            <a:r>
              <a:rPr lang="en-US" altLang="fa-IR" sz="2000" dirty="0" smtClean="0"/>
              <a:t> buffer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fa-IR" sz="1800" dirty="0" smtClean="0"/>
              <a:t>Improved drive strength</a:t>
            </a:r>
          </a:p>
          <a:p>
            <a:pPr marL="876300" lvl="1" indent="-419100" eaLnBrk="1" hangingPunct="1">
              <a:lnSpc>
                <a:spcPct val="90000"/>
              </a:lnSpc>
            </a:pPr>
            <a:endParaRPr lang="en-US" altLang="fa-IR" sz="2000" dirty="0" smtClean="0"/>
          </a:p>
        </p:txBody>
      </p:sp>
      <p:pic>
        <p:nvPicPr>
          <p:cNvPr id="5325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3870325"/>
            <a:ext cx="477202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788024" y="4133956"/>
            <a:ext cx="41044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1363" lvl="1" indent="-284163"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0" lang="en-US" altLang="fa-IR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100% single-driver always gave the best results for area and delay.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Research in Routing Architecture Design</a:t>
            </a:r>
          </a:p>
        </p:txBody>
      </p:sp>
      <p:sp>
        <p:nvSpPr>
          <p:cNvPr id="57347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E1643-6F46-4BFE-8EBB-93AC6314B57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More Recent Routing Improvements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HARP: Hardwired Routing Patterns </a:t>
            </a:r>
            <a:r>
              <a:rPr lang="en-US" altLang="fa-IR" b="0" smtClean="0"/>
              <a:t>[Wang06]:</a:t>
            </a:r>
          </a:p>
          <a:p>
            <a:pPr lvl="1" eaLnBrk="1" hangingPunct="1"/>
            <a:r>
              <a:rPr lang="en-US" altLang="fa-IR" smtClean="0"/>
              <a:t>Junction patterns: L, T, +</a:t>
            </a:r>
          </a:p>
          <a:p>
            <a:pPr lvl="1" eaLnBrk="1" hangingPunct="1"/>
            <a:endParaRPr lang="en-US" altLang="fa-IR" smtClean="0"/>
          </a:p>
        </p:txBody>
      </p:sp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565400"/>
            <a:ext cx="3267075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379788"/>
            <a:ext cx="2087562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ED0FD-5D44-4217-99F5-AAAC4950E57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HARP Patterns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fa-IR" smtClean="0"/>
              <a:t>Some hard-wired patterns</a:t>
            </a:r>
          </a:p>
        </p:txBody>
      </p:sp>
      <p:pic>
        <p:nvPicPr>
          <p:cNvPr id="696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854200"/>
            <a:ext cx="6985000" cy="401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C3C7C5-5E00-4594-ACDD-1ED5C20D497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Routing Graphs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99150"/>
            <a:ext cx="7772400" cy="554038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In Virtex 5, diagonal wires are used</a:t>
            </a:r>
          </a:p>
        </p:txBody>
      </p: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217613"/>
            <a:ext cx="232727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3233738"/>
            <a:ext cx="2714625" cy="23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9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217613"/>
            <a:ext cx="2592388" cy="217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95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22663"/>
            <a:ext cx="2605087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1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1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9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4F7757-20E7-461F-B503-C7DCA21F4EC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HARP Research Procedure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>
              <a:buFontTx/>
              <a:buAutoNum type="arabicPeriod"/>
            </a:pPr>
            <a:r>
              <a:rPr lang="en-US" altLang="fa-IR" b="0" i="1" dirty="0" smtClean="0"/>
              <a:t>Routing requirement analysis: </a:t>
            </a:r>
          </a:p>
          <a:p>
            <a:pPr marL="876300" lvl="1" indent="-419100" eaLnBrk="1" hangingPunct="1"/>
            <a:r>
              <a:rPr lang="en-US" altLang="fa-IR" dirty="0" smtClean="0"/>
              <a:t>A number of circuits were placed and routed on traditional FPGA architectures,</a:t>
            </a:r>
          </a:p>
          <a:p>
            <a:pPr marL="876300" lvl="1" indent="-419100" eaLnBrk="1" hangingPunct="1"/>
            <a:r>
              <a:rPr lang="en-US" altLang="fa-IR" dirty="0" smtClean="0"/>
              <a:t>Routing patterns that were formed in the switch boxes are analyzed.</a:t>
            </a:r>
          </a:p>
          <a:p>
            <a:pPr marL="419100" indent="-419100" eaLnBrk="1" hangingPunct="1">
              <a:buFontTx/>
              <a:buAutoNum type="arabicPeriod"/>
            </a:pPr>
            <a:r>
              <a:rPr lang="en-US" altLang="fa-IR" b="0" i="1" dirty="0" smtClean="0"/>
              <a:t>HARP architecture generation:</a:t>
            </a:r>
          </a:p>
          <a:p>
            <a:pPr marL="876300" lvl="1" indent="-419100" eaLnBrk="1" hangingPunct="1"/>
            <a:r>
              <a:rPr lang="en-US" altLang="fa-IR" dirty="0" smtClean="0"/>
              <a:t>Based on the frequencies of the patterns, HARP patterns were instantiated and replaced some switches.</a:t>
            </a:r>
          </a:p>
          <a:p>
            <a:pPr marL="419100" indent="-419100" eaLnBrk="1" hangingPunct="1">
              <a:buFontTx/>
              <a:buAutoNum type="arabicPeriod"/>
            </a:pPr>
            <a:r>
              <a:rPr lang="en-US" altLang="fa-IR" b="0" i="1" dirty="0" smtClean="0"/>
              <a:t>Placement and routing with </a:t>
            </a:r>
            <a:r>
              <a:rPr lang="en-US" altLang="fa-IR" b="0" i="1" dirty="0" err="1" smtClean="0"/>
              <a:t>HARPs</a:t>
            </a:r>
            <a:r>
              <a:rPr lang="en-US" altLang="fa-IR" b="0" i="1" dirty="0" smtClean="0"/>
              <a:t>:</a:t>
            </a:r>
          </a:p>
          <a:p>
            <a:pPr marL="876300" lvl="1" indent="-419100" eaLnBrk="1" hangingPunct="1"/>
            <a:r>
              <a:rPr lang="en-US" altLang="fa-IR" dirty="0" smtClean="0"/>
              <a:t>Place and route circuits on the new HARP architecture.</a:t>
            </a:r>
          </a:p>
          <a:p>
            <a:pPr marL="419100" indent="-419100" eaLnBrk="1" hangingPunct="1">
              <a:buFontTx/>
              <a:buAutoNum type="arabicPeriod"/>
            </a:pPr>
            <a:endParaRPr lang="en-US" altLang="fa-IR" b="0" dirty="0" smtClean="0"/>
          </a:p>
        </p:txBody>
      </p:sp>
    </p:spTree>
    <p:extLst>
      <p:ext uri="{BB962C8B-B14F-4D97-AF65-F5344CB8AC3E}">
        <p14:creationId xmlns:p14="http://schemas.microsoft.com/office/powerpoint/2010/main" val="254412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1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14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14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Scaling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03176"/>
            <a:ext cx="7772400" cy="1705744"/>
          </a:xfrm>
        </p:spPr>
        <p:txBody>
          <a:bodyPr/>
          <a:lstStyle/>
          <a:p>
            <a:r>
              <a:rPr lang="en-US" dirty="0" smtClean="0"/>
              <a:t>Effect of architectural innovations on performance:</a:t>
            </a:r>
          </a:p>
          <a:p>
            <a:pPr lvl="1"/>
            <a:r>
              <a:rPr lang="en-US" dirty="0" smtClean="0"/>
              <a:t>Longer wires span multiple logic blocks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Making distant logic closer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C32A75-C579-45B0-A87A-4391C01BEBE3}" type="slidenum">
              <a:rPr lang="en-US" altLang="fa-IR" smtClean="0"/>
              <a:pPr>
                <a:defRPr/>
              </a:pPr>
              <a:t>38</a:t>
            </a:fld>
            <a:endParaRPr lang="en-US" altLang="fa-I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04864"/>
            <a:ext cx="5663292" cy="4189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76256" y="4437112"/>
            <a:ext cx="1921669" cy="4154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[</a:t>
            </a:r>
            <a:r>
              <a:rPr lang="en-US" dirty="0" err="1" smtClean="0"/>
              <a:t>Trimberger15</a:t>
            </a:r>
            <a:r>
              <a:rPr lang="en-US" dirty="0" smtClean="0"/>
              <a:t>]</a:t>
            </a:r>
            <a:endParaRPr lang="fa-I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28184" y="1844824"/>
            <a:ext cx="28083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FF5050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31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kern="0" dirty="0" smtClean="0"/>
              <a:t>HARP</a:t>
            </a:r>
          </a:p>
          <a:p>
            <a:pPr lvl="1"/>
            <a:r>
              <a:rPr lang="en-US" kern="0" dirty="0" smtClean="0"/>
              <a:t>Double/quad-length</a:t>
            </a:r>
          </a:p>
          <a:p>
            <a:pPr lvl="1"/>
            <a:r>
              <a:rPr lang="en-US" kern="0" dirty="0" smtClean="0"/>
              <a:t>2-level hierarchy</a:t>
            </a:r>
            <a:endParaRPr lang="fa-IR" kern="0" dirty="0"/>
          </a:p>
        </p:txBody>
      </p:sp>
    </p:spTree>
    <p:extLst>
      <p:ext uri="{BB962C8B-B14F-4D97-AF65-F5344CB8AC3E}">
        <p14:creationId xmlns:p14="http://schemas.microsoft.com/office/powerpoint/2010/main" val="14051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Power Consumption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894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0EAE2A-02E5-4BC4-90E9-AA7468BE3593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Global vs. Detailed Routing View</a:t>
            </a:r>
          </a:p>
        </p:txBody>
      </p:sp>
      <p:sp>
        <p:nvSpPr>
          <p:cNvPr id="156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28688"/>
            <a:ext cx="7772400" cy="2781300"/>
          </a:xfrm>
        </p:spPr>
        <p:txBody>
          <a:bodyPr/>
          <a:lstStyle/>
          <a:p>
            <a:pPr eaLnBrk="1" hangingPunct="1"/>
            <a:r>
              <a:rPr lang="en-US" altLang="fa-IR" smtClean="0"/>
              <a:t>Detailed (microscopic) view:</a:t>
            </a:r>
          </a:p>
          <a:p>
            <a:pPr lvl="1" eaLnBrk="1" hangingPunct="1"/>
            <a:r>
              <a:rPr lang="en-US" altLang="fa-IR" smtClean="0"/>
              <a:t>Lengths of the wires,</a:t>
            </a:r>
          </a:p>
          <a:p>
            <a:pPr lvl="1" eaLnBrk="1" hangingPunct="1"/>
            <a:r>
              <a:rPr lang="en-US" altLang="fa-IR" smtClean="0"/>
              <a:t>Specific switching quantity and patterns between and among wires and logic block pins</a:t>
            </a:r>
          </a:p>
          <a:p>
            <a:pPr lvl="1" eaLnBrk="1" hangingPunct="1"/>
            <a:r>
              <a:rPr lang="en-US" altLang="fa-IR" smtClean="0"/>
              <a:t>Single-driver vs. multiple-driver wires</a:t>
            </a:r>
          </a:p>
          <a:p>
            <a:pPr lvl="2" eaLnBrk="1" hangingPunct="1"/>
            <a:r>
              <a:rPr lang="en-US" altLang="fa-IR" smtClean="0">
                <a:sym typeface="Wingdings" panose="05000000000000000000" pitchFamily="2" charset="2"/>
              </a:rPr>
              <a:t></a:t>
            </a:r>
            <a:r>
              <a:rPr lang="en-US" altLang="fa-IR" smtClean="0"/>
              <a:t> wires that send signals in a specific direction</a:t>
            </a:r>
          </a:p>
          <a:p>
            <a:pPr lvl="1" eaLnBrk="1" hangingPunct="1"/>
            <a:endParaRPr lang="en-US" altLang="fa-IR" smtClean="0"/>
          </a:p>
        </p:txBody>
      </p:sp>
      <p:grpSp>
        <p:nvGrpSpPr>
          <p:cNvPr id="10245" name="Group 4"/>
          <p:cNvGrpSpPr>
            <a:grpSpLocks/>
          </p:cNvGrpSpPr>
          <p:nvPr/>
        </p:nvGrpSpPr>
        <p:grpSpPr bwMode="auto">
          <a:xfrm>
            <a:off x="3541713" y="3357563"/>
            <a:ext cx="4244975" cy="3286125"/>
            <a:chOff x="1398588" y="1295400"/>
            <a:chExt cx="6629400" cy="5486400"/>
          </a:xfrm>
        </p:grpSpPr>
        <p:grpSp>
          <p:nvGrpSpPr>
            <p:cNvPr id="10246" name="Group 3"/>
            <p:cNvGrpSpPr>
              <a:grpSpLocks/>
            </p:cNvGrpSpPr>
            <p:nvPr/>
          </p:nvGrpSpPr>
          <p:grpSpPr bwMode="auto">
            <a:xfrm>
              <a:off x="1398588" y="1295400"/>
              <a:ext cx="3048000" cy="5486400"/>
              <a:chOff x="288" y="864"/>
              <a:chExt cx="1920" cy="3456"/>
            </a:xfrm>
          </p:grpSpPr>
          <p:grpSp>
            <p:nvGrpSpPr>
              <p:cNvPr id="10298" name="Group 4"/>
              <p:cNvGrpSpPr>
                <a:grpSpLocks/>
              </p:cNvGrpSpPr>
              <p:nvPr/>
            </p:nvGrpSpPr>
            <p:grpSpPr bwMode="auto">
              <a:xfrm>
                <a:off x="288" y="864"/>
                <a:ext cx="1920" cy="1776"/>
                <a:chOff x="288" y="864"/>
                <a:chExt cx="1920" cy="1776"/>
              </a:xfrm>
            </p:grpSpPr>
            <p:grpSp>
              <p:nvGrpSpPr>
                <p:cNvPr id="10321" name="Group 5"/>
                <p:cNvGrpSpPr>
                  <a:grpSpLocks/>
                </p:cNvGrpSpPr>
                <p:nvPr/>
              </p:nvGrpSpPr>
              <p:grpSpPr bwMode="auto">
                <a:xfrm>
                  <a:off x="336" y="960"/>
                  <a:ext cx="768" cy="720"/>
                  <a:chOff x="288" y="1200"/>
                  <a:chExt cx="768" cy="720"/>
                </a:xfrm>
              </p:grpSpPr>
              <p:sp>
                <p:nvSpPr>
                  <p:cNvPr id="10340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200"/>
                    <a:ext cx="768" cy="7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41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1392"/>
                    <a:ext cx="480" cy="3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LB</a:t>
                    </a:r>
                  </a:p>
                </p:txBody>
              </p:sp>
            </p:grpSp>
            <p:grpSp>
              <p:nvGrpSpPr>
                <p:cNvPr id="10322" name="Group 8"/>
                <p:cNvGrpSpPr>
                  <a:grpSpLocks/>
                </p:cNvGrpSpPr>
                <p:nvPr/>
              </p:nvGrpSpPr>
              <p:grpSpPr bwMode="auto">
                <a:xfrm>
                  <a:off x="288" y="1920"/>
                  <a:ext cx="816" cy="502"/>
                  <a:chOff x="288" y="1920"/>
                  <a:chExt cx="816" cy="502"/>
                </a:xfrm>
              </p:grpSpPr>
              <p:sp>
                <p:nvSpPr>
                  <p:cNvPr id="1033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528" cy="48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39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Connection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grpSp>
              <p:nvGrpSpPr>
                <p:cNvPr id="10323" name="Group 11"/>
                <p:cNvGrpSpPr>
                  <a:grpSpLocks/>
                </p:cNvGrpSpPr>
                <p:nvPr/>
              </p:nvGrpSpPr>
              <p:grpSpPr bwMode="auto">
                <a:xfrm>
                  <a:off x="1392" y="1920"/>
                  <a:ext cx="816" cy="502"/>
                  <a:chOff x="1392" y="1920"/>
                  <a:chExt cx="816" cy="502"/>
                </a:xfrm>
              </p:grpSpPr>
              <p:sp>
                <p:nvSpPr>
                  <p:cNvPr id="10336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920"/>
                    <a:ext cx="528" cy="480"/>
                  </a:xfrm>
                  <a:prstGeom prst="rect">
                    <a:avLst/>
                  </a:prstGeom>
                  <a:solidFill>
                    <a:srgbClr val="00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37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Switch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sp>
              <p:nvSpPr>
                <p:cNvPr id="10324" name="Line 14"/>
                <p:cNvSpPr>
                  <a:spLocks noChangeShapeType="1"/>
                </p:cNvSpPr>
                <p:nvPr/>
              </p:nvSpPr>
              <p:spPr bwMode="auto">
                <a:xfrm>
                  <a:off x="480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25" name="Line 15"/>
                <p:cNvSpPr>
                  <a:spLocks noChangeShapeType="1"/>
                </p:cNvSpPr>
                <p:nvPr/>
              </p:nvSpPr>
              <p:spPr bwMode="auto">
                <a:xfrm>
                  <a:off x="52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26" name="Line 16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27" name="Line 17"/>
                <p:cNvSpPr>
                  <a:spLocks noChangeShapeType="1"/>
                </p:cNvSpPr>
                <p:nvPr/>
              </p:nvSpPr>
              <p:spPr bwMode="auto">
                <a:xfrm>
                  <a:off x="960" y="1968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28" name="Line 18"/>
                <p:cNvSpPr>
                  <a:spLocks noChangeShapeType="1"/>
                </p:cNvSpPr>
                <p:nvPr/>
              </p:nvSpPr>
              <p:spPr bwMode="auto">
                <a:xfrm>
                  <a:off x="960" y="2016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29" name="Line 19"/>
                <p:cNvSpPr>
                  <a:spLocks noChangeShapeType="1"/>
                </p:cNvSpPr>
                <p:nvPr/>
              </p:nvSpPr>
              <p:spPr bwMode="auto">
                <a:xfrm>
                  <a:off x="960" y="2304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3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584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3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632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3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016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33" name="Line 23"/>
                <p:cNvSpPr>
                  <a:spLocks noChangeShapeType="1"/>
                </p:cNvSpPr>
                <p:nvPr/>
              </p:nvSpPr>
              <p:spPr bwMode="auto">
                <a:xfrm>
                  <a:off x="480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34" name="Line 24"/>
                <p:cNvSpPr>
                  <a:spLocks noChangeShapeType="1"/>
                </p:cNvSpPr>
                <p:nvPr/>
              </p:nvSpPr>
              <p:spPr bwMode="auto">
                <a:xfrm>
                  <a:off x="528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35" name="Line 25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  <p:grpSp>
            <p:nvGrpSpPr>
              <p:cNvPr id="10299" name="Group 26"/>
              <p:cNvGrpSpPr>
                <a:grpSpLocks/>
              </p:cNvGrpSpPr>
              <p:nvPr/>
            </p:nvGrpSpPr>
            <p:grpSpPr bwMode="auto">
              <a:xfrm>
                <a:off x="288" y="2400"/>
                <a:ext cx="1920" cy="1920"/>
                <a:chOff x="288" y="2400"/>
                <a:chExt cx="1920" cy="1920"/>
              </a:xfrm>
            </p:grpSpPr>
            <p:grpSp>
              <p:nvGrpSpPr>
                <p:cNvPr id="10300" name="Group 27"/>
                <p:cNvGrpSpPr>
                  <a:grpSpLocks/>
                </p:cNvGrpSpPr>
                <p:nvPr/>
              </p:nvGrpSpPr>
              <p:grpSpPr bwMode="auto">
                <a:xfrm>
                  <a:off x="336" y="2640"/>
                  <a:ext cx="768" cy="720"/>
                  <a:chOff x="288" y="1200"/>
                  <a:chExt cx="768" cy="720"/>
                </a:xfrm>
              </p:grpSpPr>
              <p:sp>
                <p:nvSpPr>
                  <p:cNvPr id="1031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200"/>
                    <a:ext cx="768" cy="7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20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1392"/>
                    <a:ext cx="480" cy="3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LB</a:t>
                    </a:r>
                  </a:p>
                </p:txBody>
              </p:sp>
            </p:grpSp>
            <p:grpSp>
              <p:nvGrpSpPr>
                <p:cNvPr id="10301" name="Group 30"/>
                <p:cNvGrpSpPr>
                  <a:grpSpLocks/>
                </p:cNvGrpSpPr>
                <p:nvPr/>
              </p:nvGrpSpPr>
              <p:grpSpPr bwMode="auto">
                <a:xfrm>
                  <a:off x="288" y="3600"/>
                  <a:ext cx="816" cy="502"/>
                  <a:chOff x="288" y="1920"/>
                  <a:chExt cx="816" cy="502"/>
                </a:xfrm>
              </p:grpSpPr>
              <p:sp>
                <p:nvSpPr>
                  <p:cNvPr id="1031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528" cy="48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1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Connection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grpSp>
              <p:nvGrpSpPr>
                <p:cNvPr id="10302" name="Group 33"/>
                <p:cNvGrpSpPr>
                  <a:grpSpLocks/>
                </p:cNvGrpSpPr>
                <p:nvPr/>
              </p:nvGrpSpPr>
              <p:grpSpPr bwMode="auto">
                <a:xfrm>
                  <a:off x="1392" y="3600"/>
                  <a:ext cx="816" cy="502"/>
                  <a:chOff x="1392" y="3600"/>
                  <a:chExt cx="816" cy="502"/>
                </a:xfrm>
              </p:grpSpPr>
              <p:sp>
                <p:nvSpPr>
                  <p:cNvPr id="10315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528" cy="480"/>
                  </a:xfrm>
                  <a:prstGeom prst="rect">
                    <a:avLst/>
                  </a:prstGeom>
                  <a:solidFill>
                    <a:srgbClr val="00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16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360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Switch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sp>
              <p:nvSpPr>
                <p:cNvPr id="10303" name="Line 36"/>
                <p:cNvSpPr>
                  <a:spLocks noChangeShapeType="1"/>
                </p:cNvSpPr>
                <p:nvPr/>
              </p:nvSpPr>
              <p:spPr bwMode="auto">
                <a:xfrm>
                  <a:off x="4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04" name="Line 37"/>
                <p:cNvSpPr>
                  <a:spLocks noChangeShapeType="1"/>
                </p:cNvSpPr>
                <p:nvPr/>
              </p:nvSpPr>
              <p:spPr bwMode="auto">
                <a:xfrm>
                  <a:off x="528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05" name="Line 38"/>
                <p:cNvSpPr>
                  <a:spLocks noChangeShapeType="1"/>
                </p:cNvSpPr>
                <p:nvPr/>
              </p:nvSpPr>
              <p:spPr bwMode="auto">
                <a:xfrm>
                  <a:off x="864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06" name="Line 39"/>
                <p:cNvSpPr>
                  <a:spLocks noChangeShapeType="1"/>
                </p:cNvSpPr>
                <p:nvPr/>
              </p:nvSpPr>
              <p:spPr bwMode="auto">
                <a:xfrm>
                  <a:off x="960" y="3648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07" name="Line 40"/>
                <p:cNvSpPr>
                  <a:spLocks noChangeShapeType="1"/>
                </p:cNvSpPr>
                <p:nvPr/>
              </p:nvSpPr>
              <p:spPr bwMode="auto">
                <a:xfrm>
                  <a:off x="960" y="3696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08" name="Line 41"/>
                <p:cNvSpPr>
                  <a:spLocks noChangeShapeType="1"/>
                </p:cNvSpPr>
                <p:nvPr/>
              </p:nvSpPr>
              <p:spPr bwMode="auto">
                <a:xfrm>
                  <a:off x="960" y="3984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0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584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10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632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11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016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12" name="Line 45"/>
                <p:cNvSpPr>
                  <a:spLocks noChangeShapeType="1"/>
                </p:cNvSpPr>
                <p:nvPr/>
              </p:nvSpPr>
              <p:spPr bwMode="auto">
                <a:xfrm>
                  <a:off x="480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13" name="Line 46"/>
                <p:cNvSpPr>
                  <a:spLocks noChangeShapeType="1"/>
                </p:cNvSpPr>
                <p:nvPr/>
              </p:nvSpPr>
              <p:spPr bwMode="auto">
                <a:xfrm>
                  <a:off x="528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314" name="Line 47"/>
                <p:cNvSpPr>
                  <a:spLocks noChangeShapeType="1"/>
                </p:cNvSpPr>
                <p:nvPr/>
              </p:nvSpPr>
              <p:spPr bwMode="auto">
                <a:xfrm>
                  <a:off x="864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</p:grpSp>
        <p:grpSp>
          <p:nvGrpSpPr>
            <p:cNvPr id="10247" name="Group 48"/>
            <p:cNvGrpSpPr>
              <a:grpSpLocks/>
            </p:cNvGrpSpPr>
            <p:nvPr/>
          </p:nvGrpSpPr>
          <p:grpSpPr bwMode="auto">
            <a:xfrm>
              <a:off x="4979988" y="1295400"/>
              <a:ext cx="3048000" cy="5486400"/>
              <a:chOff x="288" y="864"/>
              <a:chExt cx="1920" cy="3456"/>
            </a:xfrm>
          </p:grpSpPr>
          <p:grpSp>
            <p:nvGrpSpPr>
              <p:cNvPr id="10254" name="Group 49"/>
              <p:cNvGrpSpPr>
                <a:grpSpLocks/>
              </p:cNvGrpSpPr>
              <p:nvPr/>
            </p:nvGrpSpPr>
            <p:grpSpPr bwMode="auto">
              <a:xfrm>
                <a:off x="288" y="864"/>
                <a:ext cx="1920" cy="1776"/>
                <a:chOff x="288" y="864"/>
                <a:chExt cx="1920" cy="1776"/>
              </a:xfrm>
            </p:grpSpPr>
            <p:grpSp>
              <p:nvGrpSpPr>
                <p:cNvPr id="10277" name="Group 50"/>
                <p:cNvGrpSpPr>
                  <a:grpSpLocks/>
                </p:cNvGrpSpPr>
                <p:nvPr/>
              </p:nvGrpSpPr>
              <p:grpSpPr bwMode="auto">
                <a:xfrm>
                  <a:off x="336" y="960"/>
                  <a:ext cx="768" cy="720"/>
                  <a:chOff x="288" y="1200"/>
                  <a:chExt cx="768" cy="720"/>
                </a:xfrm>
              </p:grpSpPr>
              <p:sp>
                <p:nvSpPr>
                  <p:cNvPr id="10296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200"/>
                    <a:ext cx="768" cy="7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9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1392"/>
                    <a:ext cx="480" cy="3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LB</a:t>
                    </a:r>
                  </a:p>
                </p:txBody>
              </p:sp>
            </p:grpSp>
            <p:grpSp>
              <p:nvGrpSpPr>
                <p:cNvPr id="10278" name="Group 53"/>
                <p:cNvGrpSpPr>
                  <a:grpSpLocks/>
                </p:cNvGrpSpPr>
                <p:nvPr/>
              </p:nvGrpSpPr>
              <p:grpSpPr bwMode="auto">
                <a:xfrm>
                  <a:off x="288" y="1920"/>
                  <a:ext cx="816" cy="502"/>
                  <a:chOff x="288" y="1920"/>
                  <a:chExt cx="816" cy="502"/>
                </a:xfrm>
              </p:grpSpPr>
              <p:sp>
                <p:nvSpPr>
                  <p:cNvPr id="10294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528" cy="48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9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Connection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grpSp>
              <p:nvGrpSpPr>
                <p:cNvPr id="10279" name="Group 56"/>
                <p:cNvGrpSpPr>
                  <a:grpSpLocks/>
                </p:cNvGrpSpPr>
                <p:nvPr/>
              </p:nvGrpSpPr>
              <p:grpSpPr bwMode="auto">
                <a:xfrm>
                  <a:off x="1392" y="1920"/>
                  <a:ext cx="816" cy="502"/>
                  <a:chOff x="1392" y="1920"/>
                  <a:chExt cx="816" cy="502"/>
                </a:xfrm>
              </p:grpSpPr>
              <p:sp>
                <p:nvSpPr>
                  <p:cNvPr id="10292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920"/>
                    <a:ext cx="528" cy="480"/>
                  </a:xfrm>
                  <a:prstGeom prst="rect">
                    <a:avLst/>
                  </a:prstGeom>
                  <a:solidFill>
                    <a:srgbClr val="00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93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Switch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sp>
              <p:nvSpPr>
                <p:cNvPr id="10280" name="Line 59"/>
                <p:cNvSpPr>
                  <a:spLocks noChangeShapeType="1"/>
                </p:cNvSpPr>
                <p:nvPr/>
              </p:nvSpPr>
              <p:spPr bwMode="auto">
                <a:xfrm>
                  <a:off x="480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81" name="Line 60"/>
                <p:cNvSpPr>
                  <a:spLocks noChangeShapeType="1"/>
                </p:cNvSpPr>
                <p:nvPr/>
              </p:nvSpPr>
              <p:spPr bwMode="auto">
                <a:xfrm>
                  <a:off x="528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82" name="Line 61"/>
                <p:cNvSpPr>
                  <a:spLocks noChangeShapeType="1"/>
                </p:cNvSpPr>
                <p:nvPr/>
              </p:nvSpPr>
              <p:spPr bwMode="auto">
                <a:xfrm>
                  <a:off x="864" y="16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83" name="Line 62"/>
                <p:cNvSpPr>
                  <a:spLocks noChangeShapeType="1"/>
                </p:cNvSpPr>
                <p:nvPr/>
              </p:nvSpPr>
              <p:spPr bwMode="auto">
                <a:xfrm>
                  <a:off x="960" y="1968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84" name="Line 63"/>
                <p:cNvSpPr>
                  <a:spLocks noChangeShapeType="1"/>
                </p:cNvSpPr>
                <p:nvPr/>
              </p:nvSpPr>
              <p:spPr bwMode="auto">
                <a:xfrm>
                  <a:off x="960" y="2016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85" name="Line 64"/>
                <p:cNvSpPr>
                  <a:spLocks noChangeShapeType="1"/>
                </p:cNvSpPr>
                <p:nvPr/>
              </p:nvSpPr>
              <p:spPr bwMode="auto">
                <a:xfrm>
                  <a:off x="960" y="2304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86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584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87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1632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8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016" y="864"/>
                  <a:ext cx="0" cy="10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89" name="Line 68"/>
                <p:cNvSpPr>
                  <a:spLocks noChangeShapeType="1"/>
                </p:cNvSpPr>
                <p:nvPr/>
              </p:nvSpPr>
              <p:spPr bwMode="auto">
                <a:xfrm>
                  <a:off x="480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90" name="Line 69"/>
                <p:cNvSpPr>
                  <a:spLocks noChangeShapeType="1"/>
                </p:cNvSpPr>
                <p:nvPr/>
              </p:nvSpPr>
              <p:spPr bwMode="auto">
                <a:xfrm>
                  <a:off x="528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91" name="Line 70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  <p:grpSp>
            <p:nvGrpSpPr>
              <p:cNvPr id="10255" name="Group 71"/>
              <p:cNvGrpSpPr>
                <a:grpSpLocks/>
              </p:cNvGrpSpPr>
              <p:nvPr/>
            </p:nvGrpSpPr>
            <p:grpSpPr bwMode="auto">
              <a:xfrm>
                <a:off x="288" y="2400"/>
                <a:ext cx="1920" cy="1920"/>
                <a:chOff x="288" y="2400"/>
                <a:chExt cx="1920" cy="1920"/>
              </a:xfrm>
            </p:grpSpPr>
            <p:grpSp>
              <p:nvGrpSpPr>
                <p:cNvPr id="10256" name="Group 72"/>
                <p:cNvGrpSpPr>
                  <a:grpSpLocks/>
                </p:cNvGrpSpPr>
                <p:nvPr/>
              </p:nvGrpSpPr>
              <p:grpSpPr bwMode="auto">
                <a:xfrm>
                  <a:off x="336" y="2640"/>
                  <a:ext cx="768" cy="720"/>
                  <a:chOff x="288" y="1200"/>
                  <a:chExt cx="768" cy="720"/>
                </a:xfrm>
              </p:grpSpPr>
              <p:sp>
                <p:nvSpPr>
                  <p:cNvPr id="10275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200"/>
                    <a:ext cx="768" cy="7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76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1392"/>
                    <a:ext cx="480" cy="32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LB</a:t>
                    </a:r>
                  </a:p>
                </p:txBody>
              </p:sp>
            </p:grpSp>
            <p:grpSp>
              <p:nvGrpSpPr>
                <p:cNvPr id="10257" name="Group 75"/>
                <p:cNvGrpSpPr>
                  <a:grpSpLocks/>
                </p:cNvGrpSpPr>
                <p:nvPr/>
              </p:nvGrpSpPr>
              <p:grpSpPr bwMode="auto">
                <a:xfrm>
                  <a:off x="288" y="3600"/>
                  <a:ext cx="816" cy="502"/>
                  <a:chOff x="288" y="1920"/>
                  <a:chExt cx="816" cy="502"/>
                </a:xfrm>
              </p:grpSpPr>
              <p:sp>
                <p:nvSpPr>
                  <p:cNvPr id="10273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1920"/>
                    <a:ext cx="528" cy="480"/>
                  </a:xfrm>
                  <a:prstGeom prst="rect">
                    <a:avLst/>
                  </a:prstGeom>
                  <a:solidFill>
                    <a:srgbClr val="FFFF00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74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" y="192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Connection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grpSp>
              <p:nvGrpSpPr>
                <p:cNvPr id="10258" name="Group 78"/>
                <p:cNvGrpSpPr>
                  <a:grpSpLocks/>
                </p:cNvGrpSpPr>
                <p:nvPr/>
              </p:nvGrpSpPr>
              <p:grpSpPr bwMode="auto">
                <a:xfrm>
                  <a:off x="1392" y="3600"/>
                  <a:ext cx="816" cy="502"/>
                  <a:chOff x="1392" y="3600"/>
                  <a:chExt cx="816" cy="502"/>
                </a:xfrm>
              </p:grpSpPr>
              <p:sp>
                <p:nvSpPr>
                  <p:cNvPr id="10271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528" cy="480"/>
                  </a:xfrm>
                  <a:prstGeom prst="rect">
                    <a:avLst/>
                  </a:prstGeom>
                  <a:solidFill>
                    <a:srgbClr val="00FFFF"/>
                  </a:solidFill>
                  <a:ln w="381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a-IR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72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92" y="3600"/>
                    <a:ext cx="816" cy="50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200" b="1">
                        <a:solidFill>
                          <a:srgbClr val="FF5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Wingdings" panose="05000000000000000000" pitchFamily="2" charset="2"/>
                      <a:buChar char="Ø"/>
                      <a:defRPr sz="2200">
                        <a:solidFill>
                          <a:srgbClr val="0000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−"/>
                      <a:defRPr sz="12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Switch </a:t>
                    </a:r>
                  </a:p>
                  <a:p>
                    <a:pPr algn="ctr" rtl="1"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fa-IR" sz="1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Lotus" panose="00000400000000000000" pitchFamily="2" charset="-78"/>
                      </a:rPr>
                      <a:t>Block</a:t>
                    </a:r>
                  </a:p>
                </p:txBody>
              </p:sp>
            </p:grpSp>
            <p:sp>
              <p:nvSpPr>
                <p:cNvPr id="10259" name="Line 81"/>
                <p:cNvSpPr>
                  <a:spLocks noChangeShapeType="1"/>
                </p:cNvSpPr>
                <p:nvPr/>
              </p:nvSpPr>
              <p:spPr bwMode="auto">
                <a:xfrm>
                  <a:off x="480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0" name="Line 82"/>
                <p:cNvSpPr>
                  <a:spLocks noChangeShapeType="1"/>
                </p:cNvSpPr>
                <p:nvPr/>
              </p:nvSpPr>
              <p:spPr bwMode="auto">
                <a:xfrm>
                  <a:off x="528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1" name="Line 83"/>
                <p:cNvSpPr>
                  <a:spLocks noChangeShapeType="1"/>
                </p:cNvSpPr>
                <p:nvPr/>
              </p:nvSpPr>
              <p:spPr bwMode="auto">
                <a:xfrm>
                  <a:off x="864" y="33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2" name="Line 84"/>
                <p:cNvSpPr>
                  <a:spLocks noChangeShapeType="1"/>
                </p:cNvSpPr>
                <p:nvPr/>
              </p:nvSpPr>
              <p:spPr bwMode="auto">
                <a:xfrm>
                  <a:off x="960" y="3648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3" name="Line 85"/>
                <p:cNvSpPr>
                  <a:spLocks noChangeShapeType="1"/>
                </p:cNvSpPr>
                <p:nvPr/>
              </p:nvSpPr>
              <p:spPr bwMode="auto">
                <a:xfrm>
                  <a:off x="960" y="3696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4" name="Line 86"/>
                <p:cNvSpPr>
                  <a:spLocks noChangeShapeType="1"/>
                </p:cNvSpPr>
                <p:nvPr/>
              </p:nvSpPr>
              <p:spPr bwMode="auto">
                <a:xfrm>
                  <a:off x="960" y="3984"/>
                  <a:ext cx="57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1584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6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1632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016" y="240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8" name="Line 90"/>
                <p:cNvSpPr>
                  <a:spLocks noChangeShapeType="1"/>
                </p:cNvSpPr>
                <p:nvPr/>
              </p:nvSpPr>
              <p:spPr bwMode="auto">
                <a:xfrm>
                  <a:off x="480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69" name="Line 91"/>
                <p:cNvSpPr>
                  <a:spLocks noChangeShapeType="1"/>
                </p:cNvSpPr>
                <p:nvPr/>
              </p:nvSpPr>
              <p:spPr bwMode="auto">
                <a:xfrm>
                  <a:off x="528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  <p:sp>
              <p:nvSpPr>
                <p:cNvPr id="10270" name="Line 92"/>
                <p:cNvSpPr>
                  <a:spLocks noChangeShapeType="1"/>
                </p:cNvSpPr>
                <p:nvPr/>
              </p:nvSpPr>
              <p:spPr bwMode="auto">
                <a:xfrm>
                  <a:off x="864" y="40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fa-IR"/>
                </a:p>
              </p:txBody>
            </p:sp>
          </p:grpSp>
        </p:grpSp>
        <p:sp>
          <p:nvSpPr>
            <p:cNvPr id="10248" name="Line 93"/>
            <p:cNvSpPr>
              <a:spLocks noChangeShapeType="1"/>
            </p:cNvSpPr>
            <p:nvPr/>
          </p:nvSpPr>
          <p:spPr bwMode="auto">
            <a:xfrm>
              <a:off x="4217988" y="31242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49" name="Line 94"/>
            <p:cNvSpPr>
              <a:spLocks noChangeShapeType="1"/>
            </p:cNvSpPr>
            <p:nvPr/>
          </p:nvSpPr>
          <p:spPr bwMode="auto">
            <a:xfrm>
              <a:off x="4217988" y="3200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0" name="Line 95"/>
            <p:cNvSpPr>
              <a:spLocks noChangeShapeType="1"/>
            </p:cNvSpPr>
            <p:nvPr/>
          </p:nvSpPr>
          <p:spPr bwMode="auto">
            <a:xfrm>
              <a:off x="4217988" y="36576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1" name="Line 96"/>
            <p:cNvSpPr>
              <a:spLocks noChangeShapeType="1"/>
            </p:cNvSpPr>
            <p:nvPr/>
          </p:nvSpPr>
          <p:spPr bwMode="auto">
            <a:xfrm>
              <a:off x="4217988" y="57912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2" name="Line 97"/>
            <p:cNvSpPr>
              <a:spLocks noChangeShapeType="1"/>
            </p:cNvSpPr>
            <p:nvPr/>
          </p:nvSpPr>
          <p:spPr bwMode="auto">
            <a:xfrm>
              <a:off x="4217988" y="58674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0253" name="Line 98"/>
            <p:cNvSpPr>
              <a:spLocks noChangeShapeType="1"/>
            </p:cNvSpPr>
            <p:nvPr/>
          </p:nvSpPr>
          <p:spPr bwMode="auto">
            <a:xfrm>
              <a:off x="4217988" y="6324600"/>
              <a:ext cx="990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6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BB02A0-3DAE-4A16-A0AA-3ED5928FD1F3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Power Consumption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19200"/>
            <a:ext cx="7993063" cy="3649663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en-US" altLang="fa-IR" dirty="0" smtClean="0"/>
              <a:t>Power Consumption: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dirty="0" smtClean="0"/>
              <a:t>Dynamic Power:</a:t>
            </a:r>
          </a:p>
          <a:p>
            <a:pPr marL="1295400" lvl="2" indent="-3810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400" i="1" dirty="0" err="1" smtClean="0"/>
              <a:t>P</a:t>
            </a:r>
            <a:r>
              <a:rPr lang="en-US" altLang="fa-IR" sz="2400" i="1" baseline="-25000" dirty="0" err="1" smtClean="0"/>
              <a:t>d</a:t>
            </a:r>
            <a:r>
              <a:rPr lang="en-US" altLang="fa-IR" sz="2400" i="1" dirty="0" smtClean="0"/>
              <a:t> = </a:t>
            </a:r>
            <a:r>
              <a:rPr lang="en-US" altLang="fa-IR" sz="2400" i="1" dirty="0" err="1" smtClean="0"/>
              <a:t>k.C</a:t>
            </a:r>
            <a:r>
              <a:rPr lang="en-US" altLang="fa-IR" sz="2400" i="1" baseline="-25000" dirty="0" err="1" smtClean="0"/>
              <a:t>L.</a:t>
            </a:r>
            <a:r>
              <a:rPr lang="en-US" altLang="fa-IR" sz="2400" i="1" dirty="0" err="1" smtClean="0"/>
              <a:t>V</a:t>
            </a:r>
            <a:r>
              <a:rPr lang="en-US" altLang="fa-IR" sz="2400" i="1" baseline="-25000" dirty="0" err="1" smtClean="0"/>
              <a:t>dd</a:t>
            </a:r>
            <a:r>
              <a:rPr lang="en-US" altLang="fa-IR" sz="2400" i="1" baseline="30000" dirty="0" err="1" smtClean="0"/>
              <a:t>2</a:t>
            </a:r>
            <a:r>
              <a:rPr lang="en-US" altLang="fa-IR" sz="2400" i="1" dirty="0" err="1" smtClean="0"/>
              <a:t>.f</a:t>
            </a:r>
            <a:endParaRPr lang="en-US" altLang="fa-IR" sz="2400" i="1" dirty="0" smtClean="0"/>
          </a:p>
          <a:p>
            <a:pPr marL="1295400" lvl="2" indent="-3810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fa-IR" sz="2400" i="1" dirty="0" smtClean="0"/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dirty="0" smtClean="0"/>
              <a:t>Leakage Power:</a:t>
            </a:r>
          </a:p>
          <a:p>
            <a:pPr marL="1295400" lvl="2" indent="-381000" eaLnBrk="1" hangingPunct="1"/>
            <a:r>
              <a:rPr lang="en-US" altLang="fa-IR" dirty="0" smtClean="0"/>
              <a:t>Much of the interconnect resources within the FPGA are not actively used.</a:t>
            </a:r>
          </a:p>
          <a:p>
            <a:pPr marL="1676400" lvl="3" indent="-304800" eaLnBrk="1" hangingPunct="1"/>
            <a:endParaRPr lang="en-US" altLang="fa-IR" sz="2000" b="1" dirty="0" smtClean="0">
              <a:solidFill>
                <a:srgbClr val="00B000"/>
              </a:solidFill>
            </a:endParaRPr>
          </a:p>
          <a:p>
            <a:pPr marL="1295400" lvl="2" indent="-381000" eaLnBrk="1" hangingPunct="1">
              <a:lnSpc>
                <a:spcPct val="90000"/>
              </a:lnSpc>
            </a:pPr>
            <a:endParaRPr lang="en-US" altLang="fa-IR" dirty="0" smtClean="0"/>
          </a:p>
          <a:p>
            <a:pPr marL="1295400" lvl="2" indent="-3810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fa-IR" dirty="0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81657" y="5495925"/>
            <a:ext cx="7978775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defTabSz="1019175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dirty="0" smtClean="0">
                <a:solidFill>
                  <a:srgbClr val="0000FF"/>
                </a:solidFill>
                <a:latin typeface="+mn-lt"/>
                <a:cs typeface="Arial" charset="0"/>
              </a:rPr>
              <a:t> 60</a:t>
            </a:r>
            <a:r>
              <a:rPr lang="en-US" dirty="0">
                <a:solidFill>
                  <a:srgbClr val="0000FF"/>
                </a:solidFill>
                <a:latin typeface="+mn-lt"/>
                <a:cs typeface="Arial" charset="0"/>
              </a:rPr>
              <a:t>%–70% of FPGA dynamic and static power </a:t>
            </a:r>
            <a:r>
              <a:rPr lang="en-US" dirty="0" smtClean="0">
                <a:solidFill>
                  <a:srgbClr val="0000FF"/>
                </a:solidFill>
                <a:latin typeface="+mn-lt"/>
                <a:cs typeface="Arial" charset="0"/>
              </a:rPr>
              <a:t>consumption: in programmable interconnect</a:t>
            </a:r>
            <a:endParaRPr lang="en-US" dirty="0">
              <a:solidFill>
                <a:srgbClr val="0000FF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898C04-58AB-46E6-972B-6B946153042D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Power Consumption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19200"/>
            <a:ext cx="7993063" cy="3649663"/>
          </a:xfrm>
        </p:spPr>
        <p:txBody>
          <a:bodyPr/>
          <a:lstStyle/>
          <a:p>
            <a:pPr marL="419100" indent="-419100" eaLnBrk="1" hangingPunct="1">
              <a:lnSpc>
                <a:spcPct val="90000"/>
              </a:lnSpc>
            </a:pPr>
            <a:r>
              <a:rPr lang="en-US" altLang="fa-IR" smtClean="0"/>
              <a:t>Power Consumption:</a:t>
            </a:r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mtClean="0"/>
              <a:t>Dynamic Power:</a:t>
            </a:r>
          </a:p>
          <a:p>
            <a:pPr marL="1295400" lvl="2" indent="-3810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fa-IR" sz="2400" i="1" smtClean="0"/>
              <a:t>P</a:t>
            </a:r>
            <a:r>
              <a:rPr lang="en-US" altLang="fa-IR" sz="2400" i="1" baseline="-25000" smtClean="0"/>
              <a:t>d</a:t>
            </a:r>
            <a:r>
              <a:rPr lang="en-US" altLang="fa-IR" sz="2400" i="1" smtClean="0"/>
              <a:t> = k.C</a:t>
            </a:r>
            <a:r>
              <a:rPr lang="en-US" altLang="fa-IR" sz="2400" i="1" baseline="-25000" smtClean="0"/>
              <a:t>L.</a:t>
            </a:r>
            <a:r>
              <a:rPr lang="en-US" altLang="fa-IR" sz="2400" i="1" smtClean="0"/>
              <a:t>V</a:t>
            </a:r>
            <a:r>
              <a:rPr lang="en-US" altLang="fa-IR" sz="2400" i="1" baseline="-25000" smtClean="0"/>
              <a:t>dd</a:t>
            </a:r>
            <a:r>
              <a:rPr lang="en-US" altLang="fa-IR" sz="2400" i="1" baseline="30000" smtClean="0"/>
              <a:t>2</a:t>
            </a:r>
            <a:r>
              <a:rPr lang="en-US" altLang="fa-IR" sz="2400" i="1" smtClean="0"/>
              <a:t>.f</a:t>
            </a:r>
          </a:p>
          <a:p>
            <a:pPr marL="1295400" lvl="2" indent="-3810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fa-IR" sz="2400" i="1" smtClean="0"/>
          </a:p>
          <a:p>
            <a:pPr marL="876300" lvl="1" indent="-419100" eaLnBrk="1" hangingPunct="1">
              <a:lnSpc>
                <a:spcPct val="90000"/>
              </a:lnSpc>
            </a:pPr>
            <a:r>
              <a:rPr lang="en-US" altLang="fa-IR" smtClean="0"/>
              <a:t>Leakage Power:</a:t>
            </a:r>
          </a:p>
          <a:p>
            <a:pPr marL="1295400" lvl="2" indent="-381000" eaLnBrk="1" hangingPunct="1"/>
            <a:r>
              <a:rPr lang="en-US" altLang="fa-IR" smtClean="0"/>
              <a:t>Much of the interconnect resources within the FPGA are not actively used.</a:t>
            </a:r>
          </a:p>
          <a:p>
            <a:pPr marL="1295400" lvl="2" indent="-381000" eaLnBrk="1" hangingPunct="1"/>
            <a:r>
              <a:rPr lang="en-US" altLang="fa-IR" smtClean="0"/>
              <a:t>Components:</a:t>
            </a:r>
          </a:p>
          <a:p>
            <a:pPr marL="1676400" lvl="3" indent="-304800" eaLnBrk="1" hangingPunct="1">
              <a:buFont typeface="Arial" panose="020B0604020202020204" pitchFamily="34" charset="0"/>
              <a:buAutoNum type="arabicPeriod"/>
            </a:pPr>
            <a:r>
              <a:rPr lang="en-US" altLang="fa-IR" sz="2000" b="1" smtClean="0">
                <a:solidFill>
                  <a:srgbClr val="00B000"/>
                </a:solidFill>
              </a:rPr>
              <a:t>Source-to-drain subthreshold leakage</a:t>
            </a:r>
          </a:p>
          <a:p>
            <a:pPr marL="1676400" lvl="3" indent="-304800" eaLnBrk="1" hangingPunct="1">
              <a:buFont typeface="Arial" panose="020B0604020202020204" pitchFamily="34" charset="0"/>
              <a:buAutoNum type="arabicPeriod"/>
            </a:pPr>
            <a:r>
              <a:rPr lang="en-US" altLang="fa-IR" sz="2000" b="1" smtClean="0">
                <a:solidFill>
                  <a:srgbClr val="00B000"/>
                </a:solidFill>
              </a:rPr>
              <a:t>Gate-to-source gate oxide leakage</a:t>
            </a:r>
          </a:p>
          <a:p>
            <a:pPr marL="1676400" lvl="3" indent="-304800" eaLnBrk="1" hangingPunct="1"/>
            <a:endParaRPr lang="en-US" altLang="fa-IR" sz="2000" b="1" smtClean="0">
              <a:solidFill>
                <a:srgbClr val="00B000"/>
              </a:solidFill>
            </a:endParaRPr>
          </a:p>
          <a:p>
            <a:pPr marL="1295400" lvl="2" indent="-381000" eaLnBrk="1" hangingPunct="1">
              <a:lnSpc>
                <a:spcPct val="90000"/>
              </a:lnSpc>
            </a:pPr>
            <a:endParaRPr lang="en-US" altLang="fa-IR" smtClean="0"/>
          </a:p>
          <a:p>
            <a:pPr marL="1295400" lvl="2" indent="-3810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fa-IR" smtClean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468313" y="5495925"/>
            <a:ext cx="79787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en-US" altLang="fa-IR" sz="2100">
                <a:latin typeface="Times New Roman" panose="02020603050405020304" pitchFamily="18" charset="0"/>
              </a:rPr>
              <a:t>60%–70% of FPGA dynamic and static power consumption is located in the programmable interconnect.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6868A4-808C-47C9-88CA-BC8BD773C520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-1500188" y="40322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2700" smtClean="0"/>
              <a:t>Leakage Power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/>
            <a:r>
              <a:rPr lang="en-US" altLang="fa-IR" smtClean="0"/>
              <a:t>Power Consumption:</a:t>
            </a:r>
          </a:p>
          <a:p>
            <a:pPr marL="876300" lvl="1" indent="-419100" eaLnBrk="1" hangingPunct="1"/>
            <a:r>
              <a:rPr lang="en-US" altLang="fa-IR" smtClean="0"/>
              <a:t>Leakage Power</a:t>
            </a:r>
          </a:p>
        </p:txBody>
      </p:sp>
      <p:pic>
        <p:nvPicPr>
          <p:cNvPr id="77829" name="Picture 4" descr="182427_1824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54013"/>
            <a:ext cx="4713288" cy="307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43" descr="http://m.eet.com/media/1065831/Natl4Fig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7563"/>
            <a:ext cx="6324600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C29285-B60A-419D-A0A1-969928F44F97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Sub-threshold Current</a:t>
            </a:r>
          </a:p>
        </p:txBody>
      </p:sp>
      <p:pic>
        <p:nvPicPr>
          <p:cNvPr id="79876" name="Picture 3" descr="subthresho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125"/>
            <a:ext cx="33623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7143" name="Rectangle 7"/>
          <p:cNvSpPr>
            <a:spLocks noChangeArrowheads="1"/>
          </p:cNvSpPr>
          <p:nvPr/>
        </p:nvSpPr>
        <p:spPr bwMode="auto">
          <a:xfrm>
            <a:off x="4211638" y="1196975"/>
            <a:ext cx="45370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/>
              <a:t>At V</a:t>
            </a:r>
            <a:r>
              <a:rPr lang="en-US" altLang="fa-IR" baseline="-25000"/>
              <a:t>gs</a:t>
            </a:r>
            <a:r>
              <a:rPr lang="en-US" altLang="fa-IR"/>
              <a:t> = V</a:t>
            </a:r>
            <a:r>
              <a:rPr lang="en-US" altLang="fa-IR" baseline="-25000"/>
              <a:t>t</a:t>
            </a:r>
            <a:r>
              <a:rPr lang="en-US" altLang="fa-IR"/>
              <a:t> (and a little before), </a:t>
            </a:r>
            <a:r>
              <a:rPr lang="en-US" altLang="fa-IR" i="1"/>
              <a:t>I</a:t>
            </a:r>
            <a:r>
              <a:rPr lang="en-US" altLang="fa-IR" i="1" baseline="-25000"/>
              <a:t>ds</a:t>
            </a:r>
            <a:r>
              <a:rPr lang="en-US" altLang="fa-IR" i="1"/>
              <a:t> &gt; 0 (sunthreshold region)</a:t>
            </a:r>
          </a:p>
          <a:p>
            <a:pPr lvl="2" eaLnBrk="1" hangingPunct="1"/>
            <a:r>
              <a:rPr lang="en-US" altLang="fa-IR"/>
              <a:t>Must reduce </a:t>
            </a:r>
            <a:r>
              <a:rPr lang="en-US" altLang="fa-IR" i="1"/>
              <a:t>V</a:t>
            </a:r>
            <a:r>
              <a:rPr lang="en-US" altLang="fa-IR" i="1" baseline="-25000"/>
              <a:t>gs</a:t>
            </a:r>
            <a:r>
              <a:rPr lang="en-US" altLang="fa-IR"/>
              <a:t> still more to cut-off the channel</a:t>
            </a:r>
          </a:p>
          <a:p>
            <a:pPr lvl="1" eaLnBrk="1" hangingPunct="1"/>
            <a:r>
              <a:rPr lang="en-US" altLang="fa-IR" i="1"/>
              <a:t>I</a:t>
            </a:r>
            <a:r>
              <a:rPr lang="en-US" altLang="fa-IR" i="1" baseline="-25000"/>
              <a:t>sub</a:t>
            </a:r>
            <a:r>
              <a:rPr lang="en-US" altLang="fa-IR" i="1"/>
              <a:t> ≈ 10</a:t>
            </a:r>
            <a:r>
              <a:rPr lang="en-US" altLang="fa-IR" i="1" baseline="30000"/>
              <a:t>-10</a:t>
            </a:r>
            <a:r>
              <a:rPr lang="en-US" altLang="fa-IR" i="1" baseline="-25000"/>
              <a:t> </a:t>
            </a:r>
            <a:r>
              <a:rPr lang="en-US" altLang="fa-IR" i="1"/>
              <a:t>A </a:t>
            </a:r>
            <a:r>
              <a:rPr lang="en-US" altLang="fa-IR"/>
              <a:t>@ V</a:t>
            </a:r>
            <a:r>
              <a:rPr lang="en-US" altLang="fa-IR" baseline="-25000"/>
              <a:t>gs</a:t>
            </a:r>
            <a:r>
              <a:rPr lang="en-US" altLang="fa-IR"/>
              <a:t> = 0</a:t>
            </a:r>
          </a:p>
          <a:p>
            <a:pPr lvl="1" eaLnBrk="1" hangingPunct="1"/>
            <a:r>
              <a:rPr lang="en-US" altLang="fa-IR" i="1"/>
              <a:t>I</a:t>
            </a:r>
            <a:r>
              <a:rPr lang="en-US" altLang="fa-IR" i="1" baseline="-25000"/>
              <a:t>sub</a:t>
            </a:r>
            <a:r>
              <a:rPr lang="en-US" altLang="fa-IR" i="1"/>
              <a:t> ≈ 10</a:t>
            </a:r>
            <a:r>
              <a:rPr lang="en-US" altLang="fa-IR" i="1" baseline="30000"/>
              <a:t>-5</a:t>
            </a:r>
            <a:r>
              <a:rPr lang="en-US" altLang="fa-IR" i="1" baseline="-25000"/>
              <a:t> </a:t>
            </a:r>
            <a:r>
              <a:rPr lang="en-US" altLang="fa-IR" i="1"/>
              <a:t>A </a:t>
            </a:r>
            <a:r>
              <a:rPr lang="en-US" altLang="fa-IR"/>
              <a:t>@ V</a:t>
            </a:r>
            <a:r>
              <a:rPr lang="en-US" altLang="fa-IR" baseline="-25000"/>
              <a:t>gs</a:t>
            </a:r>
            <a:r>
              <a:rPr lang="en-US" altLang="fa-IR"/>
              <a:t> = V</a:t>
            </a:r>
            <a:r>
              <a:rPr lang="en-US" altLang="fa-IR" baseline="-25000"/>
              <a:t>t</a:t>
            </a:r>
            <a:endParaRPr lang="en-US" altLang="fa-IR"/>
          </a:p>
          <a:p>
            <a:pPr lvl="2" eaLnBrk="1" hangingPunct="1"/>
            <a:r>
              <a:rPr lang="en-US" altLang="fa-IR"/>
              <a:t>increases exponentially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7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27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27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27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27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71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B8618E-C498-4E7D-A8E3-DD1F4C6A48B5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dirty="0" smtClean="0"/>
              <a:t>Gate Oxide Leakage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Gate oxide leakage:</a:t>
            </a:r>
          </a:p>
          <a:p>
            <a:pPr lvl="1" eaLnBrk="1" hangingPunct="1"/>
            <a:r>
              <a:rPr lang="en-US" altLang="fa-IR" dirty="0" smtClean="0"/>
              <a:t>Electron tunneling as the transistor gate oxide is thinned</a:t>
            </a:r>
          </a:p>
          <a:p>
            <a:pPr lvl="2" eaLnBrk="1" hangingPunct="1"/>
            <a:r>
              <a:rPr lang="en-US" altLang="fa-IR" dirty="0" smtClean="0">
                <a:sym typeface="Wingdings" panose="05000000000000000000" pitchFamily="2" charset="2"/>
              </a:rPr>
              <a:t> </a:t>
            </a:r>
            <a:r>
              <a:rPr lang="en-US" altLang="fa-IR" dirty="0" smtClean="0"/>
              <a:t>Leakage current increase exponentially with oxide thinning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858B60-0586-4681-B6BB-830927D2863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Leakage Power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46120" y="1293812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FF5050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31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en-US" altLang="fa-IR" kern="0" smtClean="0"/>
              <a:t>Reason for increase in Leakage:</a:t>
            </a:r>
          </a:p>
          <a:p>
            <a:pPr lvl="1" eaLnBrk="1" hangingPunct="1"/>
            <a:r>
              <a:rPr lang="en-US" altLang="fa-IR" kern="0" smtClean="0"/>
              <a:t>V</a:t>
            </a:r>
            <a:r>
              <a:rPr lang="en-US" altLang="fa-IR" kern="0" baseline="-25000" smtClean="0"/>
              <a:t>dd</a:t>
            </a:r>
            <a:r>
              <a:rPr lang="en-US" altLang="fa-IR" kern="0" smtClean="0"/>
              <a:t>: reduced with scaling</a:t>
            </a:r>
          </a:p>
          <a:p>
            <a:pPr lvl="1" eaLnBrk="1" hangingPunct="1"/>
            <a:r>
              <a:rPr lang="en-US" altLang="fa-IR" kern="0" smtClean="0"/>
              <a:t>V</a:t>
            </a:r>
            <a:r>
              <a:rPr lang="en-US" altLang="fa-IR" kern="0" baseline="-25000" smtClean="0"/>
              <a:t>th</a:t>
            </a:r>
            <a:r>
              <a:rPr lang="en-US" altLang="fa-IR" kern="0" smtClean="0"/>
              <a:t> must be lowered to recover switching speed</a:t>
            </a:r>
          </a:p>
          <a:p>
            <a:pPr lvl="2" eaLnBrk="1" hangingPunct="1"/>
            <a:r>
              <a:rPr lang="en-US" altLang="fa-IR" kern="0" smtClean="0">
                <a:sym typeface="Wingdings" panose="05000000000000000000" pitchFamily="2" charset="2"/>
              </a:rPr>
              <a:t> </a:t>
            </a:r>
            <a:r>
              <a:rPr lang="en-US" altLang="fa-IR" kern="0" smtClean="0"/>
              <a:t>Subthreshold leakage current increases exponentially</a:t>
            </a:r>
            <a:endParaRPr lang="en-US" altLang="fa-IR" kern="0" baseline="-25000" smtClean="0"/>
          </a:p>
          <a:p>
            <a:pPr lvl="1" eaLnBrk="1" hangingPunct="1"/>
            <a:r>
              <a:rPr lang="en-US" altLang="fa-IR" kern="0" smtClean="0"/>
              <a:t>Oxide thinning continued</a:t>
            </a:r>
          </a:p>
          <a:p>
            <a:pPr eaLnBrk="1" hangingPunct="1"/>
            <a:endParaRPr lang="en-US" altLang="fa-IR" kern="0" smtClean="0"/>
          </a:p>
          <a:p>
            <a:pPr lvl="1" eaLnBrk="1" hangingPunct="1"/>
            <a:endParaRPr lang="en-US" altLang="fa-IR" kern="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64BE97-077A-4274-9495-BF5F7CF0DFB0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Power Reduction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Power reduction techniques in general:</a:t>
            </a:r>
          </a:p>
          <a:p>
            <a:pPr lvl="1" eaLnBrk="1" hangingPunct="1"/>
            <a:r>
              <a:rPr lang="en-US" altLang="fa-IR" smtClean="0"/>
              <a:t>Removing 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DD</a:t>
            </a:r>
            <a:r>
              <a:rPr lang="en-US" altLang="fa-IR" smtClean="0"/>
              <a:t> from unused transistors:</a:t>
            </a:r>
          </a:p>
          <a:p>
            <a:pPr lvl="2" eaLnBrk="1" hangingPunct="1"/>
            <a:r>
              <a:rPr lang="en-US" altLang="fa-IR" smtClean="0">
                <a:sym typeface="Wingdings" panose="05000000000000000000" pitchFamily="2" charset="2"/>
              </a:rPr>
              <a:t> Leakage power reduction</a:t>
            </a:r>
          </a:p>
          <a:p>
            <a:pPr lvl="1" eaLnBrk="1" hangingPunct="1"/>
            <a:r>
              <a:rPr lang="en-US" altLang="fa-IR" smtClean="0"/>
              <a:t>Reduce 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DD</a:t>
            </a:r>
            <a:r>
              <a:rPr lang="en-US" altLang="fa-IR" smtClean="0"/>
              <a:t> for some transistors:</a:t>
            </a:r>
          </a:p>
          <a:p>
            <a:pPr lvl="2" eaLnBrk="1" hangingPunct="1"/>
            <a:r>
              <a:rPr lang="en-US" altLang="fa-IR" smtClean="0">
                <a:sym typeface="Wingdings" panose="05000000000000000000" pitchFamily="2" charset="2"/>
              </a:rPr>
              <a:t> Dynamic power reduced a lot</a:t>
            </a:r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323850" y="4995863"/>
            <a:ext cx="78486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a-IR" sz="1900"/>
              <a:t> Multi-supply voltage (MSV) 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fa-IR" sz="1900">
                <a:solidFill>
                  <a:srgbClr val="FF0000"/>
                </a:solidFill>
              </a:rPr>
              <a:t>  </a:t>
            </a:r>
            <a:r>
              <a:rPr lang="en-US" altLang="fa-IR" sz="1900">
                <a:solidFill>
                  <a:srgbClr val="2B93A1"/>
                </a:solidFill>
              </a:rPr>
              <a:t>high voltage</a:t>
            </a:r>
            <a:r>
              <a:rPr lang="en-US" altLang="fa-IR" sz="1900">
                <a:solidFill>
                  <a:srgbClr val="FF0000"/>
                </a:solidFill>
              </a:rPr>
              <a:t> </a:t>
            </a:r>
            <a:r>
              <a:rPr lang="en-US" altLang="fa-IR" sz="1900"/>
              <a:t>on </a:t>
            </a:r>
            <a:r>
              <a:rPr lang="en-US" altLang="fa-IR" sz="1900">
                <a:solidFill>
                  <a:srgbClr val="2B93A1"/>
                </a:solidFill>
              </a:rPr>
              <a:t>critical paths</a:t>
            </a:r>
            <a:r>
              <a:rPr lang="en-US" altLang="fa-IR" sz="1900"/>
              <a:t> to </a:t>
            </a:r>
            <a:r>
              <a:rPr lang="en-US" altLang="fa-IR" sz="1900" b="1"/>
              <a:t>maintain performance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fa-IR" sz="1900">
                <a:solidFill>
                  <a:srgbClr val="2B93A1"/>
                </a:solidFill>
              </a:rPr>
              <a:t>  low voltage  </a:t>
            </a:r>
            <a:r>
              <a:rPr lang="en-US" altLang="fa-IR" sz="1900"/>
              <a:t>on  </a:t>
            </a:r>
            <a:r>
              <a:rPr lang="en-US" altLang="fa-IR" sz="1900">
                <a:solidFill>
                  <a:srgbClr val="2B93A1"/>
                </a:solidFill>
              </a:rPr>
              <a:t>non-critical paths</a:t>
            </a:r>
            <a:r>
              <a:rPr lang="en-US" altLang="fa-IR" sz="1900"/>
              <a:t> to</a:t>
            </a:r>
            <a:r>
              <a:rPr lang="en-US" altLang="fa-IR" sz="1900">
                <a:solidFill>
                  <a:srgbClr val="2B93A1"/>
                </a:solidFill>
              </a:rPr>
              <a:t> </a:t>
            </a:r>
            <a:r>
              <a:rPr lang="en-US" altLang="fa-IR" sz="1900" b="1"/>
              <a:t>reduce power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endParaRPr lang="en-US" altLang="fa-IR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DC1BBF-72D3-46B4-9F0C-4F47E7E3E8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Power Reduction in FPGA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Power reduction techniques in FPGAs:</a:t>
            </a:r>
          </a:p>
          <a:p>
            <a:pPr lvl="1" eaLnBrk="1" hangingPunct="1"/>
            <a:r>
              <a:rPr lang="en-US" altLang="fa-IR" smtClean="0"/>
              <a:t>Drive each routing buffer by two separate sources [Li04]:</a:t>
            </a:r>
          </a:p>
          <a:p>
            <a:pPr lvl="2" eaLnBrk="1" hangingPunct="1"/>
            <a:r>
              <a:rPr lang="en-US" altLang="fa-IR" smtClean="0"/>
              <a:t>A full-rail 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DD</a:t>
            </a:r>
            <a:r>
              <a:rPr lang="en-US" altLang="fa-IR" i="1" smtClean="0"/>
              <a:t> </a:t>
            </a:r>
            <a:r>
              <a:rPr lang="en-US" altLang="fa-IR" smtClean="0"/>
              <a:t>(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DDH</a:t>
            </a:r>
            <a:r>
              <a:rPr lang="en-US" altLang="fa-IR" smtClean="0"/>
              <a:t>)</a:t>
            </a:r>
          </a:p>
          <a:p>
            <a:pPr lvl="2" eaLnBrk="1" hangingPunct="1"/>
            <a:r>
              <a:rPr lang="en-US" altLang="fa-IR" smtClean="0"/>
              <a:t>A reduced 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DD</a:t>
            </a:r>
            <a:r>
              <a:rPr lang="en-US" altLang="fa-IR" i="1" smtClean="0"/>
              <a:t> </a:t>
            </a:r>
            <a:r>
              <a:rPr lang="en-US" altLang="fa-IR" smtClean="0"/>
              <a:t>(</a:t>
            </a:r>
            <a:r>
              <a:rPr lang="en-US" altLang="fa-IR" i="1" smtClean="0"/>
              <a:t>V</a:t>
            </a:r>
            <a:r>
              <a:rPr lang="en-US" altLang="fa-IR" i="1" baseline="-25000" smtClean="0"/>
              <a:t>DDL</a:t>
            </a:r>
            <a:r>
              <a:rPr lang="en-US" altLang="fa-IR" smtClean="0"/>
              <a:t>).</a:t>
            </a:r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349500"/>
            <a:ext cx="27717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0" name="Rectangle 5"/>
          <p:cNvSpPr>
            <a:spLocks noChangeArrowheads="1"/>
          </p:cNvSpPr>
          <p:nvPr/>
        </p:nvSpPr>
        <p:spPr bwMode="auto">
          <a:xfrm>
            <a:off x="-36513" y="3141663"/>
            <a:ext cx="5543551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>
                <a:sym typeface="Wingdings" panose="05000000000000000000" pitchFamily="2" charset="2"/>
              </a:rPr>
              <a:t> 3 cases:</a:t>
            </a:r>
          </a:p>
          <a:p>
            <a:pPr lvl="2" eaLnBrk="1" hangingPunct="1">
              <a:buFont typeface="Arial" panose="020B0604020202020204" pitchFamily="34" charset="0"/>
              <a:buAutoNum type="arabicPeriod"/>
            </a:pPr>
            <a:r>
              <a:rPr lang="en-US" altLang="fa-IR"/>
              <a:t>high-performance (M1 active), </a:t>
            </a:r>
          </a:p>
          <a:p>
            <a:pPr lvl="2" eaLnBrk="1" hangingPunct="1">
              <a:buFont typeface="Arial" panose="020B0604020202020204" pitchFamily="34" charset="0"/>
              <a:buAutoNum type="arabicPeriod"/>
            </a:pPr>
            <a:r>
              <a:rPr lang="en-US" altLang="fa-IR"/>
              <a:t>reduced performance (M2 active), </a:t>
            </a:r>
          </a:p>
          <a:p>
            <a:pPr lvl="2" eaLnBrk="1" hangingPunct="1">
              <a:buFont typeface="Arial" panose="020B0604020202020204" pitchFamily="34" charset="0"/>
              <a:buAutoNum type="arabicPeriod"/>
            </a:pPr>
            <a:r>
              <a:rPr lang="en-US" altLang="fa-IR"/>
              <a:t>sleep mode (both  shut off)</a:t>
            </a:r>
          </a:p>
          <a:p>
            <a:pPr lvl="1" eaLnBrk="1" hangingPunct="1"/>
            <a:endParaRPr lang="en-US" altLang="fa-IR"/>
          </a:p>
          <a:p>
            <a:pPr lvl="2" eaLnBrk="1" hangingPunct="1"/>
            <a:endParaRPr lang="en-US" altLang="fa-IR"/>
          </a:p>
        </p:txBody>
      </p:sp>
      <p:cxnSp>
        <p:nvCxnSpPr>
          <p:cNvPr id="8" name="Straight Connector 7"/>
          <p:cNvCxnSpPr/>
          <p:nvPr/>
        </p:nvCxnSpPr>
        <p:spPr bwMode="auto">
          <a:xfrm rot="5400000">
            <a:off x="6930231" y="6072982"/>
            <a:ext cx="428625" cy="158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B7883B-FE4B-4DBA-A54E-0950F41C967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Power Reduction in FPGA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81075"/>
            <a:ext cx="27717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-34925" y="990600"/>
            <a:ext cx="5686425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/>
            <a:r>
              <a:rPr lang="en-US" altLang="fa-IR" dirty="0"/>
              <a:t>Experiments:</a:t>
            </a:r>
          </a:p>
          <a:p>
            <a:pPr lvl="2" eaLnBrk="1" hangingPunct="1"/>
            <a:r>
              <a:rPr lang="en-US" altLang="fa-IR" dirty="0"/>
              <a:t> 88% of interconnect buffers could be placed into sleep mode </a:t>
            </a:r>
          </a:p>
          <a:p>
            <a:pPr lvl="2" eaLnBrk="1" hangingPunct="1"/>
            <a:r>
              <a:rPr lang="en-US" altLang="fa-IR" dirty="0"/>
              <a:t> 85% of active routing buffers could be driven with </a:t>
            </a:r>
            <a:r>
              <a:rPr lang="en-US" altLang="fa-IR" i="1" dirty="0" err="1"/>
              <a:t>V</a:t>
            </a:r>
            <a:r>
              <a:rPr lang="en-US" altLang="fa-IR" i="1" baseline="-25000" dirty="0" err="1"/>
              <a:t>DDL</a:t>
            </a:r>
            <a:r>
              <a:rPr lang="en-US" altLang="fa-IR" i="1" dirty="0"/>
              <a:t> </a:t>
            </a:r>
            <a:r>
              <a:rPr lang="en-US" altLang="fa-IR" dirty="0"/>
              <a:t>without increasing circuit </a:t>
            </a:r>
            <a:r>
              <a:rPr lang="en-US" altLang="fa-IR" dirty="0" smtClean="0"/>
              <a:t>delay. </a:t>
            </a:r>
            <a:endParaRPr lang="en-US" altLang="fa-IR" dirty="0"/>
          </a:p>
          <a:p>
            <a:pPr lvl="2" eaLnBrk="1" hangingPunct="1"/>
            <a:r>
              <a:rPr lang="en-US" altLang="fa-IR" dirty="0">
                <a:sym typeface="Wingdings" panose="05000000000000000000" pitchFamily="2" charset="2"/>
              </a:rPr>
              <a:t> </a:t>
            </a:r>
            <a:r>
              <a:rPr lang="en-US" altLang="fa-IR" dirty="0"/>
              <a:t>80% overall reduction in interconnect leakage </a:t>
            </a:r>
          </a:p>
          <a:p>
            <a:pPr lvl="2" eaLnBrk="1" hangingPunct="1"/>
            <a:r>
              <a:rPr lang="en-US" altLang="fa-IR" dirty="0">
                <a:sym typeface="Wingdings" panose="05000000000000000000" pitchFamily="2" charset="2"/>
              </a:rPr>
              <a:t></a:t>
            </a:r>
            <a:r>
              <a:rPr lang="en-US" altLang="fa-IR" dirty="0"/>
              <a:t>38% reduction in interconnect dynamic power</a:t>
            </a:r>
          </a:p>
          <a:p>
            <a:pPr lvl="2" eaLnBrk="1" hangingPunct="1"/>
            <a:endParaRPr lang="en-US" altLang="fa-IR" dirty="0"/>
          </a:p>
          <a:p>
            <a:pPr lvl="1" eaLnBrk="1" hangingPunct="1"/>
            <a:endParaRPr lang="en-US" altLang="fa-IR" dirty="0"/>
          </a:p>
          <a:p>
            <a:pPr lvl="2" eaLnBrk="1" hangingPunct="1"/>
            <a:endParaRPr lang="en-US" alt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EB60C-9FD9-453C-A31D-5D552B632977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Power Reduction in FPGA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5214937" cy="5449888"/>
          </a:xfrm>
        </p:spPr>
        <p:txBody>
          <a:bodyPr/>
          <a:lstStyle/>
          <a:p>
            <a:pPr eaLnBrk="1" hangingPunct="1"/>
            <a:r>
              <a:rPr lang="en-US" altLang="fa-IR" sz="2000" dirty="0" smtClean="0"/>
              <a:t>Problem:</a:t>
            </a:r>
          </a:p>
          <a:p>
            <a:pPr lvl="1" eaLnBrk="1" hangingPunct="1"/>
            <a:r>
              <a:rPr lang="en-US" altLang="fa-IR" sz="2000" dirty="0" smtClean="0"/>
              <a:t>requires the chip-wide distribution of multiple </a:t>
            </a:r>
            <a:r>
              <a:rPr lang="en-US" altLang="fa-IR" sz="2000" i="1" dirty="0" err="1" smtClean="0"/>
              <a:t>V</a:t>
            </a:r>
            <a:r>
              <a:rPr lang="en-US" altLang="fa-IR" sz="2000" i="1" baseline="-25000" dirty="0" err="1" smtClean="0"/>
              <a:t>DD</a:t>
            </a:r>
            <a:r>
              <a:rPr lang="en-US" altLang="fa-IR" sz="2000" i="1" dirty="0" smtClean="0"/>
              <a:t> </a:t>
            </a:r>
            <a:r>
              <a:rPr lang="en-US" altLang="fa-IR" sz="2000" dirty="0" smtClean="0"/>
              <a:t>values</a:t>
            </a:r>
          </a:p>
          <a:p>
            <a:pPr eaLnBrk="1" hangingPunct="1"/>
            <a:r>
              <a:rPr lang="en-US" altLang="fa-IR" sz="2000" dirty="0" smtClean="0"/>
              <a:t>Solution:</a:t>
            </a:r>
          </a:p>
          <a:p>
            <a:pPr lvl="1" eaLnBrk="1" hangingPunct="1"/>
            <a:r>
              <a:rPr lang="en-US" altLang="fa-IR" sz="2000" i="1" dirty="0" err="1" smtClean="0"/>
              <a:t>V</a:t>
            </a:r>
            <a:r>
              <a:rPr lang="en-US" altLang="fa-IR" sz="2000" i="1" baseline="-25000" dirty="0" err="1" smtClean="0"/>
              <a:t>DD</a:t>
            </a:r>
            <a:r>
              <a:rPr lang="en-US" altLang="fa-IR" sz="2000" dirty="0" smtClean="0"/>
              <a:t>-selection approach for routing buffers [</a:t>
            </a:r>
            <a:r>
              <a:rPr lang="en-US" altLang="fa-IR" sz="2000" dirty="0" err="1" smtClean="0"/>
              <a:t>Anderson04</a:t>
            </a:r>
            <a:r>
              <a:rPr lang="en-US" altLang="fa-IR" sz="2000" dirty="0" smtClean="0"/>
              <a:t>]</a:t>
            </a:r>
          </a:p>
          <a:p>
            <a:pPr lvl="1" eaLnBrk="1" hangingPunct="1"/>
            <a:r>
              <a:rPr lang="en-US" altLang="fa-IR" sz="2000" dirty="0" smtClean="0"/>
              <a:t>3 cases:</a:t>
            </a:r>
          </a:p>
          <a:p>
            <a:pPr lvl="2" eaLnBrk="1" hangingPunct="1"/>
            <a:r>
              <a:rPr lang="en-US" altLang="fa-IR" sz="1800" dirty="0" smtClean="0"/>
              <a:t>SLEEP = ‘1’, </a:t>
            </a:r>
            <a:r>
              <a:rPr lang="en-US" altLang="fa-IR" sz="1800" dirty="0" err="1" smtClean="0"/>
              <a:t>LOWPOWER</a:t>
            </a:r>
            <a:r>
              <a:rPr lang="en-US" altLang="fa-IR" sz="1800" dirty="0" smtClean="0"/>
              <a:t> = ‘0’</a:t>
            </a:r>
          </a:p>
          <a:p>
            <a:pPr lvl="3" eaLnBrk="1" hangingPunct="1"/>
            <a:endParaRPr lang="en-US" altLang="fa-IR" sz="1400" dirty="0" smtClean="0"/>
          </a:p>
          <a:p>
            <a:pPr lvl="2" eaLnBrk="1" hangingPunct="1"/>
            <a:r>
              <a:rPr lang="en-US" altLang="fa-IR" sz="1800" dirty="0" smtClean="0"/>
              <a:t>SLEEP = ‘0’; </a:t>
            </a:r>
            <a:r>
              <a:rPr lang="en-US" altLang="fa-IR" sz="1800" dirty="0" err="1" smtClean="0"/>
              <a:t>LOWPOWER</a:t>
            </a:r>
            <a:r>
              <a:rPr lang="en-US" altLang="fa-IR" sz="1800" dirty="0" smtClean="0"/>
              <a:t> = ‘1</a:t>
            </a:r>
          </a:p>
          <a:p>
            <a:pPr lvl="3" eaLnBrk="1" hangingPunct="1"/>
            <a:endParaRPr lang="en-US" altLang="fa-IR" sz="1400" dirty="0" smtClean="0"/>
          </a:p>
          <a:p>
            <a:pPr lvl="2" eaLnBrk="1" hangingPunct="1"/>
            <a:endParaRPr lang="en-US" altLang="fa-IR" sz="1400" dirty="0"/>
          </a:p>
          <a:p>
            <a:pPr lvl="2" eaLnBrk="1" hangingPunct="1"/>
            <a:endParaRPr lang="en-US" altLang="fa-IR" sz="1400" dirty="0" smtClean="0"/>
          </a:p>
          <a:p>
            <a:pPr lvl="2" eaLnBrk="1" hangingPunct="1"/>
            <a:endParaRPr lang="en-US" altLang="fa-IR" sz="1400" dirty="0"/>
          </a:p>
          <a:p>
            <a:pPr lvl="2" eaLnBrk="1" hangingPunct="1"/>
            <a:r>
              <a:rPr lang="en-US" altLang="fa-IR" sz="1800" dirty="0" smtClean="0"/>
              <a:t>SLEEP = ‘0’, </a:t>
            </a:r>
            <a:r>
              <a:rPr lang="en-US" altLang="fa-IR" sz="1800" dirty="0" err="1" smtClean="0"/>
              <a:t>LOWPOWER</a:t>
            </a:r>
            <a:r>
              <a:rPr lang="en-US" altLang="fa-IR" sz="1800" dirty="0" smtClean="0"/>
              <a:t> = ‘0’</a:t>
            </a:r>
          </a:p>
          <a:p>
            <a:pPr lvl="3" eaLnBrk="1" hangingPunct="1"/>
            <a:endParaRPr lang="en-US" altLang="fa-IR" sz="1400" dirty="0" smtClean="0"/>
          </a:p>
        </p:txBody>
      </p:sp>
      <p:pic>
        <p:nvPicPr>
          <p:cNvPr id="921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5038"/>
            <a:ext cx="34829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4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5002EA-76CE-4DB6-A077-140E249C13DD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Global Routing Architecture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19100" indent="-419100" eaLnBrk="1" hangingPunct="1"/>
            <a:r>
              <a:rPr lang="en-US" altLang="fa-IR" dirty="0" smtClean="0"/>
              <a:t>Global Routing Architectures:</a:t>
            </a:r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fa-IR" dirty="0" smtClean="0"/>
              <a:t>Island-style</a:t>
            </a:r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endParaRPr lang="en-US" altLang="fa-IR" dirty="0"/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r>
              <a:rPr lang="en-US" altLang="fa-IR" dirty="0" smtClean="0"/>
              <a:t>Hierarchical</a:t>
            </a:r>
          </a:p>
          <a:p>
            <a:pPr marL="1295400" lvl="2" indent="-381000" eaLnBrk="1" hangingPunct="1">
              <a:buFont typeface="Wingdings" panose="05000000000000000000" pitchFamily="2" charset="2"/>
              <a:buNone/>
            </a:pPr>
            <a:endParaRPr lang="en-US" altLang="fa-IR" dirty="0" smtClean="0"/>
          </a:p>
          <a:p>
            <a:pPr marL="876300" lvl="1" indent="-419100" eaLnBrk="1" hangingPunct="1">
              <a:buFont typeface="Wingdings" panose="05000000000000000000" pitchFamily="2" charset="2"/>
              <a:buAutoNum type="arabicPeriod"/>
            </a:pPr>
            <a:endParaRPr lang="en-US" altLang="fa-IR" dirty="0" smtClean="0"/>
          </a:p>
          <a:p>
            <a:pPr marL="876300" lvl="1" indent="-419100" eaLnBrk="1" hangingPunct="1"/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3EB60C-9FD9-453C-A31D-5D552B632977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Power Reduction in FPGA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857250"/>
            <a:ext cx="5214937" cy="5449888"/>
          </a:xfrm>
        </p:spPr>
        <p:txBody>
          <a:bodyPr/>
          <a:lstStyle/>
          <a:p>
            <a:pPr eaLnBrk="1" hangingPunct="1"/>
            <a:r>
              <a:rPr lang="en-US" altLang="fa-IR" sz="2000" dirty="0" smtClean="0"/>
              <a:t>Problem:</a:t>
            </a:r>
          </a:p>
          <a:p>
            <a:pPr lvl="1" eaLnBrk="1" hangingPunct="1"/>
            <a:r>
              <a:rPr lang="en-US" altLang="fa-IR" sz="2000" dirty="0" smtClean="0"/>
              <a:t>requires the chip-wide distribution of multiple </a:t>
            </a:r>
            <a:r>
              <a:rPr lang="en-US" altLang="fa-IR" sz="2000" i="1" dirty="0" err="1" smtClean="0"/>
              <a:t>V</a:t>
            </a:r>
            <a:r>
              <a:rPr lang="en-US" altLang="fa-IR" sz="2000" i="1" baseline="-25000" dirty="0" err="1" smtClean="0"/>
              <a:t>DD</a:t>
            </a:r>
            <a:r>
              <a:rPr lang="en-US" altLang="fa-IR" sz="2000" i="1" dirty="0" smtClean="0"/>
              <a:t> </a:t>
            </a:r>
            <a:r>
              <a:rPr lang="en-US" altLang="fa-IR" sz="2000" dirty="0" smtClean="0"/>
              <a:t>values</a:t>
            </a:r>
          </a:p>
          <a:p>
            <a:pPr eaLnBrk="1" hangingPunct="1"/>
            <a:r>
              <a:rPr lang="en-US" altLang="fa-IR" sz="2000" dirty="0" smtClean="0"/>
              <a:t>Solution:</a:t>
            </a:r>
          </a:p>
          <a:p>
            <a:pPr lvl="1" eaLnBrk="1" hangingPunct="1"/>
            <a:r>
              <a:rPr lang="en-US" altLang="fa-IR" sz="2000" i="1" dirty="0" err="1" smtClean="0"/>
              <a:t>V</a:t>
            </a:r>
            <a:r>
              <a:rPr lang="en-US" altLang="fa-IR" sz="2000" i="1" baseline="-25000" dirty="0" err="1" smtClean="0"/>
              <a:t>DD</a:t>
            </a:r>
            <a:r>
              <a:rPr lang="en-US" altLang="fa-IR" sz="2000" dirty="0" smtClean="0"/>
              <a:t>-selection approach for routing buffers [</a:t>
            </a:r>
            <a:r>
              <a:rPr lang="en-US" altLang="fa-IR" sz="2000" dirty="0" err="1" smtClean="0"/>
              <a:t>Anderson04</a:t>
            </a:r>
            <a:r>
              <a:rPr lang="en-US" altLang="fa-IR" sz="2000" dirty="0" smtClean="0"/>
              <a:t>]</a:t>
            </a:r>
          </a:p>
          <a:p>
            <a:pPr lvl="1" eaLnBrk="1" hangingPunct="1"/>
            <a:r>
              <a:rPr lang="en-US" altLang="fa-IR" sz="2000" dirty="0" smtClean="0"/>
              <a:t>3 cases:</a:t>
            </a:r>
          </a:p>
          <a:p>
            <a:pPr lvl="2" eaLnBrk="1" hangingPunct="1"/>
            <a:r>
              <a:rPr lang="en-US" altLang="fa-IR" sz="1800" dirty="0" smtClean="0"/>
              <a:t>SLEEP = ‘1’, </a:t>
            </a:r>
            <a:r>
              <a:rPr lang="en-US" altLang="fa-IR" sz="1800" dirty="0" err="1" smtClean="0"/>
              <a:t>LOWPOWER</a:t>
            </a:r>
            <a:r>
              <a:rPr lang="en-US" altLang="fa-IR" sz="1800" dirty="0" smtClean="0"/>
              <a:t> = ‘0’</a:t>
            </a:r>
          </a:p>
          <a:p>
            <a:pPr lvl="3" eaLnBrk="1" hangingPunct="1"/>
            <a:r>
              <a:rPr lang="en-US" altLang="fa-IR" sz="1400" dirty="0" smtClean="0"/>
              <a:t>Both off </a:t>
            </a:r>
            <a:r>
              <a:rPr lang="en-US" altLang="fa-IR" sz="1400" dirty="0" smtClean="0">
                <a:sym typeface="Wingdings" panose="05000000000000000000" pitchFamily="2" charset="2"/>
              </a:rPr>
              <a:t> sleep mode</a:t>
            </a:r>
            <a:endParaRPr lang="en-US" altLang="fa-IR" sz="1400" dirty="0" smtClean="0"/>
          </a:p>
          <a:p>
            <a:pPr lvl="2" eaLnBrk="1" hangingPunct="1"/>
            <a:r>
              <a:rPr lang="en-US" altLang="fa-IR" sz="1800" dirty="0" smtClean="0"/>
              <a:t>SLEEP = ‘0’; </a:t>
            </a:r>
            <a:r>
              <a:rPr lang="en-US" altLang="fa-IR" sz="1800" dirty="0" err="1" smtClean="0"/>
              <a:t>LOWPOWER</a:t>
            </a:r>
            <a:r>
              <a:rPr lang="en-US" altLang="fa-IR" sz="1800" dirty="0" smtClean="0"/>
              <a:t> = ‘1</a:t>
            </a:r>
          </a:p>
          <a:p>
            <a:pPr lvl="3" eaLnBrk="1" hangingPunct="1"/>
            <a:r>
              <a:rPr lang="en-US" altLang="fa-IR" sz="1400" dirty="0" err="1" smtClean="0"/>
              <a:t>MNX</a:t>
            </a:r>
            <a:r>
              <a:rPr lang="en-US" altLang="fa-IR" sz="1400" dirty="0" smtClean="0"/>
              <a:t> on:</a:t>
            </a:r>
          </a:p>
          <a:p>
            <a:pPr lvl="3" eaLnBrk="1" hangingPunct="1"/>
            <a:r>
              <a:rPr lang="en-US" altLang="fa-IR" sz="1400" dirty="0" err="1" smtClean="0"/>
              <a:t>V</a:t>
            </a:r>
            <a:r>
              <a:rPr lang="en-US" altLang="fa-IR" sz="1400" baseline="-25000" dirty="0" err="1" smtClean="0"/>
              <a:t>VD</a:t>
            </a:r>
            <a:r>
              <a:rPr lang="en-US" altLang="fa-IR" sz="1400" dirty="0" smtClean="0"/>
              <a:t> = </a:t>
            </a:r>
            <a:r>
              <a:rPr lang="en-US" altLang="fa-IR" sz="1400" dirty="0" err="1" smtClean="0"/>
              <a:t>V</a:t>
            </a:r>
            <a:r>
              <a:rPr lang="en-US" altLang="fa-IR" sz="1400" baseline="-25000" dirty="0" err="1" smtClean="0"/>
              <a:t>DD</a:t>
            </a:r>
            <a:r>
              <a:rPr lang="en-US" altLang="fa-IR" sz="1400" dirty="0" smtClean="0"/>
              <a:t> – </a:t>
            </a:r>
            <a:r>
              <a:rPr lang="en-US" altLang="fa-IR" sz="1400" dirty="0" err="1" smtClean="0"/>
              <a:t>V</a:t>
            </a:r>
            <a:r>
              <a:rPr lang="en-US" altLang="fa-IR" sz="1400" baseline="-25000" dirty="0" err="1" smtClean="0"/>
              <a:t>t</a:t>
            </a:r>
            <a:endParaRPr lang="en-US" altLang="fa-IR" sz="1400" baseline="-25000" dirty="0" smtClean="0"/>
          </a:p>
          <a:p>
            <a:pPr lvl="3" eaLnBrk="1" hangingPunct="1"/>
            <a:r>
              <a:rPr lang="en-US" altLang="fa-IR" sz="1400" dirty="0" smtClean="0">
                <a:sym typeface="Wingdings" panose="05000000000000000000" pitchFamily="2" charset="2"/>
              </a:rPr>
              <a:t> Weak supply</a:t>
            </a:r>
          </a:p>
          <a:p>
            <a:pPr lvl="3" eaLnBrk="1" hangingPunct="1"/>
            <a:r>
              <a:rPr lang="en-US" altLang="fa-IR" sz="1400" dirty="0" smtClean="0">
                <a:sym typeface="Wingdings" panose="05000000000000000000" pitchFamily="2" charset="2"/>
              </a:rPr>
              <a:t> Low power mode</a:t>
            </a:r>
          </a:p>
          <a:p>
            <a:pPr lvl="2" eaLnBrk="1" hangingPunct="1"/>
            <a:r>
              <a:rPr lang="en-US" altLang="fa-IR" sz="1800" dirty="0" smtClean="0"/>
              <a:t>SLEEP = ‘0’, </a:t>
            </a:r>
            <a:r>
              <a:rPr lang="en-US" altLang="fa-IR" sz="1800" dirty="0" err="1" smtClean="0"/>
              <a:t>LOWPOWER</a:t>
            </a:r>
            <a:r>
              <a:rPr lang="en-US" altLang="fa-IR" sz="1800" dirty="0" smtClean="0"/>
              <a:t> = ‘0’</a:t>
            </a:r>
          </a:p>
          <a:p>
            <a:pPr lvl="3" eaLnBrk="1" hangingPunct="1"/>
            <a:r>
              <a:rPr lang="en-US" altLang="fa-IR" sz="1400" dirty="0" smtClean="0"/>
              <a:t>Both on:</a:t>
            </a:r>
          </a:p>
          <a:p>
            <a:pPr lvl="3" eaLnBrk="1" hangingPunct="1"/>
            <a:r>
              <a:rPr lang="en-US" altLang="fa-IR" sz="1400" dirty="0" err="1" smtClean="0"/>
              <a:t>V</a:t>
            </a:r>
            <a:r>
              <a:rPr lang="en-US" altLang="fa-IR" sz="1400" baseline="-25000" dirty="0" err="1" smtClean="0"/>
              <a:t>VD</a:t>
            </a:r>
            <a:r>
              <a:rPr lang="en-US" altLang="fa-IR" sz="1400" dirty="0" smtClean="0"/>
              <a:t> = </a:t>
            </a:r>
            <a:r>
              <a:rPr lang="en-US" altLang="fa-IR" sz="1400" dirty="0" err="1" smtClean="0"/>
              <a:t>V</a:t>
            </a:r>
            <a:r>
              <a:rPr lang="en-US" altLang="fa-IR" sz="1400" baseline="-25000" dirty="0" err="1" smtClean="0"/>
              <a:t>DD</a:t>
            </a:r>
            <a:endParaRPr lang="en-US" altLang="fa-IR" sz="1400" baseline="-25000" dirty="0" smtClean="0"/>
          </a:p>
          <a:p>
            <a:pPr lvl="3" eaLnBrk="1" hangingPunct="1"/>
            <a:r>
              <a:rPr lang="en-US" altLang="fa-IR" sz="1400" dirty="0" smtClean="0">
                <a:sym typeface="Wingdings" panose="05000000000000000000" pitchFamily="2" charset="2"/>
              </a:rPr>
              <a:t> Buffer in </a:t>
            </a:r>
            <a:r>
              <a:rPr lang="en-US" altLang="fa-IR" sz="1400" dirty="0" smtClean="0"/>
              <a:t>high-performance mode</a:t>
            </a:r>
          </a:p>
        </p:txBody>
      </p:sp>
      <p:pic>
        <p:nvPicPr>
          <p:cNvPr id="921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2205038"/>
            <a:ext cx="34829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71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7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71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1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1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7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7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7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4A7274-0F72-4300-AF88-24B26FA3E89F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Power Reduction in FPGA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Experiments:</a:t>
            </a:r>
          </a:p>
          <a:p>
            <a:pPr lvl="1" eaLnBrk="1" hangingPunct="1"/>
            <a:r>
              <a:rPr lang="en-US" altLang="fa-IR" smtClean="0"/>
              <a:t>75% of routing resources could tolerate a slowdown of 50% (70 nm process)</a:t>
            </a:r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Leakage power reduction (including effects of the new transistors): about 35% </a:t>
            </a:r>
          </a:p>
          <a:p>
            <a:pPr lvl="2" eaLnBrk="1" hangingPunct="1"/>
            <a:r>
              <a:rPr lang="en-US" altLang="fa-IR" smtClean="0"/>
              <a:t>when operating in low-power mode (i.e., MPX off, MNX on)</a:t>
            </a:r>
          </a:p>
          <a:p>
            <a:pPr lvl="1" eaLnBrk="1" hangingPunct="1"/>
            <a:r>
              <a:rPr lang="en-US" altLang="fa-IR" smtClean="0"/>
              <a:t>Area increase: ~ 10%</a:t>
            </a:r>
          </a:p>
          <a:p>
            <a:pPr lvl="1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47A0B-22F2-4754-9436-80C33DF62673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MTCMOS in FPGAs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8496300" cy="4648200"/>
          </a:xfrm>
        </p:spPr>
        <p:txBody>
          <a:bodyPr/>
          <a:lstStyle/>
          <a:p>
            <a:pPr eaLnBrk="1" hangingPunct="1"/>
            <a:r>
              <a:rPr lang="en-US" altLang="zh-CN" sz="2000" dirty="0" smtClean="0">
                <a:ea typeface="宋体" panose="02010600030101010101" pitchFamily="2" charset="-122"/>
              </a:rPr>
              <a:t>Dual Threshold Technique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Use low threshold transistor along critical paths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zh-CN" sz="2400" dirty="0" smtClean="0">
                <a:ea typeface="宋体" panose="02010600030101010101" pitchFamily="2" charset="-122"/>
                <a:sym typeface="Wingdings" panose="05000000000000000000" pitchFamily="2" charset="2"/>
              </a:rPr>
              <a:t> O</a:t>
            </a:r>
            <a:r>
              <a:rPr lang="en-US" altLang="zh-CN" sz="2400" dirty="0" smtClean="0">
                <a:ea typeface="宋体" panose="02010600030101010101" pitchFamily="2" charset="-122"/>
              </a:rPr>
              <a:t>ptimize performance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Use high threshold transistor along non-critical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paths</a:t>
            </a:r>
          </a:p>
          <a:p>
            <a:pPr lvl="2" eaLnBrk="1" hangingPunct="1">
              <a:buFont typeface="Wingdings" panose="05000000000000000000" pitchFamily="2" charset="2"/>
              <a:buChar char="à"/>
            </a:pPr>
            <a:r>
              <a:rPr lang="en-US" altLang="zh-CN" sz="2400" dirty="0" smtClean="0">
                <a:ea typeface="宋体" panose="02010600030101010101" pitchFamily="2" charset="-122"/>
              </a:rPr>
              <a:t> Minimize leakage </a:t>
            </a:r>
          </a:p>
          <a:p>
            <a:pPr eaLnBrk="1" hangingPunct="1"/>
            <a:endParaRPr lang="en-US" altLang="fa-IR" dirty="0" smtClean="0"/>
          </a:p>
          <a:p>
            <a:pPr eaLnBrk="1" hangingPunct="1"/>
            <a:r>
              <a:rPr lang="en-US" altLang="fa-IR" b="0" dirty="0" smtClean="0"/>
              <a:t>[</a:t>
            </a:r>
            <a:r>
              <a:rPr lang="en-US" altLang="fa-IR" b="0" dirty="0" err="1" smtClean="0"/>
              <a:t>Gayasen04</a:t>
            </a:r>
            <a:r>
              <a:rPr lang="en-US" altLang="fa-IR" b="0" dirty="0" smtClean="0"/>
              <a:t>],[</a:t>
            </a:r>
            <a:r>
              <a:rPr lang="en-US" altLang="fa-IR" b="0" dirty="0" err="1" smtClean="0"/>
              <a:t>Li04</a:t>
            </a:r>
            <a:r>
              <a:rPr lang="en-US" altLang="fa-IR" b="0" dirty="0" smtClean="0"/>
              <a:t>]</a:t>
            </a:r>
            <a:endParaRPr lang="en-US" altLang="fa-IR" dirty="0" smtClean="0"/>
          </a:p>
          <a:p>
            <a:pPr lvl="1" eaLnBrk="1" hangingPunct="1"/>
            <a:r>
              <a:rPr lang="en-US" altLang="fa-IR" dirty="0" smtClean="0"/>
              <a:t>High </a:t>
            </a:r>
            <a:r>
              <a:rPr lang="en-US" altLang="fa-IR" i="1" dirty="0" err="1" smtClean="0"/>
              <a:t>V</a:t>
            </a:r>
            <a:r>
              <a:rPr lang="en-US" altLang="fa-IR" i="1" baseline="-25000" dirty="0" err="1" smtClean="0"/>
              <a:t>t</a:t>
            </a:r>
            <a:r>
              <a:rPr lang="en-US" altLang="fa-IR" i="1" dirty="0" smtClean="0"/>
              <a:t> </a:t>
            </a:r>
            <a:r>
              <a:rPr lang="en-US" altLang="fa-IR" dirty="0" smtClean="0"/>
              <a:t>transistors to implement configuration SRAM bits</a:t>
            </a:r>
          </a:p>
          <a:p>
            <a:pPr lvl="2" eaLnBrk="1" hangingPunct="1"/>
            <a:r>
              <a:rPr lang="en-US" altLang="fa-IR" dirty="0" smtClean="0"/>
              <a:t>Not subsequently read</a:t>
            </a:r>
          </a:p>
          <a:p>
            <a:pPr lvl="3" eaLnBrk="1" hangingPunct="1"/>
            <a:r>
              <a:rPr lang="en-US" altLang="fa-IR" sz="2000" dirty="0" smtClean="0">
                <a:sym typeface="Wingdings" panose="05000000000000000000" pitchFamily="2" charset="2"/>
              </a:rPr>
              <a:t> </a:t>
            </a:r>
            <a:r>
              <a:rPr lang="en-US" altLang="fa-IR" sz="2000" dirty="0">
                <a:sym typeface="Wingdings" panose="05000000000000000000" pitchFamily="2" charset="2"/>
              </a:rPr>
              <a:t>P</a:t>
            </a:r>
            <a:r>
              <a:rPr lang="en-US" altLang="fa-IR" sz="2000" dirty="0" smtClean="0"/>
              <a:t>erformance: not an issue.</a:t>
            </a:r>
          </a:p>
          <a:p>
            <a:pPr lvl="2" eaLnBrk="1" hangingPunct="1"/>
            <a:endParaRPr lang="en-US" altLang="fa-IR" b="1" dirty="0" smtClean="0"/>
          </a:p>
          <a:p>
            <a:pPr eaLnBrk="1" hangingPunct="1"/>
            <a:endParaRPr lang="en-US" altLang="fa-I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33215D-24F0-4861-99DC-D20495B5D5C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Power Reduction in FPGA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Body biasing for unused interconnect transistors:</a:t>
            </a:r>
          </a:p>
          <a:p>
            <a:pPr lvl="1" eaLnBrk="1" hangingPunct="1"/>
            <a:r>
              <a:rPr lang="en-US" altLang="fa-IR" dirty="0" smtClean="0">
                <a:sym typeface="Wingdings" panose="05000000000000000000" pitchFamily="2" charset="2"/>
              </a:rPr>
              <a:t> Adaptive </a:t>
            </a:r>
            <a:r>
              <a:rPr lang="en-US" altLang="fa-IR" dirty="0" err="1" smtClean="0">
                <a:sym typeface="Wingdings" panose="05000000000000000000" pitchFamily="2" charset="2"/>
              </a:rPr>
              <a:t>V</a:t>
            </a:r>
            <a:r>
              <a:rPr lang="en-US" altLang="fa-IR" baseline="-25000" dirty="0" err="1" smtClean="0">
                <a:sym typeface="Wingdings" panose="05000000000000000000" pitchFamily="2" charset="2"/>
              </a:rPr>
              <a:t>t</a:t>
            </a:r>
            <a:endParaRPr lang="en-US" altLang="fa-IR" dirty="0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fa-IR" dirty="0" smtClean="0">
                <a:sym typeface="Wingdings" panose="05000000000000000000" pitchFamily="2" charset="2"/>
              </a:rPr>
              <a:t> Reduce sub-threshold leakage</a:t>
            </a:r>
          </a:p>
          <a:p>
            <a:pPr eaLnBrk="1" hangingPunct="1"/>
            <a:r>
              <a:rPr lang="en-US" altLang="fa-IR" dirty="0" smtClean="0">
                <a:sym typeface="Wingdings" panose="05000000000000000000" pitchFamily="2" charset="2"/>
              </a:rPr>
              <a:t>Disadvantages:</a:t>
            </a:r>
          </a:p>
          <a:p>
            <a:pPr lvl="1" eaLnBrk="1" hangingPunct="1"/>
            <a:r>
              <a:rPr lang="en-US" altLang="fa-IR" dirty="0" smtClean="0">
                <a:sym typeface="Wingdings" panose="05000000000000000000" pitchFamily="2" charset="2"/>
              </a:rPr>
              <a:t>Needs multi-well process  area</a:t>
            </a:r>
          </a:p>
          <a:p>
            <a:pPr lvl="1" eaLnBrk="1" hangingPunct="1"/>
            <a:r>
              <a:rPr lang="en-US" altLang="fa-IR" dirty="0" smtClean="0">
                <a:sym typeface="Wingdings" panose="05000000000000000000" pitchFamily="2" charset="2"/>
              </a:rPr>
              <a:t>Needs a circuit to control bias voltages</a:t>
            </a:r>
          </a:p>
          <a:p>
            <a:pPr lvl="1" eaLnBrk="1" hangingPunct="1"/>
            <a:r>
              <a:rPr lang="en-US" altLang="fa-IR" dirty="0" smtClean="0">
                <a:sym typeface="Wingdings" panose="05000000000000000000" pitchFamily="2" charset="2"/>
              </a:rPr>
              <a:t>Experiments [</a:t>
            </a:r>
            <a:r>
              <a:rPr lang="en-US" altLang="fa-IR" dirty="0" err="1" smtClean="0">
                <a:sym typeface="Wingdings" panose="05000000000000000000" pitchFamily="2" charset="2"/>
              </a:rPr>
              <a:t>Rahman04</a:t>
            </a:r>
            <a:r>
              <a:rPr lang="en-US" altLang="fa-IR" dirty="0" smtClean="0">
                <a:sym typeface="Wingdings" panose="05000000000000000000" pitchFamily="2" charset="2"/>
              </a:rPr>
              <a:t>]:</a:t>
            </a:r>
          </a:p>
          <a:p>
            <a:pPr lvl="2" eaLnBrk="1" hangingPunct="1"/>
            <a:r>
              <a:rPr lang="en-US" altLang="fa-IR" dirty="0" smtClean="0">
                <a:sym typeface="Wingdings" panose="05000000000000000000" pitchFamily="2" charset="2"/>
              </a:rPr>
              <a:t>Area increase: </a:t>
            </a:r>
            <a:r>
              <a:rPr lang="en-US" altLang="fa-IR" dirty="0" err="1" smtClean="0">
                <a:sym typeface="Wingdings" panose="05000000000000000000" pitchFamily="2" charset="2"/>
              </a:rPr>
              <a:t>1.6X</a:t>
            </a:r>
            <a:r>
              <a:rPr lang="en-US" altLang="fa-IR" dirty="0" smtClean="0">
                <a:sym typeface="Wingdings" panose="05000000000000000000" pitchFamily="2" charset="2"/>
              </a:rPr>
              <a:t> to </a:t>
            </a:r>
            <a:r>
              <a:rPr lang="en-US" altLang="fa-IR" dirty="0" err="1" smtClean="0">
                <a:sym typeface="Wingdings" panose="05000000000000000000" pitchFamily="2" charset="2"/>
              </a:rPr>
              <a:t>2X</a:t>
            </a:r>
            <a:r>
              <a:rPr lang="en-US" altLang="fa-IR" dirty="0" smtClean="0">
                <a:sym typeface="Wingdings" panose="05000000000000000000" pitchFamily="2" charset="2"/>
              </a:rPr>
              <a:t>,</a:t>
            </a:r>
          </a:p>
          <a:p>
            <a:pPr lvl="2" eaLnBrk="1" hangingPunct="1"/>
            <a:r>
              <a:rPr lang="en-US" altLang="fa-IR" dirty="0" smtClean="0">
                <a:sym typeface="Wingdings" panose="05000000000000000000" pitchFamily="2" charset="2"/>
              </a:rPr>
              <a:t>Leakage current reduction: </a:t>
            </a:r>
            <a:r>
              <a:rPr lang="en-US" altLang="fa-IR" dirty="0" err="1" smtClean="0">
                <a:sym typeface="Wingdings" panose="05000000000000000000" pitchFamily="2" charset="2"/>
              </a:rPr>
              <a:t>1.7X</a:t>
            </a:r>
            <a:r>
              <a:rPr lang="en-US" altLang="fa-IR" dirty="0" smtClean="0">
                <a:sym typeface="Wingdings" panose="05000000000000000000" pitchFamily="2" charset="2"/>
              </a:rPr>
              <a:t> to </a:t>
            </a:r>
            <a:r>
              <a:rPr lang="en-US" altLang="fa-IR" dirty="0" err="1" smtClean="0">
                <a:sym typeface="Wingdings" panose="05000000000000000000" pitchFamily="2" charset="2"/>
              </a:rPr>
              <a:t>2.5X</a:t>
            </a:r>
            <a:endParaRPr lang="en-US" altLang="fa-IR" dirty="0" smtClean="0">
              <a:sym typeface="Wingdings" panose="05000000000000000000" pitchFamily="2" charset="2"/>
            </a:endParaRPr>
          </a:p>
          <a:p>
            <a:pPr lvl="2" eaLnBrk="1" hangingPunct="1"/>
            <a:endParaRPr lang="en-US" altLang="fa-IR" dirty="0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fa-IR" dirty="0" smtClean="0">
              <a:sym typeface="Wingdings" panose="05000000000000000000" pitchFamily="2" charset="2"/>
            </a:endParaRPr>
          </a:p>
          <a:p>
            <a:pPr lvl="1" eaLnBrk="1" hangingPunct="1"/>
            <a:endParaRPr lang="en-US" altLang="fa-IR" dirty="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DC88E-8147-4679-8E37-D610443CDEF0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Power Reduction in FPGA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34350" cy="4648200"/>
          </a:xfrm>
        </p:spPr>
        <p:txBody>
          <a:bodyPr/>
          <a:lstStyle/>
          <a:p>
            <a:pPr eaLnBrk="1" hangingPunct="1"/>
            <a:r>
              <a:rPr lang="en-US" altLang="fa-IR" sz="2000" dirty="0" smtClean="0"/>
              <a:t>In commercial FPGAs:</a:t>
            </a:r>
          </a:p>
          <a:p>
            <a:pPr lvl="1" eaLnBrk="1" hangingPunct="1"/>
            <a:r>
              <a:rPr lang="en-US" altLang="fa-IR" sz="2000" dirty="0" smtClean="0"/>
              <a:t>High </a:t>
            </a:r>
            <a:r>
              <a:rPr lang="en-US" altLang="fa-IR" sz="2000" i="1" dirty="0" err="1" smtClean="0"/>
              <a:t>V</a:t>
            </a:r>
            <a:r>
              <a:rPr lang="en-US" altLang="fa-IR" sz="2000" i="1" baseline="-25000" dirty="0" err="1" smtClean="0"/>
              <a:t>t</a:t>
            </a:r>
            <a:r>
              <a:rPr lang="en-US" altLang="fa-IR" sz="2000" i="1" dirty="0" smtClean="0"/>
              <a:t> </a:t>
            </a:r>
            <a:r>
              <a:rPr lang="en-US" altLang="fa-IR" sz="2000" dirty="0" smtClean="0"/>
              <a:t>transistors for configuration SRAM bits</a:t>
            </a:r>
          </a:p>
          <a:p>
            <a:pPr lvl="1" eaLnBrk="1" hangingPunct="1"/>
            <a:endParaRPr lang="en-US" altLang="fa-IR" sz="2000" dirty="0" smtClean="0"/>
          </a:p>
          <a:p>
            <a:pPr lvl="1" eaLnBrk="1" hangingPunct="1"/>
            <a:r>
              <a:rPr lang="en-US" altLang="fa-IR" sz="2000" dirty="0" smtClean="0"/>
              <a:t>Thicker oxides to reduce the leakage of the devices which are not performance critical</a:t>
            </a:r>
          </a:p>
          <a:p>
            <a:pPr lvl="1" eaLnBrk="1" hangingPunct="1"/>
            <a:endParaRPr lang="en-US" altLang="fa-IR" sz="2000" dirty="0" smtClean="0"/>
          </a:p>
          <a:p>
            <a:pPr lvl="2" eaLnBrk="1" hangingPunct="1"/>
            <a:r>
              <a:rPr lang="en-US" altLang="fa-IR" sz="1800" dirty="0" smtClean="0"/>
              <a:t>Xilinx, “Power consumption in 65 nm FPGAs, Xilinx White Paper </a:t>
            </a:r>
            <a:r>
              <a:rPr lang="en-US" altLang="fa-IR" sz="1800" dirty="0" err="1" smtClean="0"/>
              <a:t>WP246</a:t>
            </a:r>
            <a:r>
              <a:rPr lang="en-US" altLang="fa-IR" sz="1800" dirty="0" smtClean="0"/>
              <a:t> (</a:t>
            </a:r>
            <a:r>
              <a:rPr lang="en-US" altLang="fa-IR" sz="1800" dirty="0" err="1" smtClean="0"/>
              <a:t>v1.2</a:t>
            </a:r>
            <a:r>
              <a:rPr lang="en-US" altLang="fa-IR" sz="1800" dirty="0" smtClean="0"/>
              <a:t>),”http://</a:t>
            </a:r>
            <a:r>
              <a:rPr lang="en-US" altLang="fa-IR" sz="1800" dirty="0" err="1" smtClean="0"/>
              <a:t>www.xilinx.com</a:t>
            </a:r>
            <a:r>
              <a:rPr lang="en-US" altLang="fa-IR" sz="1800" dirty="0" smtClean="0"/>
              <a:t>/support/documentation/white papers/</a:t>
            </a:r>
            <a:r>
              <a:rPr lang="en-US" altLang="fa-IR" sz="1800" dirty="0" err="1" smtClean="0"/>
              <a:t>wp246.pdf</a:t>
            </a:r>
            <a:r>
              <a:rPr lang="en-US" altLang="fa-IR" sz="1800" dirty="0" smtClean="0"/>
              <a:t>, February 2007.</a:t>
            </a:r>
          </a:p>
          <a:p>
            <a:pPr lvl="2" eaLnBrk="1" hangingPunct="1"/>
            <a:r>
              <a:rPr lang="en-US" altLang="fa-IR" sz="1800" dirty="0" smtClean="0"/>
              <a:t>Altera Corporation, “</a:t>
            </a:r>
            <a:r>
              <a:rPr lang="en-US" altLang="fa-IR" sz="1800" dirty="0" err="1" smtClean="0"/>
              <a:t>Stratix</a:t>
            </a:r>
            <a:r>
              <a:rPr lang="en-US" altLang="fa-IR" sz="1800" dirty="0" smtClean="0"/>
              <a:t> III FPGAs vs. Xilinx Virtex-5 devices: Architecture and performance comparison, Altera White Paper WP-01007-</a:t>
            </a:r>
            <a:r>
              <a:rPr lang="en-US" altLang="fa-IR" sz="1800" dirty="0" err="1" smtClean="0"/>
              <a:t>2.1,”http</a:t>
            </a:r>
            <a:r>
              <a:rPr lang="en-US" altLang="fa-IR" sz="1800" dirty="0" smtClean="0"/>
              <a:t>://</a:t>
            </a:r>
            <a:r>
              <a:rPr lang="en-US" altLang="fa-IR" sz="1800" dirty="0" err="1" smtClean="0"/>
              <a:t>www.altera.com</a:t>
            </a:r>
            <a:r>
              <a:rPr lang="en-US" altLang="fa-IR" sz="1800" dirty="0" smtClean="0"/>
              <a:t>/literature/</a:t>
            </a:r>
            <a:r>
              <a:rPr lang="en-US" altLang="fa-IR" sz="1800" dirty="0" err="1" smtClean="0"/>
              <a:t>wp</a:t>
            </a:r>
            <a:r>
              <a:rPr lang="en-US" altLang="fa-IR" sz="1800" dirty="0" smtClean="0"/>
              <a:t>/</a:t>
            </a:r>
            <a:r>
              <a:rPr lang="en-US" altLang="fa-IR" sz="1800" dirty="0" err="1" smtClean="0"/>
              <a:t>wp-01007.pdf</a:t>
            </a:r>
            <a:r>
              <a:rPr lang="en-US" altLang="fa-IR" sz="1800" dirty="0" smtClean="0"/>
              <a:t>, October 2007.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DC88E-8147-4679-8E37-D610443CDEF0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Power Reduction in FPGA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134350" cy="4648200"/>
          </a:xfrm>
        </p:spPr>
        <p:txBody>
          <a:bodyPr/>
          <a:lstStyle/>
          <a:p>
            <a:pPr eaLnBrk="1" hangingPunct="1"/>
            <a:r>
              <a:rPr lang="en-US" altLang="fa-IR" sz="2000" dirty="0" smtClean="0"/>
              <a:t>In commercial FPGAs:</a:t>
            </a:r>
          </a:p>
          <a:p>
            <a:pPr lvl="1" eaLnBrk="1" hangingPunct="1"/>
            <a:r>
              <a:rPr lang="en-US" altLang="fa-IR" sz="2000" dirty="0" smtClean="0"/>
              <a:t>Speed/power grades:</a:t>
            </a:r>
          </a:p>
          <a:p>
            <a:pPr lvl="1" eaLnBrk="1" hangingPunct="1"/>
            <a:r>
              <a:rPr lang="en-US" altLang="fa-IR" sz="2000" dirty="0" err="1" smtClean="0"/>
              <a:t>Kintex</a:t>
            </a:r>
            <a:r>
              <a:rPr lang="en-US" altLang="fa-IR" sz="2000" dirty="0" smtClean="0"/>
              <a:t> </a:t>
            </a:r>
            <a:r>
              <a:rPr lang="en-US" altLang="fa-IR" sz="2000" dirty="0" err="1"/>
              <a:t>Ultrascale</a:t>
            </a:r>
            <a:r>
              <a:rPr lang="en-US" altLang="fa-IR" sz="2000" dirty="0"/>
              <a:t>:</a:t>
            </a:r>
            <a:r>
              <a:rPr lang="en-US" altLang="fa-IR" sz="1600" dirty="0" smtClean="0"/>
              <a:t> </a:t>
            </a:r>
          </a:p>
          <a:p>
            <a:pPr lvl="2" eaLnBrk="1" hangingPunct="1"/>
            <a:r>
              <a:rPr lang="en-US" altLang="fa-IR" dirty="0"/>
              <a:t>Grade -1, -1L:</a:t>
            </a:r>
          </a:p>
          <a:p>
            <a:pPr lvl="3" eaLnBrk="1" hangingPunct="1"/>
            <a:r>
              <a:rPr lang="en-US" altLang="fa-IR" dirty="0"/>
              <a:t>lowest power, lowest speed </a:t>
            </a:r>
          </a:p>
          <a:p>
            <a:pPr lvl="3" eaLnBrk="1" hangingPunct="1"/>
            <a:r>
              <a:rPr lang="en-US" altLang="fa-IR" dirty="0"/>
              <a:t>Can both work with 0.95 v</a:t>
            </a:r>
          </a:p>
          <a:p>
            <a:pPr lvl="3" eaLnBrk="1" hangingPunct="1"/>
            <a:r>
              <a:rPr lang="en-US" altLang="fa-IR" dirty="0"/>
              <a:t>Grade -1: can work with 0.9 v</a:t>
            </a:r>
          </a:p>
          <a:p>
            <a:pPr lvl="2" eaLnBrk="1" hangingPunct="1"/>
            <a:r>
              <a:rPr lang="en-US" altLang="fa-IR" dirty="0" smtClean="0"/>
              <a:t>Grade -2, -3:</a:t>
            </a:r>
          </a:p>
          <a:p>
            <a:pPr lvl="3" eaLnBrk="1" hangingPunct="1"/>
            <a:r>
              <a:rPr lang="en-US" altLang="fa-IR" dirty="0" smtClean="0"/>
              <a:t>High performance (-3 highest)</a:t>
            </a:r>
          </a:p>
          <a:p>
            <a:pPr lvl="3" eaLnBrk="1" hangingPunct="1"/>
            <a:endParaRPr lang="en-US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114057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351A0-77AB-4119-BCF5-F927E817E6AA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References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720"/>
            <a:ext cx="7772400" cy="5638800"/>
          </a:xfrm>
        </p:spPr>
        <p:txBody>
          <a:bodyPr/>
          <a:lstStyle/>
          <a:p>
            <a:pPr algn="r" rtl="1" eaLnBrk="1" hangingPunct="1">
              <a:lnSpc>
                <a:spcPct val="90000"/>
              </a:lnSpc>
            </a:pPr>
            <a:r>
              <a:rPr lang="fa-IR" altLang="fa-IR" sz="2000">
                <a:cs typeface="B Nazanin" panose="00000400000000000000" pitchFamily="2" charset="-78"/>
              </a:rPr>
              <a:t>م. صاحب‌الزمانی، طراحی کامپیوتری سیستم‌های دیجیتال، نشر شیخ بهایی، </a:t>
            </a:r>
            <a:r>
              <a:rPr lang="fa-IR" altLang="fa-IR" sz="2000" smtClean="0">
                <a:cs typeface="B Nazanin" panose="00000400000000000000" pitchFamily="2" charset="-78"/>
              </a:rPr>
              <a:t>1398</a:t>
            </a:r>
            <a:endParaRPr lang="en-US" altLang="fa-I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2000" b="0" smtClean="0"/>
              <a:t>[</a:t>
            </a:r>
            <a:r>
              <a:rPr lang="en-US" altLang="fa-IR" sz="2000" b="0" dirty="0" err="1" smtClean="0"/>
              <a:t>Kuon07</a:t>
            </a:r>
            <a:r>
              <a:rPr lang="en-US" altLang="fa-IR" sz="2000" b="0" dirty="0" smtClean="0"/>
              <a:t>] I. </a:t>
            </a:r>
            <a:r>
              <a:rPr lang="en-US" altLang="fa-IR" sz="2000" b="0" dirty="0" err="1" smtClean="0"/>
              <a:t>Kuon</a:t>
            </a:r>
            <a:r>
              <a:rPr lang="en-US" altLang="fa-IR" sz="2000" b="0" dirty="0" smtClean="0"/>
              <a:t>, R. Tessier, “FPGA Architecture: Survey and Challenges,” Foundations and Trends</a:t>
            </a:r>
            <a:r>
              <a:rPr lang="en-US" altLang="fa-IR" sz="2000" b="0" i="1" dirty="0" smtClean="0"/>
              <a:t> </a:t>
            </a:r>
            <a:r>
              <a:rPr lang="en-US" altLang="fa-IR" sz="2000" b="0" dirty="0" smtClean="0"/>
              <a:t>in Electronic Design Automation, Vol. 2, No. 2 (2007) 135–253.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000" b="0" smtClean="0"/>
              <a:t>[Xilinx/AMD] www.xilinx.com – www.amd.com</a:t>
            </a:r>
            <a:endParaRPr lang="en-US" altLang="fa-IR" sz="2000" b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2000" b="0" dirty="0" smtClean="0"/>
              <a:t>[Altera/Intel</a:t>
            </a:r>
            <a:r>
              <a:rPr lang="en-US" altLang="fa-IR" sz="2000" b="0" smtClean="0"/>
              <a:t>] www.altera.com - </a:t>
            </a:r>
            <a:r>
              <a:rPr lang="en-US" altLang="fa-IR" sz="2000" b="0" dirty="0" err="1" smtClean="0"/>
              <a:t>www.intel.com</a:t>
            </a:r>
            <a:endParaRPr lang="en-US" altLang="fa-IR" sz="2000" b="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2000" b="0" dirty="0" smtClean="0"/>
              <a:t>[</a:t>
            </a:r>
            <a:r>
              <a:rPr lang="en-US" altLang="fa-IR" sz="2000" b="0" dirty="0" err="1" smtClean="0"/>
              <a:t>Lemieux04</a:t>
            </a:r>
            <a:r>
              <a:rPr lang="en-US" altLang="fa-IR" sz="2000" b="0" dirty="0" smtClean="0"/>
              <a:t>] G. Lemieux, E. Lee, M. Tom, and A. Yu, “Directional and single-driver wires in FPGA interconnect,” in </a:t>
            </a:r>
            <a:r>
              <a:rPr lang="en-US" altLang="fa-IR" sz="2000" b="0" i="1" dirty="0" smtClean="0"/>
              <a:t>Proceedings: International Conference on Field-Programmable Technology</a:t>
            </a:r>
            <a:r>
              <a:rPr lang="en-US" altLang="fa-IR" sz="2000" b="0" dirty="0" smtClean="0"/>
              <a:t>, pp. 41–48, December 2004.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000" b="0" dirty="0" smtClean="0"/>
              <a:t>[</a:t>
            </a:r>
            <a:r>
              <a:rPr lang="en-US" altLang="fa-IR" sz="2000" b="0" dirty="0" err="1" smtClean="0"/>
              <a:t>Wang06</a:t>
            </a:r>
            <a:r>
              <a:rPr lang="en-US" altLang="fa-IR" sz="2000" b="0" dirty="0" smtClean="0"/>
              <a:t>] G. Wang, S. </a:t>
            </a:r>
            <a:r>
              <a:rPr lang="en-US" altLang="fa-IR" sz="2000" b="0" dirty="0" err="1" smtClean="0"/>
              <a:t>Sivaswamy</a:t>
            </a:r>
            <a:r>
              <a:rPr lang="en-US" altLang="fa-IR" sz="2000" b="0" dirty="0" smtClean="0"/>
              <a:t>, C. </a:t>
            </a:r>
            <a:r>
              <a:rPr lang="en-US" altLang="fa-IR" sz="2000" b="0" dirty="0" err="1" smtClean="0"/>
              <a:t>Ababei</a:t>
            </a:r>
            <a:r>
              <a:rPr lang="en-US" altLang="fa-IR" sz="2000" b="0" dirty="0" smtClean="0"/>
              <a:t>, K. </a:t>
            </a:r>
            <a:r>
              <a:rPr lang="en-US" altLang="fa-IR" sz="2000" b="0" dirty="0" err="1" smtClean="0"/>
              <a:t>Bazargan</a:t>
            </a:r>
            <a:r>
              <a:rPr lang="en-US" altLang="fa-IR" sz="2000" b="0" dirty="0" smtClean="0"/>
              <a:t>, R. </a:t>
            </a:r>
            <a:r>
              <a:rPr lang="en-US" altLang="fa-IR" sz="2000" b="0" dirty="0" err="1" smtClean="0"/>
              <a:t>Kastner</a:t>
            </a:r>
            <a:r>
              <a:rPr lang="en-US" altLang="fa-IR" sz="2000" b="0" dirty="0" smtClean="0"/>
              <a:t>, and E. </a:t>
            </a:r>
            <a:r>
              <a:rPr lang="en-US" altLang="fa-IR" sz="2000" b="0" dirty="0" err="1" smtClean="0"/>
              <a:t>Bozorgzadeh</a:t>
            </a:r>
            <a:r>
              <a:rPr lang="en-US" altLang="fa-IR" sz="2000" b="0" dirty="0" smtClean="0"/>
              <a:t>, “Statistical Analysis and Design of HARP Routing Pattern FPGAs,” </a:t>
            </a:r>
            <a:r>
              <a:rPr lang="en-US" altLang="fa-IR" sz="2000" b="0" i="1" dirty="0" smtClean="0"/>
              <a:t>Transactions on Computer-Aided Design of Integrated Circuits and Systems (</a:t>
            </a:r>
            <a:r>
              <a:rPr lang="en-US" altLang="fa-IR" sz="2000" b="0" i="1" dirty="0" err="1" smtClean="0"/>
              <a:t>TCAD</a:t>
            </a:r>
            <a:r>
              <a:rPr lang="en-US" altLang="fa-IR" sz="2000" b="0" i="1" dirty="0" smtClean="0"/>
              <a:t>)</a:t>
            </a:r>
            <a:r>
              <a:rPr lang="en-US" altLang="fa-IR" sz="2000" b="0" dirty="0" smtClean="0"/>
              <a:t>,  pp. 2088-2102, Vol. 25, No. 10, </a:t>
            </a:r>
            <a:r>
              <a:rPr lang="en-US" altLang="fa-IR" sz="2000" b="0" smtClean="0"/>
              <a:t>2006.</a:t>
            </a:r>
            <a:endParaRPr lang="en-US" altLang="fa-IR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0B980C-FC73-4264-8BC3-73C5A9C9BFC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References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b="0"/>
              <a:t>[Li04] F. Li, Y. Lin, and L. He, “Vdd programmability to reduce FPGA interconnect power,” in </a:t>
            </a:r>
            <a:r>
              <a:rPr lang="en-US" altLang="fa-IR" sz="2400" b="0" i="1"/>
              <a:t>IEEE/ACM International Conference on Computer Aided Design</a:t>
            </a:r>
            <a:r>
              <a:rPr lang="en-US" altLang="fa-IR" sz="2400" b="0"/>
              <a:t>, 2004.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2400" b="0"/>
              <a:t>[Anderson04] J. Anderson and F. Najm, “A novel low-power FPGA routing switch,” in </a:t>
            </a:r>
            <a:r>
              <a:rPr lang="en-US" altLang="fa-IR" sz="2400" b="0" i="1"/>
              <a:t>Proceedings of the IEEE Custom Integrated Circuits Conference</a:t>
            </a:r>
            <a:r>
              <a:rPr lang="en-US" altLang="fa-IR" sz="2400" b="0"/>
              <a:t>, pp. 719–722, October 2004</a:t>
            </a:r>
            <a:r>
              <a:rPr lang="en-US" altLang="fa-IR" sz="2400" b="0" smtClean="0"/>
              <a:t>.</a:t>
            </a:r>
            <a:endParaRPr lang="en-US" altLang="fa-IR" b="0" smtClean="0"/>
          </a:p>
          <a:p>
            <a:pPr eaLnBrk="1" hangingPunct="1"/>
            <a:r>
              <a:rPr lang="en-US" altLang="fa-IR" b="0" smtClean="0"/>
              <a:t>[</a:t>
            </a:r>
            <a:r>
              <a:rPr lang="en-US" altLang="fa-IR" b="0" dirty="0" err="1" smtClean="0"/>
              <a:t>Gayasen04</a:t>
            </a:r>
            <a:r>
              <a:rPr lang="en-US" altLang="fa-IR" b="0" dirty="0" smtClean="0"/>
              <a:t>] A. </a:t>
            </a:r>
            <a:r>
              <a:rPr lang="en-US" altLang="fa-IR" b="0" dirty="0" err="1" smtClean="0"/>
              <a:t>Gayasen</a:t>
            </a:r>
            <a:r>
              <a:rPr lang="en-US" altLang="fa-IR" b="0" dirty="0" smtClean="0"/>
              <a:t>, K. Lee, N. </a:t>
            </a:r>
            <a:r>
              <a:rPr lang="en-US" altLang="fa-IR" b="0" dirty="0" err="1" smtClean="0"/>
              <a:t>Vijaykrishnan</a:t>
            </a:r>
            <a:r>
              <a:rPr lang="en-US" altLang="fa-IR" b="0" dirty="0" smtClean="0"/>
              <a:t>, M. </a:t>
            </a:r>
            <a:r>
              <a:rPr lang="en-US" altLang="fa-IR" b="0" dirty="0" err="1" smtClean="0"/>
              <a:t>Kandemir</a:t>
            </a:r>
            <a:r>
              <a:rPr lang="en-US" altLang="fa-IR" b="0" dirty="0" smtClean="0"/>
              <a:t>, M. J. Irwin, and T. Tuan, “A dual-</a:t>
            </a:r>
            <a:r>
              <a:rPr lang="en-US" altLang="fa-IR" b="0" dirty="0" err="1" smtClean="0"/>
              <a:t>VDD</a:t>
            </a:r>
            <a:r>
              <a:rPr lang="en-US" altLang="fa-IR" b="0" dirty="0" smtClean="0"/>
              <a:t> low power FPGA architecture,” in Proceedings of the International Conference on Field-Programmable Logic and Applications, pp. 145–157, August 2004.</a:t>
            </a:r>
          </a:p>
          <a:p>
            <a:pPr eaLnBrk="1" hangingPunct="1"/>
            <a:endParaRPr lang="en-US" altLang="fa-I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D63E9-8ACE-490F-B81E-12CE6CCAF2E7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Island-Style Architecture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Island-Style:</a:t>
            </a:r>
          </a:p>
          <a:p>
            <a:pPr lvl="1" eaLnBrk="1" hangingPunct="1"/>
            <a:r>
              <a:rPr lang="en-US" altLang="fa-IR" dirty="0" smtClean="0"/>
              <a:t>Logic blocks arranged in a </a:t>
            </a:r>
            <a:r>
              <a:rPr lang="en-US" altLang="fa-IR" dirty="0" err="1" smtClean="0"/>
              <a:t>2D</a:t>
            </a:r>
            <a:r>
              <a:rPr lang="en-US" altLang="fa-IR" dirty="0" smtClean="0"/>
              <a:t> mesh with routing resources evenly distributed</a:t>
            </a:r>
          </a:p>
          <a:p>
            <a:pPr lvl="1" eaLnBrk="1" hangingPunct="1"/>
            <a:r>
              <a:rPr lang="en-US" altLang="fa-IR" dirty="0" smtClean="0"/>
              <a:t>Has routing channels on all four sides of the logic blocks</a:t>
            </a:r>
          </a:p>
          <a:p>
            <a:pPr lvl="1" eaLnBrk="1" hangingPunct="1"/>
            <a:r>
              <a:rPr lang="en-US" altLang="fa-IR" dirty="0" smtClean="0"/>
              <a:t>W: # of wires contained in a channel</a:t>
            </a:r>
            <a:endParaRPr lang="en-US" altLang="fa-IR" i="1" dirty="0" smtClean="0"/>
          </a:p>
          <a:p>
            <a:pPr lvl="2" eaLnBrk="1" hangingPunct="1"/>
            <a:r>
              <a:rPr lang="en-US" altLang="fa-IR" dirty="0" smtClean="0"/>
              <a:t>pre-set during fabrication</a:t>
            </a:r>
          </a:p>
          <a:p>
            <a:pPr lvl="2" eaLnBrk="1" hangingPunct="1"/>
            <a:r>
              <a:rPr lang="en-US" altLang="fa-IR" dirty="0" smtClean="0"/>
              <a:t>one of the key choices made by the architect</a:t>
            </a:r>
          </a:p>
          <a:p>
            <a:pPr lvl="1" eaLnBrk="1" hangingPunct="1"/>
            <a:endParaRPr lang="en-US" altLang="fa-IR" dirty="0" smtClean="0"/>
          </a:p>
          <a:p>
            <a:pPr lvl="1" eaLnBrk="1" hangingPunct="1"/>
            <a:endParaRPr lang="en-US" altLang="fa-IR" dirty="0" smtClean="0"/>
          </a:p>
          <a:p>
            <a:pPr lvl="1" eaLnBrk="1" hangingPunct="1"/>
            <a:endParaRPr lang="en-US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393796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169E6-223C-4FC8-9A10-5A892378B153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Island-Style Global Routing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17575"/>
            <a:ext cx="5957887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0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63EBA5-EE66-4B5A-9FB5-BF96435CB5A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rtl="1" eaLnBrk="1" hangingPunct="1"/>
            <a:r>
              <a:rPr lang="en-US" altLang="fa-IR" smtClean="0"/>
              <a:t>Connection Blocks and Switch Blocks</a:t>
            </a:r>
          </a:p>
        </p:txBody>
      </p:sp>
      <p:grpSp>
        <p:nvGrpSpPr>
          <p:cNvPr id="32772" name="Group 3"/>
          <p:cNvGrpSpPr>
            <a:grpSpLocks/>
          </p:cNvGrpSpPr>
          <p:nvPr/>
        </p:nvGrpSpPr>
        <p:grpSpPr bwMode="auto">
          <a:xfrm>
            <a:off x="1398588" y="1295400"/>
            <a:ext cx="3048000" cy="5486400"/>
            <a:chOff x="288" y="864"/>
            <a:chExt cx="1920" cy="3456"/>
          </a:xfrm>
        </p:grpSpPr>
        <p:grpSp>
          <p:nvGrpSpPr>
            <p:cNvPr id="32824" name="Group 4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32847" name="Group 5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32866" name="Rectangle 6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6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LB</a:t>
                  </a:r>
                </a:p>
              </p:txBody>
            </p:sp>
          </p:grpSp>
          <p:grpSp>
            <p:nvGrpSpPr>
              <p:cNvPr id="32848" name="Group 8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32864" name="Rectangle 9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6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Connection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grpSp>
            <p:nvGrpSpPr>
              <p:cNvPr id="32849" name="Group 11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32862" name="Rectangle 12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6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Switch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sp>
            <p:nvSpPr>
              <p:cNvPr id="32850" name="Line 14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51" name="Line 15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52" name="Line 16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53" name="Line 17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54" name="Line 18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55" name="Line 19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56" name="Line 20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57" name="Line 21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58" name="Line 22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59" name="Line 23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60" name="Line 24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61" name="Line 25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32825" name="Group 26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32826" name="Group 27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32845" name="Rectangle 2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4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LB</a:t>
                  </a:r>
                </a:p>
              </p:txBody>
            </p:sp>
          </p:grpSp>
          <p:grpSp>
            <p:nvGrpSpPr>
              <p:cNvPr id="32827" name="Group 30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32843" name="Rectangle 31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4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Connection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grpSp>
            <p:nvGrpSpPr>
              <p:cNvPr id="32828" name="Group 33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32841" name="Rectangle 34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42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Switch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sp>
            <p:nvSpPr>
              <p:cNvPr id="32829" name="Line 36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0" name="Line 37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1" name="Line 38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2" name="Line 39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3" name="Line 40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4" name="Line 41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5" name="Line 42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6" name="Line 43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7" name="Line 44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8" name="Line 45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39" name="Line 46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40" name="Line 47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p:grpSp>
        <p:nvGrpSpPr>
          <p:cNvPr id="32773" name="Group 48"/>
          <p:cNvGrpSpPr>
            <a:grpSpLocks/>
          </p:cNvGrpSpPr>
          <p:nvPr/>
        </p:nvGrpSpPr>
        <p:grpSpPr bwMode="auto">
          <a:xfrm>
            <a:off x="4979988" y="1295400"/>
            <a:ext cx="3048000" cy="5486400"/>
            <a:chOff x="288" y="864"/>
            <a:chExt cx="1920" cy="3456"/>
          </a:xfrm>
        </p:grpSpPr>
        <p:grpSp>
          <p:nvGrpSpPr>
            <p:cNvPr id="32780" name="Group 49"/>
            <p:cNvGrpSpPr>
              <a:grpSpLocks/>
            </p:cNvGrpSpPr>
            <p:nvPr/>
          </p:nvGrpSpPr>
          <p:grpSpPr bwMode="auto">
            <a:xfrm>
              <a:off x="288" y="864"/>
              <a:ext cx="1920" cy="1776"/>
              <a:chOff x="288" y="864"/>
              <a:chExt cx="1920" cy="1776"/>
            </a:xfrm>
          </p:grpSpPr>
          <p:grpSp>
            <p:nvGrpSpPr>
              <p:cNvPr id="32803" name="Group 50"/>
              <p:cNvGrpSpPr>
                <a:grpSpLocks/>
              </p:cNvGrpSpPr>
              <p:nvPr/>
            </p:nvGrpSpPr>
            <p:grpSpPr bwMode="auto">
              <a:xfrm>
                <a:off x="336" y="960"/>
                <a:ext cx="768" cy="720"/>
                <a:chOff x="288" y="1200"/>
                <a:chExt cx="768" cy="720"/>
              </a:xfrm>
            </p:grpSpPr>
            <p:sp>
              <p:nvSpPr>
                <p:cNvPr id="32822" name="Rectangle 51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23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LB</a:t>
                  </a:r>
                </a:p>
              </p:txBody>
            </p:sp>
          </p:grpSp>
          <p:grpSp>
            <p:nvGrpSpPr>
              <p:cNvPr id="32804" name="Group 53"/>
              <p:cNvGrpSpPr>
                <a:grpSpLocks/>
              </p:cNvGrpSpPr>
              <p:nvPr/>
            </p:nvGrpSpPr>
            <p:grpSpPr bwMode="auto">
              <a:xfrm>
                <a:off x="288" y="1920"/>
                <a:ext cx="816" cy="480"/>
                <a:chOff x="288" y="1920"/>
                <a:chExt cx="816" cy="480"/>
              </a:xfrm>
            </p:grpSpPr>
            <p:sp>
              <p:nvSpPr>
                <p:cNvPr id="32820" name="Rectangle 54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2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Connection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grpSp>
            <p:nvGrpSpPr>
              <p:cNvPr id="32805" name="Group 56"/>
              <p:cNvGrpSpPr>
                <a:grpSpLocks/>
              </p:cNvGrpSpPr>
              <p:nvPr/>
            </p:nvGrpSpPr>
            <p:grpSpPr bwMode="auto">
              <a:xfrm>
                <a:off x="1392" y="1920"/>
                <a:ext cx="816" cy="480"/>
                <a:chOff x="1392" y="1920"/>
                <a:chExt cx="816" cy="480"/>
              </a:xfrm>
            </p:grpSpPr>
            <p:sp>
              <p:nvSpPr>
                <p:cNvPr id="32818" name="Rectangle 57"/>
                <p:cNvSpPr>
                  <a:spLocks noChangeArrowheads="1"/>
                </p:cNvSpPr>
                <p:nvPr/>
              </p:nvSpPr>
              <p:spPr bwMode="auto">
                <a:xfrm>
                  <a:off x="1536" y="192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19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392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Switch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sp>
            <p:nvSpPr>
              <p:cNvPr id="32806" name="Line 59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07" name="Line 60"/>
              <p:cNvSpPr>
                <a:spLocks noChangeShapeType="1"/>
              </p:cNvSpPr>
              <p:nvPr/>
            </p:nvSpPr>
            <p:spPr bwMode="auto">
              <a:xfrm>
                <a:off x="528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08" name="Line 61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09" name="Line 62"/>
              <p:cNvSpPr>
                <a:spLocks noChangeShapeType="1"/>
              </p:cNvSpPr>
              <p:nvPr/>
            </p:nvSpPr>
            <p:spPr bwMode="auto">
              <a:xfrm>
                <a:off x="960" y="196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10" name="Line 63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11" name="Line 64"/>
              <p:cNvSpPr>
                <a:spLocks noChangeShapeType="1"/>
              </p:cNvSpPr>
              <p:nvPr/>
            </p:nvSpPr>
            <p:spPr bwMode="auto">
              <a:xfrm>
                <a:off x="960" y="230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12" name="Line 65"/>
              <p:cNvSpPr>
                <a:spLocks noChangeShapeType="1"/>
              </p:cNvSpPr>
              <p:nvPr/>
            </p:nvSpPr>
            <p:spPr bwMode="auto">
              <a:xfrm flipV="1">
                <a:off x="1584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13" name="Line 66"/>
              <p:cNvSpPr>
                <a:spLocks noChangeShapeType="1"/>
              </p:cNvSpPr>
              <p:nvPr/>
            </p:nvSpPr>
            <p:spPr bwMode="auto">
              <a:xfrm flipV="1">
                <a:off x="1632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14" name="Line 67"/>
              <p:cNvSpPr>
                <a:spLocks noChangeShapeType="1"/>
              </p:cNvSpPr>
              <p:nvPr/>
            </p:nvSpPr>
            <p:spPr bwMode="auto">
              <a:xfrm flipV="1">
                <a:off x="2016" y="864"/>
                <a:ext cx="0" cy="105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15" name="Line 68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16" name="Line 69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817" name="Line 70"/>
              <p:cNvSpPr>
                <a:spLocks noChangeShapeType="1"/>
              </p:cNvSpPr>
              <p:nvPr/>
            </p:nvSpPr>
            <p:spPr bwMode="auto">
              <a:xfrm>
                <a:off x="864" y="240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  <p:grpSp>
          <p:nvGrpSpPr>
            <p:cNvPr id="32781" name="Group 71"/>
            <p:cNvGrpSpPr>
              <a:grpSpLocks/>
            </p:cNvGrpSpPr>
            <p:nvPr/>
          </p:nvGrpSpPr>
          <p:grpSpPr bwMode="auto">
            <a:xfrm>
              <a:off x="288" y="2400"/>
              <a:ext cx="1920" cy="1920"/>
              <a:chOff x="288" y="2400"/>
              <a:chExt cx="1920" cy="1920"/>
            </a:xfrm>
          </p:grpSpPr>
          <p:grpSp>
            <p:nvGrpSpPr>
              <p:cNvPr id="32782" name="Group 72"/>
              <p:cNvGrpSpPr>
                <a:grpSpLocks/>
              </p:cNvGrpSpPr>
              <p:nvPr/>
            </p:nvGrpSpPr>
            <p:grpSpPr bwMode="auto">
              <a:xfrm>
                <a:off x="336" y="2640"/>
                <a:ext cx="768" cy="720"/>
                <a:chOff x="288" y="1200"/>
                <a:chExt cx="768" cy="720"/>
              </a:xfrm>
            </p:grpSpPr>
            <p:sp>
              <p:nvSpPr>
                <p:cNvPr id="32801" name="Rectangle 73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768" cy="720"/>
                </a:xfrm>
                <a:prstGeom prst="rect">
                  <a:avLst/>
                </a:prstGeom>
                <a:solidFill>
                  <a:schemeClr val="accent1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32" y="1392"/>
                  <a:ext cx="48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LB</a:t>
                  </a:r>
                </a:p>
              </p:txBody>
            </p:sp>
          </p:grpSp>
          <p:grpSp>
            <p:nvGrpSpPr>
              <p:cNvPr id="32783" name="Group 75"/>
              <p:cNvGrpSpPr>
                <a:grpSpLocks/>
              </p:cNvGrpSpPr>
              <p:nvPr/>
            </p:nvGrpSpPr>
            <p:grpSpPr bwMode="auto">
              <a:xfrm>
                <a:off x="288" y="3600"/>
                <a:ext cx="816" cy="480"/>
                <a:chOff x="288" y="1920"/>
                <a:chExt cx="816" cy="480"/>
              </a:xfrm>
            </p:grpSpPr>
            <p:sp>
              <p:nvSpPr>
                <p:cNvPr id="32799" name="Rectangle 76"/>
                <p:cNvSpPr>
                  <a:spLocks noChangeArrowheads="1"/>
                </p:cNvSpPr>
                <p:nvPr/>
              </p:nvSpPr>
              <p:spPr bwMode="auto">
                <a:xfrm>
                  <a:off x="432" y="1920"/>
                  <a:ext cx="528" cy="480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88" y="192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Connection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grpSp>
            <p:nvGrpSpPr>
              <p:cNvPr id="32784" name="Group 78"/>
              <p:cNvGrpSpPr>
                <a:grpSpLocks/>
              </p:cNvGrpSpPr>
              <p:nvPr/>
            </p:nvGrpSpPr>
            <p:grpSpPr bwMode="auto">
              <a:xfrm>
                <a:off x="1392" y="3600"/>
                <a:ext cx="816" cy="480"/>
                <a:chOff x="1392" y="3600"/>
                <a:chExt cx="816" cy="480"/>
              </a:xfrm>
            </p:grpSpPr>
            <p:sp>
              <p:nvSpPr>
                <p:cNvPr id="32797" name="Rectangle 79"/>
                <p:cNvSpPr>
                  <a:spLocks noChangeArrowheads="1"/>
                </p:cNvSpPr>
                <p:nvPr/>
              </p:nvSpPr>
              <p:spPr bwMode="auto">
                <a:xfrm>
                  <a:off x="1536" y="3600"/>
                  <a:ext cx="528" cy="48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a-IR" altLang="fa-IR" sz="2100" b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392" y="3600"/>
                  <a:ext cx="816" cy="3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200" b="1">
                      <a:solidFill>
                        <a:srgbClr val="FF505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200">
                      <a:solidFill>
                        <a:srgbClr val="0000FF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−"/>
                    <a:defRPr sz="12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Switch </a:t>
                  </a:r>
                </a:p>
                <a:p>
                  <a:pPr algn="ctr" rtl="1"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fa-IR" sz="1400" b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Lotus" panose="00000400000000000000" pitchFamily="2" charset="-78"/>
                    </a:rPr>
                    <a:t>Block</a:t>
                  </a:r>
                </a:p>
              </p:txBody>
            </p:sp>
          </p:grpSp>
          <p:sp>
            <p:nvSpPr>
              <p:cNvPr id="32785" name="Line 81"/>
              <p:cNvSpPr>
                <a:spLocks noChangeShapeType="1"/>
              </p:cNvSpPr>
              <p:nvPr/>
            </p:nvSpPr>
            <p:spPr bwMode="auto">
              <a:xfrm>
                <a:off x="480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86" name="Line 82"/>
              <p:cNvSpPr>
                <a:spLocks noChangeShapeType="1"/>
              </p:cNvSpPr>
              <p:nvPr/>
            </p:nvSpPr>
            <p:spPr bwMode="auto">
              <a:xfrm>
                <a:off x="528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87" name="Line 83"/>
              <p:cNvSpPr>
                <a:spLocks noChangeShapeType="1"/>
              </p:cNvSpPr>
              <p:nvPr/>
            </p:nvSpPr>
            <p:spPr bwMode="auto">
              <a:xfrm>
                <a:off x="864" y="336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88" name="Line 84"/>
              <p:cNvSpPr>
                <a:spLocks noChangeShapeType="1"/>
              </p:cNvSpPr>
              <p:nvPr/>
            </p:nvSpPr>
            <p:spPr bwMode="auto">
              <a:xfrm>
                <a:off x="960" y="3648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89" name="Line 85"/>
              <p:cNvSpPr>
                <a:spLocks noChangeShapeType="1"/>
              </p:cNvSpPr>
              <p:nvPr/>
            </p:nvSpPr>
            <p:spPr bwMode="auto">
              <a:xfrm>
                <a:off x="960" y="3696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90" name="Line 86"/>
              <p:cNvSpPr>
                <a:spLocks noChangeShapeType="1"/>
              </p:cNvSpPr>
              <p:nvPr/>
            </p:nvSpPr>
            <p:spPr bwMode="auto">
              <a:xfrm>
                <a:off x="960" y="39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91" name="Line 87"/>
              <p:cNvSpPr>
                <a:spLocks noChangeShapeType="1"/>
              </p:cNvSpPr>
              <p:nvPr/>
            </p:nvSpPr>
            <p:spPr bwMode="auto">
              <a:xfrm flipV="1">
                <a:off x="1584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92" name="Line 88"/>
              <p:cNvSpPr>
                <a:spLocks noChangeShapeType="1"/>
              </p:cNvSpPr>
              <p:nvPr/>
            </p:nvSpPr>
            <p:spPr bwMode="auto">
              <a:xfrm flipV="1">
                <a:off x="1632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93" name="Line 89"/>
              <p:cNvSpPr>
                <a:spLocks noChangeShapeType="1"/>
              </p:cNvSpPr>
              <p:nvPr/>
            </p:nvSpPr>
            <p:spPr bwMode="auto">
              <a:xfrm flipV="1">
                <a:off x="2016" y="2400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94" name="Line 90"/>
              <p:cNvSpPr>
                <a:spLocks noChangeShapeType="1"/>
              </p:cNvSpPr>
              <p:nvPr/>
            </p:nvSpPr>
            <p:spPr bwMode="auto">
              <a:xfrm>
                <a:off x="480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95" name="Line 91"/>
              <p:cNvSpPr>
                <a:spLocks noChangeShapeType="1"/>
              </p:cNvSpPr>
              <p:nvPr/>
            </p:nvSpPr>
            <p:spPr bwMode="auto">
              <a:xfrm>
                <a:off x="528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32796" name="Line 92"/>
              <p:cNvSpPr>
                <a:spLocks noChangeShapeType="1"/>
              </p:cNvSpPr>
              <p:nvPr/>
            </p:nvSpPr>
            <p:spPr bwMode="auto">
              <a:xfrm>
                <a:off x="864" y="40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</p:grpSp>
      </p:grpSp>
      <p:sp>
        <p:nvSpPr>
          <p:cNvPr id="32774" name="Line 93"/>
          <p:cNvSpPr>
            <a:spLocks noChangeShapeType="1"/>
          </p:cNvSpPr>
          <p:nvPr/>
        </p:nvSpPr>
        <p:spPr bwMode="auto">
          <a:xfrm>
            <a:off x="4217988" y="3124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5" name="Line 94"/>
          <p:cNvSpPr>
            <a:spLocks noChangeShapeType="1"/>
          </p:cNvSpPr>
          <p:nvPr/>
        </p:nvSpPr>
        <p:spPr bwMode="auto">
          <a:xfrm>
            <a:off x="4217988" y="3200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6" name="Line 95"/>
          <p:cNvSpPr>
            <a:spLocks noChangeShapeType="1"/>
          </p:cNvSpPr>
          <p:nvPr/>
        </p:nvSpPr>
        <p:spPr bwMode="auto">
          <a:xfrm>
            <a:off x="4217988" y="3657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7" name="Line 96"/>
          <p:cNvSpPr>
            <a:spLocks noChangeShapeType="1"/>
          </p:cNvSpPr>
          <p:nvPr/>
        </p:nvSpPr>
        <p:spPr bwMode="auto">
          <a:xfrm>
            <a:off x="4217988" y="57912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8" name="Line 97"/>
          <p:cNvSpPr>
            <a:spLocks noChangeShapeType="1"/>
          </p:cNvSpPr>
          <p:nvPr/>
        </p:nvSpPr>
        <p:spPr bwMode="auto">
          <a:xfrm>
            <a:off x="4217988" y="5867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32779" name="Line 98"/>
          <p:cNvSpPr>
            <a:spLocks noChangeShapeType="1"/>
          </p:cNvSpPr>
          <p:nvPr/>
        </p:nvSpPr>
        <p:spPr bwMode="auto">
          <a:xfrm>
            <a:off x="4217988" y="63246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2324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altLang="en-US" dirty="0" smtClean="0"/>
              <a:t>Connection Architecture</a:t>
            </a:r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715B5B9-26AD-4D89-97FC-33BC73694FEB}" type="slidenum">
              <a:rPr lang="en-US" altLang="en-US" sz="1300" b="0" smtClean="0">
                <a:solidFill>
                  <a:srgbClr val="000000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00" b="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037968"/>
            <a:ext cx="5832647" cy="47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6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31732</TotalTime>
  <Words>2227</Words>
  <Application>Microsoft Office PowerPoint</Application>
  <PresentationFormat>On-screen Show (4:3)</PresentationFormat>
  <Paragraphs>602</Paragraphs>
  <Slides>57</Slides>
  <Notes>54</Notes>
  <HiddenSlides>11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宋体</vt:lpstr>
      <vt:lpstr>Arial</vt:lpstr>
      <vt:lpstr>B Mitra</vt:lpstr>
      <vt:lpstr>B Nazanin</vt:lpstr>
      <vt:lpstr>B Titr</vt:lpstr>
      <vt:lpstr>Calibri</vt:lpstr>
      <vt:lpstr>Lotus</vt:lpstr>
      <vt:lpstr>Times New Roman</vt:lpstr>
      <vt:lpstr>Wingdings</vt:lpstr>
      <vt:lpstr>1_presentation_template</vt:lpstr>
      <vt:lpstr>Visio</vt:lpstr>
      <vt:lpstr>Routing Architectures</vt:lpstr>
      <vt:lpstr>Connection Blocks and Switch Blocks</vt:lpstr>
      <vt:lpstr>Global vs. Detailed Routing View</vt:lpstr>
      <vt:lpstr>Global vs. Detailed Routing View</vt:lpstr>
      <vt:lpstr>Global Routing Architecture</vt:lpstr>
      <vt:lpstr>Island-Style Architecture</vt:lpstr>
      <vt:lpstr>Island-Style Global Routing</vt:lpstr>
      <vt:lpstr>Connection Blocks and Switch Blocks</vt:lpstr>
      <vt:lpstr>Connection Architecture</vt:lpstr>
      <vt:lpstr>Programmable Switch Matrix  (PSM)</vt:lpstr>
      <vt:lpstr>Field Programmable Gate Array (FPGA)</vt:lpstr>
      <vt:lpstr>Global Routing Architecture</vt:lpstr>
      <vt:lpstr>معماری اتصالات سلسله‌مراتبی</vt:lpstr>
      <vt:lpstr>معماری اتصالات سلسله‌مراتبی</vt:lpstr>
      <vt:lpstr>Hierarchical Routing Architecture</vt:lpstr>
      <vt:lpstr>Island-Style Architectures</vt:lpstr>
      <vt:lpstr>Intel Cyclone</vt:lpstr>
      <vt:lpstr>Intel Cyclone</vt:lpstr>
      <vt:lpstr>Spartan CLB</vt:lpstr>
      <vt:lpstr>معماری اتصالات</vt:lpstr>
      <vt:lpstr>Connection Block</vt:lpstr>
      <vt:lpstr>Connection Block</vt:lpstr>
      <vt:lpstr>Switch Block</vt:lpstr>
      <vt:lpstr>Programmable Switch Matrix  (PSM)</vt:lpstr>
      <vt:lpstr>Disjoint vs. Wilton Switch Blocks</vt:lpstr>
      <vt:lpstr>Disjoint vs. Wilton Switch Blocks</vt:lpstr>
      <vt:lpstr>Multiple Block Length Wire Segments</vt:lpstr>
      <vt:lpstr>Multiple Block Length Wire Segments</vt:lpstr>
      <vt:lpstr>Routing Switches</vt:lpstr>
      <vt:lpstr>Unidirectional Switches</vt:lpstr>
      <vt:lpstr>Unidirectional Switch Options</vt:lpstr>
      <vt:lpstr>Unidirectional Switch Options</vt:lpstr>
      <vt:lpstr>Research in Routing Architecture Design</vt:lpstr>
      <vt:lpstr>More Recent Routing Improvements</vt:lpstr>
      <vt:lpstr>HARP Patterns</vt:lpstr>
      <vt:lpstr>Routing Graphs</vt:lpstr>
      <vt:lpstr>HARP Research Procedure</vt:lpstr>
      <vt:lpstr>Performance Scaling</vt:lpstr>
      <vt:lpstr>Power Consumption</vt:lpstr>
      <vt:lpstr>Power Consumption</vt:lpstr>
      <vt:lpstr>Power Consumption</vt:lpstr>
      <vt:lpstr>Leakage Power</vt:lpstr>
      <vt:lpstr>Sub-threshold Current</vt:lpstr>
      <vt:lpstr>Gate Oxide Leakage</vt:lpstr>
      <vt:lpstr>Leakage Power</vt:lpstr>
      <vt:lpstr>Power Reduction</vt:lpstr>
      <vt:lpstr>Power Reduction in FPGA</vt:lpstr>
      <vt:lpstr>Power Reduction in FPGA</vt:lpstr>
      <vt:lpstr>Power Reduction in FPGA</vt:lpstr>
      <vt:lpstr>Power Reduction in FPGA</vt:lpstr>
      <vt:lpstr>Power Reduction in FPGA</vt:lpstr>
      <vt:lpstr>MTCMOS in FPGAs</vt:lpstr>
      <vt:lpstr>Power Reduction in FPGA</vt:lpstr>
      <vt:lpstr>Power Reduction in FPGA</vt:lpstr>
      <vt:lpstr>Power Reduction in FPGA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1116</cp:revision>
  <dcterms:created xsi:type="dcterms:W3CDTF">1601-01-01T00:00:00Z</dcterms:created>
  <dcterms:modified xsi:type="dcterms:W3CDTF">2024-09-24T05:27:41Z</dcterms:modified>
</cp:coreProperties>
</file>