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47"/>
  </p:notesMasterIdLst>
  <p:sldIdLst>
    <p:sldId id="303" r:id="rId2"/>
    <p:sldId id="320" r:id="rId3"/>
    <p:sldId id="408" r:id="rId4"/>
    <p:sldId id="409" r:id="rId5"/>
    <p:sldId id="410" r:id="rId6"/>
    <p:sldId id="411" r:id="rId7"/>
    <p:sldId id="366" r:id="rId8"/>
    <p:sldId id="388" r:id="rId9"/>
    <p:sldId id="387" r:id="rId10"/>
    <p:sldId id="389" r:id="rId11"/>
    <p:sldId id="390" r:id="rId12"/>
    <p:sldId id="367" r:id="rId13"/>
    <p:sldId id="391" r:id="rId14"/>
    <p:sldId id="370" r:id="rId15"/>
    <p:sldId id="371" r:id="rId16"/>
    <p:sldId id="376" r:id="rId17"/>
    <p:sldId id="377" r:id="rId18"/>
    <p:sldId id="378" r:id="rId19"/>
    <p:sldId id="379" r:id="rId20"/>
    <p:sldId id="372" r:id="rId21"/>
    <p:sldId id="368" r:id="rId22"/>
    <p:sldId id="369" r:id="rId23"/>
    <p:sldId id="380" r:id="rId24"/>
    <p:sldId id="381" r:id="rId25"/>
    <p:sldId id="382" r:id="rId26"/>
    <p:sldId id="383" r:id="rId27"/>
    <p:sldId id="384" r:id="rId28"/>
    <p:sldId id="392" r:id="rId29"/>
    <p:sldId id="393" r:id="rId30"/>
    <p:sldId id="414" r:id="rId31"/>
    <p:sldId id="394" r:id="rId32"/>
    <p:sldId id="395" r:id="rId33"/>
    <p:sldId id="396" r:id="rId34"/>
    <p:sldId id="397" r:id="rId35"/>
    <p:sldId id="398" r:id="rId36"/>
    <p:sldId id="399" r:id="rId37"/>
    <p:sldId id="401" r:id="rId38"/>
    <p:sldId id="400" r:id="rId39"/>
    <p:sldId id="402" r:id="rId40"/>
    <p:sldId id="403" r:id="rId41"/>
    <p:sldId id="404" r:id="rId42"/>
    <p:sldId id="405" r:id="rId43"/>
    <p:sldId id="335" r:id="rId44"/>
    <p:sldId id="412" r:id="rId45"/>
    <p:sldId id="413" r:id="rId46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  <a:srgbClr val="0033CC"/>
    <a:srgbClr val="008000"/>
    <a:srgbClr val="CCFFCC"/>
    <a:srgbClr val="66FFCC"/>
    <a:srgbClr val="FF33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36" autoAdjust="0"/>
    <p:restoredTop sz="90503" autoAdjust="0"/>
  </p:normalViewPr>
  <p:slideViewPr>
    <p:cSldViewPr>
      <p:cViewPr varScale="1">
        <p:scale>
          <a:sx n="59" d="100"/>
          <a:sy n="59" d="100"/>
        </p:scale>
        <p:origin x="809" y="29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4019D6-C460-4633-B010-D53FFE11F35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90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408D52-48D5-44F9-A592-C57B38C1EAC8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7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22D3492-4257-4402-A111-2854ED239626}" type="slidenum">
              <a:rPr lang="en-US" altLang="fa-IR"/>
              <a:pPr algn="r" eaLnBrk="1" hangingPunct="1">
                <a:spcBef>
                  <a:spcPct val="0"/>
                </a:spcBef>
              </a:pPr>
              <a:t>10</a:t>
            </a:fld>
            <a:endParaRPr lang="en-US" altLang="fa-IR"/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05301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56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256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7F477A-2B92-4301-88DE-DD7915DFCDDE}" type="slidenum">
              <a:rPr lang="en-US" altLang="fa-IR"/>
              <a:pPr>
                <a:spcBef>
                  <a:spcPct val="0"/>
                </a:spcBef>
              </a:pPr>
              <a:t>11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549308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60CEF3-738F-4C32-A825-4AB4D4BCD744}" type="slidenum">
              <a:rPr lang="en-US" altLang="fa-IR"/>
              <a:pPr>
                <a:spcBef>
                  <a:spcPct val="0"/>
                </a:spcBef>
              </a:pPr>
              <a:t>12</a:t>
            </a:fld>
            <a:endParaRPr lang="en-US" altLang="fa-IR"/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746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96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297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7E4469-E292-4258-8529-E280835D4E55}" type="slidenum">
              <a:rPr lang="en-US" altLang="fa-IR"/>
              <a:pPr>
                <a:spcBef>
                  <a:spcPct val="0"/>
                </a:spcBef>
              </a:pPr>
              <a:t>13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310014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712617-8178-451C-B7E1-8BC3CC7D2D1E}" type="slidenum">
              <a:rPr lang="en-US" altLang="fa-IR"/>
              <a:pPr>
                <a:spcBef>
                  <a:spcPct val="0"/>
                </a:spcBef>
              </a:pPr>
              <a:t>14</a:t>
            </a:fld>
            <a:endParaRPr lang="en-US" altLang="fa-IR"/>
          </a:p>
        </p:txBody>
      </p:sp>
      <p:sp>
        <p:nvSpPr>
          <p:cNvPr id="31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5790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74C9F6-6A7D-4E33-B9EB-4A230F5C6CCF}" type="slidenum">
              <a:rPr lang="en-US" altLang="fa-IR"/>
              <a:pPr>
                <a:spcBef>
                  <a:spcPct val="0"/>
                </a:spcBef>
              </a:pPr>
              <a:t>15</a:t>
            </a:fld>
            <a:endParaRPr lang="en-US" altLang="fa-IR"/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75652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E0565F-E2FB-443C-B5E2-3076E79AB039}" type="slidenum">
              <a:rPr lang="en-US" altLang="fa-IR"/>
              <a:pPr>
                <a:spcBef>
                  <a:spcPct val="0"/>
                </a:spcBef>
              </a:pPr>
              <a:t>16</a:t>
            </a:fld>
            <a:endParaRPr lang="en-US" altLang="fa-IR"/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912393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640B04F-F2A2-407B-BBD8-F5645A864453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68981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3BD7D08-1FE1-4E75-ACF3-E13CF1A18B1B}" type="slidenum">
              <a:rPr lang="en-US" altLang="fa-IR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891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DDCBFB9-1B28-408A-92A2-AAFACD5DC7D1}" type="slidenum">
              <a:rPr lang="en-US" altLang="fa-IR"/>
              <a:pPr>
                <a:spcBef>
                  <a:spcPct val="0"/>
                </a:spcBef>
              </a:pPr>
              <a:t>19</a:t>
            </a:fld>
            <a:endParaRPr lang="en-US" altLang="fa-IR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86650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DCF39E2-8967-42EF-8611-BA6F1C19D55A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0286892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FF457A-0D8D-42C4-BC38-6B6421A838B3}" type="slidenum">
              <a:rPr lang="en-US" altLang="fa-IR"/>
              <a:pPr>
                <a:spcBef>
                  <a:spcPct val="0"/>
                </a:spcBef>
              </a:pPr>
              <a:t>20</a:t>
            </a:fld>
            <a:endParaRPr lang="en-US" altLang="fa-IR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15837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4A81E3A-DE50-4957-9614-3CFF1E1FF0AA}" type="slidenum">
              <a:rPr lang="en-US" altLang="fa-IR"/>
              <a:pPr>
                <a:spcBef>
                  <a:spcPct val="0"/>
                </a:spcBef>
              </a:pPr>
              <a:t>21</a:t>
            </a:fld>
            <a:endParaRPr lang="en-US" altLang="fa-IR"/>
          </a:p>
        </p:txBody>
      </p:sp>
      <p:sp>
        <p:nvSpPr>
          <p:cNvPr id="460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60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04219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CCF10A-CD19-41BC-8669-57428197B987}" type="slidenum">
              <a:rPr lang="en-US" altLang="fa-IR"/>
              <a:pPr>
                <a:spcBef>
                  <a:spcPct val="0"/>
                </a:spcBef>
              </a:pPr>
              <a:t>22</a:t>
            </a:fld>
            <a:endParaRPr lang="en-US" altLang="fa-IR"/>
          </a:p>
        </p:txBody>
      </p:sp>
      <p:sp>
        <p:nvSpPr>
          <p:cNvPr id="481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81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202241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ECA1124-78EB-4160-8C12-60D67643E026}" type="slidenum">
              <a:rPr lang="en-US" altLang="fa-IR"/>
              <a:pPr>
                <a:spcBef>
                  <a:spcPct val="0"/>
                </a:spcBef>
              </a:pPr>
              <a:t>23</a:t>
            </a:fld>
            <a:endParaRPr lang="en-US" altLang="fa-IR"/>
          </a:p>
        </p:txBody>
      </p:sp>
      <p:sp>
        <p:nvSpPr>
          <p:cNvPr id="501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01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51592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EF4B41-E65B-4751-B9C1-04E5CD5FE1D5}" type="slidenum">
              <a:rPr lang="en-US" altLang="fa-IR"/>
              <a:pPr>
                <a:spcBef>
                  <a:spcPct val="0"/>
                </a:spcBef>
              </a:pPr>
              <a:t>24</a:t>
            </a:fld>
            <a:endParaRPr lang="en-US" altLang="fa-IR"/>
          </a:p>
        </p:txBody>
      </p:sp>
      <p:sp>
        <p:nvSpPr>
          <p:cNvPr id="52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319518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7A38D82-606F-4545-B3E6-7F5942603165}" type="slidenum">
              <a:rPr lang="en-US" altLang="fa-IR"/>
              <a:pPr>
                <a:spcBef>
                  <a:spcPct val="0"/>
                </a:spcBef>
              </a:pPr>
              <a:t>25</a:t>
            </a:fld>
            <a:endParaRPr lang="en-US" altLang="fa-IR"/>
          </a:p>
        </p:txBody>
      </p:sp>
      <p:sp>
        <p:nvSpPr>
          <p:cNvPr id="542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42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11044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824B188-5D47-4F09-B2E3-81E257441F25}" type="slidenum">
              <a:rPr lang="en-US" altLang="fa-IR"/>
              <a:pPr>
                <a:spcBef>
                  <a:spcPct val="0"/>
                </a:spcBef>
              </a:pPr>
              <a:t>26</a:t>
            </a:fld>
            <a:endParaRPr lang="en-US" altLang="fa-IR"/>
          </a:p>
        </p:txBody>
      </p:sp>
      <p:sp>
        <p:nvSpPr>
          <p:cNvPr id="56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6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9487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17AB28-E809-4BE8-AD19-B296132B813A}" type="slidenum">
              <a:rPr lang="en-US" altLang="fa-IR"/>
              <a:pPr>
                <a:spcBef>
                  <a:spcPct val="0"/>
                </a:spcBef>
              </a:pPr>
              <a:t>27</a:t>
            </a:fld>
            <a:endParaRPr lang="en-US" altLang="fa-IR"/>
          </a:p>
        </p:txBody>
      </p:sp>
      <p:sp>
        <p:nvSpPr>
          <p:cNvPr id="58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8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870609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BA97246-50B0-40FC-BBE5-E35E31104D7B}" type="slidenum">
              <a:rPr lang="en-US" altLang="fa-IR"/>
              <a:pPr>
                <a:spcBef>
                  <a:spcPct val="0"/>
                </a:spcBef>
              </a:pPr>
              <a:t>28</a:t>
            </a:fld>
            <a:endParaRPr lang="en-US" altLang="fa-IR"/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427247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B704ED4-CC22-448B-8C37-EC8F659EDAEB}" type="slidenum">
              <a:rPr lang="en-US" altLang="fa-IR"/>
              <a:pPr>
                <a:spcBef>
                  <a:spcPct val="0"/>
                </a:spcBef>
              </a:pPr>
              <a:t>29</a:t>
            </a:fld>
            <a:endParaRPr lang="en-US" altLang="fa-IR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302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92905D-91CC-4C45-AB60-F7B766ED4AF7}" type="slidenum">
              <a:rPr lang="en-US" altLang="fa-IR"/>
              <a:pPr>
                <a:spcBef>
                  <a:spcPct val="0"/>
                </a:spcBef>
              </a:pPr>
              <a:t>3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93779201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CE2E658-3603-48F3-B0A4-643289DA6AB0}" type="slidenum">
              <a:rPr lang="en-US" altLang="fa-IR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30</a:t>
            </a:fld>
            <a:endParaRPr lang="en-US" altLang="fa-IR">
              <a:solidFill>
                <a:srgbClr val="000000"/>
              </a:solidFill>
            </a:endParaRP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306387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13E784A-948B-4174-8D37-A28E6495A011}" type="slidenum">
              <a:rPr lang="en-US" altLang="fa-IR"/>
              <a:pPr>
                <a:spcBef>
                  <a:spcPct val="0"/>
                </a:spcBef>
              </a:pPr>
              <a:t>31</a:t>
            </a:fld>
            <a:endParaRPr lang="en-US" altLang="fa-IR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72925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A37979F-3EEB-48E0-9D3B-ECF991B9F82B}" type="slidenum">
              <a:rPr lang="en-US" altLang="fa-IR"/>
              <a:pPr>
                <a:spcBef>
                  <a:spcPct val="0"/>
                </a:spcBef>
              </a:pPr>
              <a:t>32</a:t>
            </a:fld>
            <a:endParaRPr lang="en-US" altLang="fa-IR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0070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6D983AB-8D80-4987-BCBD-9807B22085E6}" type="slidenum">
              <a:rPr lang="en-US" altLang="fa-IR"/>
              <a:pPr>
                <a:spcBef>
                  <a:spcPct val="0"/>
                </a:spcBef>
              </a:pPr>
              <a:t>33</a:t>
            </a:fld>
            <a:endParaRPr lang="en-US" altLang="fa-IR"/>
          </a:p>
        </p:txBody>
      </p:sp>
      <p:sp>
        <p:nvSpPr>
          <p:cNvPr id="706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93629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F412773-0D3F-4FF5-B2C2-E6738194EF72}" type="slidenum">
              <a:rPr lang="en-US" altLang="fa-IR"/>
              <a:pPr>
                <a:spcBef>
                  <a:spcPct val="0"/>
                </a:spcBef>
              </a:pPr>
              <a:t>34</a:t>
            </a:fld>
            <a:endParaRPr lang="en-US" altLang="fa-IR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6227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1B3C200-AC18-41A4-A09A-5E5593DDDB51}" type="slidenum">
              <a:rPr lang="en-US" altLang="fa-IR"/>
              <a:pPr>
                <a:spcBef>
                  <a:spcPct val="0"/>
                </a:spcBef>
              </a:pPr>
              <a:t>35</a:t>
            </a:fld>
            <a:endParaRPr lang="en-US" altLang="fa-IR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1247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B835309-35C7-47B0-A086-EDA5E6299B4D}" type="slidenum">
              <a:rPr lang="en-US" altLang="fa-IR"/>
              <a:pPr>
                <a:spcBef>
                  <a:spcPct val="0"/>
                </a:spcBef>
              </a:pPr>
              <a:t>36</a:t>
            </a:fld>
            <a:endParaRPr lang="en-US" altLang="fa-IR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4150802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4F693B-6F04-4F6D-803E-66220B0EFE3D}" type="slidenum">
              <a:rPr lang="en-US" altLang="fa-IR"/>
              <a:pPr>
                <a:spcBef>
                  <a:spcPct val="0"/>
                </a:spcBef>
              </a:pPr>
              <a:t>37</a:t>
            </a:fld>
            <a:endParaRPr lang="en-US" altLang="fa-IR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100276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11C797D-34C3-4A6C-8CBA-78A9AFF8EFBA}" type="slidenum">
              <a:rPr lang="en-US" altLang="fa-IR"/>
              <a:pPr>
                <a:spcBef>
                  <a:spcPct val="0"/>
                </a:spcBef>
              </a:pPr>
              <a:t>38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490462465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C97C0DA-67C6-4FAC-A275-BAAAE2BF3B04}" type="slidenum">
              <a:rPr lang="en-US" altLang="fa-IR"/>
              <a:pPr>
                <a:spcBef>
                  <a:spcPct val="0"/>
                </a:spcBef>
              </a:pPr>
              <a:t>39</a:t>
            </a:fld>
            <a:endParaRPr lang="en-US" altLang="fa-IR"/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395757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12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91D601-9432-4646-9E6E-DBFBB7844563}" type="slidenum">
              <a:rPr lang="en-US" altLang="fa-IR"/>
              <a:pPr>
                <a:spcBef>
                  <a:spcPct val="0"/>
                </a:spcBef>
              </a:pPr>
              <a:t>4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5085930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9173C30-B9A7-49C6-B780-56A58CA787B3}" type="slidenum">
              <a:rPr lang="en-US" altLang="fa-IR"/>
              <a:pPr>
                <a:spcBef>
                  <a:spcPct val="0"/>
                </a:spcBef>
              </a:pPr>
              <a:t>40</a:t>
            </a:fld>
            <a:endParaRPr lang="en-US" altLang="fa-IR"/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3762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3E76A83-2D4A-4792-8531-C17F59C5F073}" type="slidenum">
              <a:rPr lang="en-US" altLang="fa-IR"/>
              <a:pPr>
                <a:spcBef>
                  <a:spcPct val="0"/>
                </a:spcBef>
              </a:pPr>
              <a:t>41</a:t>
            </a:fld>
            <a:endParaRPr lang="en-US" altLang="fa-IR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31036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323B94-5E66-4F78-B71E-C09643F5FD1A}" type="slidenum">
              <a:rPr lang="en-US" altLang="fa-IR"/>
              <a:pPr>
                <a:spcBef>
                  <a:spcPct val="0"/>
                </a:spcBef>
              </a:pPr>
              <a:t>42</a:t>
            </a:fld>
            <a:endParaRPr lang="en-US" altLang="fa-IR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647825" y="1195388"/>
            <a:ext cx="3611563" cy="2708275"/>
          </a:xfrm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79538" y="4375150"/>
            <a:ext cx="4098925" cy="35274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/>
          <a:p>
            <a:pPr eaLnBrk="1" hangingPunct="1"/>
            <a:endParaRPr lang="de-DE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119871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4BA30B-C872-4555-88F8-C2C800267F53}" type="slidenum">
              <a:rPr lang="en-US" altLang="fa-IR"/>
              <a:pPr>
                <a:spcBef>
                  <a:spcPct val="0"/>
                </a:spcBef>
              </a:pPr>
              <a:t>43</a:t>
            </a:fld>
            <a:endParaRPr lang="en-US" altLang="fa-I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013181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9859E3-17DB-463A-AC9D-030B737C2810}" type="slidenum">
              <a:rPr lang="en-US" altLang="fa-IR"/>
              <a:pPr>
                <a:spcBef>
                  <a:spcPct val="0"/>
                </a:spcBef>
              </a:pPr>
              <a:t>44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6253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123BA41-792A-4712-B61C-73810AFEB794}" type="slidenum">
              <a:rPr lang="en-US" altLang="fa-IR"/>
              <a:pPr>
                <a:spcBef>
                  <a:spcPct val="0"/>
                </a:spcBef>
              </a:pPr>
              <a:t>45</a:t>
            </a:fld>
            <a:endParaRPr lang="en-US" altLang="fa-IR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831430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D5E63F2-A655-490E-BA92-EDDD9A104CE7}" type="slidenum">
              <a:rPr lang="en-US" altLang="fa-IR"/>
              <a:pPr>
                <a:spcBef>
                  <a:spcPct val="0"/>
                </a:spcBef>
              </a:pPr>
              <a:t>5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625760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53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>
              <a:cs typeface="Arial" panose="020B0604020202020204" pitchFamily="34" charset="0"/>
            </a:endParaRPr>
          </a:p>
        </p:txBody>
      </p:sp>
      <p:sp>
        <p:nvSpPr>
          <p:cNvPr id="153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4EC45AB-C7E1-4D77-9D51-887CB819D823}" type="slidenum">
              <a:rPr lang="en-US" altLang="fa-IR"/>
              <a:pPr>
                <a:spcBef>
                  <a:spcPct val="0"/>
                </a:spcBef>
              </a:pPr>
              <a:t>6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698047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9F3B7D1-4137-420B-A9E4-9C1887B35795}" type="slidenum">
              <a:rPr lang="en-US" altLang="fa-IR"/>
              <a:pPr>
                <a:spcBef>
                  <a:spcPct val="0"/>
                </a:spcBef>
              </a:pPr>
              <a:t>7</a:t>
            </a:fld>
            <a:endParaRPr lang="en-US" altLang="fa-IR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23233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B13FC43A-EF5A-44FD-95A3-A36643E7874B}" type="slidenum">
              <a:rPr lang="en-US" altLang="fa-IR"/>
              <a:pPr algn="r" eaLnBrk="1" hangingPunct="1">
                <a:spcBef>
                  <a:spcPct val="0"/>
                </a:spcBef>
              </a:pPr>
              <a:t>8</a:t>
            </a:fld>
            <a:endParaRPr lang="en-US" altLang="fa-IR"/>
          </a:p>
        </p:txBody>
      </p:sp>
      <p:sp>
        <p:nvSpPr>
          <p:cNvPr id="19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5118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/>
          <p:cNvSpPr txBox="1">
            <a:spLocks noGrp="1" noChangeArrowheads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E886008A-D67D-4434-80B9-B23E9D34D4C9}" type="slidenum">
              <a:rPr lang="en-US" altLang="fa-IR"/>
              <a:pPr algn="r" eaLnBrk="1" hangingPunct="1">
                <a:spcBef>
                  <a:spcPct val="0"/>
                </a:spcBef>
              </a:pPr>
              <a:t>9</a:t>
            </a:fld>
            <a:endParaRPr lang="en-US" altLang="fa-IR"/>
          </a:p>
        </p:txBody>
      </p:sp>
      <p:sp>
        <p:nvSpPr>
          <p:cNvPr id="21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6965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91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BCE27-A107-4DCD-B9B8-8BDA6193A90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9369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C404B-D57A-4311-8637-A099350F986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45686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59EB1-4C40-4B68-8321-4AEBCD19D01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4844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AAD7A-3148-4A89-B7E5-E59D37F02B1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095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6ACFC-C38F-4BA4-B3FF-4008D842D5C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994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62076-443F-4CF7-8E5A-BA72AFA199F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497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FE8BD-BBB4-44F6-9BA1-662210257AB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5750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76BFE-921C-4B9A-B777-98B7180124A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76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1B78B-2DC5-4113-BC31-BE554B8E388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301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AF126-6789-4EA5-AA1C-2B21533107F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0824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4C5BD8-A4D7-48E9-A06E-47C5D662D0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3" Type="http://schemas.openxmlformats.org/officeDocument/2006/relationships/notesSlide" Target="../notesSlides/notesSlide31.xml"/><Relationship Id="rId7" Type="http://schemas.openxmlformats.org/officeDocument/2006/relationships/image" Target="../media/image22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21.wmf"/><Relationship Id="rId4" Type="http://schemas.openxmlformats.org/officeDocument/2006/relationships/oleObject" Target="../embeddings/oleObject1.bin"/><Relationship Id="rId9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wmf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2.wmf"/><Relationship Id="rId4" Type="http://schemas.openxmlformats.org/officeDocument/2006/relationships/image" Target="../media/image31.wm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FPGA Technology Mapping Algorithms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z="3800" smtClean="0"/>
              <a:t>Chortle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Slide Number Placeholder 3"/>
          <p:cNvSpPr txBox="1">
            <a:spLocks noGrp="1"/>
          </p:cNvSpPr>
          <p:nvPr/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 anchor="ctr"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C65B6FBA-4B48-4FDB-889D-F9CF1676E488}" type="slidenum">
              <a:rPr lang="en-US" altLang="fa-IR" sz="1300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22531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2150" y="3333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2700" smtClean="0"/>
              <a:t>Chortle Algorithm</a:t>
            </a:r>
          </a:p>
        </p:txBody>
      </p:sp>
      <p:sp>
        <p:nvSpPr>
          <p:cNvPr id="22532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6763"/>
            <a:ext cx="7847013" cy="5545137"/>
          </a:xfrm>
        </p:spPr>
        <p:txBody>
          <a:bodyPr/>
          <a:lstStyle/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fa-IR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Utilization Division of an LUT: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Node </a:t>
            </a:r>
            <a:r>
              <a:rPr lang="en-US" altLang="fa-IR" sz="2000" i="1" smtClean="0"/>
              <a:t>n</a:t>
            </a:r>
            <a:r>
              <a:rPr lang="en-US" altLang="fa-IR" sz="2000" smtClean="0"/>
              <a:t> has fanin nodes </a:t>
            </a:r>
            <a:r>
              <a:rPr lang="en-US" altLang="fa-IR" sz="2000" i="1" smtClean="0"/>
              <a:t>n</a:t>
            </a:r>
            <a:r>
              <a:rPr lang="en-US" altLang="fa-IR" sz="2000" i="1" baseline="-25000" smtClean="0"/>
              <a:t>1</a:t>
            </a:r>
            <a:r>
              <a:rPr lang="en-US" altLang="fa-IR" sz="2000" i="1" smtClean="0"/>
              <a:t>, n</a:t>
            </a:r>
            <a:r>
              <a:rPr lang="en-US" altLang="fa-IR" sz="2000" i="1" baseline="-25000" smtClean="0"/>
              <a:t>2</a:t>
            </a:r>
            <a:r>
              <a:rPr lang="en-US" altLang="fa-IR" sz="2000" i="1" smtClean="0"/>
              <a:t>, …, n</a:t>
            </a:r>
            <a:r>
              <a:rPr lang="en-US" altLang="fa-IR" sz="2000" i="1" baseline="-25000" smtClean="0"/>
              <a:t>f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LUT of </a:t>
            </a:r>
            <a:r>
              <a:rPr lang="en-US" altLang="fa-IR" sz="2000" i="1" smtClean="0"/>
              <a:t>n</a:t>
            </a:r>
            <a:r>
              <a:rPr lang="en-US" altLang="fa-IR" sz="2000" i="1" baseline="-25000" smtClean="0"/>
              <a:t> </a:t>
            </a:r>
            <a:r>
              <a:rPr lang="en-US" altLang="fa-IR" sz="2000" smtClean="0"/>
              <a:t>includes all fanin edges of </a:t>
            </a:r>
            <a:r>
              <a:rPr lang="en-US" altLang="fa-IR" sz="2000" i="1" smtClean="0"/>
              <a:t>n</a:t>
            </a:r>
            <a:r>
              <a:rPr lang="en-US" altLang="fa-IR" sz="2000" smtClean="0"/>
              <a:t> and some subtrees </a:t>
            </a:r>
            <a:r>
              <a:rPr lang="en-US" altLang="fa-IR" sz="2000" i="1" smtClean="0"/>
              <a:t>S</a:t>
            </a:r>
            <a:r>
              <a:rPr lang="en-US" altLang="fa-IR" sz="2000" i="1" baseline="-25000" smtClean="0"/>
              <a:t>i</a:t>
            </a:r>
            <a:r>
              <a:rPr lang="en-US" altLang="fa-IR" sz="2000" smtClean="0"/>
              <a:t> rooted at </a:t>
            </a:r>
            <a:r>
              <a:rPr lang="en-US" altLang="fa-IR" sz="2000" i="1" smtClean="0"/>
              <a:t>n</a:t>
            </a:r>
            <a:r>
              <a:rPr lang="en-US" altLang="fa-IR" sz="2000" i="1" baseline="-25000" smtClean="0"/>
              <a:t>i</a:t>
            </a:r>
            <a:endParaRPr lang="en-US" altLang="fa-IR" sz="2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Utilization Division: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smtClean="0"/>
              <a:t>Distribution of inputs to the LUT among the subtrees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U(</a:t>
            </a:r>
            <a:r>
              <a:rPr lang="en-US" altLang="fa-IR" sz="2000" i="1" smtClean="0"/>
              <a:t>u</a:t>
            </a:r>
            <a:r>
              <a:rPr lang="en-US" altLang="fa-IR" sz="2000" i="1" baseline="-25000" smtClean="0"/>
              <a:t>1</a:t>
            </a:r>
            <a:r>
              <a:rPr lang="en-US" altLang="fa-IR" sz="2000" i="1" smtClean="0"/>
              <a:t>, u</a:t>
            </a:r>
            <a:r>
              <a:rPr lang="en-US" altLang="fa-IR" sz="2000" i="1" baseline="-25000" smtClean="0"/>
              <a:t>2</a:t>
            </a:r>
            <a:r>
              <a:rPr lang="en-US" altLang="fa-IR" sz="2000" i="1" smtClean="0"/>
              <a:t>, … u</a:t>
            </a:r>
            <a:r>
              <a:rPr lang="en-US" altLang="fa-IR" sz="2000" i="1" baseline="-25000" smtClean="0"/>
              <a:t>f</a:t>
            </a:r>
            <a:r>
              <a:rPr lang="en-US" altLang="fa-IR" sz="2000" smtClean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UD: How the inputs of this LUT are divided among the fanin edges of node </a:t>
            </a:r>
            <a:r>
              <a:rPr lang="en-US" altLang="fa-IR" sz="2000" i="1" smtClean="0"/>
              <a:t>n</a:t>
            </a:r>
            <a:endParaRPr lang="en-US" altLang="fa-IR" sz="2000" smtClean="0"/>
          </a:p>
          <a:p>
            <a:pPr lvl="1" eaLnBrk="1" hangingPunct="1">
              <a:lnSpc>
                <a:spcPct val="90000"/>
              </a:lnSpc>
            </a:pPr>
            <a:endParaRPr lang="en-US" altLang="fa-IR" sz="2000" b="1" smtClean="0"/>
          </a:p>
        </p:txBody>
      </p:sp>
      <p:sp>
        <p:nvSpPr>
          <p:cNvPr id="22533" name="Oval 7"/>
          <p:cNvSpPr>
            <a:spLocks noChangeArrowheads="1"/>
          </p:cNvSpPr>
          <p:nvPr/>
        </p:nvSpPr>
        <p:spPr bwMode="auto">
          <a:xfrm>
            <a:off x="3348038" y="6021388"/>
            <a:ext cx="360362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4" name="Line 8"/>
          <p:cNvSpPr>
            <a:spLocks noChangeShapeType="1"/>
          </p:cNvSpPr>
          <p:nvPr/>
        </p:nvSpPr>
        <p:spPr bwMode="auto">
          <a:xfrm flipH="1">
            <a:off x="3708400" y="5013325"/>
            <a:ext cx="2016125" cy="1152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5" name="Oval 10"/>
          <p:cNvSpPr>
            <a:spLocks noChangeArrowheads="1"/>
          </p:cNvSpPr>
          <p:nvPr/>
        </p:nvSpPr>
        <p:spPr bwMode="auto">
          <a:xfrm>
            <a:off x="5653088" y="4725988"/>
            <a:ext cx="360362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6" name="Line 11"/>
          <p:cNvSpPr>
            <a:spLocks noChangeShapeType="1"/>
          </p:cNvSpPr>
          <p:nvPr/>
        </p:nvSpPr>
        <p:spPr bwMode="auto">
          <a:xfrm>
            <a:off x="5076825" y="4222750"/>
            <a:ext cx="576263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7" name="Line 12"/>
          <p:cNvSpPr>
            <a:spLocks noChangeShapeType="1"/>
          </p:cNvSpPr>
          <p:nvPr/>
        </p:nvSpPr>
        <p:spPr bwMode="auto">
          <a:xfrm flipH="1">
            <a:off x="5942013" y="4149725"/>
            <a:ext cx="574675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38" name="Oval 16"/>
          <p:cNvSpPr>
            <a:spLocks noChangeArrowheads="1"/>
          </p:cNvSpPr>
          <p:nvPr/>
        </p:nvSpPr>
        <p:spPr bwMode="auto">
          <a:xfrm>
            <a:off x="1044575" y="4652963"/>
            <a:ext cx="360363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9" name="Line 17"/>
          <p:cNvSpPr>
            <a:spLocks noChangeShapeType="1"/>
          </p:cNvSpPr>
          <p:nvPr/>
        </p:nvSpPr>
        <p:spPr bwMode="auto">
          <a:xfrm>
            <a:off x="468313" y="4149725"/>
            <a:ext cx="576262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0" name="Line 18"/>
          <p:cNvSpPr>
            <a:spLocks noChangeShapeType="1"/>
          </p:cNvSpPr>
          <p:nvPr/>
        </p:nvSpPr>
        <p:spPr bwMode="auto">
          <a:xfrm flipH="1">
            <a:off x="1333500" y="4076700"/>
            <a:ext cx="574675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1" name="Oval 19"/>
          <p:cNvSpPr>
            <a:spLocks noChangeArrowheads="1"/>
          </p:cNvSpPr>
          <p:nvPr/>
        </p:nvSpPr>
        <p:spPr bwMode="auto">
          <a:xfrm>
            <a:off x="2844800" y="4581525"/>
            <a:ext cx="360363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42" name="Line 20"/>
          <p:cNvSpPr>
            <a:spLocks noChangeShapeType="1"/>
          </p:cNvSpPr>
          <p:nvPr/>
        </p:nvSpPr>
        <p:spPr bwMode="auto">
          <a:xfrm>
            <a:off x="2268538" y="4078288"/>
            <a:ext cx="576262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3" name="Line 21"/>
          <p:cNvSpPr>
            <a:spLocks noChangeShapeType="1"/>
          </p:cNvSpPr>
          <p:nvPr/>
        </p:nvSpPr>
        <p:spPr bwMode="auto">
          <a:xfrm flipH="1">
            <a:off x="3133725" y="4005263"/>
            <a:ext cx="574675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4" name="Line 23"/>
          <p:cNvSpPr>
            <a:spLocks noChangeShapeType="1"/>
          </p:cNvSpPr>
          <p:nvPr/>
        </p:nvSpPr>
        <p:spPr bwMode="auto">
          <a:xfrm>
            <a:off x="1404938" y="4940300"/>
            <a:ext cx="1943100" cy="1225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5" name="Line 24"/>
          <p:cNvSpPr>
            <a:spLocks noChangeShapeType="1"/>
          </p:cNvSpPr>
          <p:nvPr/>
        </p:nvSpPr>
        <p:spPr bwMode="auto">
          <a:xfrm>
            <a:off x="2916238" y="4940300"/>
            <a:ext cx="503237" cy="1152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2546" name="Freeform 26"/>
          <p:cNvSpPr>
            <a:spLocks/>
          </p:cNvSpPr>
          <p:nvPr/>
        </p:nvSpPr>
        <p:spPr bwMode="auto">
          <a:xfrm>
            <a:off x="1341438" y="4319588"/>
            <a:ext cx="5110162" cy="2292350"/>
          </a:xfrm>
          <a:custGeom>
            <a:avLst/>
            <a:gdLst>
              <a:gd name="T0" fmla="*/ 0 w 3219"/>
              <a:gd name="T1" fmla="*/ 2147483646 h 1444"/>
              <a:gd name="T2" fmla="*/ 2147483646 w 3219"/>
              <a:gd name="T3" fmla="*/ 2147483646 h 1444"/>
              <a:gd name="T4" fmla="*/ 2147483646 w 3219"/>
              <a:gd name="T5" fmla="*/ 2147483646 h 1444"/>
              <a:gd name="T6" fmla="*/ 2147483646 w 3219"/>
              <a:gd name="T7" fmla="*/ 2147483646 h 1444"/>
              <a:gd name="T8" fmla="*/ 2147483646 w 3219"/>
              <a:gd name="T9" fmla="*/ 2147483646 h 1444"/>
              <a:gd name="T10" fmla="*/ 2147483646 w 3219"/>
              <a:gd name="T11" fmla="*/ 2147483646 h 1444"/>
              <a:gd name="T12" fmla="*/ 2147483646 w 3219"/>
              <a:gd name="T13" fmla="*/ 2147483646 h 1444"/>
              <a:gd name="T14" fmla="*/ 2147483646 w 3219"/>
              <a:gd name="T15" fmla="*/ 2147483646 h 1444"/>
              <a:gd name="T16" fmla="*/ 2147483646 w 3219"/>
              <a:gd name="T17" fmla="*/ 2147483646 h 1444"/>
              <a:gd name="T18" fmla="*/ 2147483646 w 3219"/>
              <a:gd name="T19" fmla="*/ 2147483646 h 1444"/>
              <a:gd name="T20" fmla="*/ 2147483646 w 3219"/>
              <a:gd name="T21" fmla="*/ 2147483646 h 1444"/>
              <a:gd name="T22" fmla="*/ 2147483646 w 3219"/>
              <a:gd name="T23" fmla="*/ 2147483646 h 1444"/>
              <a:gd name="T24" fmla="*/ 2147483646 w 3219"/>
              <a:gd name="T25" fmla="*/ 2147483646 h 1444"/>
              <a:gd name="T26" fmla="*/ 2147483646 w 3219"/>
              <a:gd name="T27" fmla="*/ 2147483646 h 1444"/>
              <a:gd name="T28" fmla="*/ 2147483646 w 3219"/>
              <a:gd name="T29" fmla="*/ 2147483646 h 1444"/>
              <a:gd name="T30" fmla="*/ 2147483646 w 3219"/>
              <a:gd name="T31" fmla="*/ 2147483646 h 1444"/>
              <a:gd name="T32" fmla="*/ 2147483646 w 3219"/>
              <a:gd name="T33" fmla="*/ 2147483646 h 1444"/>
              <a:gd name="T34" fmla="*/ 2147483646 w 3219"/>
              <a:gd name="T35" fmla="*/ 2147483646 h 1444"/>
              <a:gd name="T36" fmla="*/ 2147483646 w 3219"/>
              <a:gd name="T37" fmla="*/ 2147483646 h 1444"/>
              <a:gd name="T38" fmla="*/ 2147483646 w 3219"/>
              <a:gd name="T39" fmla="*/ 2147483646 h 1444"/>
              <a:gd name="T40" fmla="*/ 2147483646 w 3219"/>
              <a:gd name="T41" fmla="*/ 2147483646 h 1444"/>
              <a:gd name="T42" fmla="*/ 2147483646 w 3219"/>
              <a:gd name="T43" fmla="*/ 2147483646 h 1444"/>
              <a:gd name="T44" fmla="*/ 2147483646 w 3219"/>
              <a:gd name="T45" fmla="*/ 2147483646 h 1444"/>
              <a:gd name="T46" fmla="*/ 2147483646 w 3219"/>
              <a:gd name="T47" fmla="*/ 2147483646 h 1444"/>
              <a:gd name="T48" fmla="*/ 2147483646 w 3219"/>
              <a:gd name="T49" fmla="*/ 2147483646 h 1444"/>
              <a:gd name="T50" fmla="*/ 2147483646 w 3219"/>
              <a:gd name="T51" fmla="*/ 2147483646 h 1444"/>
              <a:gd name="T52" fmla="*/ 2147483646 w 3219"/>
              <a:gd name="T53" fmla="*/ 2147483646 h 1444"/>
              <a:gd name="T54" fmla="*/ 2147483646 w 3219"/>
              <a:gd name="T55" fmla="*/ 2147483646 h 1444"/>
              <a:gd name="T56" fmla="*/ 2147483646 w 3219"/>
              <a:gd name="T57" fmla="*/ 2147483646 h 1444"/>
              <a:gd name="T58" fmla="*/ 2147483646 w 3219"/>
              <a:gd name="T59" fmla="*/ 2147483646 h 1444"/>
              <a:gd name="T60" fmla="*/ 2147483646 w 3219"/>
              <a:gd name="T61" fmla="*/ 2147483646 h 1444"/>
              <a:gd name="T62" fmla="*/ 2147483646 w 3219"/>
              <a:gd name="T63" fmla="*/ 2147483646 h 1444"/>
              <a:gd name="T64" fmla="*/ 2147483646 w 3219"/>
              <a:gd name="T65" fmla="*/ 2147483646 h 1444"/>
              <a:gd name="T66" fmla="*/ 2147483646 w 3219"/>
              <a:gd name="T67" fmla="*/ 2147483646 h 1444"/>
              <a:gd name="T68" fmla="*/ 2147483646 w 3219"/>
              <a:gd name="T69" fmla="*/ 2147483646 h 1444"/>
              <a:gd name="T70" fmla="*/ 2147483646 w 3219"/>
              <a:gd name="T71" fmla="*/ 2147483646 h 1444"/>
              <a:gd name="T72" fmla="*/ 2147483646 w 3219"/>
              <a:gd name="T73" fmla="*/ 2147483646 h 1444"/>
              <a:gd name="T74" fmla="*/ 2147483646 w 3219"/>
              <a:gd name="T75" fmla="*/ 2147483646 h 1444"/>
              <a:gd name="T76" fmla="*/ 2147483646 w 3219"/>
              <a:gd name="T77" fmla="*/ 2147483646 h 1444"/>
              <a:gd name="T78" fmla="*/ 2147483646 w 3219"/>
              <a:gd name="T79" fmla="*/ 2147483646 h 1444"/>
              <a:gd name="T80" fmla="*/ 2147483646 w 3219"/>
              <a:gd name="T81" fmla="*/ 2147483646 h 1444"/>
              <a:gd name="T82" fmla="*/ 2147483646 w 3219"/>
              <a:gd name="T83" fmla="*/ 2147483646 h 1444"/>
              <a:gd name="T84" fmla="*/ 2147483646 w 3219"/>
              <a:gd name="T85" fmla="*/ 2147483646 h 1444"/>
              <a:gd name="T86" fmla="*/ 2147483646 w 3219"/>
              <a:gd name="T87" fmla="*/ 2147483646 h 1444"/>
              <a:gd name="T88" fmla="*/ 2147483646 w 3219"/>
              <a:gd name="T89" fmla="*/ 2147483646 h 1444"/>
              <a:gd name="T90" fmla="*/ 0 w 3219"/>
              <a:gd name="T91" fmla="*/ 2147483646 h 1444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w 3219"/>
              <a:gd name="T139" fmla="*/ 0 h 1444"/>
              <a:gd name="T140" fmla="*/ 3219 w 3219"/>
              <a:gd name="T141" fmla="*/ 1444 h 1444"/>
            </a:gdLst>
            <a:ahLst/>
            <a:cxnLst>
              <a:cxn ang="T92">
                <a:pos x="T0" y="T1"/>
              </a:cxn>
              <a:cxn ang="T93">
                <a:pos x="T2" y="T3"/>
              </a:cxn>
              <a:cxn ang="T94">
                <a:pos x="T4" y="T5"/>
              </a:cxn>
              <a:cxn ang="T95">
                <a:pos x="T6" y="T7"/>
              </a:cxn>
              <a:cxn ang="T96">
                <a:pos x="T8" y="T9"/>
              </a:cxn>
              <a:cxn ang="T97">
                <a:pos x="T10" y="T11"/>
              </a:cxn>
              <a:cxn ang="T98">
                <a:pos x="T12" y="T13"/>
              </a:cxn>
              <a:cxn ang="T99">
                <a:pos x="T14" y="T15"/>
              </a:cxn>
              <a:cxn ang="T100">
                <a:pos x="T16" y="T17"/>
              </a:cxn>
              <a:cxn ang="T101">
                <a:pos x="T18" y="T19"/>
              </a:cxn>
              <a:cxn ang="T102">
                <a:pos x="T20" y="T21"/>
              </a:cxn>
              <a:cxn ang="T103">
                <a:pos x="T22" y="T23"/>
              </a:cxn>
              <a:cxn ang="T104">
                <a:pos x="T24" y="T25"/>
              </a:cxn>
              <a:cxn ang="T105">
                <a:pos x="T26" y="T27"/>
              </a:cxn>
              <a:cxn ang="T106">
                <a:pos x="T28" y="T29"/>
              </a:cxn>
              <a:cxn ang="T107">
                <a:pos x="T30" y="T31"/>
              </a:cxn>
              <a:cxn ang="T108">
                <a:pos x="T32" y="T33"/>
              </a:cxn>
              <a:cxn ang="T109">
                <a:pos x="T34" y="T35"/>
              </a:cxn>
              <a:cxn ang="T110">
                <a:pos x="T36" y="T37"/>
              </a:cxn>
              <a:cxn ang="T111">
                <a:pos x="T38" y="T39"/>
              </a:cxn>
              <a:cxn ang="T112">
                <a:pos x="T40" y="T41"/>
              </a:cxn>
              <a:cxn ang="T113">
                <a:pos x="T42" y="T43"/>
              </a:cxn>
              <a:cxn ang="T114">
                <a:pos x="T44" y="T45"/>
              </a:cxn>
              <a:cxn ang="T115">
                <a:pos x="T46" y="T47"/>
              </a:cxn>
              <a:cxn ang="T116">
                <a:pos x="T48" y="T49"/>
              </a:cxn>
              <a:cxn ang="T117">
                <a:pos x="T50" y="T51"/>
              </a:cxn>
              <a:cxn ang="T118">
                <a:pos x="T52" y="T53"/>
              </a:cxn>
              <a:cxn ang="T119">
                <a:pos x="T54" y="T55"/>
              </a:cxn>
              <a:cxn ang="T120">
                <a:pos x="T56" y="T57"/>
              </a:cxn>
              <a:cxn ang="T121">
                <a:pos x="T58" y="T59"/>
              </a:cxn>
              <a:cxn ang="T122">
                <a:pos x="T60" y="T61"/>
              </a:cxn>
              <a:cxn ang="T123">
                <a:pos x="T62" y="T63"/>
              </a:cxn>
              <a:cxn ang="T124">
                <a:pos x="T64" y="T65"/>
              </a:cxn>
              <a:cxn ang="T125">
                <a:pos x="T66" y="T67"/>
              </a:cxn>
              <a:cxn ang="T126">
                <a:pos x="T68" y="T69"/>
              </a:cxn>
              <a:cxn ang="T127">
                <a:pos x="T70" y="T71"/>
              </a:cxn>
              <a:cxn ang="T128">
                <a:pos x="T72" y="T73"/>
              </a:cxn>
              <a:cxn ang="T129">
                <a:pos x="T74" y="T75"/>
              </a:cxn>
              <a:cxn ang="T130">
                <a:pos x="T76" y="T77"/>
              </a:cxn>
              <a:cxn ang="T131">
                <a:pos x="T78" y="T79"/>
              </a:cxn>
              <a:cxn ang="T132">
                <a:pos x="T80" y="T81"/>
              </a:cxn>
              <a:cxn ang="T133">
                <a:pos x="T82" y="T83"/>
              </a:cxn>
              <a:cxn ang="T134">
                <a:pos x="T84" y="T85"/>
              </a:cxn>
              <a:cxn ang="T135">
                <a:pos x="T86" y="T87"/>
              </a:cxn>
              <a:cxn ang="T136">
                <a:pos x="T88" y="T89"/>
              </a:cxn>
              <a:cxn ang="T137">
                <a:pos x="T90" y="T91"/>
              </a:cxn>
            </a:cxnLst>
            <a:rect l="T138" t="T139" r="T140" b="T141"/>
            <a:pathLst>
              <a:path w="3219" h="1444">
                <a:moveTo>
                  <a:pt x="0" y="821"/>
                </a:moveTo>
                <a:cubicBezTo>
                  <a:pt x="18" y="764"/>
                  <a:pt x="34" y="707"/>
                  <a:pt x="48" y="649"/>
                </a:cubicBezTo>
                <a:cubicBezTo>
                  <a:pt x="59" y="606"/>
                  <a:pt x="112" y="591"/>
                  <a:pt x="144" y="572"/>
                </a:cubicBezTo>
                <a:cubicBezTo>
                  <a:pt x="227" y="522"/>
                  <a:pt x="171" y="542"/>
                  <a:pt x="230" y="524"/>
                </a:cubicBezTo>
                <a:cubicBezTo>
                  <a:pt x="240" y="514"/>
                  <a:pt x="247" y="502"/>
                  <a:pt x="259" y="495"/>
                </a:cubicBezTo>
                <a:cubicBezTo>
                  <a:pt x="277" y="485"/>
                  <a:pt x="317" y="476"/>
                  <a:pt x="317" y="476"/>
                </a:cubicBezTo>
                <a:cubicBezTo>
                  <a:pt x="356" y="450"/>
                  <a:pt x="397" y="442"/>
                  <a:pt x="441" y="428"/>
                </a:cubicBezTo>
                <a:cubicBezTo>
                  <a:pt x="468" y="402"/>
                  <a:pt x="491" y="398"/>
                  <a:pt x="528" y="389"/>
                </a:cubicBezTo>
                <a:cubicBezTo>
                  <a:pt x="614" y="392"/>
                  <a:pt x="701" y="393"/>
                  <a:pt x="787" y="399"/>
                </a:cubicBezTo>
                <a:cubicBezTo>
                  <a:pt x="849" y="403"/>
                  <a:pt x="914" y="467"/>
                  <a:pt x="969" y="495"/>
                </a:cubicBezTo>
                <a:cubicBezTo>
                  <a:pt x="1048" y="535"/>
                  <a:pt x="1131" y="552"/>
                  <a:pt x="1219" y="562"/>
                </a:cubicBezTo>
                <a:cubicBezTo>
                  <a:pt x="1349" y="596"/>
                  <a:pt x="1330" y="596"/>
                  <a:pt x="1574" y="553"/>
                </a:cubicBezTo>
                <a:cubicBezTo>
                  <a:pt x="1601" y="548"/>
                  <a:pt x="1615" y="514"/>
                  <a:pt x="1641" y="505"/>
                </a:cubicBezTo>
                <a:cubicBezTo>
                  <a:pt x="1709" y="482"/>
                  <a:pt x="1763" y="449"/>
                  <a:pt x="1824" y="409"/>
                </a:cubicBezTo>
                <a:cubicBezTo>
                  <a:pt x="1832" y="404"/>
                  <a:pt x="1836" y="395"/>
                  <a:pt x="1843" y="389"/>
                </a:cubicBezTo>
                <a:cubicBezTo>
                  <a:pt x="1855" y="379"/>
                  <a:pt x="1868" y="369"/>
                  <a:pt x="1881" y="361"/>
                </a:cubicBezTo>
                <a:cubicBezTo>
                  <a:pt x="1911" y="343"/>
                  <a:pt x="1923" y="344"/>
                  <a:pt x="1949" y="322"/>
                </a:cubicBezTo>
                <a:cubicBezTo>
                  <a:pt x="2000" y="279"/>
                  <a:pt x="2075" y="208"/>
                  <a:pt x="2141" y="188"/>
                </a:cubicBezTo>
                <a:cubicBezTo>
                  <a:pt x="2169" y="169"/>
                  <a:pt x="2185" y="150"/>
                  <a:pt x="2217" y="140"/>
                </a:cubicBezTo>
                <a:cubicBezTo>
                  <a:pt x="2271" y="100"/>
                  <a:pt x="2299" y="108"/>
                  <a:pt x="2352" y="82"/>
                </a:cubicBezTo>
                <a:cubicBezTo>
                  <a:pt x="2417" y="49"/>
                  <a:pt x="2484" y="40"/>
                  <a:pt x="2553" y="15"/>
                </a:cubicBezTo>
                <a:cubicBezTo>
                  <a:pt x="2888" y="22"/>
                  <a:pt x="2918" y="0"/>
                  <a:pt x="3129" y="44"/>
                </a:cubicBezTo>
                <a:cubicBezTo>
                  <a:pt x="3165" y="68"/>
                  <a:pt x="3164" y="82"/>
                  <a:pt x="3177" y="121"/>
                </a:cubicBezTo>
                <a:cubicBezTo>
                  <a:pt x="3183" y="140"/>
                  <a:pt x="3197" y="178"/>
                  <a:pt x="3197" y="178"/>
                </a:cubicBezTo>
                <a:cubicBezTo>
                  <a:pt x="3212" y="273"/>
                  <a:pt x="3219" y="373"/>
                  <a:pt x="3187" y="466"/>
                </a:cubicBezTo>
                <a:cubicBezTo>
                  <a:pt x="3180" y="513"/>
                  <a:pt x="3183" y="565"/>
                  <a:pt x="3149" y="601"/>
                </a:cubicBezTo>
                <a:cubicBezTo>
                  <a:pt x="3143" y="617"/>
                  <a:pt x="3115" y="669"/>
                  <a:pt x="3101" y="677"/>
                </a:cubicBezTo>
                <a:cubicBezTo>
                  <a:pt x="3087" y="685"/>
                  <a:pt x="3069" y="684"/>
                  <a:pt x="3053" y="687"/>
                </a:cubicBezTo>
                <a:cubicBezTo>
                  <a:pt x="3018" y="722"/>
                  <a:pt x="2978" y="764"/>
                  <a:pt x="2937" y="793"/>
                </a:cubicBezTo>
                <a:cubicBezTo>
                  <a:pt x="2907" y="815"/>
                  <a:pt x="2872" y="830"/>
                  <a:pt x="2841" y="850"/>
                </a:cubicBezTo>
                <a:cubicBezTo>
                  <a:pt x="2807" y="876"/>
                  <a:pt x="2760" y="922"/>
                  <a:pt x="2717" y="937"/>
                </a:cubicBezTo>
                <a:cubicBezTo>
                  <a:pt x="2657" y="994"/>
                  <a:pt x="2585" y="1014"/>
                  <a:pt x="2515" y="1052"/>
                </a:cubicBezTo>
                <a:cubicBezTo>
                  <a:pt x="2403" y="1113"/>
                  <a:pt x="2286" y="1174"/>
                  <a:pt x="2160" y="1205"/>
                </a:cubicBezTo>
                <a:cubicBezTo>
                  <a:pt x="2071" y="1227"/>
                  <a:pt x="1978" y="1234"/>
                  <a:pt x="1891" y="1263"/>
                </a:cubicBezTo>
                <a:cubicBezTo>
                  <a:pt x="1834" y="1282"/>
                  <a:pt x="1785" y="1312"/>
                  <a:pt x="1728" y="1330"/>
                </a:cubicBezTo>
                <a:cubicBezTo>
                  <a:pt x="1649" y="1383"/>
                  <a:pt x="1650" y="1386"/>
                  <a:pt x="1545" y="1397"/>
                </a:cubicBezTo>
                <a:cubicBezTo>
                  <a:pt x="1017" y="1391"/>
                  <a:pt x="931" y="1444"/>
                  <a:pt x="595" y="1340"/>
                </a:cubicBezTo>
                <a:cubicBezTo>
                  <a:pt x="489" y="1270"/>
                  <a:pt x="652" y="1373"/>
                  <a:pt x="528" y="1311"/>
                </a:cubicBezTo>
                <a:cubicBezTo>
                  <a:pt x="470" y="1282"/>
                  <a:pt x="437" y="1239"/>
                  <a:pt x="374" y="1225"/>
                </a:cubicBezTo>
                <a:cubicBezTo>
                  <a:pt x="333" y="1163"/>
                  <a:pt x="383" y="1224"/>
                  <a:pt x="317" y="1186"/>
                </a:cubicBezTo>
                <a:cubicBezTo>
                  <a:pt x="225" y="1133"/>
                  <a:pt x="342" y="1174"/>
                  <a:pt x="259" y="1148"/>
                </a:cubicBezTo>
                <a:cubicBezTo>
                  <a:pt x="240" y="1129"/>
                  <a:pt x="220" y="1109"/>
                  <a:pt x="201" y="1090"/>
                </a:cubicBezTo>
                <a:cubicBezTo>
                  <a:pt x="192" y="1080"/>
                  <a:pt x="173" y="1061"/>
                  <a:pt x="173" y="1061"/>
                </a:cubicBezTo>
                <a:cubicBezTo>
                  <a:pt x="170" y="1052"/>
                  <a:pt x="163" y="1033"/>
                  <a:pt x="163" y="1033"/>
                </a:cubicBezTo>
                <a:lnTo>
                  <a:pt x="0" y="821"/>
                </a:lnTo>
                <a:close/>
              </a:path>
            </a:pathLst>
          </a:custGeom>
          <a:noFill/>
          <a:ln w="19050">
            <a:solidFill>
              <a:srgbClr val="FF339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7067" name="Text Box 27"/>
          <p:cNvSpPr txBox="1">
            <a:spLocks noChangeArrowheads="1"/>
          </p:cNvSpPr>
          <p:nvPr/>
        </p:nvSpPr>
        <p:spPr bwMode="auto">
          <a:xfrm>
            <a:off x="6516688" y="5084763"/>
            <a:ext cx="21590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(1,1,2)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357563" y="6000750"/>
            <a:ext cx="28575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cs typeface="Arial" charset="0"/>
              </a:rPr>
              <a:t>n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000125" y="4572000"/>
            <a:ext cx="642938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cs typeface="Arial" charset="0"/>
              </a:rPr>
              <a:t>n</a:t>
            </a:r>
            <a:r>
              <a:rPr lang="en-US" b="1" baseline="-25000" dirty="0">
                <a:solidFill>
                  <a:schemeClr val="accent6"/>
                </a:solidFill>
                <a:cs typeface="Arial" charset="0"/>
              </a:rPr>
              <a:t>1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57500" y="4500563"/>
            <a:ext cx="642938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cs typeface="Arial" charset="0"/>
              </a:rPr>
              <a:t>n</a:t>
            </a:r>
            <a:r>
              <a:rPr lang="en-US" b="1" baseline="-25000" dirty="0">
                <a:solidFill>
                  <a:schemeClr val="accent6"/>
                </a:solidFill>
                <a:cs typeface="Arial" charset="0"/>
              </a:rPr>
              <a:t>2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5643563" y="4643438"/>
            <a:ext cx="642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accent6"/>
                </a:solidFill>
                <a:cs typeface="Arial" charset="0"/>
              </a:rPr>
              <a:t>n</a:t>
            </a:r>
            <a:r>
              <a:rPr lang="en-US" b="1" baseline="-25000" dirty="0" err="1">
                <a:solidFill>
                  <a:schemeClr val="accent6"/>
                </a:solidFill>
                <a:cs typeface="Arial" charset="0"/>
              </a:rPr>
              <a:t>f</a:t>
            </a:r>
            <a:endParaRPr lang="en-US" b="1" baseline="-25000" dirty="0">
              <a:solidFill>
                <a:schemeClr val="accent6"/>
              </a:solidFill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7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06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2800" smtClean="0"/>
              <a:t>Chortle Algorithm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2138363"/>
          </a:xfrm>
        </p:spPr>
        <p:txBody>
          <a:bodyPr/>
          <a:lstStyle/>
          <a:p>
            <a:r>
              <a:rPr lang="en-US" altLang="fa-IR" smtClean="0"/>
              <a:t>Can show:</a:t>
            </a:r>
          </a:p>
          <a:p>
            <a:pPr lvl="1"/>
            <a:r>
              <a:rPr lang="en-US" altLang="fa-IR" smtClean="0"/>
              <a:t>For any node </a:t>
            </a:r>
            <a:r>
              <a:rPr lang="en-US" altLang="fa-IR" i="1" smtClean="0"/>
              <a:t>n</a:t>
            </a:r>
            <a:r>
              <a:rPr lang="en-US" altLang="fa-IR" smtClean="0"/>
              <a:t>, with fanin nodes </a:t>
            </a:r>
            <a:r>
              <a:rPr lang="en-US" altLang="fa-IR" i="1" smtClean="0"/>
              <a:t>n</a:t>
            </a:r>
            <a:r>
              <a:rPr lang="en-US" altLang="fa-IR" i="1" baseline="-25000" smtClean="0"/>
              <a:t>1</a:t>
            </a:r>
            <a:r>
              <a:rPr lang="en-US" altLang="fa-IR" i="1" smtClean="0"/>
              <a:t>, …, n</a:t>
            </a:r>
            <a:r>
              <a:rPr lang="en-US" altLang="fa-IR" i="1" baseline="-25000" smtClean="0"/>
              <a:t>f</a:t>
            </a:r>
            <a:r>
              <a:rPr lang="en-US" altLang="fa-IR" i="1" smtClean="0"/>
              <a:t>, </a:t>
            </a:r>
            <a:r>
              <a:rPr lang="en-US" altLang="fa-IR" smtClean="0"/>
              <a:t>if we have previously calculated </a:t>
            </a:r>
            <a:r>
              <a:rPr lang="en-US" altLang="fa-IR" i="1" smtClean="0"/>
              <a:t>minMap(n</a:t>
            </a:r>
            <a:r>
              <a:rPr lang="en-US" altLang="fa-IR" i="1" baseline="-25000" smtClean="0"/>
              <a:t>i</a:t>
            </a:r>
            <a:r>
              <a:rPr lang="en-US" altLang="fa-IR" i="1" smtClean="0"/>
              <a:t>, U</a:t>
            </a:r>
            <a:r>
              <a:rPr lang="en-US" altLang="fa-IR" i="1" baseline="-25000" smtClean="0"/>
              <a:t>i</a:t>
            </a:r>
            <a:r>
              <a:rPr lang="en-US" altLang="fa-IR" i="1" smtClean="0"/>
              <a:t>) </a:t>
            </a:r>
            <a:r>
              <a:rPr lang="en-US" altLang="fa-IR" smtClean="0"/>
              <a:t>for all </a:t>
            </a:r>
            <a:r>
              <a:rPr lang="en-US" altLang="fa-IR" i="1" smtClean="0"/>
              <a:t>U</a:t>
            </a:r>
            <a:r>
              <a:rPr lang="en-US" altLang="fa-IR" i="1" baseline="-25000" smtClean="0"/>
              <a:t>i</a:t>
            </a:r>
            <a:r>
              <a:rPr lang="en-US" altLang="fa-IR" i="1" smtClean="0"/>
              <a:t> </a:t>
            </a:r>
            <a:r>
              <a:rPr lang="en-US" altLang="fa-IR" smtClean="0"/>
              <a:t>from 2 to K for every node </a:t>
            </a:r>
            <a:r>
              <a:rPr lang="en-US" altLang="fa-IR" i="1" smtClean="0"/>
              <a:t>n</a:t>
            </a:r>
            <a:r>
              <a:rPr lang="en-US" altLang="fa-IR" i="1" baseline="-25000" smtClean="0"/>
              <a:t>i</a:t>
            </a:r>
            <a:r>
              <a:rPr lang="en-US" altLang="fa-IR" smtClean="0"/>
              <a:t>, then we can calculate </a:t>
            </a:r>
            <a:r>
              <a:rPr lang="en-US" altLang="fa-IR" i="1" smtClean="0"/>
              <a:t>minMap(n, U)</a:t>
            </a:r>
            <a:r>
              <a:rPr lang="en-US" altLang="fa-IR" smtClean="0"/>
              <a:t> for all </a:t>
            </a:r>
            <a:r>
              <a:rPr lang="en-US" altLang="fa-IR" i="1" smtClean="0"/>
              <a:t>U </a:t>
            </a:r>
            <a:r>
              <a:rPr lang="en-US" altLang="fa-IR" smtClean="0"/>
              <a:t>from</a:t>
            </a:r>
            <a:r>
              <a:rPr lang="en-US" altLang="fa-IR" i="1" smtClean="0"/>
              <a:t> 2 </a:t>
            </a:r>
            <a:r>
              <a:rPr lang="en-US" altLang="fa-IR" smtClean="0"/>
              <a:t>to</a:t>
            </a:r>
            <a:r>
              <a:rPr lang="en-US" altLang="fa-IR" i="1" smtClean="0"/>
              <a:t> K.</a:t>
            </a:r>
          </a:p>
          <a:p>
            <a:endParaRPr lang="en-US" altLang="fa-IR" i="1" smtClean="0"/>
          </a:p>
        </p:txBody>
      </p:sp>
      <p:sp>
        <p:nvSpPr>
          <p:cNvPr id="24580" name="Oval 7"/>
          <p:cNvSpPr>
            <a:spLocks noChangeArrowheads="1"/>
          </p:cNvSpPr>
          <p:nvPr/>
        </p:nvSpPr>
        <p:spPr bwMode="auto">
          <a:xfrm>
            <a:off x="3848100" y="5230813"/>
            <a:ext cx="360363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1" name="Line 8"/>
          <p:cNvSpPr>
            <a:spLocks noChangeShapeType="1"/>
          </p:cNvSpPr>
          <p:nvPr/>
        </p:nvSpPr>
        <p:spPr bwMode="auto">
          <a:xfrm flipH="1">
            <a:off x="4208463" y="4222750"/>
            <a:ext cx="2016125" cy="1152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2" name="Oval 10"/>
          <p:cNvSpPr>
            <a:spLocks noChangeArrowheads="1"/>
          </p:cNvSpPr>
          <p:nvPr/>
        </p:nvSpPr>
        <p:spPr bwMode="auto">
          <a:xfrm>
            <a:off x="6153150" y="3935413"/>
            <a:ext cx="360363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3" name="Line 11"/>
          <p:cNvSpPr>
            <a:spLocks noChangeShapeType="1"/>
          </p:cNvSpPr>
          <p:nvPr/>
        </p:nvSpPr>
        <p:spPr bwMode="auto">
          <a:xfrm>
            <a:off x="5576888" y="3432175"/>
            <a:ext cx="576262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4" name="Line 12"/>
          <p:cNvSpPr>
            <a:spLocks noChangeShapeType="1"/>
          </p:cNvSpPr>
          <p:nvPr/>
        </p:nvSpPr>
        <p:spPr bwMode="auto">
          <a:xfrm flipH="1">
            <a:off x="6442075" y="3359150"/>
            <a:ext cx="574675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5" name="Oval 16"/>
          <p:cNvSpPr>
            <a:spLocks noChangeArrowheads="1"/>
          </p:cNvSpPr>
          <p:nvPr/>
        </p:nvSpPr>
        <p:spPr bwMode="auto">
          <a:xfrm>
            <a:off x="1544638" y="3862388"/>
            <a:ext cx="360362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6" name="Line 17"/>
          <p:cNvSpPr>
            <a:spLocks noChangeShapeType="1"/>
          </p:cNvSpPr>
          <p:nvPr/>
        </p:nvSpPr>
        <p:spPr bwMode="auto">
          <a:xfrm>
            <a:off x="968375" y="3359150"/>
            <a:ext cx="576263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7" name="Line 18"/>
          <p:cNvSpPr>
            <a:spLocks noChangeShapeType="1"/>
          </p:cNvSpPr>
          <p:nvPr/>
        </p:nvSpPr>
        <p:spPr bwMode="auto">
          <a:xfrm flipH="1">
            <a:off x="1833563" y="3286125"/>
            <a:ext cx="574675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88" name="Oval 19"/>
          <p:cNvSpPr>
            <a:spLocks noChangeArrowheads="1"/>
          </p:cNvSpPr>
          <p:nvPr/>
        </p:nvSpPr>
        <p:spPr bwMode="auto">
          <a:xfrm>
            <a:off x="3344863" y="3790950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89" name="Line 20"/>
          <p:cNvSpPr>
            <a:spLocks noChangeShapeType="1"/>
          </p:cNvSpPr>
          <p:nvPr/>
        </p:nvSpPr>
        <p:spPr bwMode="auto">
          <a:xfrm>
            <a:off x="2768600" y="3287713"/>
            <a:ext cx="576263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0" name="Line 21"/>
          <p:cNvSpPr>
            <a:spLocks noChangeShapeType="1"/>
          </p:cNvSpPr>
          <p:nvPr/>
        </p:nvSpPr>
        <p:spPr bwMode="auto">
          <a:xfrm flipH="1">
            <a:off x="3633788" y="3214688"/>
            <a:ext cx="574675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1" name="Line 23"/>
          <p:cNvSpPr>
            <a:spLocks noChangeShapeType="1"/>
          </p:cNvSpPr>
          <p:nvPr/>
        </p:nvSpPr>
        <p:spPr bwMode="auto">
          <a:xfrm>
            <a:off x="1905000" y="4149725"/>
            <a:ext cx="1943100" cy="12255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24592" name="Line 24"/>
          <p:cNvSpPr>
            <a:spLocks noChangeShapeType="1"/>
          </p:cNvSpPr>
          <p:nvPr/>
        </p:nvSpPr>
        <p:spPr bwMode="auto">
          <a:xfrm>
            <a:off x="3416300" y="4149725"/>
            <a:ext cx="503238" cy="1152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7" name="TextBox 16"/>
          <p:cNvSpPr txBox="1"/>
          <p:nvPr/>
        </p:nvSpPr>
        <p:spPr>
          <a:xfrm>
            <a:off x="3857625" y="5210175"/>
            <a:ext cx="285750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cs typeface="Arial" charset="0"/>
              </a:rPr>
              <a:t>n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500188" y="3781425"/>
            <a:ext cx="642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cs typeface="Arial" charset="0"/>
              </a:rPr>
              <a:t>n</a:t>
            </a:r>
            <a:r>
              <a:rPr lang="en-US" b="1" baseline="-25000" dirty="0">
                <a:solidFill>
                  <a:schemeClr val="accent6"/>
                </a:solidFill>
                <a:cs typeface="Arial" charset="0"/>
              </a:rPr>
              <a:t>1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3357563" y="3709988"/>
            <a:ext cx="642937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>
                <a:solidFill>
                  <a:schemeClr val="accent6"/>
                </a:solidFill>
                <a:cs typeface="Arial" charset="0"/>
              </a:rPr>
              <a:t>n</a:t>
            </a:r>
            <a:r>
              <a:rPr lang="en-US" b="1" baseline="-25000" dirty="0">
                <a:solidFill>
                  <a:schemeClr val="accent6"/>
                </a:solidFill>
                <a:cs typeface="Arial" charset="0"/>
              </a:rPr>
              <a:t>2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143625" y="3852863"/>
            <a:ext cx="642938" cy="4159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b="1" dirty="0" err="1">
                <a:solidFill>
                  <a:schemeClr val="accent6"/>
                </a:solidFill>
                <a:cs typeface="Arial" charset="0"/>
              </a:rPr>
              <a:t>n</a:t>
            </a:r>
            <a:r>
              <a:rPr lang="en-US" b="1" baseline="-25000" dirty="0" err="1">
                <a:solidFill>
                  <a:schemeClr val="accent6"/>
                </a:solidFill>
                <a:cs typeface="Arial" charset="0"/>
              </a:rPr>
              <a:t>f</a:t>
            </a:r>
            <a:endParaRPr lang="en-US" b="1" baseline="-25000" dirty="0">
              <a:solidFill>
                <a:schemeClr val="accent6"/>
              </a:solidFill>
              <a:cs typeface="Arial" charset="0"/>
            </a:endParaRPr>
          </a:p>
        </p:txBody>
      </p:sp>
      <p:sp>
        <p:nvSpPr>
          <p:cNvPr id="24597" name="Rectangle 20"/>
          <p:cNvSpPr>
            <a:spLocks noChangeArrowheads="1"/>
          </p:cNvSpPr>
          <p:nvPr/>
        </p:nvSpPr>
        <p:spPr bwMode="auto">
          <a:xfrm>
            <a:off x="785813" y="4184650"/>
            <a:ext cx="1531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</a:t>
            </a:r>
            <a:r>
              <a:rPr lang="en-US" altLang="fa-IR" sz="1800" b="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, 2)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8" name="Rectangle 21"/>
          <p:cNvSpPr>
            <a:spLocks noChangeArrowheads="1"/>
          </p:cNvSpPr>
          <p:nvPr/>
        </p:nvSpPr>
        <p:spPr bwMode="auto">
          <a:xfrm>
            <a:off x="785813" y="4411663"/>
            <a:ext cx="1531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</a:t>
            </a:r>
            <a:r>
              <a:rPr lang="en-US" altLang="fa-IR" sz="1800" b="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, 3)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599" name="Rectangle 22"/>
          <p:cNvSpPr>
            <a:spLocks noChangeArrowheads="1"/>
          </p:cNvSpPr>
          <p:nvPr/>
        </p:nvSpPr>
        <p:spPr bwMode="auto">
          <a:xfrm>
            <a:off x="785813" y="4625975"/>
            <a:ext cx="1531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</a:t>
            </a:r>
            <a:r>
              <a:rPr lang="en-US" altLang="fa-IR" sz="1800" b="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1</a:t>
            </a: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, 4)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0" name="Rectangle 23"/>
          <p:cNvSpPr>
            <a:spLocks noChangeArrowheads="1"/>
          </p:cNvSpPr>
          <p:nvPr/>
        </p:nvSpPr>
        <p:spPr bwMode="auto">
          <a:xfrm>
            <a:off x="3754438" y="3638550"/>
            <a:ext cx="1531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</a:t>
            </a:r>
            <a:r>
              <a:rPr lang="en-US" altLang="fa-IR" sz="1800" b="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, 2)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1" name="Rectangle 24"/>
          <p:cNvSpPr>
            <a:spLocks noChangeArrowheads="1"/>
          </p:cNvSpPr>
          <p:nvPr/>
        </p:nvSpPr>
        <p:spPr bwMode="auto">
          <a:xfrm>
            <a:off x="3754438" y="3865563"/>
            <a:ext cx="15319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</a:t>
            </a:r>
            <a:r>
              <a:rPr lang="en-US" altLang="fa-IR" sz="1800" b="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, 3)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2" name="Rectangle 25"/>
          <p:cNvSpPr>
            <a:spLocks noChangeArrowheads="1"/>
          </p:cNvSpPr>
          <p:nvPr/>
        </p:nvSpPr>
        <p:spPr bwMode="auto">
          <a:xfrm>
            <a:off x="3754438" y="4079875"/>
            <a:ext cx="15319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</a:t>
            </a:r>
            <a:r>
              <a:rPr lang="en-US" altLang="fa-IR" sz="1800" b="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2</a:t>
            </a: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, 4)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3" name="Rectangle 26"/>
          <p:cNvSpPr>
            <a:spLocks noChangeArrowheads="1"/>
          </p:cNvSpPr>
          <p:nvPr/>
        </p:nvSpPr>
        <p:spPr bwMode="auto">
          <a:xfrm>
            <a:off x="6683375" y="3781425"/>
            <a:ext cx="153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</a:t>
            </a:r>
            <a:r>
              <a:rPr lang="en-US" altLang="fa-IR" sz="1800" b="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, 2)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4" name="Rectangle 27"/>
          <p:cNvSpPr>
            <a:spLocks noChangeArrowheads="1"/>
          </p:cNvSpPr>
          <p:nvPr/>
        </p:nvSpPr>
        <p:spPr bwMode="auto">
          <a:xfrm>
            <a:off x="6683375" y="4008438"/>
            <a:ext cx="1531938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</a:t>
            </a:r>
            <a:r>
              <a:rPr lang="en-US" altLang="fa-IR" sz="1800" b="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, 3)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24605" name="Rectangle 28"/>
          <p:cNvSpPr>
            <a:spLocks noChangeArrowheads="1"/>
          </p:cNvSpPr>
          <p:nvPr/>
        </p:nvSpPr>
        <p:spPr bwMode="auto">
          <a:xfrm>
            <a:off x="6683375" y="4222750"/>
            <a:ext cx="1531938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</a:t>
            </a:r>
            <a:r>
              <a:rPr lang="en-US" altLang="fa-IR" sz="1800" b="0" i="1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f</a:t>
            </a: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, 4)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0" name="Rounded Rectangle 29"/>
          <p:cNvSpPr/>
          <p:nvPr/>
        </p:nvSpPr>
        <p:spPr bwMode="auto">
          <a:xfrm>
            <a:off x="6643688" y="3781425"/>
            <a:ext cx="1571625" cy="85725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34" name="Rounded Rectangle 33"/>
          <p:cNvSpPr/>
          <p:nvPr/>
        </p:nvSpPr>
        <p:spPr bwMode="auto">
          <a:xfrm>
            <a:off x="3714750" y="3638550"/>
            <a:ext cx="1571625" cy="85725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35" name="Rounded Rectangle 34"/>
          <p:cNvSpPr/>
          <p:nvPr/>
        </p:nvSpPr>
        <p:spPr bwMode="auto">
          <a:xfrm>
            <a:off x="785813" y="4210050"/>
            <a:ext cx="1571625" cy="85725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38" name="Freeform 37"/>
          <p:cNvSpPr/>
          <p:nvPr/>
        </p:nvSpPr>
        <p:spPr bwMode="auto">
          <a:xfrm>
            <a:off x="6726238" y="4622800"/>
            <a:ext cx="769937" cy="755650"/>
          </a:xfrm>
          <a:custGeom>
            <a:avLst/>
            <a:gdLst>
              <a:gd name="connsiteX0" fmla="*/ 769257 w 769257"/>
              <a:gd name="connsiteY0" fmla="*/ 0 h 754742"/>
              <a:gd name="connsiteX1" fmla="*/ 464457 w 769257"/>
              <a:gd name="connsiteY1" fmla="*/ 566057 h 754742"/>
              <a:gd name="connsiteX2" fmla="*/ 0 w 769257"/>
              <a:gd name="connsiteY2" fmla="*/ 754742 h 75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257" h="754742">
                <a:moveTo>
                  <a:pt x="769257" y="0"/>
                </a:moveTo>
                <a:cubicBezTo>
                  <a:pt x="680962" y="220133"/>
                  <a:pt x="592667" y="440267"/>
                  <a:pt x="464457" y="566057"/>
                </a:cubicBezTo>
                <a:cubicBezTo>
                  <a:pt x="336248" y="691847"/>
                  <a:pt x="168124" y="723294"/>
                  <a:pt x="0" y="754742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39" name="Freeform 38"/>
          <p:cNvSpPr/>
          <p:nvPr/>
        </p:nvSpPr>
        <p:spPr bwMode="auto">
          <a:xfrm flipH="1">
            <a:off x="4556125" y="4495800"/>
            <a:ext cx="515938" cy="714375"/>
          </a:xfrm>
          <a:custGeom>
            <a:avLst/>
            <a:gdLst>
              <a:gd name="connsiteX0" fmla="*/ 769257 w 769257"/>
              <a:gd name="connsiteY0" fmla="*/ 0 h 754742"/>
              <a:gd name="connsiteX1" fmla="*/ 464457 w 769257"/>
              <a:gd name="connsiteY1" fmla="*/ 566057 h 754742"/>
              <a:gd name="connsiteX2" fmla="*/ 0 w 769257"/>
              <a:gd name="connsiteY2" fmla="*/ 754742 h 75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257" h="754742">
                <a:moveTo>
                  <a:pt x="769257" y="0"/>
                </a:moveTo>
                <a:cubicBezTo>
                  <a:pt x="680962" y="220133"/>
                  <a:pt x="592667" y="440267"/>
                  <a:pt x="464457" y="566057"/>
                </a:cubicBezTo>
                <a:cubicBezTo>
                  <a:pt x="336248" y="691847"/>
                  <a:pt x="168124" y="723294"/>
                  <a:pt x="0" y="754742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40" name="Freeform 39"/>
          <p:cNvSpPr/>
          <p:nvPr/>
        </p:nvSpPr>
        <p:spPr bwMode="auto">
          <a:xfrm flipH="1">
            <a:off x="1555750" y="5067300"/>
            <a:ext cx="3516313" cy="714375"/>
          </a:xfrm>
          <a:custGeom>
            <a:avLst/>
            <a:gdLst>
              <a:gd name="connsiteX0" fmla="*/ 769257 w 769257"/>
              <a:gd name="connsiteY0" fmla="*/ 0 h 754742"/>
              <a:gd name="connsiteX1" fmla="*/ 464457 w 769257"/>
              <a:gd name="connsiteY1" fmla="*/ 566057 h 754742"/>
              <a:gd name="connsiteX2" fmla="*/ 0 w 769257"/>
              <a:gd name="connsiteY2" fmla="*/ 754742 h 7547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9257" h="754742">
                <a:moveTo>
                  <a:pt x="769257" y="0"/>
                </a:moveTo>
                <a:cubicBezTo>
                  <a:pt x="680962" y="220133"/>
                  <a:pt x="592667" y="440267"/>
                  <a:pt x="464457" y="566057"/>
                </a:cubicBezTo>
                <a:cubicBezTo>
                  <a:pt x="336248" y="691847"/>
                  <a:pt x="168124" y="723294"/>
                  <a:pt x="0" y="754742"/>
                </a:cubicBezTo>
              </a:path>
            </a:pathLst>
          </a:custGeom>
          <a:solidFill>
            <a:schemeClr val="bg1"/>
          </a:solidFill>
          <a:ln w="19050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41" name="Rounded Rectangle 40"/>
          <p:cNvSpPr/>
          <p:nvPr/>
        </p:nvSpPr>
        <p:spPr bwMode="auto">
          <a:xfrm>
            <a:off x="5143500" y="5138738"/>
            <a:ext cx="1571625" cy="857250"/>
          </a:xfrm>
          <a:prstGeom prst="roundRect">
            <a:avLst/>
          </a:prstGeom>
          <a:noFill/>
          <a:ln w="28575" cap="flat" cmpd="sng" algn="ctr">
            <a:solidFill>
              <a:schemeClr val="accent1">
                <a:lumMod val="75000"/>
              </a:schemeClr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42" name="Rectangle 41"/>
          <p:cNvSpPr>
            <a:spLocks noChangeArrowheads="1"/>
          </p:cNvSpPr>
          <p:nvPr/>
        </p:nvSpPr>
        <p:spPr bwMode="auto">
          <a:xfrm>
            <a:off x="5183188" y="5113338"/>
            <a:ext cx="145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minMap(n, 2)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3" name="Rectangle 42"/>
          <p:cNvSpPr>
            <a:spLocks noChangeArrowheads="1"/>
          </p:cNvSpPr>
          <p:nvPr/>
        </p:nvSpPr>
        <p:spPr bwMode="auto">
          <a:xfrm>
            <a:off x="5183188" y="5340350"/>
            <a:ext cx="1455737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minMap(n, 3)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4" name="Rectangle 43"/>
          <p:cNvSpPr>
            <a:spLocks noChangeArrowheads="1"/>
          </p:cNvSpPr>
          <p:nvPr/>
        </p:nvSpPr>
        <p:spPr bwMode="auto">
          <a:xfrm>
            <a:off x="5183188" y="5554663"/>
            <a:ext cx="1455737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800" b="0" i="1">
                <a:solidFill>
                  <a:schemeClr val="tx1"/>
                </a:solidFill>
                <a:latin typeface="Times New Roman" panose="02020603050405020304" pitchFamily="18" charset="0"/>
              </a:rPr>
              <a:t>minMap(n, 4)</a:t>
            </a:r>
            <a:endParaRPr lang="en-US" altLang="fa-IR" sz="18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/>
      <p:bldP spid="43" grpId="0"/>
      <p:bldP spid="4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71F516E-59AE-4E9C-B542-B895217A811A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266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 Algorithm</a:t>
            </a:r>
          </a:p>
        </p:txBody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1438" y="695325"/>
            <a:ext cx="8715375" cy="6091238"/>
          </a:xfrm>
        </p:spPr>
        <p:txBody>
          <a:bodyPr/>
          <a:lstStyle/>
          <a:p>
            <a:pPr eaLnBrk="1" hangingPunct="1"/>
            <a:r>
              <a:rPr lang="en-US" altLang="fa-IR" sz="1800" b="0" smtClean="0"/>
              <a:t>MapTree(T,K)</a:t>
            </a:r>
          </a:p>
          <a:p>
            <a:pPr lvl="1" eaLnBrk="1" hangingPunct="1"/>
            <a:r>
              <a:rPr lang="en-US" altLang="fa-IR" sz="1800" smtClean="0"/>
              <a:t>For each node (n) in </a:t>
            </a:r>
            <a:r>
              <a:rPr lang="en-US" altLang="fa-IR" sz="1800" b="1" smtClean="0"/>
              <a:t>postorder traversal</a:t>
            </a:r>
            <a:r>
              <a:rPr lang="en-US" altLang="fa-IR" sz="1800" smtClean="0"/>
              <a:t> of Tree (T)</a:t>
            </a:r>
          </a:p>
          <a:p>
            <a:pPr lvl="2" eaLnBrk="1" hangingPunct="1"/>
            <a:r>
              <a:rPr lang="en-US" altLang="fa-IR" sz="1800" smtClean="0"/>
              <a:t>For each </a:t>
            </a:r>
            <a:r>
              <a:rPr lang="en-US" altLang="fa-IR" sz="1800" b="1" smtClean="0"/>
              <a:t>utilization (U) = 2 to K</a:t>
            </a:r>
            <a:r>
              <a:rPr lang="en-US" altLang="fa-IR" sz="1800" smtClean="0"/>
              <a:t> of node n {</a:t>
            </a:r>
          </a:p>
          <a:p>
            <a:pPr lvl="3" eaLnBrk="1" hangingPunct="1"/>
            <a:r>
              <a:rPr lang="en-US" altLang="fa-IR" sz="1800" smtClean="0"/>
              <a:t>CurrentBestCost = ∞</a:t>
            </a:r>
          </a:p>
          <a:p>
            <a:pPr lvl="3" eaLnBrk="1" hangingPunct="1"/>
            <a:r>
              <a:rPr lang="en-US" altLang="fa-IR" sz="1800" smtClean="0"/>
              <a:t>CurrentBestMap = Ø</a:t>
            </a:r>
          </a:p>
          <a:p>
            <a:pPr lvl="3" eaLnBrk="1" hangingPunct="1"/>
            <a:r>
              <a:rPr lang="en-US" altLang="fa-IR" sz="1800" smtClean="0"/>
              <a:t>For each </a:t>
            </a:r>
            <a:r>
              <a:rPr lang="en-US" altLang="fa-IR" sz="1800" b="1" smtClean="0"/>
              <a:t>Utilization Division (μ (left,right))</a:t>
            </a:r>
            <a:r>
              <a:rPr lang="en-US" altLang="fa-IR" sz="1800" smtClean="0"/>
              <a:t> such that left+right=U {</a:t>
            </a:r>
          </a:p>
          <a:p>
            <a:pPr lvl="4" eaLnBrk="1" hangingPunct="1"/>
            <a:r>
              <a:rPr lang="en-US" altLang="fa-IR" sz="1800" b="1" smtClean="0"/>
              <a:t>Construct minimum-cost mapping,</a:t>
            </a:r>
            <a:r>
              <a:rPr lang="en-US" altLang="fa-IR" sz="1800" smtClean="0"/>
              <a:t> M, </a:t>
            </a:r>
            <a:r>
              <a:rPr lang="en-US" altLang="fa-IR" sz="1800" b="1" smtClean="0"/>
              <a:t>from min maps of fanin nodes </a:t>
            </a:r>
            <a:r>
              <a:rPr lang="en-US" altLang="fa-IR" sz="1800" smtClean="0"/>
              <a:t>computed previously</a:t>
            </a:r>
          </a:p>
          <a:p>
            <a:pPr lvl="4" eaLnBrk="1" hangingPunct="1"/>
            <a:r>
              <a:rPr lang="en-US" altLang="fa-IR" sz="1800" smtClean="0"/>
              <a:t>Calculate cost (M)</a:t>
            </a:r>
          </a:p>
          <a:p>
            <a:pPr lvl="4" eaLnBrk="1" hangingPunct="1"/>
            <a:r>
              <a:rPr lang="en-US" altLang="fa-IR" sz="1800" smtClean="0"/>
              <a:t>If Cost (M) &lt; CurrentBestCost (M)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fa-IR" sz="1800" smtClean="0"/>
              <a:t>       CurrentBestMap = M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fa-IR" sz="1800" smtClean="0"/>
              <a:t>       CurrentBestCost = Cost (M)</a:t>
            </a:r>
          </a:p>
          <a:p>
            <a:pPr lvl="4" eaLnBrk="1" hangingPunct="1">
              <a:buFont typeface="Arial" panose="020B0604020202020204" pitchFamily="34" charset="0"/>
              <a:buNone/>
            </a:pPr>
            <a:r>
              <a:rPr lang="en-US" altLang="fa-IR" sz="1800" smtClean="0"/>
              <a:t>} /* next Utilization Division μ */</a:t>
            </a:r>
          </a:p>
          <a:p>
            <a:pPr lvl="3" eaLnBrk="1" hangingPunct="1"/>
            <a:r>
              <a:rPr lang="en-US" altLang="fa-IR" sz="1800" b="1" smtClean="0"/>
              <a:t>MinMap (n,U) = CurrentBestMap</a:t>
            </a:r>
          </a:p>
          <a:p>
            <a:pPr lvl="3" eaLnBrk="1" hangingPunct="1"/>
            <a:r>
              <a:rPr lang="en-US" altLang="fa-IR" sz="1800" smtClean="0"/>
              <a:t>} /* next utilization U */</a:t>
            </a:r>
          </a:p>
          <a:p>
            <a:pPr lvl="2" eaLnBrk="1" hangingPunct="1"/>
            <a:r>
              <a:rPr lang="en-US" altLang="fa-IR" sz="1800" smtClean="0"/>
              <a:t>} /* next node n */</a:t>
            </a:r>
          </a:p>
          <a:p>
            <a:pPr lvl="1" eaLnBrk="1" hangingPunct="1"/>
            <a:r>
              <a:rPr lang="en-US" altLang="fa-IR" sz="1800" smtClean="0"/>
              <a:t>Return MinMap (root,K)</a:t>
            </a:r>
            <a:endParaRPr lang="en-US" altLang="fa-IR" sz="1800" b="1" smtClean="0"/>
          </a:p>
        </p:txBody>
      </p:sp>
      <p:sp>
        <p:nvSpPr>
          <p:cNvPr id="5" name="Left Brace 4"/>
          <p:cNvSpPr/>
          <p:nvPr/>
        </p:nvSpPr>
        <p:spPr bwMode="auto">
          <a:xfrm>
            <a:off x="1285875" y="2571750"/>
            <a:ext cx="428625" cy="2357438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  <p:sp>
        <p:nvSpPr>
          <p:cNvPr id="6" name="Left Brace 5"/>
          <p:cNvSpPr/>
          <p:nvPr/>
        </p:nvSpPr>
        <p:spPr bwMode="auto">
          <a:xfrm>
            <a:off x="714375" y="1571625"/>
            <a:ext cx="428625" cy="3929063"/>
          </a:xfrm>
          <a:prstGeom prst="leftBrace">
            <a:avLst/>
          </a:prstGeom>
          <a:solidFill>
            <a:schemeClr val="bg1"/>
          </a:solidFill>
          <a:ln w="9525" cap="flat" cmpd="sng" algn="ctr">
            <a:solidFill>
              <a:schemeClr val="accent1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defTabSz="1019175" eaLnBrk="1" hangingPunct="1">
              <a:defRPr/>
            </a:pPr>
            <a:endParaRPr lang="en-US">
              <a:cs typeface="Arial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2800" smtClean="0"/>
              <a:t>Chortle Algorithm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fa-IR" smtClean="0"/>
              <a:t>Construct minMap:</a:t>
            </a:r>
          </a:p>
          <a:p>
            <a:pPr lvl="1"/>
            <a:r>
              <a:rPr lang="en-US" altLang="fa-IR" smtClean="0"/>
              <a:t>Combine constructed root LUT with the mapping </a:t>
            </a:r>
            <a:r>
              <a:rPr lang="en-US" altLang="fa-IR" i="1" smtClean="0"/>
              <a:t>minMap(n</a:t>
            </a:r>
            <a:r>
              <a:rPr lang="en-US" altLang="fa-IR" i="1" baseline="-25000" smtClean="0"/>
              <a:t>i</a:t>
            </a:r>
            <a:r>
              <a:rPr lang="en-US" altLang="fa-IR" i="1" smtClean="0"/>
              <a:t>, u</a:t>
            </a:r>
            <a:r>
              <a:rPr lang="en-US" altLang="fa-IR" i="1" baseline="-25000" smtClean="0"/>
              <a:t>i</a:t>
            </a:r>
            <a:r>
              <a:rPr lang="en-US" altLang="fa-IR" i="1" smtClean="0"/>
              <a:t>)</a:t>
            </a:r>
            <a:r>
              <a:rPr lang="en-US" altLang="fa-IR" smtClean="0"/>
              <a:t> which have been previously computed</a:t>
            </a:r>
          </a:p>
          <a:p>
            <a:pPr lvl="2"/>
            <a:r>
              <a:rPr lang="en-US" altLang="fa-IR" smtClean="0"/>
              <a:t>If </a:t>
            </a:r>
            <a:r>
              <a:rPr lang="en-US" altLang="fa-IR" i="1" smtClean="0"/>
              <a:t>u</a:t>
            </a:r>
            <a:r>
              <a:rPr lang="en-US" altLang="fa-IR" i="1" baseline="-25000" smtClean="0"/>
              <a:t>i</a:t>
            </a:r>
            <a:r>
              <a:rPr lang="en-US" altLang="fa-IR" smtClean="0"/>
              <a:t> = 1, </a:t>
            </a:r>
            <a:r>
              <a:rPr lang="en-US" altLang="fa-IR" i="1" smtClean="0"/>
              <a:t>minMap(n</a:t>
            </a:r>
            <a:r>
              <a:rPr lang="en-US" altLang="fa-IR" i="1" baseline="-25000" smtClean="0"/>
              <a:t>i</a:t>
            </a:r>
            <a:r>
              <a:rPr lang="en-US" altLang="fa-IR" i="1" smtClean="0"/>
              <a:t>,K)</a:t>
            </a:r>
            <a:r>
              <a:rPr lang="en-US" altLang="fa-IR" smtClean="0"/>
              <a:t> must be used instead of</a:t>
            </a:r>
            <a:r>
              <a:rPr lang="en-US" altLang="fa-IR" i="1" smtClean="0"/>
              <a:t> minMap(n</a:t>
            </a:r>
            <a:r>
              <a:rPr lang="en-US" altLang="fa-IR" i="1" baseline="-25000" smtClean="0"/>
              <a:t>i</a:t>
            </a:r>
            <a:r>
              <a:rPr lang="en-US" altLang="fa-IR" i="1" smtClean="0"/>
              <a:t>, 1)</a:t>
            </a:r>
            <a:r>
              <a:rPr lang="en-US" altLang="fa-IR" smtClean="0"/>
              <a:t> </a:t>
            </a:r>
          </a:p>
          <a:p>
            <a:pPr lvl="2"/>
            <a:r>
              <a:rPr lang="en-US" altLang="fa-IR" smtClean="0"/>
              <a:t>The root LUT of </a:t>
            </a:r>
            <a:r>
              <a:rPr lang="en-US" altLang="fa-IR" i="1" smtClean="0"/>
              <a:t>minMap(n</a:t>
            </a:r>
            <a:r>
              <a:rPr lang="en-US" altLang="fa-IR" i="1" baseline="-25000" smtClean="0"/>
              <a:t>i</a:t>
            </a:r>
            <a:r>
              <a:rPr lang="en-US" altLang="fa-IR" i="1" smtClean="0"/>
              <a:t>, u</a:t>
            </a:r>
            <a:r>
              <a:rPr lang="en-US" altLang="fa-IR" i="1" baseline="-25000" smtClean="0"/>
              <a:t>i</a:t>
            </a:r>
            <a:r>
              <a:rPr lang="en-US" altLang="fa-IR" i="1" smtClean="0"/>
              <a:t>) </a:t>
            </a:r>
            <a:r>
              <a:rPr lang="en-US" altLang="fa-IR" smtClean="0"/>
              <a:t>is eliminted because it is within the constructed LUT.</a:t>
            </a:r>
            <a:endParaRPr lang="en-US" altLang="fa-IR" i="1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8D36CE-B704-4791-81D7-9679659F7A47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07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Chortle: Example</a:t>
            </a:r>
          </a:p>
        </p:txBody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b="0" smtClean="0"/>
              <a:t>Given:</a:t>
            </a:r>
          </a:p>
          <a:p>
            <a:pPr lvl="1" eaLnBrk="1" hangingPunct="1"/>
            <a:r>
              <a:rPr lang="en-US" altLang="fa-IR" smtClean="0"/>
              <a:t>F = A*B + (C*D*E) + F</a:t>
            </a:r>
          </a:p>
          <a:p>
            <a:pPr eaLnBrk="1" hangingPunct="1"/>
            <a:r>
              <a:rPr lang="en-US" altLang="fa-IR" b="0" smtClean="0"/>
              <a:t>Decompose</a:t>
            </a:r>
          </a:p>
          <a:p>
            <a:pPr lvl="1" eaLnBrk="1" hangingPunct="1"/>
            <a:r>
              <a:rPr lang="en-US" altLang="fa-IR" smtClean="0"/>
              <a:t>F = (A*B) + (C*D) * E) + F</a:t>
            </a:r>
          </a:p>
          <a:p>
            <a:pPr eaLnBrk="1" hangingPunct="1"/>
            <a:r>
              <a:rPr lang="en-US" altLang="fa-IR" b="0" smtClean="0"/>
              <a:t>Given</a:t>
            </a:r>
          </a:p>
          <a:p>
            <a:pPr lvl="1" eaLnBrk="1" hangingPunct="1"/>
            <a:r>
              <a:rPr lang="en-US" altLang="fa-IR" smtClean="0"/>
              <a:t>K=4</a:t>
            </a:r>
          </a:p>
          <a:p>
            <a:pPr eaLnBrk="1" hangingPunct="1"/>
            <a:r>
              <a:rPr lang="en-US" altLang="fa-IR" b="0" smtClean="0"/>
              <a:t>Find Optimal Implementation</a:t>
            </a:r>
          </a:p>
          <a:p>
            <a:pPr lvl="1" eaLnBrk="1" hangingPunct="1"/>
            <a:r>
              <a:rPr lang="en-US" altLang="fa-IR" smtClean="0"/>
              <a:t>Maptree(n5,2)</a:t>
            </a:r>
          </a:p>
          <a:p>
            <a:pPr lvl="1" eaLnBrk="1" hangingPunct="1"/>
            <a:r>
              <a:rPr lang="en-US" altLang="fa-IR" smtClean="0"/>
              <a:t>Maptree(n5,3)</a:t>
            </a:r>
          </a:p>
          <a:p>
            <a:pPr lvl="1" eaLnBrk="1" hangingPunct="1"/>
            <a:r>
              <a:rPr lang="en-US" altLang="fa-IR" smtClean="0"/>
              <a:t>Maptree(n5,4)</a:t>
            </a:r>
          </a:p>
          <a:p>
            <a:pPr eaLnBrk="1" hangingPunct="1"/>
            <a:endParaRPr lang="en-US" altLang="fa-IR" b="0" smtClean="0"/>
          </a:p>
        </p:txBody>
      </p:sp>
      <p:pic>
        <p:nvPicPr>
          <p:cNvPr id="3072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4525" y="1268413"/>
            <a:ext cx="2352675" cy="4695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4C12338-28E1-4689-9CC3-0A3930D9359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Chortle: Example</a:t>
            </a:r>
          </a:p>
        </p:txBody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19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fa-IR" sz="2000" b="0" smtClean="0"/>
              <a:t>For n=n1</a:t>
            </a:r>
          </a:p>
          <a:p>
            <a:pPr lvl="1" eaLnBrk="1" hangingPunct="1"/>
            <a:r>
              <a:rPr lang="en-US" altLang="fa-IR" sz="2000" smtClean="0"/>
              <a:t>For U=2</a:t>
            </a:r>
          </a:p>
          <a:p>
            <a:pPr lvl="2" eaLnBrk="1" hangingPunct="1"/>
            <a:r>
              <a:rPr lang="en-US" altLang="fa-IR" smtClean="0"/>
              <a:t>For μ</a:t>
            </a:r>
            <a:r>
              <a:rPr lang="en-US" altLang="fa-IR" baseline="-25000" smtClean="0"/>
              <a:t>n1</a:t>
            </a:r>
            <a:r>
              <a:rPr lang="en-US" altLang="fa-IR" smtClean="0"/>
              <a:t>(1,1)</a:t>
            </a:r>
          </a:p>
          <a:p>
            <a:pPr lvl="3" eaLnBrk="1" hangingPunct="1"/>
            <a:r>
              <a:rPr lang="en-US" altLang="fa-IR" sz="2000" smtClean="0"/>
              <a:t>CurrentBestMap=n1(A,B)</a:t>
            </a:r>
          </a:p>
          <a:p>
            <a:pPr lvl="3" eaLnBrk="1" hangingPunct="1"/>
            <a:r>
              <a:rPr lang="en-US" altLang="fa-IR" sz="2000" smtClean="0"/>
              <a:t>CurrentBestCost(M) = 1 LUT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smtClean="0"/>
              <a:t>MinMap(n1,2) = n1(A,B)</a:t>
            </a:r>
          </a:p>
          <a:p>
            <a:pPr lvl="3" eaLnBrk="1" hangingPunct="1"/>
            <a:r>
              <a:rPr lang="en-US" altLang="fa-IR" sz="2000" smtClean="0"/>
              <a:t>MinCost = 1 LUT</a:t>
            </a:r>
          </a:p>
          <a:p>
            <a:pPr lvl="1" eaLnBrk="1" hangingPunct="1"/>
            <a:r>
              <a:rPr lang="en-US" altLang="fa-IR" sz="2000" smtClean="0"/>
              <a:t>For U=3 : Same as U=2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smtClean="0"/>
              <a:t>MinMap(n1,3) = MinMap(n1,2)=n1(A,B)</a:t>
            </a:r>
          </a:p>
          <a:p>
            <a:pPr lvl="3" eaLnBrk="1" hangingPunct="1"/>
            <a:r>
              <a:rPr lang="en-US" altLang="fa-IR" sz="2000" smtClean="0"/>
              <a:t>MinCost = 1 LUT</a:t>
            </a:r>
          </a:p>
          <a:p>
            <a:pPr lvl="1" eaLnBrk="1" hangingPunct="1"/>
            <a:r>
              <a:rPr lang="en-US" altLang="fa-IR" sz="2000" smtClean="0"/>
              <a:t>For U=4 : Same as U=2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smtClean="0"/>
              <a:t>MinMap(n1,4) = MinMap(n1,2)=n1(A,B)</a:t>
            </a:r>
          </a:p>
          <a:p>
            <a:pPr lvl="3" eaLnBrk="1" hangingPunct="1"/>
            <a:r>
              <a:rPr lang="en-US" altLang="fa-IR" sz="2000" smtClean="0"/>
              <a:t>MinCost = 1 LUT</a:t>
            </a:r>
          </a:p>
          <a:p>
            <a:pPr eaLnBrk="1" hangingPunct="1"/>
            <a:endParaRPr lang="en-US" altLang="fa-IR" sz="2000" b="0" smtClean="0"/>
          </a:p>
        </p:txBody>
      </p:sp>
      <p:pic>
        <p:nvPicPr>
          <p:cNvPr id="32773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917575"/>
            <a:ext cx="2390775" cy="473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926E8A9-AAE8-4BB2-BBE5-A822B0473D3C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Chortle: Example</a:t>
            </a: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fa-IR" sz="2000" b="0" smtClean="0"/>
              <a:t>For n=n2</a:t>
            </a:r>
          </a:p>
          <a:p>
            <a:pPr lvl="1" eaLnBrk="1" hangingPunct="1"/>
            <a:r>
              <a:rPr lang="en-US" altLang="fa-IR" sz="2000" smtClean="0"/>
              <a:t>For U=2</a:t>
            </a:r>
          </a:p>
          <a:p>
            <a:pPr lvl="2" eaLnBrk="1" hangingPunct="1"/>
            <a:r>
              <a:rPr lang="en-US" altLang="fa-IR" smtClean="0"/>
              <a:t>For μ</a:t>
            </a:r>
            <a:r>
              <a:rPr lang="en-US" altLang="fa-IR" baseline="-25000" smtClean="0"/>
              <a:t>n2</a:t>
            </a:r>
            <a:r>
              <a:rPr lang="en-US" altLang="fa-IR" smtClean="0"/>
              <a:t>(1,1)</a:t>
            </a:r>
          </a:p>
          <a:p>
            <a:pPr lvl="3" eaLnBrk="1" hangingPunct="1"/>
            <a:r>
              <a:rPr lang="en-US" altLang="fa-IR" sz="2000" smtClean="0"/>
              <a:t>CurrentBestMap=n2(C,D)</a:t>
            </a:r>
          </a:p>
          <a:p>
            <a:pPr lvl="3" eaLnBrk="1" hangingPunct="1"/>
            <a:r>
              <a:rPr lang="en-US" altLang="fa-IR" sz="2000" smtClean="0"/>
              <a:t>CurrentBestCost(M) = 1 LUT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smtClean="0"/>
              <a:t>MinMap(n2,2) = n2(C,D)</a:t>
            </a:r>
          </a:p>
          <a:p>
            <a:pPr lvl="3" eaLnBrk="1" hangingPunct="1"/>
            <a:r>
              <a:rPr lang="en-US" altLang="fa-IR" sz="2000" smtClean="0"/>
              <a:t>MinCost = 1 LUT</a:t>
            </a:r>
          </a:p>
          <a:p>
            <a:pPr lvl="1" eaLnBrk="1" hangingPunct="1"/>
            <a:r>
              <a:rPr lang="en-US" altLang="fa-IR" sz="2000" smtClean="0"/>
              <a:t>For U=3 : Same as U=2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smtClean="0"/>
              <a:t>MinMap(n2,3) = MinMap(n2,2)=n2(C,D)</a:t>
            </a:r>
          </a:p>
          <a:p>
            <a:pPr lvl="3" eaLnBrk="1" hangingPunct="1"/>
            <a:r>
              <a:rPr lang="en-US" altLang="fa-IR" sz="2000" smtClean="0"/>
              <a:t>MinCost = 1 LUT</a:t>
            </a:r>
          </a:p>
          <a:p>
            <a:pPr lvl="1" eaLnBrk="1" hangingPunct="1"/>
            <a:r>
              <a:rPr lang="en-US" altLang="fa-IR" sz="2000" smtClean="0"/>
              <a:t>For U=4 : Same as U=2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smtClean="0"/>
              <a:t>MinMap(n2,4) = MinMap(n2,2)=n2(C,D)</a:t>
            </a:r>
          </a:p>
          <a:p>
            <a:pPr lvl="3" eaLnBrk="1" hangingPunct="1"/>
            <a:r>
              <a:rPr lang="en-US" altLang="fa-IR" sz="2000" smtClean="0"/>
              <a:t>MinCost = 1 LUT</a:t>
            </a:r>
          </a:p>
          <a:p>
            <a:pPr eaLnBrk="1" hangingPunct="1"/>
            <a:endParaRPr lang="en-US" altLang="fa-IR" sz="2000" b="0" smtClean="0"/>
          </a:p>
        </p:txBody>
      </p:sp>
      <p:pic>
        <p:nvPicPr>
          <p:cNvPr id="3482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836613"/>
            <a:ext cx="2713037" cy="5040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6929E0E-C624-48C2-A44D-09BB0288B4EF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Chortle: Example</a:t>
            </a:r>
          </a:p>
        </p:txBody>
      </p:sp>
      <p:sp>
        <p:nvSpPr>
          <p:cNvPr id="3686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5089525"/>
          </a:xfrm>
          <a:noFill/>
        </p:spPr>
        <p:txBody>
          <a:bodyPr/>
          <a:lstStyle/>
          <a:p>
            <a:pPr eaLnBrk="1" hangingPunct="1"/>
            <a:r>
              <a:rPr lang="en-US" altLang="fa-IR" sz="2000" b="0" smtClean="0"/>
              <a:t>For n=n3</a:t>
            </a:r>
          </a:p>
          <a:p>
            <a:pPr lvl="1" eaLnBrk="1" hangingPunct="1"/>
            <a:r>
              <a:rPr lang="en-US" altLang="fa-IR" sz="2000" smtClean="0"/>
              <a:t>For U=2</a:t>
            </a:r>
          </a:p>
          <a:p>
            <a:pPr lvl="2" eaLnBrk="1" hangingPunct="1"/>
            <a:r>
              <a:rPr lang="en-US" altLang="fa-IR" smtClean="0"/>
              <a:t>For μ</a:t>
            </a:r>
            <a:r>
              <a:rPr lang="en-US" altLang="fa-IR" baseline="-25000" smtClean="0"/>
              <a:t>n3</a:t>
            </a:r>
            <a:r>
              <a:rPr lang="en-US" altLang="fa-IR" smtClean="0"/>
              <a:t>(1,1)</a:t>
            </a:r>
          </a:p>
          <a:p>
            <a:pPr lvl="3" eaLnBrk="1" hangingPunct="1"/>
            <a:r>
              <a:rPr lang="en-US" altLang="fa-IR" sz="2000" smtClean="0"/>
              <a:t>CurrentBestMap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fa-IR" sz="2000" smtClean="0"/>
              <a:t>		=n3(MinMap(n2,K=4),E)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fa-IR" sz="2000" smtClean="0"/>
              <a:t>		=n3(n2(C,D),E)</a:t>
            </a:r>
          </a:p>
          <a:p>
            <a:pPr lvl="3" eaLnBrk="1" hangingPunct="1"/>
            <a:r>
              <a:rPr lang="en-US" altLang="fa-IR" sz="2000" smtClean="0"/>
              <a:t>CurrentBestCost(M) 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fa-IR" sz="2000" smtClean="0"/>
              <a:t>		=MinCost(n2) + 1=2 LUTs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smtClean="0"/>
              <a:t>MinMap(n3,2) = n3(n2(C,D),E)</a:t>
            </a:r>
          </a:p>
          <a:p>
            <a:pPr lvl="3" eaLnBrk="1" hangingPunct="1"/>
            <a:r>
              <a:rPr lang="en-US" altLang="fa-IR" sz="2000" smtClean="0"/>
              <a:t>MinCost = 2 LUTs</a:t>
            </a:r>
          </a:p>
          <a:p>
            <a:pPr eaLnBrk="1" hangingPunct="1"/>
            <a:endParaRPr lang="en-US" altLang="fa-IR" sz="2000" b="0" smtClean="0"/>
          </a:p>
        </p:txBody>
      </p:sp>
      <p:pic>
        <p:nvPicPr>
          <p:cNvPr id="3686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1062038"/>
            <a:ext cx="249078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4386C54-2404-468A-BE28-EAA285AF5C9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389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Chortle: Example</a:t>
            </a:r>
          </a:p>
        </p:txBody>
      </p:sp>
      <p:pic>
        <p:nvPicPr>
          <p:cNvPr id="389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836613"/>
            <a:ext cx="2541587" cy="4897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7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250825" y="1219200"/>
            <a:ext cx="7772400" cy="5089525"/>
          </a:xfrm>
          <a:noFill/>
        </p:spPr>
        <p:txBody>
          <a:bodyPr/>
          <a:lstStyle/>
          <a:p>
            <a:pPr eaLnBrk="1" hangingPunct="1"/>
            <a:r>
              <a:rPr lang="en-US" altLang="fa-IR" sz="2000" b="0" smtClean="0"/>
              <a:t>For n=n3 (continued)</a:t>
            </a:r>
          </a:p>
          <a:p>
            <a:pPr lvl="1" eaLnBrk="1" hangingPunct="1"/>
            <a:r>
              <a:rPr lang="en-US" altLang="fa-IR" sz="2000" smtClean="0"/>
              <a:t>For U=3</a:t>
            </a:r>
          </a:p>
          <a:p>
            <a:pPr lvl="2" eaLnBrk="1" hangingPunct="1"/>
            <a:r>
              <a:rPr lang="en-US" altLang="fa-IR" smtClean="0"/>
              <a:t>For μ</a:t>
            </a:r>
            <a:r>
              <a:rPr lang="en-US" altLang="fa-IR" baseline="-25000" smtClean="0"/>
              <a:t>n3</a:t>
            </a:r>
            <a:r>
              <a:rPr lang="en-US" altLang="fa-IR" smtClean="0"/>
              <a:t>(2,1)</a:t>
            </a:r>
          </a:p>
          <a:p>
            <a:pPr lvl="3" eaLnBrk="1" hangingPunct="1"/>
            <a:r>
              <a:rPr lang="en-US" altLang="fa-IR" sz="2000" smtClean="0"/>
              <a:t>CurrentBestMap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fa-IR" sz="2000" smtClean="0"/>
              <a:t>		</a:t>
            </a:r>
            <a:r>
              <a:rPr lang="en-US" altLang="fa-IR" smtClean="0"/>
              <a:t>=</a:t>
            </a:r>
            <a:r>
              <a:rPr lang="en-US" altLang="fa-IR" sz="2000" b="1" smtClean="0"/>
              <a:t>n3(MinMap(n2,2),E)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fa-IR" sz="2000" b="1" smtClean="0"/>
              <a:t>		=n3(C,D,E)</a:t>
            </a:r>
          </a:p>
          <a:p>
            <a:pPr lvl="3" eaLnBrk="1" hangingPunct="1"/>
            <a:r>
              <a:rPr lang="en-US" altLang="fa-IR" sz="2000" smtClean="0"/>
              <a:t>CurrentBestCost(M) = 1 LUT</a:t>
            </a:r>
          </a:p>
          <a:p>
            <a:pPr lvl="2" eaLnBrk="1" hangingPunct="1"/>
            <a:r>
              <a:rPr lang="en-US" altLang="fa-IR" smtClean="0"/>
              <a:t>For: μ</a:t>
            </a:r>
            <a:r>
              <a:rPr lang="en-US" altLang="fa-IR" baseline="-25000" smtClean="0"/>
              <a:t>n3</a:t>
            </a:r>
            <a:r>
              <a:rPr lang="en-US" altLang="fa-IR" smtClean="0"/>
              <a:t>(1,2): Same as μ</a:t>
            </a:r>
            <a:r>
              <a:rPr lang="en-US" altLang="fa-IR" baseline="-25000" smtClean="0"/>
              <a:t>n3</a:t>
            </a:r>
            <a:r>
              <a:rPr lang="en-US" altLang="fa-IR" smtClean="0"/>
              <a:t>(1,1)</a:t>
            </a:r>
          </a:p>
          <a:p>
            <a:pPr lvl="2" eaLnBrk="1" hangingPunct="1"/>
            <a:endParaRPr lang="en-US" altLang="fa-IR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smtClean="0"/>
              <a:t>MinMap(n3,3) = n3(C,D,E)</a:t>
            </a:r>
          </a:p>
          <a:p>
            <a:pPr lvl="3" eaLnBrk="1" hangingPunct="1"/>
            <a:r>
              <a:rPr lang="en-US" altLang="fa-IR" sz="2000" smtClean="0"/>
              <a:t>MinCost = 1 LUT</a:t>
            </a:r>
          </a:p>
          <a:p>
            <a:pPr lvl="1" eaLnBrk="1" hangingPunct="1"/>
            <a:r>
              <a:rPr lang="en-US" altLang="fa-IR" sz="2000" smtClean="0"/>
              <a:t>For U=4 : Same as U=3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0298E94-CFC4-454B-982D-E17C79071D6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409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Chortle: Example</a:t>
            </a:r>
          </a:p>
        </p:txBody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95288" y="1219200"/>
            <a:ext cx="7772400" cy="4648200"/>
          </a:xfrm>
        </p:spPr>
        <p:txBody>
          <a:bodyPr/>
          <a:lstStyle/>
          <a:p>
            <a:pPr eaLnBrk="1" hangingPunct="1"/>
            <a:r>
              <a:rPr lang="en-US" altLang="fa-IR" sz="2000" b="0" smtClean="0"/>
              <a:t>For n=n4</a:t>
            </a:r>
          </a:p>
          <a:p>
            <a:pPr lvl="1" eaLnBrk="1" hangingPunct="1"/>
            <a:r>
              <a:rPr lang="en-US" altLang="fa-IR" sz="2000" smtClean="0"/>
              <a:t>For U=2</a:t>
            </a:r>
          </a:p>
          <a:p>
            <a:pPr lvl="2" eaLnBrk="1" hangingPunct="1"/>
            <a:r>
              <a:rPr lang="en-US" altLang="fa-IR" smtClean="0"/>
              <a:t>For μ(left,right)=μ(1,1)</a:t>
            </a:r>
          </a:p>
          <a:p>
            <a:pPr lvl="3" eaLnBrk="1" hangingPunct="1"/>
            <a:r>
              <a:rPr lang="en-US" altLang="fa-IR" sz="2000" smtClean="0"/>
              <a:t>CurrentBestMap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fa-IR" sz="2000" smtClean="0"/>
              <a:t>		=n4(MinMap(n3,K=4),F)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fa-IR" sz="2000" smtClean="0"/>
              <a:t>		=n4(n3(C,D,E),F)</a:t>
            </a:r>
          </a:p>
          <a:p>
            <a:pPr lvl="3" eaLnBrk="1" hangingPunct="1"/>
            <a:r>
              <a:rPr lang="en-US" altLang="fa-IR" sz="2000" smtClean="0"/>
              <a:t>CurrentBestCost(M) = 2 LUTs</a:t>
            </a:r>
          </a:p>
          <a:p>
            <a:pPr lvl="3" eaLnBrk="1" hangingPunct="1"/>
            <a:endParaRPr lang="en-US" altLang="fa-IR" sz="2000" smtClean="0"/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fa-IR" sz="2000" smtClean="0">
                <a:sym typeface="Wingdings" panose="05000000000000000000" pitchFamily="2" charset="2"/>
              </a:rPr>
              <a:t> </a:t>
            </a:r>
            <a:r>
              <a:rPr lang="en-US" altLang="fa-IR" sz="2000" smtClean="0"/>
              <a:t>MinMap(n4,2) = n4(n3(C,D,E),F)</a:t>
            </a:r>
          </a:p>
          <a:p>
            <a:pPr lvl="4" eaLnBrk="1" hangingPunct="1"/>
            <a:r>
              <a:rPr lang="en-US" altLang="fa-IR" sz="2000" smtClean="0"/>
              <a:t>MinCost = 2 LUTs</a:t>
            </a:r>
          </a:p>
          <a:p>
            <a:pPr eaLnBrk="1" hangingPunct="1"/>
            <a:endParaRPr lang="en-US" altLang="fa-IR" sz="2000" b="0" smtClean="0"/>
          </a:p>
        </p:txBody>
      </p:sp>
      <p:pic>
        <p:nvPicPr>
          <p:cNvPr id="40965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25" y="1268413"/>
            <a:ext cx="2355850" cy="46815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32897EF-A078-4DB1-BC87-AB317DCEE8E8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 Algorithm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134350" cy="4648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mtClean="0"/>
              <a:t>Chortle [Francis90]: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Developed by Francis et al, University of Toronto in 1990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Optimal i.t.o. area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Inputs: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Fanout-free tree of combinational network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n-input LUTs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mtClean="0"/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Procedure: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Dynamic programming: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mtClean="0"/>
              <a:t>Computes and records solutions to all sub-problems proceeding from smallest to largest sub-problem.</a:t>
            </a:r>
          </a:p>
          <a:p>
            <a:pPr lvl="3" eaLnBrk="1" hangingPunct="1">
              <a:lnSpc>
                <a:spcPct val="90000"/>
              </a:lnSpc>
            </a:pPr>
            <a:r>
              <a:rPr lang="en-US" altLang="fa-IR" smtClean="0"/>
              <a:t>Recording the solution to each sub-problem eliminates the need to recalculate it as part of the solution of any larger sub-problem.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9D72441-3960-44E0-A1B3-8D2ACCDACAEE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Chortle: Example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2000" b="0" smtClean="0"/>
              <a:t>For n=n4 (continued)</a:t>
            </a:r>
          </a:p>
          <a:p>
            <a:pPr lvl="1" eaLnBrk="1" hangingPunct="1"/>
            <a:r>
              <a:rPr lang="en-US" altLang="fa-IR" sz="2000" smtClean="0"/>
              <a:t>For U=3</a:t>
            </a:r>
          </a:p>
          <a:p>
            <a:pPr lvl="2" eaLnBrk="1" hangingPunct="1"/>
            <a:r>
              <a:rPr lang="en-US" altLang="fa-IR" smtClean="0"/>
              <a:t>For μ</a:t>
            </a:r>
            <a:r>
              <a:rPr lang="en-US" altLang="fa-IR" baseline="-25000" smtClean="0"/>
              <a:t>n4</a:t>
            </a:r>
            <a:r>
              <a:rPr lang="en-US" altLang="fa-IR" smtClean="0"/>
              <a:t>(2,1):</a:t>
            </a:r>
          </a:p>
          <a:p>
            <a:pPr lvl="3" eaLnBrk="1" hangingPunct="1"/>
            <a:r>
              <a:rPr lang="en-US" altLang="fa-IR" sz="2000" smtClean="0"/>
              <a:t>CurrentBestMap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fa-IR" sz="2000" smtClean="0"/>
              <a:t>		=n4(MinMap(n3,2),F)</a:t>
            </a:r>
          </a:p>
          <a:p>
            <a:pPr lvl="3" eaLnBrk="1" hangingPunct="1">
              <a:buFont typeface="Arial" panose="020B0604020202020204" pitchFamily="34" charset="0"/>
              <a:buNone/>
            </a:pPr>
            <a:r>
              <a:rPr lang="en-US" altLang="fa-IR" sz="2000" smtClean="0"/>
              <a:t>		=n4(n2(C,D),E,F)</a:t>
            </a:r>
          </a:p>
          <a:p>
            <a:pPr lvl="3" eaLnBrk="1" hangingPunct="1"/>
            <a:r>
              <a:rPr lang="en-US" altLang="fa-IR" sz="2000" smtClean="0"/>
              <a:t>CurrentBestCost(M) = 2 LUTs</a:t>
            </a:r>
          </a:p>
          <a:p>
            <a:pPr lvl="2" eaLnBrk="1" hangingPunct="1"/>
            <a:r>
              <a:rPr lang="en-US" altLang="fa-IR" smtClean="0"/>
              <a:t>For: μ</a:t>
            </a:r>
            <a:r>
              <a:rPr lang="en-US" altLang="fa-IR" baseline="-25000" smtClean="0"/>
              <a:t>n4</a:t>
            </a:r>
            <a:r>
              <a:rPr lang="en-US" altLang="fa-IR" smtClean="0"/>
              <a:t>(1,2): Same as μ</a:t>
            </a:r>
            <a:r>
              <a:rPr lang="en-US" altLang="fa-IR" baseline="-25000" smtClean="0"/>
              <a:t>n4</a:t>
            </a:r>
            <a:r>
              <a:rPr lang="en-US" altLang="fa-IR" smtClean="0"/>
              <a:t>(1,1)</a:t>
            </a:r>
          </a:p>
          <a:p>
            <a:pPr lvl="3" eaLnBrk="1" hangingPunct="1"/>
            <a:r>
              <a:rPr lang="en-US" altLang="fa-IR" sz="2000" smtClean="0"/>
              <a:t>Cost = 2 LUTs (tie)</a:t>
            </a:r>
          </a:p>
          <a:p>
            <a:pPr lvl="3" eaLnBrk="1" hangingPunct="1"/>
            <a:endParaRPr lang="en-US" altLang="fa-IR" sz="2000" smtClean="0"/>
          </a:p>
          <a:p>
            <a:pPr lvl="2" eaLnBrk="1" hangingPunct="1">
              <a:buFont typeface="Arial" panose="020B0604020202020204" pitchFamily="34" charset="0"/>
              <a:buNone/>
            </a:pPr>
            <a:r>
              <a:rPr lang="en-US" altLang="fa-IR" smtClean="0">
                <a:sym typeface="Wingdings" panose="05000000000000000000" pitchFamily="2" charset="2"/>
              </a:rPr>
              <a:t> </a:t>
            </a:r>
            <a:r>
              <a:rPr lang="en-US" altLang="fa-IR" smtClean="0"/>
              <a:t>MinMap(n4,3) = n4(n2(C,D),E,F)</a:t>
            </a:r>
          </a:p>
          <a:p>
            <a:pPr lvl="3" eaLnBrk="1" hangingPunct="1"/>
            <a:r>
              <a:rPr lang="en-US" altLang="fa-IR" sz="2000" smtClean="0"/>
              <a:t>MinCost = 2 LUTs</a:t>
            </a:r>
          </a:p>
          <a:p>
            <a:pPr eaLnBrk="1" hangingPunct="1"/>
            <a:endParaRPr lang="en-US" altLang="fa-IR" sz="2000" b="0" smtClean="0"/>
          </a:p>
        </p:txBody>
      </p:sp>
      <p:pic>
        <p:nvPicPr>
          <p:cNvPr id="4301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1123950"/>
            <a:ext cx="256698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4A0F03-B3D2-4262-BD74-5ED2C70A209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200" smtClean="0"/>
              <a:t>Chortle: Example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z="2000" b="0" smtClean="0"/>
              <a:t>For n=n4 (continued)</a:t>
            </a:r>
          </a:p>
          <a:p>
            <a:pPr lvl="1" eaLnBrk="1" hangingPunct="1"/>
            <a:r>
              <a:rPr lang="en-US" altLang="fa-IR" sz="2000" smtClean="0"/>
              <a:t>For U=4</a:t>
            </a:r>
            <a:endParaRPr lang="en-US" altLang="fa-IR" smtClean="0"/>
          </a:p>
        </p:txBody>
      </p:sp>
      <p:pic>
        <p:nvPicPr>
          <p:cNvPr id="4506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788" y="1316038"/>
            <a:ext cx="2471737" cy="448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6B42BBD-89A3-4FF0-B150-62E84E9F2BC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4710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200" smtClean="0"/>
              <a:t>Chortle: Example</a:t>
            </a:r>
          </a:p>
        </p:txBody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grpSp>
        <p:nvGrpSpPr>
          <p:cNvPr id="47109" name="Group 6"/>
          <p:cNvGrpSpPr>
            <a:grpSpLocks/>
          </p:cNvGrpSpPr>
          <p:nvPr/>
        </p:nvGrpSpPr>
        <p:grpSpPr bwMode="auto">
          <a:xfrm>
            <a:off x="5724525" y="1484313"/>
            <a:ext cx="2941638" cy="4738687"/>
            <a:chOff x="3606" y="935"/>
            <a:chExt cx="1853" cy="2985"/>
          </a:xfrm>
        </p:grpSpPr>
        <p:pic>
          <p:nvPicPr>
            <p:cNvPr id="47110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4" y="935"/>
              <a:ext cx="1675" cy="29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7111" name="Rectangle 5"/>
            <p:cNvSpPr>
              <a:spLocks noChangeArrowheads="1"/>
            </p:cNvSpPr>
            <p:nvPr/>
          </p:nvSpPr>
          <p:spPr bwMode="auto">
            <a:xfrm>
              <a:off x="3606" y="1480"/>
              <a:ext cx="363" cy="58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B368BFE-7DE6-45E2-8D4D-DF4D1FC17560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200" smtClean="0"/>
              <a:t>Chortle: Example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5940425" y="981075"/>
            <a:ext cx="2871788" cy="5259388"/>
            <a:chOff x="3742" y="618"/>
            <a:chExt cx="1809" cy="3313"/>
          </a:xfrm>
        </p:grpSpPr>
        <p:pic>
          <p:nvPicPr>
            <p:cNvPr id="49158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618"/>
              <a:ext cx="1764" cy="33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9159" name="Rectangle 5"/>
            <p:cNvSpPr>
              <a:spLocks noChangeArrowheads="1"/>
            </p:cNvSpPr>
            <p:nvPr/>
          </p:nvSpPr>
          <p:spPr bwMode="auto">
            <a:xfrm>
              <a:off x="3742" y="1298"/>
              <a:ext cx="227" cy="4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BE0CAEB-CF4D-4F4B-B623-840CEFF28743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200" smtClean="0"/>
              <a:t>Chortle: Example</a:t>
            </a:r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grpSp>
        <p:nvGrpSpPr>
          <p:cNvPr id="51205" name="Group 7"/>
          <p:cNvGrpSpPr>
            <a:grpSpLocks/>
          </p:cNvGrpSpPr>
          <p:nvPr/>
        </p:nvGrpSpPr>
        <p:grpSpPr bwMode="auto">
          <a:xfrm>
            <a:off x="5867400" y="1341438"/>
            <a:ext cx="2857500" cy="4646612"/>
            <a:chOff x="3696" y="845"/>
            <a:chExt cx="1800" cy="2927"/>
          </a:xfrm>
        </p:grpSpPr>
        <p:pic>
          <p:nvPicPr>
            <p:cNvPr id="51206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33" y="845"/>
              <a:ext cx="1663" cy="29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1207" name="Rectangle 5"/>
            <p:cNvSpPr>
              <a:spLocks noChangeArrowheads="1"/>
            </p:cNvSpPr>
            <p:nvPr/>
          </p:nvSpPr>
          <p:spPr bwMode="auto">
            <a:xfrm>
              <a:off x="3696" y="1525"/>
              <a:ext cx="318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51208" name="Rectangle 6"/>
            <p:cNvSpPr>
              <a:spLocks noChangeArrowheads="1"/>
            </p:cNvSpPr>
            <p:nvPr/>
          </p:nvSpPr>
          <p:spPr bwMode="auto">
            <a:xfrm>
              <a:off x="3787" y="3385"/>
              <a:ext cx="545" cy="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D1D7CB0-F63B-4E1C-BAFC-B6A554B820B5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3200" smtClean="0"/>
              <a:t>Chortle: Example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grpSp>
        <p:nvGrpSpPr>
          <p:cNvPr id="53253" name="Group 6"/>
          <p:cNvGrpSpPr>
            <a:grpSpLocks/>
          </p:cNvGrpSpPr>
          <p:nvPr/>
        </p:nvGrpSpPr>
        <p:grpSpPr bwMode="auto">
          <a:xfrm>
            <a:off x="5940425" y="1125538"/>
            <a:ext cx="2749550" cy="5172075"/>
            <a:chOff x="3742" y="709"/>
            <a:chExt cx="1732" cy="3258"/>
          </a:xfrm>
        </p:grpSpPr>
        <p:pic>
          <p:nvPicPr>
            <p:cNvPr id="53254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87" y="709"/>
              <a:ext cx="1687" cy="32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3255" name="Rectangle 5"/>
            <p:cNvSpPr>
              <a:spLocks noChangeArrowheads="1"/>
            </p:cNvSpPr>
            <p:nvPr/>
          </p:nvSpPr>
          <p:spPr bwMode="auto">
            <a:xfrm>
              <a:off x="3742" y="1480"/>
              <a:ext cx="227" cy="31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65A56C6-F1DB-467E-8C85-320FE2477AAA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Chortle: Example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grpSp>
        <p:nvGrpSpPr>
          <p:cNvPr id="55301" name="Group 6"/>
          <p:cNvGrpSpPr>
            <a:grpSpLocks/>
          </p:cNvGrpSpPr>
          <p:nvPr/>
        </p:nvGrpSpPr>
        <p:grpSpPr bwMode="auto">
          <a:xfrm>
            <a:off x="6011863" y="806450"/>
            <a:ext cx="2847975" cy="4956175"/>
            <a:chOff x="3787" y="508"/>
            <a:chExt cx="1794" cy="3122"/>
          </a:xfrm>
        </p:grpSpPr>
        <p:pic>
          <p:nvPicPr>
            <p:cNvPr id="55302" name="Picture 4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78" y="508"/>
              <a:ext cx="1703" cy="312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55303" name="Rectangle 5"/>
            <p:cNvSpPr>
              <a:spLocks noChangeArrowheads="1"/>
            </p:cNvSpPr>
            <p:nvPr/>
          </p:nvSpPr>
          <p:spPr bwMode="auto">
            <a:xfrm>
              <a:off x="3787" y="1298"/>
              <a:ext cx="272" cy="31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80FFA43-04F9-4575-9AEB-80AB1B0FA48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573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800" smtClean="0"/>
              <a:t>Chortle: Example</a:t>
            </a:r>
          </a:p>
        </p:txBody>
      </p:sp>
      <p:sp>
        <p:nvSpPr>
          <p:cNvPr id="573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4171950"/>
            <a:ext cx="5830888" cy="1778000"/>
          </a:xfrm>
        </p:spPr>
        <p:txBody>
          <a:bodyPr/>
          <a:lstStyle/>
          <a:p>
            <a:pPr lvl="1" eaLnBrk="1" hangingPunct="1"/>
            <a:r>
              <a:rPr lang="en-US" altLang="fa-IR" sz="2000" smtClean="0"/>
              <a:t>MinMap(n5,4)</a:t>
            </a:r>
          </a:p>
          <a:p>
            <a:pPr lvl="2" eaLnBrk="1" hangingPunct="1"/>
            <a:r>
              <a:rPr lang="en-US" altLang="fa-IR" smtClean="0"/>
              <a:t>= n5(A,B,n3(C,D,E),F)</a:t>
            </a:r>
          </a:p>
          <a:p>
            <a:pPr lvl="3" eaLnBrk="1" hangingPunct="1"/>
            <a:r>
              <a:rPr lang="en-US" altLang="fa-IR" sz="2000" smtClean="0"/>
              <a:t>MinCost = 2 LUTs</a:t>
            </a:r>
          </a:p>
          <a:p>
            <a:pPr eaLnBrk="1" hangingPunct="1"/>
            <a:endParaRPr lang="en-US" altLang="fa-IR" sz="2000" b="0" smtClean="0"/>
          </a:p>
        </p:txBody>
      </p:sp>
      <p:pic>
        <p:nvPicPr>
          <p:cNvPr id="57349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981075"/>
            <a:ext cx="2819400" cy="5148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A23CC59-CC50-4DF0-8C62-573D5D76919D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593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Chortle-crf Algorithm</a:t>
            </a:r>
          </a:p>
        </p:txBody>
      </p:sp>
      <p:sp>
        <p:nvSpPr>
          <p:cNvPr id="593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68313" y="1219200"/>
            <a:ext cx="8134350" cy="4648200"/>
          </a:xfrm>
        </p:spPr>
        <p:txBody>
          <a:bodyPr/>
          <a:lstStyle/>
          <a:p>
            <a:pPr eaLnBrk="1" hangingPunct="1"/>
            <a:r>
              <a:rPr lang="en-US" altLang="fa-IR" smtClean="0"/>
              <a:t>Chortle-crf [Francis91]:</a:t>
            </a:r>
          </a:p>
          <a:p>
            <a:pPr lvl="1" eaLnBrk="1" hangingPunct="1"/>
            <a:r>
              <a:rPr lang="en-US" altLang="fa-IR" smtClean="0"/>
              <a:t>Developed by Francis et al, University of Toronto in 1991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fa-IR" smtClean="0"/>
          </a:p>
          <a:p>
            <a:pPr eaLnBrk="1" hangingPunct="1"/>
            <a:r>
              <a:rPr lang="en-US" altLang="fa-IR" smtClean="0"/>
              <a:t>Inputs:</a:t>
            </a:r>
          </a:p>
          <a:p>
            <a:pPr lvl="1" eaLnBrk="1" hangingPunct="1"/>
            <a:r>
              <a:rPr lang="en-US" altLang="fa-IR" smtClean="0"/>
              <a:t>SOP representation of a single output function</a:t>
            </a:r>
          </a:p>
          <a:p>
            <a:pPr lvl="1" eaLnBrk="1" hangingPunct="1"/>
            <a:r>
              <a:rPr lang="en-US" altLang="fa-IR" smtClean="0"/>
              <a:t>K-input LUTs</a:t>
            </a:r>
          </a:p>
          <a:p>
            <a:pPr lvl="1" eaLnBrk="1" hangingPunct="1"/>
            <a:endParaRPr lang="en-US" altLang="fa-IR" smtClean="0"/>
          </a:p>
          <a:p>
            <a:pPr eaLnBrk="1" hangingPunct="1"/>
            <a:r>
              <a:rPr lang="en-US" altLang="fa-IR" smtClean="0"/>
              <a:t>Procedure:</a:t>
            </a:r>
          </a:p>
          <a:p>
            <a:pPr lvl="1" eaLnBrk="1" hangingPunct="1"/>
            <a:r>
              <a:rPr lang="en-US" altLang="fa-IR" smtClean="0"/>
              <a:t>Bin packing and dynamic programming</a:t>
            </a:r>
          </a:p>
          <a:p>
            <a:pPr lvl="1" eaLnBrk="1" hangingPunct="1"/>
            <a:r>
              <a:rPr lang="en-US" altLang="fa-IR" smtClean="0"/>
              <a:t>x28 faster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4287DC5-7C2A-4234-993C-8540DAB94D1F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Bin Packing Problem</a:t>
            </a:r>
          </a:p>
        </p:txBody>
      </p:sp>
      <p:sp>
        <p:nvSpPr>
          <p:cNvPr id="61444" name="Rectangle 4"/>
          <p:cNvSpPr>
            <a:spLocks noChangeArrowheads="1"/>
          </p:cNvSpPr>
          <p:nvPr/>
        </p:nvSpPr>
        <p:spPr bwMode="auto">
          <a:xfrm>
            <a:off x="250825" y="3500438"/>
            <a:ext cx="8135938" cy="3143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en-US" altLang="fa-IR"/>
              <a:t>Bin packing problem: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/>
              <a:t>Placing n objects into a number of bins (at most n bins).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/>
              <a:t>Each object has a weight (Wj &gt;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/>
              <a:t>Each bin has a limited capacity (Ci &gt; 0)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/>
              <a:t>Find the best assignment of objects to bins such that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/>
              <a:t>The total weight of the objects in each bin does not exceed its capacity 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/>
              <a:t>The number of bins used is minimized</a:t>
            </a:r>
          </a:p>
        </p:txBody>
      </p:sp>
      <p:grpSp>
        <p:nvGrpSpPr>
          <p:cNvPr id="61445" name="Group 3"/>
          <p:cNvGrpSpPr>
            <a:grpSpLocks/>
          </p:cNvGrpSpPr>
          <p:nvPr/>
        </p:nvGrpSpPr>
        <p:grpSpPr bwMode="auto">
          <a:xfrm>
            <a:off x="762000" y="1290638"/>
            <a:ext cx="7453313" cy="1981200"/>
            <a:chOff x="192" y="864"/>
            <a:chExt cx="4290" cy="1248"/>
          </a:xfrm>
        </p:grpSpPr>
        <p:sp>
          <p:nvSpPr>
            <p:cNvPr id="61448" name="Rectangle 4"/>
            <p:cNvSpPr>
              <a:spLocks noChangeArrowheads="1"/>
            </p:cNvSpPr>
            <p:nvPr/>
          </p:nvSpPr>
          <p:spPr bwMode="auto">
            <a:xfrm>
              <a:off x="1335" y="1086"/>
              <a:ext cx="222" cy="162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chemeClr val="bg1"/>
                </a:buClr>
                <a:buFont typeface="Wingdings" panose="05000000000000000000" pitchFamily="2" charset="2"/>
                <a:buNone/>
              </a:pPr>
              <a:endParaRPr lang="en-US" altLang="zh-CN" sz="1400" b="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61449" name="Rectangle 5"/>
            <p:cNvSpPr>
              <a:spLocks noChangeArrowheads="1"/>
            </p:cNvSpPr>
            <p:nvPr/>
          </p:nvSpPr>
          <p:spPr bwMode="auto">
            <a:xfrm>
              <a:off x="4272" y="996"/>
              <a:ext cx="210" cy="252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0" name="Rectangle 6"/>
            <p:cNvSpPr>
              <a:spLocks noChangeArrowheads="1"/>
            </p:cNvSpPr>
            <p:nvPr/>
          </p:nvSpPr>
          <p:spPr bwMode="auto">
            <a:xfrm>
              <a:off x="1968" y="1008"/>
              <a:ext cx="336" cy="240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1" name="Rectangle 7"/>
            <p:cNvSpPr>
              <a:spLocks noChangeArrowheads="1"/>
            </p:cNvSpPr>
            <p:nvPr/>
          </p:nvSpPr>
          <p:spPr bwMode="auto">
            <a:xfrm>
              <a:off x="3696" y="960"/>
              <a:ext cx="336" cy="288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2" name="Rectangle 8"/>
            <p:cNvSpPr>
              <a:spLocks noChangeArrowheads="1"/>
            </p:cNvSpPr>
            <p:nvPr/>
          </p:nvSpPr>
          <p:spPr bwMode="auto">
            <a:xfrm>
              <a:off x="2976" y="1056"/>
              <a:ext cx="480" cy="192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3" name="Rectangle 9"/>
            <p:cNvSpPr>
              <a:spLocks noChangeArrowheads="1"/>
            </p:cNvSpPr>
            <p:nvPr/>
          </p:nvSpPr>
          <p:spPr bwMode="auto">
            <a:xfrm>
              <a:off x="2544" y="864"/>
              <a:ext cx="144" cy="384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1454" name="Rectangle 10"/>
            <p:cNvSpPr>
              <a:spLocks noChangeArrowheads="1"/>
            </p:cNvSpPr>
            <p:nvPr/>
          </p:nvSpPr>
          <p:spPr bwMode="auto">
            <a:xfrm>
              <a:off x="1440" y="1446"/>
              <a:ext cx="792" cy="66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rPr>
                <a:t>Bin</a:t>
              </a:r>
            </a:p>
          </p:txBody>
        </p:sp>
        <p:sp>
          <p:nvSpPr>
            <p:cNvPr id="61455" name="Line 12"/>
            <p:cNvSpPr>
              <a:spLocks noChangeShapeType="1"/>
            </p:cNvSpPr>
            <p:nvPr/>
          </p:nvSpPr>
          <p:spPr bwMode="auto">
            <a:xfrm flipV="1">
              <a:off x="1968" y="196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56" name="Line 13"/>
            <p:cNvSpPr>
              <a:spLocks noChangeShapeType="1"/>
            </p:cNvSpPr>
            <p:nvPr/>
          </p:nvSpPr>
          <p:spPr bwMode="auto">
            <a:xfrm flipV="1">
              <a:off x="1440" y="1536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57" name="Line 18"/>
            <p:cNvSpPr>
              <a:spLocks noChangeShapeType="1"/>
            </p:cNvSpPr>
            <p:nvPr/>
          </p:nvSpPr>
          <p:spPr bwMode="auto">
            <a:xfrm flipV="1">
              <a:off x="4128" y="1536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58" name="Line 19"/>
            <p:cNvSpPr>
              <a:spLocks noChangeShapeType="1"/>
            </p:cNvSpPr>
            <p:nvPr/>
          </p:nvSpPr>
          <p:spPr bwMode="auto">
            <a:xfrm flipV="1">
              <a:off x="4128" y="196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59" name="Line 20"/>
            <p:cNvSpPr>
              <a:spLocks noChangeShapeType="1"/>
            </p:cNvSpPr>
            <p:nvPr/>
          </p:nvSpPr>
          <p:spPr bwMode="auto">
            <a:xfrm flipV="1">
              <a:off x="3600" y="1536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60" name="Line 21"/>
            <p:cNvSpPr>
              <a:spLocks noChangeShapeType="1"/>
            </p:cNvSpPr>
            <p:nvPr/>
          </p:nvSpPr>
          <p:spPr bwMode="auto">
            <a:xfrm>
              <a:off x="3744" y="1536"/>
              <a:ext cx="5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61" name="Line 22"/>
            <p:cNvSpPr>
              <a:spLocks noChangeShapeType="1"/>
            </p:cNvSpPr>
            <p:nvPr/>
          </p:nvSpPr>
          <p:spPr bwMode="auto">
            <a:xfrm>
              <a:off x="4272" y="1536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62" name="Line 23"/>
            <p:cNvSpPr>
              <a:spLocks noChangeShapeType="1"/>
            </p:cNvSpPr>
            <p:nvPr/>
          </p:nvSpPr>
          <p:spPr bwMode="auto">
            <a:xfrm>
              <a:off x="3744" y="1536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63" name="Line 25"/>
            <p:cNvSpPr>
              <a:spLocks noChangeShapeType="1"/>
            </p:cNvSpPr>
            <p:nvPr/>
          </p:nvSpPr>
          <p:spPr bwMode="auto">
            <a:xfrm flipV="1">
              <a:off x="3072" y="1536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64" name="Line 26"/>
            <p:cNvSpPr>
              <a:spLocks noChangeShapeType="1"/>
            </p:cNvSpPr>
            <p:nvPr/>
          </p:nvSpPr>
          <p:spPr bwMode="auto">
            <a:xfrm flipV="1">
              <a:off x="3072" y="196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65" name="Line 27"/>
            <p:cNvSpPr>
              <a:spLocks noChangeShapeType="1"/>
            </p:cNvSpPr>
            <p:nvPr/>
          </p:nvSpPr>
          <p:spPr bwMode="auto">
            <a:xfrm flipV="1">
              <a:off x="2544" y="1536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66" name="Line 28"/>
            <p:cNvSpPr>
              <a:spLocks noChangeShapeType="1"/>
            </p:cNvSpPr>
            <p:nvPr/>
          </p:nvSpPr>
          <p:spPr bwMode="auto">
            <a:xfrm>
              <a:off x="2688" y="1536"/>
              <a:ext cx="5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67" name="Line 29"/>
            <p:cNvSpPr>
              <a:spLocks noChangeShapeType="1"/>
            </p:cNvSpPr>
            <p:nvPr/>
          </p:nvSpPr>
          <p:spPr bwMode="auto">
            <a:xfrm>
              <a:off x="3216" y="1536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68" name="Line 30"/>
            <p:cNvSpPr>
              <a:spLocks noChangeShapeType="1"/>
            </p:cNvSpPr>
            <p:nvPr/>
          </p:nvSpPr>
          <p:spPr bwMode="auto">
            <a:xfrm>
              <a:off x="2688" y="1536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1469" name="Text Box 31"/>
            <p:cNvSpPr txBox="1">
              <a:spLocks noChangeArrowheads="1"/>
            </p:cNvSpPr>
            <p:nvPr/>
          </p:nvSpPr>
          <p:spPr bwMode="auto">
            <a:xfrm>
              <a:off x="192" y="91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CC"/>
                  </a:solidFill>
                  <a:latin typeface="Verdana" panose="020B0604030504040204" pitchFamily="34" charset="0"/>
                  <a:ea typeface="SimSun" panose="02010600030101010101" pitchFamily="2" charset="-122"/>
                </a:rPr>
                <a:t>Obj (j):</a:t>
              </a:r>
            </a:p>
          </p:txBody>
        </p:sp>
        <p:sp>
          <p:nvSpPr>
            <p:cNvPr id="61470" name="Text Box 32"/>
            <p:cNvSpPr txBox="1">
              <a:spLocks noChangeArrowheads="1"/>
            </p:cNvSpPr>
            <p:nvPr/>
          </p:nvSpPr>
          <p:spPr bwMode="auto">
            <a:xfrm>
              <a:off x="624" y="1776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B5705"/>
                  </a:solidFill>
                  <a:latin typeface="Verdana" panose="020B0604030504040204" pitchFamily="34" charset="0"/>
                  <a:ea typeface="SimSun" panose="02010600030101010101" pitchFamily="2" charset="-122"/>
                </a:rPr>
                <a:t>Bin (i):</a:t>
              </a:r>
            </a:p>
          </p:txBody>
        </p:sp>
      </p:grpSp>
      <p:sp>
        <p:nvSpPr>
          <p:cNvPr id="61446" name="Rectangle 10"/>
          <p:cNvSpPr>
            <a:spLocks noChangeArrowheads="1"/>
          </p:cNvSpPr>
          <p:nvPr/>
        </p:nvSpPr>
        <p:spPr bwMode="auto">
          <a:xfrm>
            <a:off x="4814888" y="2214563"/>
            <a:ext cx="1257300" cy="1057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Bin</a:t>
            </a:r>
          </a:p>
        </p:txBody>
      </p:sp>
      <p:sp>
        <p:nvSpPr>
          <p:cNvPr id="61447" name="Rectangle 10"/>
          <p:cNvSpPr>
            <a:spLocks noChangeArrowheads="1"/>
          </p:cNvSpPr>
          <p:nvPr/>
        </p:nvSpPr>
        <p:spPr bwMode="auto">
          <a:xfrm>
            <a:off x="6743700" y="2214563"/>
            <a:ext cx="1257300" cy="1057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Bin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Dynamic Programming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>
          <a:xfrm>
            <a:off x="285750" y="1219200"/>
            <a:ext cx="8143875" cy="4852988"/>
          </a:xfrm>
        </p:spPr>
        <p:txBody>
          <a:bodyPr/>
          <a:lstStyle/>
          <a:p>
            <a:r>
              <a:rPr lang="en-US" altLang="fa-IR" smtClean="0"/>
              <a:t>Example:</a:t>
            </a:r>
          </a:p>
          <a:p>
            <a:pPr lvl="1"/>
            <a:r>
              <a:rPr lang="en-US" altLang="fa-IR" smtClean="0"/>
              <a:t>Shortest path problem</a:t>
            </a:r>
          </a:p>
          <a:p>
            <a:pPr lvl="2"/>
            <a:r>
              <a:rPr lang="en-US" altLang="fa-IR" smtClean="0"/>
              <a:t>From A to J</a:t>
            </a:r>
          </a:p>
          <a:p>
            <a:pPr lvl="2"/>
            <a:r>
              <a:rPr lang="en-US" altLang="fa-IR" smtClean="0"/>
              <a:t>Levelized network:</a:t>
            </a:r>
          </a:p>
          <a:p>
            <a:pPr lvl="3"/>
            <a:r>
              <a:rPr lang="en-US" altLang="fa-IR" smtClean="0"/>
              <a:t>A</a:t>
            </a:r>
          </a:p>
          <a:p>
            <a:pPr lvl="3"/>
            <a:r>
              <a:rPr lang="en-US" altLang="fa-IR" smtClean="0"/>
              <a:t>B, C, D</a:t>
            </a:r>
          </a:p>
          <a:p>
            <a:pPr lvl="3"/>
            <a:r>
              <a:rPr lang="en-US" altLang="fa-IR" smtClean="0"/>
              <a:t>E, F, G</a:t>
            </a:r>
          </a:p>
          <a:p>
            <a:pPr lvl="3"/>
            <a:r>
              <a:rPr lang="en-US" altLang="fa-IR" smtClean="0"/>
              <a:t>H, I</a:t>
            </a:r>
          </a:p>
          <a:p>
            <a:pPr lvl="3"/>
            <a:r>
              <a:rPr lang="en-US" altLang="fa-IR" smtClean="0"/>
              <a:t>J</a:t>
            </a:r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88174A4-2DF4-47B3-BD6B-336B55BFE15E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pic>
        <p:nvPicPr>
          <p:cNvPr id="8197" name="Picture 2" descr="figure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928938"/>
            <a:ext cx="55149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8" name="TextBox 5"/>
          <p:cNvSpPr txBox="1">
            <a:spLocks noChangeArrowheads="1"/>
          </p:cNvSpPr>
          <p:nvPr/>
        </p:nvSpPr>
        <p:spPr bwMode="auto">
          <a:xfrm>
            <a:off x="6572250" y="5786438"/>
            <a:ext cx="1857375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[Trick]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3225"/>
            <a:ext cx="7773988" cy="320675"/>
          </a:xfrm>
        </p:spPr>
        <p:txBody>
          <a:bodyPr/>
          <a:lstStyle/>
          <a:p>
            <a:pPr eaLnBrk="1" hangingPunct="1"/>
            <a:r>
              <a:rPr lang="en-US" altLang="fa-IR" smtClean="0"/>
              <a:t>1-D Bin Packing</a:t>
            </a:r>
          </a:p>
        </p:txBody>
      </p:sp>
      <p:pic>
        <p:nvPicPr>
          <p:cNvPr id="63491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1412875"/>
            <a:ext cx="6573838" cy="424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5CE7A75-0E69-4E01-B6D2-901BB7AA42B9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403225"/>
            <a:ext cx="7773988" cy="320675"/>
          </a:xfrm>
        </p:spPr>
        <p:txBody>
          <a:bodyPr/>
          <a:lstStyle/>
          <a:p>
            <a:pPr eaLnBrk="1" hangingPunct="1"/>
            <a:r>
              <a:rPr lang="en-US" altLang="fa-IR" smtClean="0"/>
              <a:t>Bin Packing : Formulation</a:t>
            </a:r>
          </a:p>
        </p:txBody>
      </p:sp>
      <p:graphicFrame>
        <p:nvGraphicFramePr>
          <p:cNvPr id="747553" name="Object 33"/>
          <p:cNvGraphicFramePr>
            <a:graphicFrameLocks noChangeAspect="1"/>
          </p:cNvGraphicFramePr>
          <p:nvPr/>
        </p:nvGraphicFramePr>
        <p:xfrm>
          <a:off x="609600" y="3581400"/>
          <a:ext cx="2490788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8" name="Equation" r:id="rId4" imgW="927100" imgH="431800" progId="Equation.3">
                  <p:embed/>
                </p:oleObj>
              </mc:Choice>
              <mc:Fallback>
                <p:oleObj name="Equation" r:id="rId4" imgW="927100" imgH="431800" progId="Equation.3">
                  <p:embed/>
                  <p:pic>
                    <p:nvPicPr>
                      <p:cNvPr id="0" name="Object 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3581400"/>
                        <a:ext cx="2490788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4" name="Object 34"/>
          <p:cNvGraphicFramePr>
            <a:graphicFrameLocks noChangeAspect="1"/>
          </p:cNvGraphicFramePr>
          <p:nvPr/>
        </p:nvGraphicFramePr>
        <p:xfrm>
          <a:off x="525463" y="4648200"/>
          <a:ext cx="7096125" cy="1195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49" name="Equation" r:id="rId6" imgW="2641600" imgH="444500" progId="Equation.3">
                  <p:embed/>
                </p:oleObj>
              </mc:Choice>
              <mc:Fallback>
                <p:oleObj name="Equation" r:id="rId6" imgW="2641600" imgH="444500" progId="Equation.3">
                  <p:embed/>
                  <p:pic>
                    <p:nvPicPr>
                      <p:cNvPr id="0" name="Object 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5463" y="4648200"/>
                        <a:ext cx="7096125" cy="1195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55" name="Object 35"/>
          <p:cNvGraphicFramePr>
            <a:graphicFrameLocks noChangeAspect="1"/>
          </p:cNvGraphicFramePr>
          <p:nvPr/>
        </p:nvGraphicFramePr>
        <p:xfrm>
          <a:off x="1422400" y="5562600"/>
          <a:ext cx="2867025" cy="1160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5650" name="Equation" r:id="rId8" imgW="1066800" imgH="431800" progId="Equation.3">
                  <p:embed/>
                </p:oleObj>
              </mc:Choice>
              <mc:Fallback>
                <p:oleObj name="Equation" r:id="rId8" imgW="1066800" imgH="431800" progId="Equation.3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22400" y="5562600"/>
                        <a:ext cx="2867025" cy="1160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5543" name="Group 3"/>
          <p:cNvGrpSpPr>
            <a:grpSpLocks/>
          </p:cNvGrpSpPr>
          <p:nvPr/>
        </p:nvGrpSpPr>
        <p:grpSpPr bwMode="auto">
          <a:xfrm>
            <a:off x="762000" y="1290638"/>
            <a:ext cx="7453313" cy="1981200"/>
            <a:chOff x="192" y="864"/>
            <a:chExt cx="4290" cy="1248"/>
          </a:xfrm>
        </p:grpSpPr>
        <p:sp>
          <p:nvSpPr>
            <p:cNvPr id="65547" name="Rectangle 4"/>
            <p:cNvSpPr>
              <a:spLocks noChangeArrowheads="1"/>
            </p:cNvSpPr>
            <p:nvPr/>
          </p:nvSpPr>
          <p:spPr bwMode="auto">
            <a:xfrm>
              <a:off x="1335" y="1086"/>
              <a:ext cx="222" cy="162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chemeClr val="bg1"/>
                </a:buClr>
                <a:buFont typeface="Wingdings" panose="05000000000000000000" pitchFamily="2" charset="2"/>
                <a:buNone/>
              </a:pPr>
              <a:endParaRPr lang="en-US" altLang="zh-CN" sz="1400" b="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endParaRPr>
            </a:p>
          </p:txBody>
        </p:sp>
        <p:sp>
          <p:nvSpPr>
            <p:cNvPr id="65548" name="Rectangle 5"/>
            <p:cNvSpPr>
              <a:spLocks noChangeArrowheads="1"/>
            </p:cNvSpPr>
            <p:nvPr/>
          </p:nvSpPr>
          <p:spPr bwMode="auto">
            <a:xfrm>
              <a:off x="4272" y="996"/>
              <a:ext cx="210" cy="252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49" name="Rectangle 6"/>
            <p:cNvSpPr>
              <a:spLocks noChangeArrowheads="1"/>
            </p:cNvSpPr>
            <p:nvPr/>
          </p:nvSpPr>
          <p:spPr bwMode="auto">
            <a:xfrm>
              <a:off x="1968" y="1008"/>
              <a:ext cx="336" cy="240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0" name="Rectangle 7"/>
            <p:cNvSpPr>
              <a:spLocks noChangeArrowheads="1"/>
            </p:cNvSpPr>
            <p:nvPr/>
          </p:nvSpPr>
          <p:spPr bwMode="auto">
            <a:xfrm>
              <a:off x="3696" y="960"/>
              <a:ext cx="336" cy="288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1" name="Rectangle 8"/>
            <p:cNvSpPr>
              <a:spLocks noChangeArrowheads="1"/>
            </p:cNvSpPr>
            <p:nvPr/>
          </p:nvSpPr>
          <p:spPr bwMode="auto">
            <a:xfrm>
              <a:off x="2976" y="1056"/>
              <a:ext cx="480" cy="192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2" name="Rectangle 9"/>
            <p:cNvSpPr>
              <a:spLocks noChangeArrowheads="1"/>
            </p:cNvSpPr>
            <p:nvPr/>
          </p:nvSpPr>
          <p:spPr bwMode="auto">
            <a:xfrm>
              <a:off x="2544" y="864"/>
              <a:ext cx="144" cy="384"/>
            </a:xfrm>
            <a:prstGeom prst="rect">
              <a:avLst/>
            </a:prstGeom>
            <a:solidFill>
              <a:srgbClr val="3333FF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65553" name="Rectangle 10"/>
            <p:cNvSpPr>
              <a:spLocks noChangeArrowheads="1"/>
            </p:cNvSpPr>
            <p:nvPr/>
          </p:nvSpPr>
          <p:spPr bwMode="auto">
            <a:xfrm>
              <a:off x="1440" y="1446"/>
              <a:ext cx="792" cy="666"/>
            </a:xfrm>
            <a:prstGeom prst="rect">
              <a:avLst/>
            </a:prstGeom>
            <a:solidFill>
              <a:srgbClr val="FF0000"/>
            </a:solidFill>
            <a:ln w="9525">
              <a:solidFill>
                <a:schemeClr val="bg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algn="ctr" eaLnBrk="1" hangingPunct="1"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chemeClr val="tx1"/>
                  </a:solidFill>
                  <a:latin typeface="Verdana" panose="020B0604030504040204" pitchFamily="34" charset="0"/>
                  <a:ea typeface="SimSun" panose="02010600030101010101" pitchFamily="2" charset="-122"/>
                </a:rPr>
                <a:t>Bin</a:t>
              </a:r>
            </a:p>
          </p:txBody>
        </p:sp>
        <p:sp>
          <p:nvSpPr>
            <p:cNvPr id="65554" name="Line 12"/>
            <p:cNvSpPr>
              <a:spLocks noChangeShapeType="1"/>
            </p:cNvSpPr>
            <p:nvPr/>
          </p:nvSpPr>
          <p:spPr bwMode="auto">
            <a:xfrm flipV="1">
              <a:off x="1968" y="196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55" name="Line 13"/>
            <p:cNvSpPr>
              <a:spLocks noChangeShapeType="1"/>
            </p:cNvSpPr>
            <p:nvPr/>
          </p:nvSpPr>
          <p:spPr bwMode="auto">
            <a:xfrm flipV="1">
              <a:off x="1440" y="1536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56" name="Line 18"/>
            <p:cNvSpPr>
              <a:spLocks noChangeShapeType="1"/>
            </p:cNvSpPr>
            <p:nvPr/>
          </p:nvSpPr>
          <p:spPr bwMode="auto">
            <a:xfrm flipV="1">
              <a:off x="4128" y="1536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57" name="Line 19"/>
            <p:cNvSpPr>
              <a:spLocks noChangeShapeType="1"/>
            </p:cNvSpPr>
            <p:nvPr/>
          </p:nvSpPr>
          <p:spPr bwMode="auto">
            <a:xfrm flipV="1">
              <a:off x="4128" y="196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58" name="Line 20"/>
            <p:cNvSpPr>
              <a:spLocks noChangeShapeType="1"/>
            </p:cNvSpPr>
            <p:nvPr/>
          </p:nvSpPr>
          <p:spPr bwMode="auto">
            <a:xfrm flipV="1">
              <a:off x="3600" y="1536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59" name="Line 21"/>
            <p:cNvSpPr>
              <a:spLocks noChangeShapeType="1"/>
            </p:cNvSpPr>
            <p:nvPr/>
          </p:nvSpPr>
          <p:spPr bwMode="auto">
            <a:xfrm>
              <a:off x="3744" y="1536"/>
              <a:ext cx="5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60" name="Line 22"/>
            <p:cNvSpPr>
              <a:spLocks noChangeShapeType="1"/>
            </p:cNvSpPr>
            <p:nvPr/>
          </p:nvSpPr>
          <p:spPr bwMode="auto">
            <a:xfrm>
              <a:off x="4272" y="1536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61" name="Line 23"/>
            <p:cNvSpPr>
              <a:spLocks noChangeShapeType="1"/>
            </p:cNvSpPr>
            <p:nvPr/>
          </p:nvSpPr>
          <p:spPr bwMode="auto">
            <a:xfrm>
              <a:off x="3744" y="1536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62" name="Line 25"/>
            <p:cNvSpPr>
              <a:spLocks noChangeShapeType="1"/>
            </p:cNvSpPr>
            <p:nvPr/>
          </p:nvSpPr>
          <p:spPr bwMode="auto">
            <a:xfrm flipV="1">
              <a:off x="3072" y="1536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63" name="Line 26"/>
            <p:cNvSpPr>
              <a:spLocks noChangeShapeType="1"/>
            </p:cNvSpPr>
            <p:nvPr/>
          </p:nvSpPr>
          <p:spPr bwMode="auto">
            <a:xfrm flipV="1">
              <a:off x="3072" y="1968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64" name="Line 27"/>
            <p:cNvSpPr>
              <a:spLocks noChangeShapeType="1"/>
            </p:cNvSpPr>
            <p:nvPr/>
          </p:nvSpPr>
          <p:spPr bwMode="auto">
            <a:xfrm flipV="1">
              <a:off x="2544" y="1536"/>
              <a:ext cx="144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65" name="Line 28"/>
            <p:cNvSpPr>
              <a:spLocks noChangeShapeType="1"/>
            </p:cNvSpPr>
            <p:nvPr/>
          </p:nvSpPr>
          <p:spPr bwMode="auto">
            <a:xfrm>
              <a:off x="2688" y="1536"/>
              <a:ext cx="528" cy="0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66" name="Line 29"/>
            <p:cNvSpPr>
              <a:spLocks noChangeShapeType="1"/>
            </p:cNvSpPr>
            <p:nvPr/>
          </p:nvSpPr>
          <p:spPr bwMode="auto">
            <a:xfrm>
              <a:off x="3216" y="1536"/>
              <a:ext cx="0" cy="432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67" name="Line 30"/>
            <p:cNvSpPr>
              <a:spLocks noChangeShapeType="1"/>
            </p:cNvSpPr>
            <p:nvPr/>
          </p:nvSpPr>
          <p:spPr bwMode="auto">
            <a:xfrm>
              <a:off x="2688" y="1536"/>
              <a:ext cx="0" cy="144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65568" name="Text Box 31"/>
            <p:cNvSpPr txBox="1">
              <a:spLocks noChangeArrowheads="1"/>
            </p:cNvSpPr>
            <p:nvPr/>
          </p:nvSpPr>
          <p:spPr bwMode="auto">
            <a:xfrm>
              <a:off x="192" y="912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n-US" altLang="zh-CN" sz="2400" b="0">
                  <a:solidFill>
                    <a:srgbClr val="0000CC"/>
                  </a:solidFill>
                  <a:latin typeface="Verdana" panose="020B0604030504040204" pitchFamily="34" charset="0"/>
                  <a:ea typeface="SimSun" panose="02010600030101010101" pitchFamily="2" charset="-122"/>
                </a:rPr>
                <a:t>Obj (j):</a:t>
              </a:r>
            </a:p>
          </p:txBody>
        </p:sp>
        <p:sp>
          <p:nvSpPr>
            <p:cNvPr id="65569" name="Text Box 32"/>
            <p:cNvSpPr txBox="1">
              <a:spLocks noChangeArrowheads="1"/>
            </p:cNvSpPr>
            <p:nvPr/>
          </p:nvSpPr>
          <p:spPr bwMode="auto">
            <a:xfrm>
              <a:off x="624" y="1776"/>
              <a:ext cx="96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>
                  <a:schemeClr val="bg1"/>
                </a:buClr>
                <a:buFont typeface="Wingdings" panose="05000000000000000000" pitchFamily="2" charset="2"/>
                <a:buNone/>
              </a:pPr>
              <a:r>
                <a:rPr lang="en-US" altLang="zh-CN" sz="2400">
                  <a:solidFill>
                    <a:srgbClr val="FB5705"/>
                  </a:solidFill>
                  <a:latin typeface="Verdana" panose="020B0604030504040204" pitchFamily="34" charset="0"/>
                  <a:ea typeface="SimSun" panose="02010600030101010101" pitchFamily="2" charset="-122"/>
                </a:rPr>
                <a:t>Bin (i):</a:t>
              </a:r>
            </a:p>
          </p:txBody>
        </p:sp>
      </p:grpSp>
      <p:sp>
        <p:nvSpPr>
          <p:cNvPr id="65544" name="Rectangle 10"/>
          <p:cNvSpPr>
            <a:spLocks noChangeArrowheads="1"/>
          </p:cNvSpPr>
          <p:nvPr/>
        </p:nvSpPr>
        <p:spPr bwMode="auto">
          <a:xfrm>
            <a:off x="4814888" y="2214563"/>
            <a:ext cx="1257300" cy="1057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Bin</a:t>
            </a:r>
          </a:p>
        </p:txBody>
      </p:sp>
      <p:sp>
        <p:nvSpPr>
          <p:cNvPr id="65545" name="Rectangle 10"/>
          <p:cNvSpPr>
            <a:spLocks noChangeArrowheads="1"/>
          </p:cNvSpPr>
          <p:nvPr/>
        </p:nvSpPr>
        <p:spPr bwMode="auto">
          <a:xfrm>
            <a:off x="6743700" y="2214563"/>
            <a:ext cx="1257300" cy="1057275"/>
          </a:xfrm>
          <a:prstGeom prst="rect">
            <a:avLst/>
          </a:prstGeom>
          <a:solidFill>
            <a:srgbClr val="FF0000"/>
          </a:solidFill>
          <a:ln w="9525">
            <a:solidFill>
              <a:schemeClr val="bg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buClr>
                <a:schemeClr val="bg1"/>
              </a:buClr>
              <a:buFont typeface="Wingdings" panose="05000000000000000000" pitchFamily="2" charset="2"/>
              <a:buNone/>
            </a:pPr>
            <a:r>
              <a:rPr lang="en-US" altLang="zh-CN" sz="2400" b="0">
                <a:solidFill>
                  <a:schemeClr val="tx1"/>
                </a:solidFill>
                <a:latin typeface="Verdana" panose="020B0604030504040204" pitchFamily="34" charset="0"/>
                <a:ea typeface="SimSun" panose="02010600030101010101" pitchFamily="2" charset="-122"/>
              </a:rPr>
              <a:t>Bin</a:t>
            </a:r>
          </a:p>
        </p:txBody>
      </p:sp>
      <p:sp>
        <p:nvSpPr>
          <p:cNvPr id="65546" name="Rectangle 62"/>
          <p:cNvSpPr>
            <a:spLocks noChangeArrowheads="1"/>
          </p:cNvSpPr>
          <p:nvPr/>
        </p:nvSpPr>
        <p:spPr bwMode="auto">
          <a:xfrm>
            <a:off x="3429000" y="3640138"/>
            <a:ext cx="5143500" cy="769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1363" indent="-284163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fa-IR" i="1"/>
              <a:t>Y</a:t>
            </a:r>
            <a:r>
              <a:rPr lang="en-US" altLang="fa-IR" i="1" baseline="-25000"/>
              <a:t>i</a:t>
            </a:r>
            <a:r>
              <a:rPr lang="en-US" altLang="fa-IR"/>
              <a:t> = 1 if bin</a:t>
            </a:r>
            <a:r>
              <a:rPr lang="en-US" altLang="fa-IR" baseline="-25000"/>
              <a:t>i</a:t>
            </a:r>
            <a:r>
              <a:rPr lang="en-US" altLang="fa-IR"/>
              <a:t> is used</a:t>
            </a:r>
          </a:p>
          <a:p>
            <a:pPr lvl="1" eaLnBrk="1" hangingPunct="1">
              <a:lnSpc>
                <a:spcPct val="90000"/>
              </a:lnSpc>
              <a:buFontTx/>
              <a:buNone/>
            </a:pPr>
            <a:r>
              <a:rPr lang="en-US" altLang="fa-IR" i="1"/>
              <a:t>X</a:t>
            </a:r>
            <a:r>
              <a:rPr lang="en-US" altLang="fa-IR" i="1" baseline="-25000"/>
              <a:t>ij</a:t>
            </a:r>
            <a:r>
              <a:rPr lang="en-US" altLang="fa-IR"/>
              <a:t> = 1 if object</a:t>
            </a:r>
            <a:r>
              <a:rPr lang="en-US" altLang="fa-IR" baseline="-25000"/>
              <a:t>j</a:t>
            </a:r>
            <a:r>
              <a:rPr lang="en-US" altLang="fa-IR"/>
              <a:t> is assigned to bin</a:t>
            </a:r>
            <a:r>
              <a:rPr lang="en-US" altLang="fa-IR" baseline="-25000"/>
              <a:t>i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475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47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475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512898F-C6A4-4EBA-A22E-38537AEF6846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Chortle-crf Algorithm</a:t>
            </a:r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mtClean="0"/>
              <a:t>Example: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K = 3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i="1" smtClean="0"/>
              <a:t>f = ab + cd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>
                <a:sym typeface="Wingdings" panose="05000000000000000000" pitchFamily="2" charset="2"/>
              </a:rPr>
              <a:t> # of inputs = 4 &gt; K</a:t>
            </a:r>
            <a:endParaRPr lang="en-US" altLang="fa-IR" smtClean="0"/>
          </a:p>
          <a:p>
            <a:pPr lvl="2" eaLnBrk="1" hangingPunct="1">
              <a:lnSpc>
                <a:spcPct val="90000"/>
              </a:lnSpc>
            </a:pPr>
            <a:r>
              <a:rPr lang="en-US" altLang="fa-IR" smtClean="0"/>
              <a:t>Cannot use a single LUT.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>
                <a:sym typeface="Wingdings" panose="05000000000000000000" pitchFamily="2" charset="2"/>
              </a:rPr>
              <a:t>Decomposition: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fa-IR" smtClean="0"/>
              <a:t>f</a:t>
            </a:r>
            <a:r>
              <a:rPr lang="en-US" altLang="fa-IR" baseline="-25000" smtClean="0"/>
              <a:t>1</a:t>
            </a:r>
            <a:r>
              <a:rPr lang="en-US" altLang="fa-IR" smtClean="0"/>
              <a:t> = ab,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fa-IR" smtClean="0"/>
              <a:t>f</a:t>
            </a:r>
            <a:r>
              <a:rPr lang="en-US" altLang="fa-IR" baseline="-25000" smtClean="0"/>
              <a:t>2</a:t>
            </a:r>
            <a:r>
              <a:rPr lang="en-US" altLang="fa-IR" smtClean="0"/>
              <a:t> = cd,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fa-IR" smtClean="0"/>
              <a:t>f = f</a:t>
            </a:r>
            <a:r>
              <a:rPr lang="en-US" altLang="fa-IR" baseline="-25000" smtClean="0"/>
              <a:t>1</a:t>
            </a:r>
            <a:r>
              <a:rPr lang="en-US" altLang="fa-IR" smtClean="0"/>
              <a:t> + f</a:t>
            </a:r>
            <a:r>
              <a:rPr lang="en-US" altLang="fa-IR" baseline="-25000" smtClean="0"/>
              <a:t>2</a:t>
            </a:r>
          </a:p>
          <a:p>
            <a:pPr lvl="2" eaLnBrk="1" hangingPunct="1">
              <a:lnSpc>
                <a:spcPct val="90000"/>
              </a:lnSpc>
            </a:pPr>
            <a:endParaRPr lang="en-US" altLang="fa-IR" baseline="-25000" smtClean="0"/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/>
              <a:t>Alternative decomposition: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fa-IR" smtClean="0"/>
              <a:t>f</a:t>
            </a:r>
            <a:r>
              <a:rPr lang="en-US" altLang="fa-IR" baseline="-25000" smtClean="0"/>
              <a:t>1</a:t>
            </a:r>
            <a:r>
              <a:rPr lang="en-US" altLang="fa-IR" smtClean="0"/>
              <a:t> = ab,</a:t>
            </a:r>
          </a:p>
          <a:p>
            <a:pPr lvl="2" eaLnBrk="1" hangingPunct="1">
              <a:lnSpc>
                <a:spcPct val="90000"/>
              </a:lnSpc>
              <a:buFontTx/>
              <a:buChar char="•"/>
            </a:pPr>
            <a:r>
              <a:rPr lang="en-US" altLang="fa-IR" smtClean="0"/>
              <a:t>f = f</a:t>
            </a:r>
            <a:r>
              <a:rPr lang="en-US" altLang="fa-IR" baseline="-25000" smtClean="0"/>
              <a:t>1</a:t>
            </a:r>
            <a:r>
              <a:rPr lang="en-US" altLang="fa-IR" smtClean="0"/>
              <a:t> + cd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379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379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379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7D9C9FB-E4C1-4238-9810-CD0B2C07478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696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Chortle-crf Algorithm</a:t>
            </a:r>
          </a:p>
        </p:txBody>
      </p:sp>
      <p:sp>
        <p:nvSpPr>
          <p:cNvPr id="733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657725"/>
          </a:xfrm>
          <a:noFill/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fa-IR" sz="2000" smtClean="0"/>
              <a:t>Map the trees: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Traverse the network from inputs to output.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fa-IR" sz="2000" smtClean="0"/>
              <a:t>At each node </a:t>
            </a:r>
            <a:r>
              <a:rPr lang="en-US" altLang="fa-IR" sz="2000" i="1" smtClean="0"/>
              <a:t>v</a:t>
            </a:r>
            <a:r>
              <a:rPr lang="en-US" altLang="fa-IR" sz="2000" smtClean="0"/>
              <a:t>, a circuit implementing the cone (from </a:t>
            </a:r>
            <a:r>
              <a:rPr lang="en-US" altLang="fa-IR" sz="2000" i="1" smtClean="0"/>
              <a:t>v</a:t>
            </a:r>
            <a:r>
              <a:rPr lang="en-US" altLang="fa-IR" sz="2000" smtClean="0"/>
              <a:t> to PIs) is constructed.</a:t>
            </a:r>
          </a:p>
          <a:p>
            <a:pPr lvl="2" eaLnBrk="1" hangingPunct="1">
              <a:lnSpc>
                <a:spcPct val="80000"/>
              </a:lnSpc>
            </a:pPr>
            <a:r>
              <a:rPr lang="en-US" altLang="fa-IR" sz="1800" smtClean="0"/>
              <a:t>The circuit is called Best Circuit (BC) at </a:t>
            </a:r>
            <a:r>
              <a:rPr lang="en-US" altLang="fa-IR" sz="1800" i="1" smtClean="0"/>
              <a:t>v</a:t>
            </a:r>
            <a:r>
              <a:rPr lang="en-US" altLang="fa-IR" sz="1800" smtClean="0"/>
              <a:t>.</a:t>
            </a:r>
          </a:p>
          <a:p>
            <a:pPr eaLnBrk="1" hangingPunct="1">
              <a:lnSpc>
                <a:spcPct val="80000"/>
              </a:lnSpc>
            </a:pPr>
            <a:r>
              <a:rPr lang="en-US" altLang="fa-IR" sz="2000" smtClean="0"/>
              <a:t>Objectives in constructing BC:</a:t>
            </a:r>
          </a:p>
          <a:p>
            <a:pPr lvl="1" eaLnBrk="1" hangingPunct="1">
              <a:lnSpc>
                <a:spcPct val="63000"/>
              </a:lnSpc>
              <a:spcBef>
                <a:spcPts val="1075"/>
              </a:spcBef>
              <a:spcAft>
                <a:spcPts val="575"/>
              </a:spcAft>
              <a:buSzPct val="85000"/>
            </a:pPr>
            <a:r>
              <a:rPr lang="en-GB" altLang="fa-IR" sz="2000" smtClean="0"/>
              <a:t>Minimize number of LUTs (area)</a:t>
            </a:r>
          </a:p>
          <a:p>
            <a:pPr lvl="1" eaLnBrk="1" hangingPunct="1">
              <a:lnSpc>
                <a:spcPct val="63000"/>
              </a:lnSpc>
              <a:spcBef>
                <a:spcPts val="1075"/>
              </a:spcBef>
              <a:spcAft>
                <a:spcPts val="575"/>
              </a:spcAft>
              <a:buSzPct val="85000"/>
            </a:pPr>
            <a:r>
              <a:rPr lang="en-GB" altLang="fa-IR" sz="2000" smtClean="0"/>
              <a:t>Maximize number of unused inputs at the output LUTs</a:t>
            </a:r>
          </a:p>
          <a:p>
            <a:pPr lvl="2" eaLnBrk="1" hangingPunct="1">
              <a:lnSpc>
                <a:spcPct val="80000"/>
              </a:lnSpc>
            </a:pPr>
            <a:r>
              <a:rPr lang="en-GB" altLang="fa-IR" sz="1800" smtClean="0"/>
              <a:t>Allows subsequent nodes to be implemented without extra LUTs.</a:t>
            </a:r>
          </a:p>
          <a:p>
            <a:pPr eaLnBrk="1" hangingPunct="1">
              <a:lnSpc>
                <a:spcPct val="80000"/>
              </a:lnSpc>
            </a:pPr>
            <a:endParaRPr lang="en-US" altLang="fa-IR" sz="2000" b="0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3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3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3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3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1CB36C7-5D90-4D88-BE51-26A0E56E0AD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16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Chortle-crf Algorithm</a:t>
            </a:r>
          </a:p>
        </p:txBody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Example:</a:t>
            </a:r>
          </a:p>
          <a:p>
            <a:pPr lvl="1" eaLnBrk="1" hangingPunct="1"/>
            <a:r>
              <a:rPr lang="en-US" altLang="fa-IR" smtClean="0"/>
              <a:t>K = 5</a:t>
            </a:r>
          </a:p>
          <a:p>
            <a:pPr lvl="1" eaLnBrk="1" hangingPunct="1"/>
            <a:r>
              <a:rPr lang="en-US" altLang="fa-IR" smtClean="0"/>
              <a:t>An OR node and its fanin LUTs</a:t>
            </a:r>
          </a:p>
        </p:txBody>
      </p:sp>
      <p:sp>
        <p:nvSpPr>
          <p:cNvPr id="71685" name="Freeform 7"/>
          <p:cNvSpPr>
            <a:spLocks/>
          </p:cNvSpPr>
          <p:nvPr/>
        </p:nvSpPr>
        <p:spPr bwMode="auto">
          <a:xfrm>
            <a:off x="658813" y="3695700"/>
            <a:ext cx="361950" cy="292100"/>
          </a:xfrm>
          <a:custGeom>
            <a:avLst/>
            <a:gdLst>
              <a:gd name="T0" fmla="*/ 2147483646 w 1139"/>
              <a:gd name="T1" fmla="*/ 2147483646 h 922"/>
              <a:gd name="T2" fmla="*/ 2147483646 w 1139"/>
              <a:gd name="T3" fmla="*/ 2147483646 h 922"/>
              <a:gd name="T4" fmla="*/ 2147483646 w 1139"/>
              <a:gd name="T5" fmla="*/ 2147483646 h 922"/>
              <a:gd name="T6" fmla="*/ 2147483646 w 1139"/>
              <a:gd name="T7" fmla="*/ 2147483646 h 922"/>
              <a:gd name="T8" fmla="*/ 2147483646 w 1139"/>
              <a:gd name="T9" fmla="*/ 2147483646 h 922"/>
              <a:gd name="T10" fmla="*/ 2147483646 w 1139"/>
              <a:gd name="T11" fmla="*/ 2147483646 h 922"/>
              <a:gd name="T12" fmla="*/ 0 w 1139"/>
              <a:gd name="T13" fmla="*/ 2147483646 h 922"/>
              <a:gd name="T14" fmla="*/ 2147483646 w 1139"/>
              <a:gd name="T15" fmla="*/ 2147483646 h 922"/>
              <a:gd name="T16" fmla="*/ 2147483646 w 1139"/>
              <a:gd name="T17" fmla="*/ 2147483646 h 922"/>
              <a:gd name="T18" fmla="*/ 2147483646 w 1139"/>
              <a:gd name="T19" fmla="*/ 2147483646 h 922"/>
              <a:gd name="T20" fmla="*/ 2147483646 w 1139"/>
              <a:gd name="T21" fmla="*/ 2147483646 h 922"/>
              <a:gd name="T22" fmla="*/ 2147483646 w 1139"/>
              <a:gd name="T23" fmla="*/ 2147483646 h 922"/>
              <a:gd name="T24" fmla="*/ 2147483646 w 1139"/>
              <a:gd name="T25" fmla="*/ 2147483646 h 922"/>
              <a:gd name="T26" fmla="*/ 2147483646 w 1139"/>
              <a:gd name="T27" fmla="*/ 2147483646 h 922"/>
              <a:gd name="T28" fmla="*/ 2147483646 w 1139"/>
              <a:gd name="T29" fmla="*/ 2147483646 h 922"/>
              <a:gd name="T30" fmla="*/ 2147483646 w 1139"/>
              <a:gd name="T31" fmla="*/ 2147483646 h 922"/>
              <a:gd name="T32" fmla="*/ 2147483646 w 1139"/>
              <a:gd name="T33" fmla="*/ 2147483646 h 922"/>
              <a:gd name="T34" fmla="*/ 2147483646 w 1139"/>
              <a:gd name="T35" fmla="*/ 2147483646 h 922"/>
              <a:gd name="T36" fmla="*/ 2147483646 w 1139"/>
              <a:gd name="T37" fmla="*/ 2147483646 h 922"/>
              <a:gd name="T38" fmla="*/ 2147483646 w 1139"/>
              <a:gd name="T39" fmla="*/ 2147483646 h 922"/>
              <a:gd name="T40" fmla="*/ 2147483646 w 1139"/>
              <a:gd name="T41" fmla="*/ 2147483646 h 922"/>
              <a:gd name="T42" fmla="*/ 2147483646 w 1139"/>
              <a:gd name="T43" fmla="*/ 2147483646 h 922"/>
              <a:gd name="T44" fmla="*/ 2147483646 w 1139"/>
              <a:gd name="T45" fmla="*/ 2147483646 h 922"/>
              <a:gd name="T46" fmla="*/ 2147483646 w 1139"/>
              <a:gd name="T47" fmla="*/ 2147483646 h 922"/>
              <a:gd name="T48" fmla="*/ 2147483646 w 1139"/>
              <a:gd name="T49" fmla="*/ 2147483646 h 922"/>
              <a:gd name="T50" fmla="*/ 2147483646 w 1139"/>
              <a:gd name="T51" fmla="*/ 2147483646 h 922"/>
              <a:gd name="T52" fmla="*/ 2147483646 w 1139"/>
              <a:gd name="T53" fmla="*/ 2147483646 h 922"/>
              <a:gd name="T54" fmla="*/ 2147483646 w 1139"/>
              <a:gd name="T55" fmla="*/ 2147483646 h 922"/>
              <a:gd name="T56" fmla="*/ 2147483646 w 1139"/>
              <a:gd name="T57" fmla="*/ 2147483646 h 922"/>
              <a:gd name="T58" fmla="*/ 2147483646 w 1139"/>
              <a:gd name="T59" fmla="*/ 2147483646 h 922"/>
              <a:gd name="T60" fmla="*/ 2147483646 w 1139"/>
              <a:gd name="T61" fmla="*/ 2147483646 h 922"/>
              <a:gd name="T62" fmla="*/ 2147483646 w 1139"/>
              <a:gd name="T63" fmla="*/ 2147483646 h 922"/>
              <a:gd name="T64" fmla="*/ 2147483646 w 1139"/>
              <a:gd name="T65" fmla="*/ 2147483646 h 922"/>
              <a:gd name="T66" fmla="*/ 2147483646 w 1139"/>
              <a:gd name="T67" fmla="*/ 2147483646 h 922"/>
              <a:gd name="T68" fmla="*/ 2147483646 w 1139"/>
              <a:gd name="T69" fmla="*/ 2147483646 h 922"/>
              <a:gd name="T70" fmla="*/ 2147483646 w 1139"/>
              <a:gd name="T71" fmla="*/ 2147483646 h 922"/>
              <a:gd name="T72" fmla="*/ 2147483646 w 1139"/>
              <a:gd name="T73" fmla="*/ 2147483646 h 922"/>
              <a:gd name="T74" fmla="*/ 2147483646 w 1139"/>
              <a:gd name="T75" fmla="*/ 2147483646 h 922"/>
              <a:gd name="T76" fmla="*/ 2147483646 w 1139"/>
              <a:gd name="T77" fmla="*/ 2147483646 h 922"/>
              <a:gd name="T78" fmla="*/ 2147483646 w 1139"/>
              <a:gd name="T79" fmla="*/ 2147483646 h 922"/>
              <a:gd name="T80" fmla="*/ 2147483646 w 1139"/>
              <a:gd name="T81" fmla="*/ 2147483646 h 922"/>
              <a:gd name="T82" fmla="*/ 2147483646 w 1139"/>
              <a:gd name="T83" fmla="*/ 2147483646 h 922"/>
              <a:gd name="T84" fmla="*/ 2147483646 w 1139"/>
              <a:gd name="T85" fmla="*/ 2147483646 h 922"/>
              <a:gd name="T86" fmla="*/ 2147483646 w 1139"/>
              <a:gd name="T87" fmla="*/ 2147483646 h 922"/>
              <a:gd name="T88" fmla="*/ 2147483646 w 1139"/>
              <a:gd name="T89" fmla="*/ 2147483646 h 922"/>
              <a:gd name="T90" fmla="*/ 2147483646 w 1139"/>
              <a:gd name="T91" fmla="*/ 2147483646 h 922"/>
              <a:gd name="T92" fmla="*/ 2147483646 w 1139"/>
              <a:gd name="T93" fmla="*/ 2147483646 h 922"/>
              <a:gd name="T94" fmla="*/ 2147483646 w 1139"/>
              <a:gd name="T95" fmla="*/ 2147483646 h 92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39"/>
              <a:gd name="T145" fmla="*/ 0 h 922"/>
              <a:gd name="T146" fmla="*/ 1139 w 1139"/>
              <a:gd name="T147" fmla="*/ 922 h 92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39" h="922">
                <a:moveTo>
                  <a:pt x="231" y="174"/>
                </a:moveTo>
                <a:lnTo>
                  <a:pt x="223" y="182"/>
                </a:lnTo>
                <a:lnTo>
                  <a:pt x="214" y="190"/>
                </a:lnTo>
                <a:lnTo>
                  <a:pt x="204" y="197"/>
                </a:lnTo>
                <a:lnTo>
                  <a:pt x="195" y="205"/>
                </a:lnTo>
                <a:lnTo>
                  <a:pt x="177" y="221"/>
                </a:lnTo>
                <a:lnTo>
                  <a:pt x="157" y="237"/>
                </a:lnTo>
                <a:lnTo>
                  <a:pt x="137" y="253"/>
                </a:lnTo>
                <a:lnTo>
                  <a:pt x="117" y="269"/>
                </a:lnTo>
                <a:lnTo>
                  <a:pt x="108" y="277"/>
                </a:lnTo>
                <a:lnTo>
                  <a:pt x="99" y="285"/>
                </a:lnTo>
                <a:lnTo>
                  <a:pt x="91" y="295"/>
                </a:lnTo>
                <a:lnTo>
                  <a:pt x="83" y="304"/>
                </a:lnTo>
                <a:lnTo>
                  <a:pt x="71" y="317"/>
                </a:lnTo>
                <a:lnTo>
                  <a:pt x="62" y="329"/>
                </a:lnTo>
                <a:lnTo>
                  <a:pt x="53" y="343"/>
                </a:lnTo>
                <a:lnTo>
                  <a:pt x="43" y="358"/>
                </a:lnTo>
                <a:lnTo>
                  <a:pt x="36" y="372"/>
                </a:lnTo>
                <a:lnTo>
                  <a:pt x="29" y="387"/>
                </a:lnTo>
                <a:lnTo>
                  <a:pt x="22" y="402"/>
                </a:lnTo>
                <a:lnTo>
                  <a:pt x="18" y="418"/>
                </a:lnTo>
                <a:lnTo>
                  <a:pt x="13" y="433"/>
                </a:lnTo>
                <a:lnTo>
                  <a:pt x="10" y="449"/>
                </a:lnTo>
                <a:lnTo>
                  <a:pt x="6" y="464"/>
                </a:lnTo>
                <a:lnTo>
                  <a:pt x="4" y="480"/>
                </a:lnTo>
                <a:lnTo>
                  <a:pt x="2" y="496"/>
                </a:lnTo>
                <a:lnTo>
                  <a:pt x="0" y="511"/>
                </a:lnTo>
                <a:lnTo>
                  <a:pt x="0" y="528"/>
                </a:lnTo>
                <a:lnTo>
                  <a:pt x="0" y="544"/>
                </a:lnTo>
                <a:lnTo>
                  <a:pt x="2" y="559"/>
                </a:lnTo>
                <a:lnTo>
                  <a:pt x="3" y="575"/>
                </a:lnTo>
                <a:lnTo>
                  <a:pt x="5" y="591"/>
                </a:lnTo>
                <a:lnTo>
                  <a:pt x="9" y="606"/>
                </a:lnTo>
                <a:lnTo>
                  <a:pt x="11" y="621"/>
                </a:lnTo>
                <a:lnTo>
                  <a:pt x="16" y="637"/>
                </a:lnTo>
                <a:lnTo>
                  <a:pt x="20" y="652"/>
                </a:lnTo>
                <a:lnTo>
                  <a:pt x="25" y="667"/>
                </a:lnTo>
                <a:lnTo>
                  <a:pt x="31" y="681"/>
                </a:lnTo>
                <a:lnTo>
                  <a:pt x="36" y="694"/>
                </a:lnTo>
                <a:lnTo>
                  <a:pt x="43" y="708"/>
                </a:lnTo>
                <a:lnTo>
                  <a:pt x="50" y="721"/>
                </a:lnTo>
                <a:lnTo>
                  <a:pt x="57" y="734"/>
                </a:lnTo>
                <a:lnTo>
                  <a:pt x="65" y="747"/>
                </a:lnTo>
                <a:lnTo>
                  <a:pt x="73" y="758"/>
                </a:lnTo>
                <a:lnTo>
                  <a:pt x="83" y="770"/>
                </a:lnTo>
                <a:lnTo>
                  <a:pt x="91" y="780"/>
                </a:lnTo>
                <a:lnTo>
                  <a:pt x="100" y="789"/>
                </a:lnTo>
                <a:lnTo>
                  <a:pt x="109" y="799"/>
                </a:lnTo>
                <a:lnTo>
                  <a:pt x="120" y="808"/>
                </a:lnTo>
                <a:lnTo>
                  <a:pt x="130" y="816"/>
                </a:lnTo>
                <a:lnTo>
                  <a:pt x="141" y="824"/>
                </a:lnTo>
                <a:lnTo>
                  <a:pt x="151" y="831"/>
                </a:lnTo>
                <a:lnTo>
                  <a:pt x="163" y="838"/>
                </a:lnTo>
                <a:lnTo>
                  <a:pt x="174" y="845"/>
                </a:lnTo>
                <a:lnTo>
                  <a:pt x="186" y="852"/>
                </a:lnTo>
                <a:lnTo>
                  <a:pt x="199" y="858"/>
                </a:lnTo>
                <a:lnTo>
                  <a:pt x="210" y="864"/>
                </a:lnTo>
                <a:lnTo>
                  <a:pt x="223" y="868"/>
                </a:lnTo>
                <a:lnTo>
                  <a:pt x="237" y="873"/>
                </a:lnTo>
                <a:lnTo>
                  <a:pt x="250" y="878"/>
                </a:lnTo>
                <a:lnTo>
                  <a:pt x="263" y="882"/>
                </a:lnTo>
                <a:lnTo>
                  <a:pt x="277" y="886"/>
                </a:lnTo>
                <a:lnTo>
                  <a:pt x="291" y="890"/>
                </a:lnTo>
                <a:lnTo>
                  <a:pt x="319" y="896"/>
                </a:lnTo>
                <a:lnTo>
                  <a:pt x="349" y="902"/>
                </a:lnTo>
                <a:lnTo>
                  <a:pt x="379" y="906"/>
                </a:lnTo>
                <a:lnTo>
                  <a:pt x="411" y="910"/>
                </a:lnTo>
                <a:lnTo>
                  <a:pt x="443" y="913"/>
                </a:lnTo>
                <a:lnTo>
                  <a:pt x="475" y="916"/>
                </a:lnTo>
                <a:lnTo>
                  <a:pt x="509" y="918"/>
                </a:lnTo>
                <a:lnTo>
                  <a:pt x="543" y="920"/>
                </a:lnTo>
                <a:lnTo>
                  <a:pt x="577" y="922"/>
                </a:lnTo>
                <a:lnTo>
                  <a:pt x="612" y="922"/>
                </a:lnTo>
                <a:lnTo>
                  <a:pt x="646" y="922"/>
                </a:lnTo>
                <a:lnTo>
                  <a:pt x="681" y="919"/>
                </a:lnTo>
                <a:lnTo>
                  <a:pt x="697" y="918"/>
                </a:lnTo>
                <a:lnTo>
                  <a:pt x="713" y="917"/>
                </a:lnTo>
                <a:lnTo>
                  <a:pt x="729" y="916"/>
                </a:lnTo>
                <a:lnTo>
                  <a:pt x="745" y="913"/>
                </a:lnTo>
                <a:lnTo>
                  <a:pt x="762" y="911"/>
                </a:lnTo>
                <a:lnTo>
                  <a:pt x="777" y="909"/>
                </a:lnTo>
                <a:lnTo>
                  <a:pt x="798" y="904"/>
                </a:lnTo>
                <a:lnTo>
                  <a:pt x="817" y="898"/>
                </a:lnTo>
                <a:lnTo>
                  <a:pt x="837" y="893"/>
                </a:lnTo>
                <a:lnTo>
                  <a:pt x="856" y="887"/>
                </a:lnTo>
                <a:lnTo>
                  <a:pt x="873" y="880"/>
                </a:lnTo>
                <a:lnTo>
                  <a:pt x="890" y="872"/>
                </a:lnTo>
                <a:lnTo>
                  <a:pt x="906" y="862"/>
                </a:lnTo>
                <a:lnTo>
                  <a:pt x="923" y="854"/>
                </a:lnTo>
                <a:lnTo>
                  <a:pt x="939" y="844"/>
                </a:lnTo>
                <a:lnTo>
                  <a:pt x="953" y="835"/>
                </a:lnTo>
                <a:lnTo>
                  <a:pt x="968" y="823"/>
                </a:lnTo>
                <a:lnTo>
                  <a:pt x="981" y="813"/>
                </a:lnTo>
                <a:lnTo>
                  <a:pt x="995" y="800"/>
                </a:lnTo>
                <a:lnTo>
                  <a:pt x="1006" y="788"/>
                </a:lnTo>
                <a:lnTo>
                  <a:pt x="1018" y="776"/>
                </a:lnTo>
                <a:lnTo>
                  <a:pt x="1029" y="762"/>
                </a:lnTo>
                <a:lnTo>
                  <a:pt x="1040" y="748"/>
                </a:lnTo>
                <a:lnTo>
                  <a:pt x="1050" y="734"/>
                </a:lnTo>
                <a:lnTo>
                  <a:pt x="1059" y="720"/>
                </a:lnTo>
                <a:lnTo>
                  <a:pt x="1069" y="705"/>
                </a:lnTo>
                <a:lnTo>
                  <a:pt x="1077" y="690"/>
                </a:lnTo>
                <a:lnTo>
                  <a:pt x="1085" y="674"/>
                </a:lnTo>
                <a:lnTo>
                  <a:pt x="1092" y="657"/>
                </a:lnTo>
                <a:lnTo>
                  <a:pt x="1099" y="641"/>
                </a:lnTo>
                <a:lnTo>
                  <a:pt x="1105" y="625"/>
                </a:lnTo>
                <a:lnTo>
                  <a:pt x="1110" y="608"/>
                </a:lnTo>
                <a:lnTo>
                  <a:pt x="1115" y="591"/>
                </a:lnTo>
                <a:lnTo>
                  <a:pt x="1120" y="574"/>
                </a:lnTo>
                <a:lnTo>
                  <a:pt x="1124" y="555"/>
                </a:lnTo>
                <a:lnTo>
                  <a:pt x="1128" y="538"/>
                </a:lnTo>
                <a:lnTo>
                  <a:pt x="1131" y="519"/>
                </a:lnTo>
                <a:lnTo>
                  <a:pt x="1134" y="502"/>
                </a:lnTo>
                <a:lnTo>
                  <a:pt x="1136" y="485"/>
                </a:lnTo>
                <a:lnTo>
                  <a:pt x="1137" y="468"/>
                </a:lnTo>
                <a:lnTo>
                  <a:pt x="1138" y="451"/>
                </a:lnTo>
                <a:lnTo>
                  <a:pt x="1138" y="435"/>
                </a:lnTo>
                <a:lnTo>
                  <a:pt x="1139" y="418"/>
                </a:lnTo>
                <a:lnTo>
                  <a:pt x="1139" y="401"/>
                </a:lnTo>
                <a:lnTo>
                  <a:pt x="1138" y="384"/>
                </a:lnTo>
                <a:lnTo>
                  <a:pt x="1137" y="368"/>
                </a:lnTo>
                <a:lnTo>
                  <a:pt x="1136" y="350"/>
                </a:lnTo>
                <a:lnTo>
                  <a:pt x="1134" y="334"/>
                </a:lnTo>
                <a:lnTo>
                  <a:pt x="1131" y="318"/>
                </a:lnTo>
                <a:lnTo>
                  <a:pt x="1128" y="302"/>
                </a:lnTo>
                <a:lnTo>
                  <a:pt x="1124" y="285"/>
                </a:lnTo>
                <a:lnTo>
                  <a:pt x="1120" y="269"/>
                </a:lnTo>
                <a:lnTo>
                  <a:pt x="1115" y="253"/>
                </a:lnTo>
                <a:lnTo>
                  <a:pt x="1110" y="238"/>
                </a:lnTo>
                <a:lnTo>
                  <a:pt x="1105" y="223"/>
                </a:lnTo>
                <a:lnTo>
                  <a:pt x="1098" y="208"/>
                </a:lnTo>
                <a:lnTo>
                  <a:pt x="1091" y="193"/>
                </a:lnTo>
                <a:lnTo>
                  <a:pt x="1084" y="179"/>
                </a:lnTo>
                <a:lnTo>
                  <a:pt x="1076" y="165"/>
                </a:lnTo>
                <a:lnTo>
                  <a:pt x="1068" y="152"/>
                </a:lnTo>
                <a:lnTo>
                  <a:pt x="1058" y="138"/>
                </a:lnTo>
                <a:lnTo>
                  <a:pt x="1048" y="127"/>
                </a:lnTo>
                <a:lnTo>
                  <a:pt x="1037" y="114"/>
                </a:lnTo>
                <a:lnTo>
                  <a:pt x="1026" y="102"/>
                </a:lnTo>
                <a:lnTo>
                  <a:pt x="1014" y="92"/>
                </a:lnTo>
                <a:lnTo>
                  <a:pt x="1001" y="81"/>
                </a:lnTo>
                <a:lnTo>
                  <a:pt x="989" y="71"/>
                </a:lnTo>
                <a:lnTo>
                  <a:pt x="975" y="62"/>
                </a:lnTo>
                <a:lnTo>
                  <a:pt x="960" y="54"/>
                </a:lnTo>
                <a:lnTo>
                  <a:pt x="945" y="46"/>
                </a:lnTo>
                <a:lnTo>
                  <a:pt x="934" y="41"/>
                </a:lnTo>
                <a:lnTo>
                  <a:pt x="923" y="36"/>
                </a:lnTo>
                <a:lnTo>
                  <a:pt x="911" y="32"/>
                </a:lnTo>
                <a:lnTo>
                  <a:pt x="900" y="27"/>
                </a:lnTo>
                <a:lnTo>
                  <a:pt x="888" y="24"/>
                </a:lnTo>
                <a:lnTo>
                  <a:pt x="875" y="20"/>
                </a:lnTo>
                <a:lnTo>
                  <a:pt x="862" y="17"/>
                </a:lnTo>
                <a:lnTo>
                  <a:pt x="850" y="14"/>
                </a:lnTo>
                <a:lnTo>
                  <a:pt x="824" y="10"/>
                </a:lnTo>
                <a:lnTo>
                  <a:pt x="796" y="5"/>
                </a:lnTo>
                <a:lnTo>
                  <a:pt x="770" y="3"/>
                </a:lnTo>
                <a:lnTo>
                  <a:pt x="742" y="0"/>
                </a:lnTo>
                <a:lnTo>
                  <a:pt x="713" y="0"/>
                </a:lnTo>
                <a:lnTo>
                  <a:pt x="684" y="0"/>
                </a:lnTo>
                <a:lnTo>
                  <a:pt x="655" y="2"/>
                </a:lnTo>
                <a:lnTo>
                  <a:pt x="627" y="4"/>
                </a:lnTo>
                <a:lnTo>
                  <a:pt x="598" y="6"/>
                </a:lnTo>
                <a:lnTo>
                  <a:pt x="569" y="11"/>
                </a:lnTo>
                <a:lnTo>
                  <a:pt x="542" y="14"/>
                </a:lnTo>
                <a:lnTo>
                  <a:pt x="514" y="20"/>
                </a:lnTo>
                <a:lnTo>
                  <a:pt x="487" y="26"/>
                </a:lnTo>
                <a:lnTo>
                  <a:pt x="460" y="33"/>
                </a:lnTo>
                <a:lnTo>
                  <a:pt x="435" y="40"/>
                </a:lnTo>
                <a:lnTo>
                  <a:pt x="409" y="48"/>
                </a:lnTo>
                <a:lnTo>
                  <a:pt x="398" y="51"/>
                </a:lnTo>
                <a:lnTo>
                  <a:pt x="386" y="56"/>
                </a:lnTo>
                <a:lnTo>
                  <a:pt x="375" y="61"/>
                </a:lnTo>
                <a:lnTo>
                  <a:pt x="364" y="65"/>
                </a:lnTo>
                <a:lnTo>
                  <a:pt x="353" y="70"/>
                </a:lnTo>
                <a:lnTo>
                  <a:pt x="342" y="75"/>
                </a:lnTo>
                <a:lnTo>
                  <a:pt x="333" y="79"/>
                </a:lnTo>
                <a:lnTo>
                  <a:pt x="323" y="84"/>
                </a:lnTo>
                <a:lnTo>
                  <a:pt x="313" y="90"/>
                </a:lnTo>
                <a:lnTo>
                  <a:pt x="305" y="94"/>
                </a:lnTo>
                <a:lnTo>
                  <a:pt x="297" y="100"/>
                </a:lnTo>
                <a:lnTo>
                  <a:pt x="289" y="105"/>
                </a:lnTo>
                <a:lnTo>
                  <a:pt x="281" y="110"/>
                </a:lnTo>
                <a:lnTo>
                  <a:pt x="274" y="116"/>
                </a:lnTo>
                <a:lnTo>
                  <a:pt x="267" y="122"/>
                </a:lnTo>
                <a:lnTo>
                  <a:pt x="261" y="128"/>
                </a:lnTo>
                <a:lnTo>
                  <a:pt x="255" y="134"/>
                </a:lnTo>
                <a:lnTo>
                  <a:pt x="251" y="139"/>
                </a:lnTo>
                <a:lnTo>
                  <a:pt x="246" y="145"/>
                </a:lnTo>
                <a:lnTo>
                  <a:pt x="241" y="151"/>
                </a:lnTo>
                <a:lnTo>
                  <a:pt x="238" y="157"/>
                </a:lnTo>
                <a:lnTo>
                  <a:pt x="236" y="163"/>
                </a:lnTo>
                <a:lnTo>
                  <a:pt x="233" y="168"/>
                </a:lnTo>
                <a:lnTo>
                  <a:pt x="23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6" name="Freeform 8"/>
          <p:cNvSpPr>
            <a:spLocks/>
          </p:cNvSpPr>
          <p:nvPr/>
        </p:nvSpPr>
        <p:spPr bwMode="auto">
          <a:xfrm>
            <a:off x="658813" y="3695700"/>
            <a:ext cx="361950" cy="292100"/>
          </a:xfrm>
          <a:custGeom>
            <a:avLst/>
            <a:gdLst>
              <a:gd name="T0" fmla="*/ 2147483646 w 1139"/>
              <a:gd name="T1" fmla="*/ 2147483646 h 922"/>
              <a:gd name="T2" fmla="*/ 2147483646 w 1139"/>
              <a:gd name="T3" fmla="*/ 2147483646 h 922"/>
              <a:gd name="T4" fmla="*/ 2147483646 w 1139"/>
              <a:gd name="T5" fmla="*/ 2147483646 h 922"/>
              <a:gd name="T6" fmla="*/ 2147483646 w 1139"/>
              <a:gd name="T7" fmla="*/ 2147483646 h 922"/>
              <a:gd name="T8" fmla="*/ 2147483646 w 1139"/>
              <a:gd name="T9" fmla="*/ 2147483646 h 922"/>
              <a:gd name="T10" fmla="*/ 2147483646 w 1139"/>
              <a:gd name="T11" fmla="*/ 2147483646 h 922"/>
              <a:gd name="T12" fmla="*/ 0 w 1139"/>
              <a:gd name="T13" fmla="*/ 2147483646 h 922"/>
              <a:gd name="T14" fmla="*/ 2147483646 w 1139"/>
              <a:gd name="T15" fmla="*/ 2147483646 h 922"/>
              <a:gd name="T16" fmla="*/ 2147483646 w 1139"/>
              <a:gd name="T17" fmla="*/ 2147483646 h 922"/>
              <a:gd name="T18" fmla="*/ 2147483646 w 1139"/>
              <a:gd name="T19" fmla="*/ 2147483646 h 922"/>
              <a:gd name="T20" fmla="*/ 2147483646 w 1139"/>
              <a:gd name="T21" fmla="*/ 2147483646 h 922"/>
              <a:gd name="T22" fmla="*/ 2147483646 w 1139"/>
              <a:gd name="T23" fmla="*/ 2147483646 h 922"/>
              <a:gd name="T24" fmla="*/ 2147483646 w 1139"/>
              <a:gd name="T25" fmla="*/ 2147483646 h 922"/>
              <a:gd name="T26" fmla="*/ 2147483646 w 1139"/>
              <a:gd name="T27" fmla="*/ 2147483646 h 922"/>
              <a:gd name="T28" fmla="*/ 2147483646 w 1139"/>
              <a:gd name="T29" fmla="*/ 2147483646 h 922"/>
              <a:gd name="T30" fmla="*/ 2147483646 w 1139"/>
              <a:gd name="T31" fmla="*/ 2147483646 h 922"/>
              <a:gd name="T32" fmla="*/ 2147483646 w 1139"/>
              <a:gd name="T33" fmla="*/ 2147483646 h 922"/>
              <a:gd name="T34" fmla="*/ 2147483646 w 1139"/>
              <a:gd name="T35" fmla="*/ 2147483646 h 922"/>
              <a:gd name="T36" fmla="*/ 2147483646 w 1139"/>
              <a:gd name="T37" fmla="*/ 2147483646 h 922"/>
              <a:gd name="T38" fmla="*/ 2147483646 w 1139"/>
              <a:gd name="T39" fmla="*/ 2147483646 h 922"/>
              <a:gd name="T40" fmla="*/ 2147483646 w 1139"/>
              <a:gd name="T41" fmla="*/ 2147483646 h 922"/>
              <a:gd name="T42" fmla="*/ 2147483646 w 1139"/>
              <a:gd name="T43" fmla="*/ 2147483646 h 922"/>
              <a:gd name="T44" fmla="*/ 2147483646 w 1139"/>
              <a:gd name="T45" fmla="*/ 2147483646 h 922"/>
              <a:gd name="T46" fmla="*/ 2147483646 w 1139"/>
              <a:gd name="T47" fmla="*/ 2147483646 h 922"/>
              <a:gd name="T48" fmla="*/ 2147483646 w 1139"/>
              <a:gd name="T49" fmla="*/ 2147483646 h 922"/>
              <a:gd name="T50" fmla="*/ 2147483646 w 1139"/>
              <a:gd name="T51" fmla="*/ 2147483646 h 922"/>
              <a:gd name="T52" fmla="*/ 2147483646 w 1139"/>
              <a:gd name="T53" fmla="*/ 2147483646 h 922"/>
              <a:gd name="T54" fmla="*/ 2147483646 w 1139"/>
              <a:gd name="T55" fmla="*/ 2147483646 h 922"/>
              <a:gd name="T56" fmla="*/ 2147483646 w 1139"/>
              <a:gd name="T57" fmla="*/ 2147483646 h 922"/>
              <a:gd name="T58" fmla="*/ 2147483646 w 1139"/>
              <a:gd name="T59" fmla="*/ 2147483646 h 922"/>
              <a:gd name="T60" fmla="*/ 2147483646 w 1139"/>
              <a:gd name="T61" fmla="*/ 2147483646 h 922"/>
              <a:gd name="T62" fmla="*/ 2147483646 w 1139"/>
              <a:gd name="T63" fmla="*/ 2147483646 h 922"/>
              <a:gd name="T64" fmla="*/ 2147483646 w 1139"/>
              <a:gd name="T65" fmla="*/ 2147483646 h 922"/>
              <a:gd name="T66" fmla="*/ 2147483646 w 1139"/>
              <a:gd name="T67" fmla="*/ 2147483646 h 922"/>
              <a:gd name="T68" fmla="*/ 2147483646 w 1139"/>
              <a:gd name="T69" fmla="*/ 2147483646 h 922"/>
              <a:gd name="T70" fmla="*/ 2147483646 w 1139"/>
              <a:gd name="T71" fmla="*/ 2147483646 h 922"/>
              <a:gd name="T72" fmla="*/ 2147483646 w 1139"/>
              <a:gd name="T73" fmla="*/ 2147483646 h 922"/>
              <a:gd name="T74" fmla="*/ 2147483646 w 1139"/>
              <a:gd name="T75" fmla="*/ 2147483646 h 922"/>
              <a:gd name="T76" fmla="*/ 2147483646 w 1139"/>
              <a:gd name="T77" fmla="*/ 2147483646 h 922"/>
              <a:gd name="T78" fmla="*/ 2147483646 w 1139"/>
              <a:gd name="T79" fmla="*/ 2147483646 h 922"/>
              <a:gd name="T80" fmla="*/ 2147483646 w 1139"/>
              <a:gd name="T81" fmla="*/ 2147483646 h 922"/>
              <a:gd name="T82" fmla="*/ 2147483646 w 1139"/>
              <a:gd name="T83" fmla="*/ 2147483646 h 922"/>
              <a:gd name="T84" fmla="*/ 2147483646 w 1139"/>
              <a:gd name="T85" fmla="*/ 2147483646 h 922"/>
              <a:gd name="T86" fmla="*/ 2147483646 w 1139"/>
              <a:gd name="T87" fmla="*/ 2147483646 h 922"/>
              <a:gd name="T88" fmla="*/ 2147483646 w 1139"/>
              <a:gd name="T89" fmla="*/ 2147483646 h 922"/>
              <a:gd name="T90" fmla="*/ 2147483646 w 1139"/>
              <a:gd name="T91" fmla="*/ 2147483646 h 922"/>
              <a:gd name="T92" fmla="*/ 2147483646 w 1139"/>
              <a:gd name="T93" fmla="*/ 2147483646 h 922"/>
              <a:gd name="T94" fmla="*/ 2147483646 w 1139"/>
              <a:gd name="T95" fmla="*/ 2147483646 h 92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39"/>
              <a:gd name="T145" fmla="*/ 0 h 922"/>
              <a:gd name="T146" fmla="*/ 1139 w 1139"/>
              <a:gd name="T147" fmla="*/ 922 h 92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39" h="922">
                <a:moveTo>
                  <a:pt x="231" y="174"/>
                </a:moveTo>
                <a:lnTo>
                  <a:pt x="223" y="182"/>
                </a:lnTo>
                <a:lnTo>
                  <a:pt x="214" y="190"/>
                </a:lnTo>
                <a:lnTo>
                  <a:pt x="204" y="197"/>
                </a:lnTo>
                <a:lnTo>
                  <a:pt x="195" y="205"/>
                </a:lnTo>
                <a:lnTo>
                  <a:pt x="177" y="221"/>
                </a:lnTo>
                <a:lnTo>
                  <a:pt x="157" y="237"/>
                </a:lnTo>
                <a:lnTo>
                  <a:pt x="137" y="253"/>
                </a:lnTo>
                <a:lnTo>
                  <a:pt x="117" y="269"/>
                </a:lnTo>
                <a:lnTo>
                  <a:pt x="108" y="277"/>
                </a:lnTo>
                <a:lnTo>
                  <a:pt x="99" y="285"/>
                </a:lnTo>
                <a:lnTo>
                  <a:pt x="91" y="295"/>
                </a:lnTo>
                <a:lnTo>
                  <a:pt x="83" y="304"/>
                </a:lnTo>
                <a:lnTo>
                  <a:pt x="71" y="317"/>
                </a:lnTo>
                <a:lnTo>
                  <a:pt x="62" y="329"/>
                </a:lnTo>
                <a:lnTo>
                  <a:pt x="53" y="343"/>
                </a:lnTo>
                <a:lnTo>
                  <a:pt x="43" y="358"/>
                </a:lnTo>
                <a:lnTo>
                  <a:pt x="36" y="372"/>
                </a:lnTo>
                <a:lnTo>
                  <a:pt x="29" y="387"/>
                </a:lnTo>
                <a:lnTo>
                  <a:pt x="22" y="402"/>
                </a:lnTo>
                <a:lnTo>
                  <a:pt x="18" y="418"/>
                </a:lnTo>
                <a:lnTo>
                  <a:pt x="13" y="433"/>
                </a:lnTo>
                <a:lnTo>
                  <a:pt x="10" y="449"/>
                </a:lnTo>
                <a:lnTo>
                  <a:pt x="6" y="464"/>
                </a:lnTo>
                <a:lnTo>
                  <a:pt x="4" y="480"/>
                </a:lnTo>
                <a:lnTo>
                  <a:pt x="2" y="496"/>
                </a:lnTo>
                <a:lnTo>
                  <a:pt x="0" y="511"/>
                </a:lnTo>
                <a:lnTo>
                  <a:pt x="0" y="528"/>
                </a:lnTo>
                <a:lnTo>
                  <a:pt x="0" y="544"/>
                </a:lnTo>
                <a:lnTo>
                  <a:pt x="2" y="559"/>
                </a:lnTo>
                <a:lnTo>
                  <a:pt x="3" y="575"/>
                </a:lnTo>
                <a:lnTo>
                  <a:pt x="5" y="591"/>
                </a:lnTo>
                <a:lnTo>
                  <a:pt x="9" y="606"/>
                </a:lnTo>
                <a:lnTo>
                  <a:pt x="11" y="621"/>
                </a:lnTo>
                <a:lnTo>
                  <a:pt x="16" y="637"/>
                </a:lnTo>
                <a:lnTo>
                  <a:pt x="20" y="652"/>
                </a:lnTo>
                <a:lnTo>
                  <a:pt x="25" y="667"/>
                </a:lnTo>
                <a:lnTo>
                  <a:pt x="31" y="681"/>
                </a:lnTo>
                <a:lnTo>
                  <a:pt x="36" y="694"/>
                </a:lnTo>
                <a:lnTo>
                  <a:pt x="43" y="708"/>
                </a:lnTo>
                <a:lnTo>
                  <a:pt x="50" y="721"/>
                </a:lnTo>
                <a:lnTo>
                  <a:pt x="57" y="734"/>
                </a:lnTo>
                <a:lnTo>
                  <a:pt x="65" y="747"/>
                </a:lnTo>
                <a:lnTo>
                  <a:pt x="73" y="758"/>
                </a:lnTo>
                <a:lnTo>
                  <a:pt x="83" y="770"/>
                </a:lnTo>
                <a:lnTo>
                  <a:pt x="91" y="780"/>
                </a:lnTo>
                <a:lnTo>
                  <a:pt x="100" y="789"/>
                </a:lnTo>
                <a:lnTo>
                  <a:pt x="109" y="799"/>
                </a:lnTo>
                <a:lnTo>
                  <a:pt x="120" y="808"/>
                </a:lnTo>
                <a:lnTo>
                  <a:pt x="130" y="816"/>
                </a:lnTo>
                <a:lnTo>
                  <a:pt x="141" y="824"/>
                </a:lnTo>
                <a:lnTo>
                  <a:pt x="151" y="831"/>
                </a:lnTo>
                <a:lnTo>
                  <a:pt x="163" y="838"/>
                </a:lnTo>
                <a:lnTo>
                  <a:pt x="174" y="845"/>
                </a:lnTo>
                <a:lnTo>
                  <a:pt x="186" y="852"/>
                </a:lnTo>
                <a:lnTo>
                  <a:pt x="199" y="858"/>
                </a:lnTo>
                <a:lnTo>
                  <a:pt x="210" y="864"/>
                </a:lnTo>
                <a:lnTo>
                  <a:pt x="223" y="868"/>
                </a:lnTo>
                <a:lnTo>
                  <a:pt x="237" y="873"/>
                </a:lnTo>
                <a:lnTo>
                  <a:pt x="250" y="878"/>
                </a:lnTo>
                <a:lnTo>
                  <a:pt x="263" y="882"/>
                </a:lnTo>
                <a:lnTo>
                  <a:pt x="277" y="886"/>
                </a:lnTo>
                <a:lnTo>
                  <a:pt x="291" y="890"/>
                </a:lnTo>
                <a:lnTo>
                  <a:pt x="319" y="896"/>
                </a:lnTo>
                <a:lnTo>
                  <a:pt x="349" y="902"/>
                </a:lnTo>
                <a:lnTo>
                  <a:pt x="379" y="906"/>
                </a:lnTo>
                <a:lnTo>
                  <a:pt x="411" y="910"/>
                </a:lnTo>
                <a:lnTo>
                  <a:pt x="443" y="913"/>
                </a:lnTo>
                <a:lnTo>
                  <a:pt x="475" y="916"/>
                </a:lnTo>
                <a:lnTo>
                  <a:pt x="509" y="918"/>
                </a:lnTo>
                <a:lnTo>
                  <a:pt x="543" y="920"/>
                </a:lnTo>
                <a:lnTo>
                  <a:pt x="577" y="922"/>
                </a:lnTo>
                <a:lnTo>
                  <a:pt x="612" y="922"/>
                </a:lnTo>
                <a:lnTo>
                  <a:pt x="646" y="922"/>
                </a:lnTo>
                <a:lnTo>
                  <a:pt x="681" y="919"/>
                </a:lnTo>
                <a:lnTo>
                  <a:pt x="697" y="918"/>
                </a:lnTo>
                <a:lnTo>
                  <a:pt x="713" y="917"/>
                </a:lnTo>
                <a:lnTo>
                  <a:pt x="729" y="916"/>
                </a:lnTo>
                <a:lnTo>
                  <a:pt x="745" y="913"/>
                </a:lnTo>
                <a:lnTo>
                  <a:pt x="762" y="911"/>
                </a:lnTo>
                <a:lnTo>
                  <a:pt x="777" y="909"/>
                </a:lnTo>
                <a:lnTo>
                  <a:pt x="798" y="904"/>
                </a:lnTo>
                <a:lnTo>
                  <a:pt x="817" y="898"/>
                </a:lnTo>
                <a:lnTo>
                  <a:pt x="837" y="893"/>
                </a:lnTo>
                <a:lnTo>
                  <a:pt x="856" y="887"/>
                </a:lnTo>
                <a:lnTo>
                  <a:pt x="873" y="880"/>
                </a:lnTo>
                <a:lnTo>
                  <a:pt x="890" y="872"/>
                </a:lnTo>
                <a:lnTo>
                  <a:pt x="906" y="862"/>
                </a:lnTo>
                <a:lnTo>
                  <a:pt x="923" y="854"/>
                </a:lnTo>
                <a:lnTo>
                  <a:pt x="939" y="844"/>
                </a:lnTo>
                <a:lnTo>
                  <a:pt x="953" y="835"/>
                </a:lnTo>
                <a:lnTo>
                  <a:pt x="968" y="823"/>
                </a:lnTo>
                <a:lnTo>
                  <a:pt x="981" y="813"/>
                </a:lnTo>
                <a:lnTo>
                  <a:pt x="995" y="800"/>
                </a:lnTo>
                <a:lnTo>
                  <a:pt x="1006" y="788"/>
                </a:lnTo>
                <a:lnTo>
                  <a:pt x="1018" y="776"/>
                </a:lnTo>
                <a:lnTo>
                  <a:pt x="1029" y="762"/>
                </a:lnTo>
                <a:lnTo>
                  <a:pt x="1040" y="748"/>
                </a:lnTo>
                <a:lnTo>
                  <a:pt x="1050" y="734"/>
                </a:lnTo>
                <a:lnTo>
                  <a:pt x="1059" y="720"/>
                </a:lnTo>
                <a:lnTo>
                  <a:pt x="1069" y="705"/>
                </a:lnTo>
                <a:lnTo>
                  <a:pt x="1077" y="690"/>
                </a:lnTo>
                <a:lnTo>
                  <a:pt x="1085" y="674"/>
                </a:lnTo>
                <a:lnTo>
                  <a:pt x="1092" y="657"/>
                </a:lnTo>
                <a:lnTo>
                  <a:pt x="1099" y="641"/>
                </a:lnTo>
                <a:lnTo>
                  <a:pt x="1105" y="625"/>
                </a:lnTo>
                <a:lnTo>
                  <a:pt x="1110" y="608"/>
                </a:lnTo>
                <a:lnTo>
                  <a:pt x="1115" y="591"/>
                </a:lnTo>
                <a:lnTo>
                  <a:pt x="1120" y="574"/>
                </a:lnTo>
                <a:lnTo>
                  <a:pt x="1124" y="555"/>
                </a:lnTo>
                <a:lnTo>
                  <a:pt x="1128" y="538"/>
                </a:lnTo>
                <a:lnTo>
                  <a:pt x="1131" y="519"/>
                </a:lnTo>
                <a:lnTo>
                  <a:pt x="1134" y="502"/>
                </a:lnTo>
                <a:lnTo>
                  <a:pt x="1136" y="485"/>
                </a:lnTo>
                <a:lnTo>
                  <a:pt x="1137" y="468"/>
                </a:lnTo>
                <a:lnTo>
                  <a:pt x="1138" y="451"/>
                </a:lnTo>
                <a:lnTo>
                  <a:pt x="1138" y="435"/>
                </a:lnTo>
                <a:lnTo>
                  <a:pt x="1139" y="418"/>
                </a:lnTo>
                <a:lnTo>
                  <a:pt x="1139" y="401"/>
                </a:lnTo>
                <a:lnTo>
                  <a:pt x="1138" y="384"/>
                </a:lnTo>
                <a:lnTo>
                  <a:pt x="1137" y="368"/>
                </a:lnTo>
                <a:lnTo>
                  <a:pt x="1136" y="350"/>
                </a:lnTo>
                <a:lnTo>
                  <a:pt x="1134" y="334"/>
                </a:lnTo>
                <a:lnTo>
                  <a:pt x="1131" y="318"/>
                </a:lnTo>
                <a:lnTo>
                  <a:pt x="1128" y="302"/>
                </a:lnTo>
                <a:lnTo>
                  <a:pt x="1124" y="285"/>
                </a:lnTo>
                <a:lnTo>
                  <a:pt x="1120" y="269"/>
                </a:lnTo>
                <a:lnTo>
                  <a:pt x="1115" y="253"/>
                </a:lnTo>
                <a:lnTo>
                  <a:pt x="1110" y="238"/>
                </a:lnTo>
                <a:lnTo>
                  <a:pt x="1105" y="223"/>
                </a:lnTo>
                <a:lnTo>
                  <a:pt x="1098" y="208"/>
                </a:lnTo>
                <a:lnTo>
                  <a:pt x="1091" y="193"/>
                </a:lnTo>
                <a:lnTo>
                  <a:pt x="1084" y="179"/>
                </a:lnTo>
                <a:lnTo>
                  <a:pt x="1076" y="165"/>
                </a:lnTo>
                <a:lnTo>
                  <a:pt x="1068" y="152"/>
                </a:lnTo>
                <a:lnTo>
                  <a:pt x="1058" y="138"/>
                </a:lnTo>
                <a:lnTo>
                  <a:pt x="1048" y="127"/>
                </a:lnTo>
                <a:lnTo>
                  <a:pt x="1037" y="114"/>
                </a:lnTo>
                <a:lnTo>
                  <a:pt x="1026" y="102"/>
                </a:lnTo>
                <a:lnTo>
                  <a:pt x="1014" y="92"/>
                </a:lnTo>
                <a:lnTo>
                  <a:pt x="1001" y="81"/>
                </a:lnTo>
                <a:lnTo>
                  <a:pt x="989" y="71"/>
                </a:lnTo>
                <a:lnTo>
                  <a:pt x="975" y="62"/>
                </a:lnTo>
                <a:lnTo>
                  <a:pt x="960" y="54"/>
                </a:lnTo>
                <a:lnTo>
                  <a:pt x="945" y="46"/>
                </a:lnTo>
                <a:lnTo>
                  <a:pt x="934" y="41"/>
                </a:lnTo>
                <a:lnTo>
                  <a:pt x="923" y="36"/>
                </a:lnTo>
                <a:lnTo>
                  <a:pt x="911" y="32"/>
                </a:lnTo>
                <a:lnTo>
                  <a:pt x="900" y="27"/>
                </a:lnTo>
                <a:lnTo>
                  <a:pt x="888" y="24"/>
                </a:lnTo>
                <a:lnTo>
                  <a:pt x="875" y="20"/>
                </a:lnTo>
                <a:lnTo>
                  <a:pt x="862" y="17"/>
                </a:lnTo>
                <a:lnTo>
                  <a:pt x="850" y="14"/>
                </a:lnTo>
                <a:lnTo>
                  <a:pt x="824" y="10"/>
                </a:lnTo>
                <a:lnTo>
                  <a:pt x="796" y="5"/>
                </a:lnTo>
                <a:lnTo>
                  <a:pt x="770" y="3"/>
                </a:lnTo>
                <a:lnTo>
                  <a:pt x="742" y="0"/>
                </a:lnTo>
                <a:lnTo>
                  <a:pt x="713" y="0"/>
                </a:lnTo>
                <a:lnTo>
                  <a:pt x="684" y="0"/>
                </a:lnTo>
                <a:lnTo>
                  <a:pt x="655" y="2"/>
                </a:lnTo>
                <a:lnTo>
                  <a:pt x="627" y="4"/>
                </a:lnTo>
                <a:lnTo>
                  <a:pt x="598" y="6"/>
                </a:lnTo>
                <a:lnTo>
                  <a:pt x="569" y="11"/>
                </a:lnTo>
                <a:lnTo>
                  <a:pt x="542" y="14"/>
                </a:lnTo>
                <a:lnTo>
                  <a:pt x="514" y="20"/>
                </a:lnTo>
                <a:lnTo>
                  <a:pt x="487" y="26"/>
                </a:lnTo>
                <a:lnTo>
                  <a:pt x="460" y="33"/>
                </a:lnTo>
                <a:lnTo>
                  <a:pt x="435" y="40"/>
                </a:lnTo>
                <a:lnTo>
                  <a:pt x="409" y="48"/>
                </a:lnTo>
                <a:lnTo>
                  <a:pt x="398" y="51"/>
                </a:lnTo>
                <a:lnTo>
                  <a:pt x="386" y="56"/>
                </a:lnTo>
                <a:lnTo>
                  <a:pt x="375" y="61"/>
                </a:lnTo>
                <a:lnTo>
                  <a:pt x="364" y="65"/>
                </a:lnTo>
                <a:lnTo>
                  <a:pt x="353" y="70"/>
                </a:lnTo>
                <a:lnTo>
                  <a:pt x="342" y="75"/>
                </a:lnTo>
                <a:lnTo>
                  <a:pt x="333" y="79"/>
                </a:lnTo>
                <a:lnTo>
                  <a:pt x="323" y="84"/>
                </a:lnTo>
                <a:lnTo>
                  <a:pt x="313" y="90"/>
                </a:lnTo>
                <a:lnTo>
                  <a:pt x="305" y="94"/>
                </a:lnTo>
                <a:lnTo>
                  <a:pt x="297" y="100"/>
                </a:lnTo>
                <a:lnTo>
                  <a:pt x="289" y="105"/>
                </a:lnTo>
                <a:lnTo>
                  <a:pt x="281" y="110"/>
                </a:lnTo>
                <a:lnTo>
                  <a:pt x="274" y="116"/>
                </a:lnTo>
                <a:lnTo>
                  <a:pt x="267" y="122"/>
                </a:lnTo>
                <a:lnTo>
                  <a:pt x="261" y="128"/>
                </a:lnTo>
                <a:lnTo>
                  <a:pt x="255" y="134"/>
                </a:lnTo>
                <a:lnTo>
                  <a:pt x="251" y="139"/>
                </a:lnTo>
                <a:lnTo>
                  <a:pt x="246" y="145"/>
                </a:lnTo>
                <a:lnTo>
                  <a:pt x="241" y="151"/>
                </a:lnTo>
                <a:lnTo>
                  <a:pt x="238" y="157"/>
                </a:lnTo>
                <a:lnTo>
                  <a:pt x="236" y="163"/>
                </a:lnTo>
                <a:lnTo>
                  <a:pt x="233" y="168"/>
                </a:lnTo>
                <a:lnTo>
                  <a:pt x="231" y="17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87" name="Rectangle 9"/>
          <p:cNvSpPr>
            <a:spLocks noChangeArrowheads="1"/>
          </p:cNvSpPr>
          <p:nvPr/>
        </p:nvSpPr>
        <p:spPr bwMode="auto">
          <a:xfrm>
            <a:off x="819150" y="3751263"/>
            <a:ext cx="42863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</a:rPr>
              <a:t>f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5242" name="Freeform 10"/>
          <p:cNvSpPr>
            <a:spLocks noEditPoints="1"/>
          </p:cNvSpPr>
          <p:nvPr/>
        </p:nvSpPr>
        <p:spPr bwMode="auto">
          <a:xfrm>
            <a:off x="611188" y="3617913"/>
            <a:ext cx="455612" cy="430212"/>
          </a:xfrm>
          <a:custGeom>
            <a:avLst/>
            <a:gdLst>
              <a:gd name="T0" fmla="*/ 2147483646 w 1435"/>
              <a:gd name="T1" fmla="*/ 2147483646 h 1357"/>
              <a:gd name="T2" fmla="*/ 0 w 1435"/>
              <a:gd name="T3" fmla="*/ 2147483646 h 1357"/>
              <a:gd name="T4" fmla="*/ 2147483646 w 1435"/>
              <a:gd name="T5" fmla="*/ 2147483646 h 1357"/>
              <a:gd name="T6" fmla="*/ 2147483646 w 1435"/>
              <a:gd name="T7" fmla="*/ 2147483646 h 1357"/>
              <a:gd name="T8" fmla="*/ 2147483646 w 1435"/>
              <a:gd name="T9" fmla="*/ 2147483646 h 1357"/>
              <a:gd name="T10" fmla="*/ 0 w 1435"/>
              <a:gd name="T11" fmla="*/ 2147483646 h 1357"/>
              <a:gd name="T12" fmla="*/ 2147483646 w 1435"/>
              <a:gd name="T13" fmla="*/ 2147483646 h 1357"/>
              <a:gd name="T14" fmla="*/ 2147483646 w 1435"/>
              <a:gd name="T15" fmla="*/ 2147483646 h 1357"/>
              <a:gd name="T16" fmla="*/ 2147483646 w 1435"/>
              <a:gd name="T17" fmla="*/ 2147483646 h 1357"/>
              <a:gd name="T18" fmla="*/ 0 w 1435"/>
              <a:gd name="T19" fmla="*/ 2147483646 h 1357"/>
              <a:gd name="T20" fmla="*/ 2147483646 w 1435"/>
              <a:gd name="T21" fmla="*/ 2147483646 h 1357"/>
              <a:gd name="T22" fmla="*/ 2147483646 w 1435"/>
              <a:gd name="T23" fmla="*/ 2147483646 h 1357"/>
              <a:gd name="T24" fmla="*/ 2147483646 w 1435"/>
              <a:gd name="T25" fmla="*/ 2147483646 h 1357"/>
              <a:gd name="T26" fmla="*/ 2147483646 w 1435"/>
              <a:gd name="T27" fmla="*/ 2147483646 h 1357"/>
              <a:gd name="T28" fmla="*/ 2147483646 w 1435"/>
              <a:gd name="T29" fmla="*/ 2147483646 h 1357"/>
              <a:gd name="T30" fmla="*/ 2147483646 w 1435"/>
              <a:gd name="T31" fmla="*/ 2147483646 h 1357"/>
              <a:gd name="T32" fmla="*/ 2147483646 w 1435"/>
              <a:gd name="T33" fmla="*/ 2147483646 h 1357"/>
              <a:gd name="T34" fmla="*/ 2147483646 w 1435"/>
              <a:gd name="T35" fmla="*/ 2147483646 h 1357"/>
              <a:gd name="T36" fmla="*/ 2147483646 w 1435"/>
              <a:gd name="T37" fmla="*/ 2147483646 h 1357"/>
              <a:gd name="T38" fmla="*/ 2147483646 w 1435"/>
              <a:gd name="T39" fmla="*/ 2147483646 h 1357"/>
              <a:gd name="T40" fmla="*/ 2147483646 w 1435"/>
              <a:gd name="T41" fmla="*/ 2147483646 h 1357"/>
              <a:gd name="T42" fmla="*/ 2147483646 w 1435"/>
              <a:gd name="T43" fmla="*/ 2147483646 h 1357"/>
              <a:gd name="T44" fmla="*/ 2147483646 w 1435"/>
              <a:gd name="T45" fmla="*/ 2147483646 h 1357"/>
              <a:gd name="T46" fmla="*/ 2147483646 w 1435"/>
              <a:gd name="T47" fmla="*/ 2147483646 h 1357"/>
              <a:gd name="T48" fmla="*/ 2147483646 w 1435"/>
              <a:gd name="T49" fmla="*/ 2147483646 h 1357"/>
              <a:gd name="T50" fmla="*/ 2147483646 w 1435"/>
              <a:gd name="T51" fmla="*/ 2147483646 h 1357"/>
              <a:gd name="T52" fmla="*/ 2147483646 w 1435"/>
              <a:gd name="T53" fmla="*/ 2147483646 h 1357"/>
              <a:gd name="T54" fmla="*/ 2147483646 w 1435"/>
              <a:gd name="T55" fmla="*/ 2147483646 h 1357"/>
              <a:gd name="T56" fmla="*/ 2147483646 w 1435"/>
              <a:gd name="T57" fmla="*/ 2147483646 h 1357"/>
              <a:gd name="T58" fmla="*/ 2147483646 w 1435"/>
              <a:gd name="T59" fmla="*/ 2147483646 h 1357"/>
              <a:gd name="T60" fmla="*/ 2147483646 w 1435"/>
              <a:gd name="T61" fmla="*/ 2147483646 h 1357"/>
              <a:gd name="T62" fmla="*/ 2147483646 w 1435"/>
              <a:gd name="T63" fmla="*/ 2147483646 h 1357"/>
              <a:gd name="T64" fmla="*/ 2147483646 w 1435"/>
              <a:gd name="T65" fmla="*/ 2147483646 h 1357"/>
              <a:gd name="T66" fmla="*/ 2147483646 w 1435"/>
              <a:gd name="T67" fmla="*/ 2147483646 h 1357"/>
              <a:gd name="T68" fmla="*/ 2147483646 w 1435"/>
              <a:gd name="T69" fmla="*/ 2147483646 h 1357"/>
              <a:gd name="T70" fmla="*/ 2147483646 w 1435"/>
              <a:gd name="T71" fmla="*/ 2147483646 h 1357"/>
              <a:gd name="T72" fmla="*/ 2147483646 w 1435"/>
              <a:gd name="T73" fmla="*/ 2147483646 h 1357"/>
              <a:gd name="T74" fmla="*/ 2147483646 w 1435"/>
              <a:gd name="T75" fmla="*/ 2147483646 h 1357"/>
              <a:gd name="T76" fmla="*/ 2147483646 w 1435"/>
              <a:gd name="T77" fmla="*/ 2147483646 h 1357"/>
              <a:gd name="T78" fmla="*/ 2147483646 w 1435"/>
              <a:gd name="T79" fmla="*/ 2147483646 h 1357"/>
              <a:gd name="T80" fmla="*/ 2147483646 w 1435"/>
              <a:gd name="T81" fmla="*/ 2147483646 h 1357"/>
              <a:gd name="T82" fmla="*/ 2147483646 w 1435"/>
              <a:gd name="T83" fmla="*/ 2147483646 h 1357"/>
              <a:gd name="T84" fmla="*/ 2147483646 w 1435"/>
              <a:gd name="T85" fmla="*/ 2147483646 h 1357"/>
              <a:gd name="T86" fmla="*/ 2147483646 w 1435"/>
              <a:gd name="T87" fmla="*/ 2147483646 h 1357"/>
              <a:gd name="T88" fmla="*/ 2147483646 w 1435"/>
              <a:gd name="T89" fmla="*/ 2147483646 h 1357"/>
              <a:gd name="T90" fmla="*/ 2147483646 w 1435"/>
              <a:gd name="T91" fmla="*/ 2147483646 h 1357"/>
              <a:gd name="T92" fmla="*/ 2147483646 w 1435"/>
              <a:gd name="T93" fmla="*/ 2147483646 h 1357"/>
              <a:gd name="T94" fmla="*/ 2147483646 w 1435"/>
              <a:gd name="T95" fmla="*/ 2147483646 h 1357"/>
              <a:gd name="T96" fmla="*/ 2147483646 w 1435"/>
              <a:gd name="T97" fmla="*/ 2147483646 h 1357"/>
              <a:gd name="T98" fmla="*/ 2147483646 w 1435"/>
              <a:gd name="T99" fmla="*/ 2147483646 h 1357"/>
              <a:gd name="T100" fmla="*/ 2147483646 w 1435"/>
              <a:gd name="T101" fmla="*/ 2147483646 h 1357"/>
              <a:gd name="T102" fmla="*/ 2147483646 w 1435"/>
              <a:gd name="T103" fmla="*/ 2147483646 h 1357"/>
              <a:gd name="T104" fmla="*/ 2147483646 w 1435"/>
              <a:gd name="T105" fmla="*/ 2147483646 h 1357"/>
              <a:gd name="T106" fmla="*/ 2147483646 w 1435"/>
              <a:gd name="T107" fmla="*/ 2147483646 h 1357"/>
              <a:gd name="T108" fmla="*/ 2147483646 w 1435"/>
              <a:gd name="T109" fmla="*/ 2147483646 h 1357"/>
              <a:gd name="T110" fmla="*/ 2147483646 w 1435"/>
              <a:gd name="T111" fmla="*/ 2147483646 h 1357"/>
              <a:gd name="T112" fmla="*/ 2147483646 w 1435"/>
              <a:gd name="T113" fmla="*/ 2147483646 h 1357"/>
              <a:gd name="T114" fmla="*/ 2147483646 w 1435"/>
              <a:gd name="T115" fmla="*/ 2147483646 h 135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35"/>
              <a:gd name="T175" fmla="*/ 0 h 1357"/>
              <a:gd name="T176" fmla="*/ 1435 w 1435"/>
              <a:gd name="T177" fmla="*/ 1357 h 135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35" h="1357">
                <a:moveTo>
                  <a:pt x="34" y="51"/>
                </a:moveTo>
                <a:lnTo>
                  <a:pt x="34" y="284"/>
                </a:lnTo>
                <a:lnTo>
                  <a:pt x="34" y="287"/>
                </a:lnTo>
                <a:lnTo>
                  <a:pt x="33" y="291"/>
                </a:lnTo>
                <a:lnTo>
                  <a:pt x="31" y="293"/>
                </a:lnTo>
                <a:lnTo>
                  <a:pt x="29" y="295"/>
                </a:lnTo>
                <a:lnTo>
                  <a:pt x="27" y="298"/>
                </a:lnTo>
                <a:lnTo>
                  <a:pt x="23" y="299"/>
                </a:lnTo>
                <a:lnTo>
                  <a:pt x="21" y="300"/>
                </a:lnTo>
                <a:lnTo>
                  <a:pt x="18" y="301"/>
                </a:lnTo>
                <a:lnTo>
                  <a:pt x="14" y="300"/>
                </a:lnTo>
                <a:lnTo>
                  <a:pt x="11" y="299"/>
                </a:lnTo>
                <a:lnTo>
                  <a:pt x="8" y="298"/>
                </a:lnTo>
                <a:lnTo>
                  <a:pt x="5" y="295"/>
                </a:lnTo>
                <a:lnTo>
                  <a:pt x="4" y="293"/>
                </a:lnTo>
                <a:lnTo>
                  <a:pt x="1" y="291"/>
                </a:lnTo>
                <a:lnTo>
                  <a:pt x="1" y="287"/>
                </a:lnTo>
                <a:lnTo>
                  <a:pt x="0" y="284"/>
                </a:lnTo>
                <a:lnTo>
                  <a:pt x="0" y="51"/>
                </a:lnTo>
                <a:lnTo>
                  <a:pt x="1" y="47"/>
                </a:lnTo>
                <a:lnTo>
                  <a:pt x="1" y="44"/>
                </a:lnTo>
                <a:lnTo>
                  <a:pt x="4" y="42"/>
                </a:lnTo>
                <a:lnTo>
                  <a:pt x="5" y="38"/>
                </a:lnTo>
                <a:lnTo>
                  <a:pt x="8" y="37"/>
                </a:lnTo>
                <a:lnTo>
                  <a:pt x="11" y="35"/>
                </a:lnTo>
                <a:lnTo>
                  <a:pt x="14" y="35"/>
                </a:lnTo>
                <a:lnTo>
                  <a:pt x="18" y="33"/>
                </a:lnTo>
                <a:lnTo>
                  <a:pt x="21" y="35"/>
                </a:lnTo>
                <a:lnTo>
                  <a:pt x="23" y="35"/>
                </a:lnTo>
                <a:lnTo>
                  <a:pt x="27" y="37"/>
                </a:lnTo>
                <a:lnTo>
                  <a:pt x="29" y="38"/>
                </a:lnTo>
                <a:lnTo>
                  <a:pt x="31" y="42"/>
                </a:lnTo>
                <a:lnTo>
                  <a:pt x="33" y="44"/>
                </a:lnTo>
                <a:lnTo>
                  <a:pt x="34" y="47"/>
                </a:lnTo>
                <a:lnTo>
                  <a:pt x="34" y="51"/>
                </a:lnTo>
                <a:close/>
                <a:moveTo>
                  <a:pt x="34" y="451"/>
                </a:moveTo>
                <a:lnTo>
                  <a:pt x="34" y="685"/>
                </a:lnTo>
                <a:lnTo>
                  <a:pt x="34" y="688"/>
                </a:lnTo>
                <a:lnTo>
                  <a:pt x="33" y="690"/>
                </a:lnTo>
                <a:lnTo>
                  <a:pt x="31" y="694"/>
                </a:lnTo>
                <a:lnTo>
                  <a:pt x="29" y="696"/>
                </a:lnTo>
                <a:lnTo>
                  <a:pt x="27" y="699"/>
                </a:lnTo>
                <a:lnTo>
                  <a:pt x="23" y="700"/>
                </a:lnTo>
                <a:lnTo>
                  <a:pt x="21" y="701"/>
                </a:lnTo>
                <a:lnTo>
                  <a:pt x="18" y="701"/>
                </a:lnTo>
                <a:lnTo>
                  <a:pt x="14" y="701"/>
                </a:lnTo>
                <a:lnTo>
                  <a:pt x="11" y="700"/>
                </a:lnTo>
                <a:lnTo>
                  <a:pt x="8" y="699"/>
                </a:lnTo>
                <a:lnTo>
                  <a:pt x="5" y="696"/>
                </a:lnTo>
                <a:lnTo>
                  <a:pt x="4" y="694"/>
                </a:lnTo>
                <a:lnTo>
                  <a:pt x="1" y="690"/>
                </a:lnTo>
                <a:lnTo>
                  <a:pt x="1" y="688"/>
                </a:lnTo>
                <a:lnTo>
                  <a:pt x="0" y="685"/>
                </a:lnTo>
                <a:lnTo>
                  <a:pt x="0" y="451"/>
                </a:lnTo>
                <a:lnTo>
                  <a:pt x="1" y="447"/>
                </a:lnTo>
                <a:lnTo>
                  <a:pt x="1" y="445"/>
                </a:lnTo>
                <a:lnTo>
                  <a:pt x="4" y="441"/>
                </a:lnTo>
                <a:lnTo>
                  <a:pt x="5" y="439"/>
                </a:lnTo>
                <a:lnTo>
                  <a:pt x="8" y="437"/>
                </a:lnTo>
                <a:lnTo>
                  <a:pt x="11" y="436"/>
                </a:lnTo>
                <a:lnTo>
                  <a:pt x="14" y="434"/>
                </a:lnTo>
                <a:lnTo>
                  <a:pt x="18" y="434"/>
                </a:lnTo>
                <a:lnTo>
                  <a:pt x="21" y="434"/>
                </a:lnTo>
                <a:lnTo>
                  <a:pt x="23" y="436"/>
                </a:lnTo>
                <a:lnTo>
                  <a:pt x="27" y="437"/>
                </a:lnTo>
                <a:lnTo>
                  <a:pt x="29" y="439"/>
                </a:lnTo>
                <a:lnTo>
                  <a:pt x="31" y="441"/>
                </a:lnTo>
                <a:lnTo>
                  <a:pt x="33" y="445"/>
                </a:lnTo>
                <a:lnTo>
                  <a:pt x="34" y="447"/>
                </a:lnTo>
                <a:lnTo>
                  <a:pt x="34" y="451"/>
                </a:lnTo>
                <a:close/>
                <a:moveTo>
                  <a:pt x="34" y="852"/>
                </a:moveTo>
                <a:lnTo>
                  <a:pt x="34" y="1084"/>
                </a:lnTo>
                <a:lnTo>
                  <a:pt x="34" y="1088"/>
                </a:lnTo>
                <a:lnTo>
                  <a:pt x="33" y="1091"/>
                </a:lnTo>
                <a:lnTo>
                  <a:pt x="31" y="1094"/>
                </a:lnTo>
                <a:lnTo>
                  <a:pt x="29" y="1097"/>
                </a:lnTo>
                <a:lnTo>
                  <a:pt x="27" y="1098"/>
                </a:lnTo>
                <a:lnTo>
                  <a:pt x="23" y="1101"/>
                </a:lnTo>
                <a:lnTo>
                  <a:pt x="21" y="1102"/>
                </a:lnTo>
                <a:lnTo>
                  <a:pt x="18" y="1102"/>
                </a:lnTo>
                <a:lnTo>
                  <a:pt x="14" y="1102"/>
                </a:lnTo>
                <a:lnTo>
                  <a:pt x="11" y="1101"/>
                </a:lnTo>
                <a:lnTo>
                  <a:pt x="8" y="1098"/>
                </a:lnTo>
                <a:lnTo>
                  <a:pt x="5" y="1097"/>
                </a:lnTo>
                <a:lnTo>
                  <a:pt x="4" y="1094"/>
                </a:lnTo>
                <a:lnTo>
                  <a:pt x="1" y="1091"/>
                </a:lnTo>
                <a:lnTo>
                  <a:pt x="1" y="1088"/>
                </a:lnTo>
                <a:lnTo>
                  <a:pt x="0" y="1084"/>
                </a:lnTo>
                <a:lnTo>
                  <a:pt x="0" y="852"/>
                </a:lnTo>
                <a:lnTo>
                  <a:pt x="1" y="848"/>
                </a:lnTo>
                <a:lnTo>
                  <a:pt x="1" y="845"/>
                </a:lnTo>
                <a:lnTo>
                  <a:pt x="4" y="842"/>
                </a:lnTo>
                <a:lnTo>
                  <a:pt x="5" y="840"/>
                </a:lnTo>
                <a:lnTo>
                  <a:pt x="8" y="838"/>
                </a:lnTo>
                <a:lnTo>
                  <a:pt x="11" y="836"/>
                </a:lnTo>
                <a:lnTo>
                  <a:pt x="14" y="835"/>
                </a:lnTo>
                <a:lnTo>
                  <a:pt x="18" y="834"/>
                </a:lnTo>
                <a:lnTo>
                  <a:pt x="21" y="835"/>
                </a:lnTo>
                <a:lnTo>
                  <a:pt x="23" y="836"/>
                </a:lnTo>
                <a:lnTo>
                  <a:pt x="27" y="838"/>
                </a:lnTo>
                <a:lnTo>
                  <a:pt x="29" y="840"/>
                </a:lnTo>
                <a:lnTo>
                  <a:pt x="31" y="842"/>
                </a:lnTo>
                <a:lnTo>
                  <a:pt x="33" y="845"/>
                </a:lnTo>
                <a:lnTo>
                  <a:pt x="34" y="848"/>
                </a:lnTo>
                <a:lnTo>
                  <a:pt x="34" y="852"/>
                </a:lnTo>
                <a:close/>
                <a:moveTo>
                  <a:pt x="34" y="1251"/>
                </a:moveTo>
                <a:lnTo>
                  <a:pt x="34" y="1341"/>
                </a:lnTo>
                <a:lnTo>
                  <a:pt x="18" y="1324"/>
                </a:lnTo>
                <a:lnTo>
                  <a:pt x="162" y="1324"/>
                </a:lnTo>
                <a:lnTo>
                  <a:pt x="165" y="1324"/>
                </a:lnTo>
                <a:lnTo>
                  <a:pt x="168" y="1325"/>
                </a:lnTo>
                <a:lnTo>
                  <a:pt x="172" y="1327"/>
                </a:lnTo>
                <a:lnTo>
                  <a:pt x="174" y="1329"/>
                </a:lnTo>
                <a:lnTo>
                  <a:pt x="176" y="1331"/>
                </a:lnTo>
                <a:lnTo>
                  <a:pt x="177" y="1334"/>
                </a:lnTo>
                <a:lnTo>
                  <a:pt x="179" y="1337"/>
                </a:lnTo>
                <a:lnTo>
                  <a:pt x="179" y="1341"/>
                </a:lnTo>
                <a:lnTo>
                  <a:pt x="179" y="1344"/>
                </a:lnTo>
                <a:lnTo>
                  <a:pt x="177" y="1347"/>
                </a:lnTo>
                <a:lnTo>
                  <a:pt x="176" y="1350"/>
                </a:lnTo>
                <a:lnTo>
                  <a:pt x="174" y="1352"/>
                </a:lnTo>
                <a:lnTo>
                  <a:pt x="172" y="1354"/>
                </a:lnTo>
                <a:lnTo>
                  <a:pt x="168" y="1356"/>
                </a:lnTo>
                <a:lnTo>
                  <a:pt x="165" y="1357"/>
                </a:lnTo>
                <a:lnTo>
                  <a:pt x="162" y="1357"/>
                </a:lnTo>
                <a:lnTo>
                  <a:pt x="18" y="1357"/>
                </a:lnTo>
                <a:lnTo>
                  <a:pt x="14" y="1357"/>
                </a:lnTo>
                <a:lnTo>
                  <a:pt x="11" y="1356"/>
                </a:lnTo>
                <a:lnTo>
                  <a:pt x="8" y="1354"/>
                </a:lnTo>
                <a:lnTo>
                  <a:pt x="5" y="1352"/>
                </a:lnTo>
                <a:lnTo>
                  <a:pt x="4" y="1350"/>
                </a:lnTo>
                <a:lnTo>
                  <a:pt x="1" y="1347"/>
                </a:lnTo>
                <a:lnTo>
                  <a:pt x="1" y="1344"/>
                </a:lnTo>
                <a:lnTo>
                  <a:pt x="0" y="1341"/>
                </a:lnTo>
                <a:lnTo>
                  <a:pt x="0" y="1251"/>
                </a:lnTo>
                <a:lnTo>
                  <a:pt x="1" y="1249"/>
                </a:lnTo>
                <a:lnTo>
                  <a:pt x="1" y="1245"/>
                </a:lnTo>
                <a:lnTo>
                  <a:pt x="4" y="1242"/>
                </a:lnTo>
                <a:lnTo>
                  <a:pt x="5" y="1240"/>
                </a:lnTo>
                <a:lnTo>
                  <a:pt x="8" y="1237"/>
                </a:lnTo>
                <a:lnTo>
                  <a:pt x="11" y="1236"/>
                </a:lnTo>
                <a:lnTo>
                  <a:pt x="14" y="1235"/>
                </a:lnTo>
                <a:lnTo>
                  <a:pt x="18" y="1235"/>
                </a:lnTo>
                <a:lnTo>
                  <a:pt x="21" y="1235"/>
                </a:lnTo>
                <a:lnTo>
                  <a:pt x="23" y="1236"/>
                </a:lnTo>
                <a:lnTo>
                  <a:pt x="27" y="1237"/>
                </a:lnTo>
                <a:lnTo>
                  <a:pt x="29" y="1240"/>
                </a:lnTo>
                <a:lnTo>
                  <a:pt x="31" y="1242"/>
                </a:lnTo>
                <a:lnTo>
                  <a:pt x="33" y="1245"/>
                </a:lnTo>
                <a:lnTo>
                  <a:pt x="34" y="1249"/>
                </a:lnTo>
                <a:lnTo>
                  <a:pt x="34" y="1251"/>
                </a:lnTo>
                <a:close/>
                <a:moveTo>
                  <a:pt x="329" y="1324"/>
                </a:moveTo>
                <a:lnTo>
                  <a:pt x="562" y="1324"/>
                </a:lnTo>
                <a:lnTo>
                  <a:pt x="566" y="1324"/>
                </a:lnTo>
                <a:lnTo>
                  <a:pt x="569" y="1325"/>
                </a:lnTo>
                <a:lnTo>
                  <a:pt x="571" y="1327"/>
                </a:lnTo>
                <a:lnTo>
                  <a:pt x="574" y="1329"/>
                </a:lnTo>
                <a:lnTo>
                  <a:pt x="576" y="1331"/>
                </a:lnTo>
                <a:lnTo>
                  <a:pt x="577" y="1334"/>
                </a:lnTo>
                <a:lnTo>
                  <a:pt x="578" y="1337"/>
                </a:lnTo>
                <a:lnTo>
                  <a:pt x="579" y="1341"/>
                </a:lnTo>
                <a:lnTo>
                  <a:pt x="578" y="1344"/>
                </a:lnTo>
                <a:lnTo>
                  <a:pt x="577" y="1347"/>
                </a:lnTo>
                <a:lnTo>
                  <a:pt x="576" y="1350"/>
                </a:lnTo>
                <a:lnTo>
                  <a:pt x="574" y="1352"/>
                </a:lnTo>
                <a:lnTo>
                  <a:pt x="571" y="1354"/>
                </a:lnTo>
                <a:lnTo>
                  <a:pt x="569" y="1356"/>
                </a:lnTo>
                <a:lnTo>
                  <a:pt x="566" y="1357"/>
                </a:lnTo>
                <a:lnTo>
                  <a:pt x="562" y="1357"/>
                </a:lnTo>
                <a:lnTo>
                  <a:pt x="329" y="1357"/>
                </a:lnTo>
                <a:lnTo>
                  <a:pt x="326" y="1357"/>
                </a:lnTo>
                <a:lnTo>
                  <a:pt x="322" y="1356"/>
                </a:lnTo>
                <a:lnTo>
                  <a:pt x="320" y="1354"/>
                </a:lnTo>
                <a:lnTo>
                  <a:pt x="316" y="1352"/>
                </a:lnTo>
                <a:lnTo>
                  <a:pt x="315" y="1350"/>
                </a:lnTo>
                <a:lnTo>
                  <a:pt x="313" y="1347"/>
                </a:lnTo>
                <a:lnTo>
                  <a:pt x="312" y="1344"/>
                </a:lnTo>
                <a:lnTo>
                  <a:pt x="312" y="1341"/>
                </a:lnTo>
                <a:lnTo>
                  <a:pt x="312" y="1337"/>
                </a:lnTo>
                <a:lnTo>
                  <a:pt x="313" y="1334"/>
                </a:lnTo>
                <a:lnTo>
                  <a:pt x="315" y="1331"/>
                </a:lnTo>
                <a:lnTo>
                  <a:pt x="316" y="1329"/>
                </a:lnTo>
                <a:lnTo>
                  <a:pt x="320" y="1327"/>
                </a:lnTo>
                <a:lnTo>
                  <a:pt x="322" y="1325"/>
                </a:lnTo>
                <a:lnTo>
                  <a:pt x="326" y="1324"/>
                </a:lnTo>
                <a:lnTo>
                  <a:pt x="329" y="1324"/>
                </a:lnTo>
                <a:close/>
                <a:moveTo>
                  <a:pt x="729" y="1324"/>
                </a:moveTo>
                <a:lnTo>
                  <a:pt x="963" y="1324"/>
                </a:lnTo>
                <a:lnTo>
                  <a:pt x="966" y="1324"/>
                </a:lnTo>
                <a:lnTo>
                  <a:pt x="969" y="1325"/>
                </a:lnTo>
                <a:lnTo>
                  <a:pt x="972" y="1327"/>
                </a:lnTo>
                <a:lnTo>
                  <a:pt x="975" y="1329"/>
                </a:lnTo>
                <a:lnTo>
                  <a:pt x="977" y="1331"/>
                </a:lnTo>
                <a:lnTo>
                  <a:pt x="978" y="1334"/>
                </a:lnTo>
                <a:lnTo>
                  <a:pt x="979" y="1337"/>
                </a:lnTo>
                <a:lnTo>
                  <a:pt x="979" y="1341"/>
                </a:lnTo>
                <a:lnTo>
                  <a:pt x="979" y="1344"/>
                </a:lnTo>
                <a:lnTo>
                  <a:pt x="978" y="1347"/>
                </a:lnTo>
                <a:lnTo>
                  <a:pt x="977" y="1350"/>
                </a:lnTo>
                <a:lnTo>
                  <a:pt x="975" y="1352"/>
                </a:lnTo>
                <a:lnTo>
                  <a:pt x="972" y="1354"/>
                </a:lnTo>
                <a:lnTo>
                  <a:pt x="969" y="1356"/>
                </a:lnTo>
                <a:lnTo>
                  <a:pt x="966" y="1357"/>
                </a:lnTo>
                <a:lnTo>
                  <a:pt x="963" y="1357"/>
                </a:lnTo>
                <a:lnTo>
                  <a:pt x="729" y="1357"/>
                </a:lnTo>
                <a:lnTo>
                  <a:pt x="725" y="1357"/>
                </a:lnTo>
                <a:lnTo>
                  <a:pt x="723" y="1356"/>
                </a:lnTo>
                <a:lnTo>
                  <a:pt x="720" y="1354"/>
                </a:lnTo>
                <a:lnTo>
                  <a:pt x="717" y="1352"/>
                </a:lnTo>
                <a:lnTo>
                  <a:pt x="715" y="1350"/>
                </a:lnTo>
                <a:lnTo>
                  <a:pt x="714" y="1347"/>
                </a:lnTo>
                <a:lnTo>
                  <a:pt x="713" y="1344"/>
                </a:lnTo>
                <a:lnTo>
                  <a:pt x="713" y="1341"/>
                </a:lnTo>
                <a:lnTo>
                  <a:pt x="713" y="1337"/>
                </a:lnTo>
                <a:lnTo>
                  <a:pt x="714" y="1334"/>
                </a:lnTo>
                <a:lnTo>
                  <a:pt x="715" y="1331"/>
                </a:lnTo>
                <a:lnTo>
                  <a:pt x="717" y="1329"/>
                </a:lnTo>
                <a:lnTo>
                  <a:pt x="720" y="1327"/>
                </a:lnTo>
                <a:lnTo>
                  <a:pt x="723" y="1325"/>
                </a:lnTo>
                <a:lnTo>
                  <a:pt x="725" y="1324"/>
                </a:lnTo>
                <a:lnTo>
                  <a:pt x="729" y="1324"/>
                </a:lnTo>
                <a:close/>
                <a:moveTo>
                  <a:pt x="1130" y="1324"/>
                </a:moveTo>
                <a:lnTo>
                  <a:pt x="1363" y="1324"/>
                </a:lnTo>
                <a:lnTo>
                  <a:pt x="1366" y="1324"/>
                </a:lnTo>
                <a:lnTo>
                  <a:pt x="1370" y="1325"/>
                </a:lnTo>
                <a:lnTo>
                  <a:pt x="1372" y="1327"/>
                </a:lnTo>
                <a:lnTo>
                  <a:pt x="1375" y="1329"/>
                </a:lnTo>
                <a:lnTo>
                  <a:pt x="1377" y="1331"/>
                </a:lnTo>
                <a:lnTo>
                  <a:pt x="1379" y="1334"/>
                </a:lnTo>
                <a:lnTo>
                  <a:pt x="1379" y="1337"/>
                </a:lnTo>
                <a:lnTo>
                  <a:pt x="1380" y="1341"/>
                </a:lnTo>
                <a:lnTo>
                  <a:pt x="1379" y="1344"/>
                </a:lnTo>
                <a:lnTo>
                  <a:pt x="1379" y="1347"/>
                </a:lnTo>
                <a:lnTo>
                  <a:pt x="1377" y="1350"/>
                </a:lnTo>
                <a:lnTo>
                  <a:pt x="1375" y="1352"/>
                </a:lnTo>
                <a:lnTo>
                  <a:pt x="1372" y="1354"/>
                </a:lnTo>
                <a:lnTo>
                  <a:pt x="1370" y="1356"/>
                </a:lnTo>
                <a:lnTo>
                  <a:pt x="1366" y="1357"/>
                </a:lnTo>
                <a:lnTo>
                  <a:pt x="1363" y="1357"/>
                </a:lnTo>
                <a:lnTo>
                  <a:pt x="1130" y="1357"/>
                </a:lnTo>
                <a:lnTo>
                  <a:pt x="1126" y="1357"/>
                </a:lnTo>
                <a:lnTo>
                  <a:pt x="1123" y="1356"/>
                </a:lnTo>
                <a:lnTo>
                  <a:pt x="1121" y="1354"/>
                </a:lnTo>
                <a:lnTo>
                  <a:pt x="1118" y="1352"/>
                </a:lnTo>
                <a:lnTo>
                  <a:pt x="1116" y="1350"/>
                </a:lnTo>
                <a:lnTo>
                  <a:pt x="1115" y="1347"/>
                </a:lnTo>
                <a:lnTo>
                  <a:pt x="1114" y="1344"/>
                </a:lnTo>
                <a:lnTo>
                  <a:pt x="1112" y="1341"/>
                </a:lnTo>
                <a:lnTo>
                  <a:pt x="1114" y="1337"/>
                </a:lnTo>
                <a:lnTo>
                  <a:pt x="1115" y="1334"/>
                </a:lnTo>
                <a:lnTo>
                  <a:pt x="1116" y="1331"/>
                </a:lnTo>
                <a:lnTo>
                  <a:pt x="1118" y="1329"/>
                </a:lnTo>
                <a:lnTo>
                  <a:pt x="1121" y="1327"/>
                </a:lnTo>
                <a:lnTo>
                  <a:pt x="1123" y="1325"/>
                </a:lnTo>
                <a:lnTo>
                  <a:pt x="1126" y="1324"/>
                </a:lnTo>
                <a:lnTo>
                  <a:pt x="1130" y="1324"/>
                </a:lnTo>
                <a:close/>
                <a:moveTo>
                  <a:pt x="1402" y="1229"/>
                </a:moveTo>
                <a:lnTo>
                  <a:pt x="1402" y="995"/>
                </a:lnTo>
                <a:lnTo>
                  <a:pt x="1402" y="992"/>
                </a:lnTo>
                <a:lnTo>
                  <a:pt x="1403" y="989"/>
                </a:lnTo>
                <a:lnTo>
                  <a:pt x="1404" y="986"/>
                </a:lnTo>
                <a:lnTo>
                  <a:pt x="1407" y="984"/>
                </a:lnTo>
                <a:lnTo>
                  <a:pt x="1409" y="981"/>
                </a:lnTo>
                <a:lnTo>
                  <a:pt x="1411" y="980"/>
                </a:lnTo>
                <a:lnTo>
                  <a:pt x="1415" y="979"/>
                </a:lnTo>
                <a:lnTo>
                  <a:pt x="1418" y="979"/>
                </a:lnTo>
                <a:lnTo>
                  <a:pt x="1422" y="979"/>
                </a:lnTo>
                <a:lnTo>
                  <a:pt x="1425" y="980"/>
                </a:lnTo>
                <a:lnTo>
                  <a:pt x="1428" y="981"/>
                </a:lnTo>
                <a:lnTo>
                  <a:pt x="1430" y="984"/>
                </a:lnTo>
                <a:lnTo>
                  <a:pt x="1432" y="986"/>
                </a:lnTo>
                <a:lnTo>
                  <a:pt x="1433" y="989"/>
                </a:lnTo>
                <a:lnTo>
                  <a:pt x="1435" y="992"/>
                </a:lnTo>
                <a:lnTo>
                  <a:pt x="1435" y="995"/>
                </a:lnTo>
                <a:lnTo>
                  <a:pt x="1435" y="1229"/>
                </a:lnTo>
                <a:lnTo>
                  <a:pt x="1435" y="1233"/>
                </a:lnTo>
                <a:lnTo>
                  <a:pt x="1433" y="1235"/>
                </a:lnTo>
                <a:lnTo>
                  <a:pt x="1432" y="1239"/>
                </a:lnTo>
                <a:lnTo>
                  <a:pt x="1430" y="1241"/>
                </a:lnTo>
                <a:lnTo>
                  <a:pt x="1428" y="1243"/>
                </a:lnTo>
                <a:lnTo>
                  <a:pt x="1425" y="1244"/>
                </a:lnTo>
                <a:lnTo>
                  <a:pt x="1422" y="1245"/>
                </a:lnTo>
                <a:lnTo>
                  <a:pt x="1418" y="1245"/>
                </a:lnTo>
                <a:lnTo>
                  <a:pt x="1415" y="1245"/>
                </a:lnTo>
                <a:lnTo>
                  <a:pt x="1411" y="1244"/>
                </a:lnTo>
                <a:lnTo>
                  <a:pt x="1409" y="1243"/>
                </a:lnTo>
                <a:lnTo>
                  <a:pt x="1407" y="1241"/>
                </a:lnTo>
                <a:lnTo>
                  <a:pt x="1404" y="1239"/>
                </a:lnTo>
                <a:lnTo>
                  <a:pt x="1403" y="1235"/>
                </a:lnTo>
                <a:lnTo>
                  <a:pt x="1402" y="1233"/>
                </a:lnTo>
                <a:lnTo>
                  <a:pt x="1402" y="1229"/>
                </a:lnTo>
                <a:close/>
                <a:moveTo>
                  <a:pt x="1402" y="828"/>
                </a:moveTo>
                <a:lnTo>
                  <a:pt x="1402" y="595"/>
                </a:lnTo>
                <a:lnTo>
                  <a:pt x="1402" y="592"/>
                </a:lnTo>
                <a:lnTo>
                  <a:pt x="1403" y="589"/>
                </a:lnTo>
                <a:lnTo>
                  <a:pt x="1404" y="586"/>
                </a:lnTo>
                <a:lnTo>
                  <a:pt x="1407" y="583"/>
                </a:lnTo>
                <a:lnTo>
                  <a:pt x="1409" y="582"/>
                </a:lnTo>
                <a:lnTo>
                  <a:pt x="1411" y="579"/>
                </a:lnTo>
                <a:lnTo>
                  <a:pt x="1415" y="578"/>
                </a:lnTo>
                <a:lnTo>
                  <a:pt x="1418" y="578"/>
                </a:lnTo>
                <a:lnTo>
                  <a:pt x="1422" y="578"/>
                </a:lnTo>
                <a:lnTo>
                  <a:pt x="1425" y="579"/>
                </a:lnTo>
                <a:lnTo>
                  <a:pt x="1428" y="582"/>
                </a:lnTo>
                <a:lnTo>
                  <a:pt x="1430" y="583"/>
                </a:lnTo>
                <a:lnTo>
                  <a:pt x="1432" y="586"/>
                </a:lnTo>
                <a:lnTo>
                  <a:pt x="1433" y="589"/>
                </a:lnTo>
                <a:lnTo>
                  <a:pt x="1435" y="592"/>
                </a:lnTo>
                <a:lnTo>
                  <a:pt x="1435" y="595"/>
                </a:lnTo>
                <a:lnTo>
                  <a:pt x="1435" y="828"/>
                </a:lnTo>
                <a:lnTo>
                  <a:pt x="1435" y="832"/>
                </a:lnTo>
                <a:lnTo>
                  <a:pt x="1433" y="835"/>
                </a:lnTo>
                <a:lnTo>
                  <a:pt x="1432" y="838"/>
                </a:lnTo>
                <a:lnTo>
                  <a:pt x="1430" y="840"/>
                </a:lnTo>
                <a:lnTo>
                  <a:pt x="1428" y="842"/>
                </a:lnTo>
                <a:lnTo>
                  <a:pt x="1425" y="843"/>
                </a:lnTo>
                <a:lnTo>
                  <a:pt x="1422" y="845"/>
                </a:lnTo>
                <a:lnTo>
                  <a:pt x="1418" y="846"/>
                </a:lnTo>
                <a:lnTo>
                  <a:pt x="1415" y="845"/>
                </a:lnTo>
                <a:lnTo>
                  <a:pt x="1411" y="843"/>
                </a:lnTo>
                <a:lnTo>
                  <a:pt x="1409" y="842"/>
                </a:lnTo>
                <a:lnTo>
                  <a:pt x="1407" y="840"/>
                </a:lnTo>
                <a:lnTo>
                  <a:pt x="1404" y="838"/>
                </a:lnTo>
                <a:lnTo>
                  <a:pt x="1403" y="835"/>
                </a:lnTo>
                <a:lnTo>
                  <a:pt x="1402" y="832"/>
                </a:lnTo>
                <a:lnTo>
                  <a:pt x="1402" y="828"/>
                </a:lnTo>
                <a:close/>
                <a:moveTo>
                  <a:pt x="1402" y="429"/>
                </a:moveTo>
                <a:lnTo>
                  <a:pt x="1402" y="195"/>
                </a:lnTo>
                <a:lnTo>
                  <a:pt x="1402" y="191"/>
                </a:lnTo>
                <a:lnTo>
                  <a:pt x="1403" y="188"/>
                </a:lnTo>
                <a:lnTo>
                  <a:pt x="1404" y="185"/>
                </a:lnTo>
                <a:lnTo>
                  <a:pt x="1407" y="183"/>
                </a:lnTo>
                <a:lnTo>
                  <a:pt x="1409" y="181"/>
                </a:lnTo>
                <a:lnTo>
                  <a:pt x="1411" y="179"/>
                </a:lnTo>
                <a:lnTo>
                  <a:pt x="1415" y="178"/>
                </a:lnTo>
                <a:lnTo>
                  <a:pt x="1418" y="178"/>
                </a:lnTo>
                <a:lnTo>
                  <a:pt x="1422" y="178"/>
                </a:lnTo>
                <a:lnTo>
                  <a:pt x="1425" y="179"/>
                </a:lnTo>
                <a:lnTo>
                  <a:pt x="1428" y="181"/>
                </a:lnTo>
                <a:lnTo>
                  <a:pt x="1430" y="183"/>
                </a:lnTo>
                <a:lnTo>
                  <a:pt x="1432" y="185"/>
                </a:lnTo>
                <a:lnTo>
                  <a:pt x="1433" y="188"/>
                </a:lnTo>
                <a:lnTo>
                  <a:pt x="1435" y="191"/>
                </a:lnTo>
                <a:lnTo>
                  <a:pt x="1435" y="195"/>
                </a:lnTo>
                <a:lnTo>
                  <a:pt x="1435" y="429"/>
                </a:lnTo>
                <a:lnTo>
                  <a:pt x="1435" y="431"/>
                </a:lnTo>
                <a:lnTo>
                  <a:pt x="1433" y="434"/>
                </a:lnTo>
                <a:lnTo>
                  <a:pt x="1432" y="438"/>
                </a:lnTo>
                <a:lnTo>
                  <a:pt x="1430" y="440"/>
                </a:lnTo>
                <a:lnTo>
                  <a:pt x="1428" y="443"/>
                </a:lnTo>
                <a:lnTo>
                  <a:pt x="1425" y="444"/>
                </a:lnTo>
                <a:lnTo>
                  <a:pt x="1422" y="445"/>
                </a:lnTo>
                <a:lnTo>
                  <a:pt x="1418" y="445"/>
                </a:lnTo>
                <a:lnTo>
                  <a:pt x="1415" y="445"/>
                </a:lnTo>
                <a:lnTo>
                  <a:pt x="1411" y="444"/>
                </a:lnTo>
                <a:lnTo>
                  <a:pt x="1409" y="443"/>
                </a:lnTo>
                <a:lnTo>
                  <a:pt x="1407" y="440"/>
                </a:lnTo>
                <a:lnTo>
                  <a:pt x="1404" y="438"/>
                </a:lnTo>
                <a:lnTo>
                  <a:pt x="1403" y="434"/>
                </a:lnTo>
                <a:lnTo>
                  <a:pt x="1402" y="431"/>
                </a:lnTo>
                <a:lnTo>
                  <a:pt x="1402" y="429"/>
                </a:lnTo>
                <a:close/>
                <a:moveTo>
                  <a:pt x="1402" y="28"/>
                </a:moveTo>
                <a:lnTo>
                  <a:pt x="1402" y="17"/>
                </a:lnTo>
                <a:lnTo>
                  <a:pt x="1418" y="33"/>
                </a:lnTo>
                <a:lnTo>
                  <a:pt x="1196" y="33"/>
                </a:lnTo>
                <a:lnTo>
                  <a:pt x="1192" y="33"/>
                </a:lnTo>
                <a:lnTo>
                  <a:pt x="1189" y="32"/>
                </a:lnTo>
                <a:lnTo>
                  <a:pt x="1187" y="31"/>
                </a:lnTo>
                <a:lnTo>
                  <a:pt x="1183" y="29"/>
                </a:lnTo>
                <a:lnTo>
                  <a:pt x="1182" y="27"/>
                </a:lnTo>
                <a:lnTo>
                  <a:pt x="1180" y="23"/>
                </a:lnTo>
                <a:lnTo>
                  <a:pt x="1180" y="21"/>
                </a:lnTo>
                <a:lnTo>
                  <a:pt x="1178" y="17"/>
                </a:lnTo>
                <a:lnTo>
                  <a:pt x="1180" y="14"/>
                </a:lnTo>
                <a:lnTo>
                  <a:pt x="1180" y="10"/>
                </a:lnTo>
                <a:lnTo>
                  <a:pt x="1182" y="8"/>
                </a:lnTo>
                <a:lnTo>
                  <a:pt x="1183" y="6"/>
                </a:lnTo>
                <a:lnTo>
                  <a:pt x="1187" y="3"/>
                </a:lnTo>
                <a:lnTo>
                  <a:pt x="1189" y="2"/>
                </a:lnTo>
                <a:lnTo>
                  <a:pt x="1192" y="1"/>
                </a:lnTo>
                <a:lnTo>
                  <a:pt x="1196" y="0"/>
                </a:lnTo>
                <a:lnTo>
                  <a:pt x="1418" y="0"/>
                </a:lnTo>
                <a:lnTo>
                  <a:pt x="1422" y="1"/>
                </a:lnTo>
                <a:lnTo>
                  <a:pt x="1425" y="2"/>
                </a:lnTo>
                <a:lnTo>
                  <a:pt x="1428" y="3"/>
                </a:lnTo>
                <a:lnTo>
                  <a:pt x="1430" y="6"/>
                </a:lnTo>
                <a:lnTo>
                  <a:pt x="1432" y="8"/>
                </a:lnTo>
                <a:lnTo>
                  <a:pt x="1433" y="10"/>
                </a:lnTo>
                <a:lnTo>
                  <a:pt x="1435" y="14"/>
                </a:lnTo>
                <a:lnTo>
                  <a:pt x="1435" y="17"/>
                </a:lnTo>
                <a:lnTo>
                  <a:pt x="1435" y="28"/>
                </a:lnTo>
                <a:lnTo>
                  <a:pt x="1435" y="31"/>
                </a:lnTo>
                <a:lnTo>
                  <a:pt x="1433" y="35"/>
                </a:lnTo>
                <a:lnTo>
                  <a:pt x="1432" y="37"/>
                </a:lnTo>
                <a:lnTo>
                  <a:pt x="1430" y="39"/>
                </a:lnTo>
                <a:lnTo>
                  <a:pt x="1428" y="42"/>
                </a:lnTo>
                <a:lnTo>
                  <a:pt x="1425" y="43"/>
                </a:lnTo>
                <a:lnTo>
                  <a:pt x="1422" y="44"/>
                </a:lnTo>
                <a:lnTo>
                  <a:pt x="1418" y="44"/>
                </a:lnTo>
                <a:lnTo>
                  <a:pt x="1415" y="44"/>
                </a:lnTo>
                <a:lnTo>
                  <a:pt x="1411" y="43"/>
                </a:lnTo>
                <a:lnTo>
                  <a:pt x="1409" y="42"/>
                </a:lnTo>
                <a:lnTo>
                  <a:pt x="1407" y="39"/>
                </a:lnTo>
                <a:lnTo>
                  <a:pt x="1404" y="37"/>
                </a:lnTo>
                <a:lnTo>
                  <a:pt x="1403" y="35"/>
                </a:lnTo>
                <a:lnTo>
                  <a:pt x="1402" y="31"/>
                </a:lnTo>
                <a:lnTo>
                  <a:pt x="1402" y="28"/>
                </a:lnTo>
                <a:close/>
                <a:moveTo>
                  <a:pt x="1029" y="33"/>
                </a:moveTo>
                <a:lnTo>
                  <a:pt x="795" y="33"/>
                </a:lnTo>
                <a:lnTo>
                  <a:pt x="791" y="33"/>
                </a:lnTo>
                <a:lnTo>
                  <a:pt x="788" y="32"/>
                </a:lnTo>
                <a:lnTo>
                  <a:pt x="786" y="31"/>
                </a:lnTo>
                <a:lnTo>
                  <a:pt x="783" y="29"/>
                </a:lnTo>
                <a:lnTo>
                  <a:pt x="781" y="27"/>
                </a:lnTo>
                <a:lnTo>
                  <a:pt x="780" y="23"/>
                </a:lnTo>
                <a:lnTo>
                  <a:pt x="779" y="21"/>
                </a:lnTo>
                <a:lnTo>
                  <a:pt x="779" y="17"/>
                </a:lnTo>
                <a:lnTo>
                  <a:pt x="779" y="14"/>
                </a:lnTo>
                <a:lnTo>
                  <a:pt x="780" y="10"/>
                </a:lnTo>
                <a:lnTo>
                  <a:pt x="781" y="8"/>
                </a:lnTo>
                <a:lnTo>
                  <a:pt x="783" y="6"/>
                </a:lnTo>
                <a:lnTo>
                  <a:pt x="786" y="3"/>
                </a:lnTo>
                <a:lnTo>
                  <a:pt x="788" y="2"/>
                </a:lnTo>
                <a:lnTo>
                  <a:pt x="791" y="1"/>
                </a:lnTo>
                <a:lnTo>
                  <a:pt x="795" y="0"/>
                </a:lnTo>
                <a:lnTo>
                  <a:pt x="1029" y="0"/>
                </a:lnTo>
                <a:lnTo>
                  <a:pt x="1032" y="1"/>
                </a:lnTo>
                <a:lnTo>
                  <a:pt x="1035" y="2"/>
                </a:lnTo>
                <a:lnTo>
                  <a:pt x="1038" y="3"/>
                </a:lnTo>
                <a:lnTo>
                  <a:pt x="1041" y="6"/>
                </a:lnTo>
                <a:lnTo>
                  <a:pt x="1043" y="8"/>
                </a:lnTo>
                <a:lnTo>
                  <a:pt x="1044" y="10"/>
                </a:lnTo>
                <a:lnTo>
                  <a:pt x="1045" y="14"/>
                </a:lnTo>
                <a:lnTo>
                  <a:pt x="1045" y="17"/>
                </a:lnTo>
                <a:lnTo>
                  <a:pt x="1045" y="21"/>
                </a:lnTo>
                <a:lnTo>
                  <a:pt x="1044" y="23"/>
                </a:lnTo>
                <a:lnTo>
                  <a:pt x="1043" y="27"/>
                </a:lnTo>
                <a:lnTo>
                  <a:pt x="1041" y="29"/>
                </a:lnTo>
                <a:lnTo>
                  <a:pt x="1038" y="31"/>
                </a:lnTo>
                <a:lnTo>
                  <a:pt x="1035" y="32"/>
                </a:lnTo>
                <a:lnTo>
                  <a:pt x="1032" y="33"/>
                </a:lnTo>
                <a:lnTo>
                  <a:pt x="1029" y="33"/>
                </a:lnTo>
                <a:close/>
                <a:moveTo>
                  <a:pt x="628" y="33"/>
                </a:moveTo>
                <a:lnTo>
                  <a:pt x="394" y="33"/>
                </a:lnTo>
                <a:lnTo>
                  <a:pt x="392" y="33"/>
                </a:lnTo>
                <a:lnTo>
                  <a:pt x="388" y="32"/>
                </a:lnTo>
                <a:lnTo>
                  <a:pt x="385" y="31"/>
                </a:lnTo>
                <a:lnTo>
                  <a:pt x="382" y="29"/>
                </a:lnTo>
                <a:lnTo>
                  <a:pt x="380" y="27"/>
                </a:lnTo>
                <a:lnTo>
                  <a:pt x="379" y="23"/>
                </a:lnTo>
                <a:lnTo>
                  <a:pt x="378" y="21"/>
                </a:lnTo>
                <a:lnTo>
                  <a:pt x="378" y="17"/>
                </a:lnTo>
                <a:lnTo>
                  <a:pt x="378" y="14"/>
                </a:lnTo>
                <a:lnTo>
                  <a:pt x="379" y="10"/>
                </a:lnTo>
                <a:lnTo>
                  <a:pt x="380" y="8"/>
                </a:lnTo>
                <a:lnTo>
                  <a:pt x="382" y="6"/>
                </a:lnTo>
                <a:lnTo>
                  <a:pt x="385" y="3"/>
                </a:lnTo>
                <a:lnTo>
                  <a:pt x="388" y="2"/>
                </a:lnTo>
                <a:lnTo>
                  <a:pt x="392" y="1"/>
                </a:lnTo>
                <a:lnTo>
                  <a:pt x="394" y="0"/>
                </a:lnTo>
                <a:lnTo>
                  <a:pt x="628" y="0"/>
                </a:lnTo>
                <a:lnTo>
                  <a:pt x="632" y="1"/>
                </a:lnTo>
                <a:lnTo>
                  <a:pt x="635" y="2"/>
                </a:lnTo>
                <a:lnTo>
                  <a:pt x="637" y="3"/>
                </a:lnTo>
                <a:lnTo>
                  <a:pt x="640" y="6"/>
                </a:lnTo>
                <a:lnTo>
                  <a:pt x="642" y="8"/>
                </a:lnTo>
                <a:lnTo>
                  <a:pt x="643" y="10"/>
                </a:lnTo>
                <a:lnTo>
                  <a:pt x="644" y="14"/>
                </a:lnTo>
                <a:lnTo>
                  <a:pt x="644" y="17"/>
                </a:lnTo>
                <a:lnTo>
                  <a:pt x="644" y="21"/>
                </a:lnTo>
                <a:lnTo>
                  <a:pt x="643" y="23"/>
                </a:lnTo>
                <a:lnTo>
                  <a:pt x="642" y="27"/>
                </a:lnTo>
                <a:lnTo>
                  <a:pt x="640" y="29"/>
                </a:lnTo>
                <a:lnTo>
                  <a:pt x="637" y="31"/>
                </a:lnTo>
                <a:lnTo>
                  <a:pt x="635" y="32"/>
                </a:lnTo>
                <a:lnTo>
                  <a:pt x="632" y="33"/>
                </a:lnTo>
                <a:lnTo>
                  <a:pt x="628" y="33"/>
                </a:lnTo>
                <a:close/>
                <a:moveTo>
                  <a:pt x="227" y="33"/>
                </a:moveTo>
                <a:lnTo>
                  <a:pt x="18" y="33"/>
                </a:lnTo>
                <a:lnTo>
                  <a:pt x="14" y="33"/>
                </a:lnTo>
                <a:lnTo>
                  <a:pt x="11" y="32"/>
                </a:lnTo>
                <a:lnTo>
                  <a:pt x="8" y="31"/>
                </a:lnTo>
                <a:lnTo>
                  <a:pt x="5" y="29"/>
                </a:lnTo>
                <a:lnTo>
                  <a:pt x="4" y="27"/>
                </a:lnTo>
                <a:lnTo>
                  <a:pt x="1" y="23"/>
                </a:lnTo>
                <a:lnTo>
                  <a:pt x="1" y="21"/>
                </a:lnTo>
                <a:lnTo>
                  <a:pt x="0" y="17"/>
                </a:lnTo>
                <a:lnTo>
                  <a:pt x="1" y="14"/>
                </a:lnTo>
                <a:lnTo>
                  <a:pt x="1" y="10"/>
                </a:lnTo>
                <a:lnTo>
                  <a:pt x="4" y="8"/>
                </a:lnTo>
                <a:lnTo>
                  <a:pt x="5" y="6"/>
                </a:lnTo>
                <a:lnTo>
                  <a:pt x="8" y="3"/>
                </a:lnTo>
                <a:lnTo>
                  <a:pt x="11" y="2"/>
                </a:lnTo>
                <a:lnTo>
                  <a:pt x="14" y="1"/>
                </a:lnTo>
                <a:lnTo>
                  <a:pt x="18" y="0"/>
                </a:lnTo>
                <a:lnTo>
                  <a:pt x="227" y="0"/>
                </a:lnTo>
                <a:lnTo>
                  <a:pt x="231" y="1"/>
                </a:lnTo>
                <a:lnTo>
                  <a:pt x="234" y="2"/>
                </a:lnTo>
                <a:lnTo>
                  <a:pt x="238" y="3"/>
                </a:lnTo>
                <a:lnTo>
                  <a:pt x="240" y="6"/>
                </a:lnTo>
                <a:lnTo>
                  <a:pt x="241" y="8"/>
                </a:lnTo>
                <a:lnTo>
                  <a:pt x="243" y="10"/>
                </a:lnTo>
                <a:lnTo>
                  <a:pt x="245" y="14"/>
                </a:lnTo>
                <a:lnTo>
                  <a:pt x="245" y="17"/>
                </a:lnTo>
                <a:lnTo>
                  <a:pt x="245" y="21"/>
                </a:lnTo>
                <a:lnTo>
                  <a:pt x="243" y="23"/>
                </a:lnTo>
                <a:lnTo>
                  <a:pt x="241" y="27"/>
                </a:lnTo>
                <a:lnTo>
                  <a:pt x="240" y="29"/>
                </a:lnTo>
                <a:lnTo>
                  <a:pt x="238" y="31"/>
                </a:lnTo>
                <a:lnTo>
                  <a:pt x="234" y="32"/>
                </a:lnTo>
                <a:lnTo>
                  <a:pt x="231" y="33"/>
                </a:lnTo>
                <a:lnTo>
                  <a:pt x="227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71689" name="Freeform 11"/>
          <p:cNvSpPr>
            <a:spLocks/>
          </p:cNvSpPr>
          <p:nvPr/>
        </p:nvSpPr>
        <p:spPr bwMode="auto">
          <a:xfrm>
            <a:off x="839788" y="3441700"/>
            <a:ext cx="1587" cy="257175"/>
          </a:xfrm>
          <a:custGeom>
            <a:avLst/>
            <a:gdLst>
              <a:gd name="T0" fmla="*/ 0 w 1587"/>
              <a:gd name="T1" fmla="*/ 0 h 808"/>
              <a:gd name="T2" fmla="*/ 0 w 1587"/>
              <a:gd name="T3" fmla="*/ 2147483646 h 808"/>
              <a:gd name="T4" fmla="*/ 0 w 1587"/>
              <a:gd name="T5" fmla="*/ 2147483646 h 808"/>
              <a:gd name="T6" fmla="*/ 0 60000 65536"/>
              <a:gd name="T7" fmla="*/ 0 60000 65536"/>
              <a:gd name="T8" fmla="*/ 0 60000 65536"/>
              <a:gd name="T9" fmla="*/ 0 w 1587"/>
              <a:gd name="T10" fmla="*/ 0 h 808"/>
              <a:gd name="T11" fmla="*/ 1587 w 1587"/>
              <a:gd name="T12" fmla="*/ 808 h 8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808">
                <a:moveTo>
                  <a:pt x="0" y="0"/>
                </a:moveTo>
                <a:lnTo>
                  <a:pt x="0" y="80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0" name="Freeform 12"/>
          <p:cNvSpPr>
            <a:spLocks/>
          </p:cNvSpPr>
          <p:nvPr/>
        </p:nvSpPr>
        <p:spPr bwMode="auto">
          <a:xfrm>
            <a:off x="920750" y="3441700"/>
            <a:ext cx="1588" cy="257175"/>
          </a:xfrm>
          <a:custGeom>
            <a:avLst/>
            <a:gdLst>
              <a:gd name="T0" fmla="*/ 0 w 1588"/>
              <a:gd name="T1" fmla="*/ 0 h 808"/>
              <a:gd name="T2" fmla="*/ 0 w 1588"/>
              <a:gd name="T3" fmla="*/ 2147483646 h 808"/>
              <a:gd name="T4" fmla="*/ 0 w 1588"/>
              <a:gd name="T5" fmla="*/ 2147483646 h 808"/>
              <a:gd name="T6" fmla="*/ 0 60000 65536"/>
              <a:gd name="T7" fmla="*/ 0 60000 65536"/>
              <a:gd name="T8" fmla="*/ 0 60000 65536"/>
              <a:gd name="T9" fmla="*/ 0 w 1588"/>
              <a:gd name="T10" fmla="*/ 0 h 808"/>
              <a:gd name="T11" fmla="*/ 1588 w 1588"/>
              <a:gd name="T12" fmla="*/ 808 h 8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808">
                <a:moveTo>
                  <a:pt x="0" y="0"/>
                </a:moveTo>
                <a:lnTo>
                  <a:pt x="0" y="80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1" name="Freeform 13"/>
          <p:cNvSpPr>
            <a:spLocks/>
          </p:cNvSpPr>
          <p:nvPr/>
        </p:nvSpPr>
        <p:spPr bwMode="auto">
          <a:xfrm>
            <a:off x="755650" y="3417888"/>
            <a:ext cx="1588" cy="319087"/>
          </a:xfrm>
          <a:custGeom>
            <a:avLst/>
            <a:gdLst>
              <a:gd name="T0" fmla="*/ 0 w 1588"/>
              <a:gd name="T1" fmla="*/ 0 h 1008"/>
              <a:gd name="T2" fmla="*/ 0 w 1588"/>
              <a:gd name="T3" fmla="*/ 2147483646 h 1008"/>
              <a:gd name="T4" fmla="*/ 0 w 1588"/>
              <a:gd name="T5" fmla="*/ 2147483646 h 1008"/>
              <a:gd name="T6" fmla="*/ 0 60000 65536"/>
              <a:gd name="T7" fmla="*/ 0 60000 65536"/>
              <a:gd name="T8" fmla="*/ 0 60000 65536"/>
              <a:gd name="T9" fmla="*/ 0 w 1588"/>
              <a:gd name="T10" fmla="*/ 0 h 1008"/>
              <a:gd name="T11" fmla="*/ 1588 w 158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008">
                <a:moveTo>
                  <a:pt x="0" y="0"/>
                </a:moveTo>
                <a:lnTo>
                  <a:pt x="0" y="100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2" name="Freeform 14"/>
          <p:cNvSpPr>
            <a:spLocks/>
          </p:cNvSpPr>
          <p:nvPr/>
        </p:nvSpPr>
        <p:spPr bwMode="auto">
          <a:xfrm>
            <a:off x="836613" y="3987800"/>
            <a:ext cx="3175" cy="347663"/>
          </a:xfrm>
          <a:custGeom>
            <a:avLst/>
            <a:gdLst>
              <a:gd name="T0" fmla="*/ 2147483646 w 10"/>
              <a:gd name="T1" fmla="*/ 0 h 1096"/>
              <a:gd name="T2" fmla="*/ 0 w 10"/>
              <a:gd name="T3" fmla="*/ 2147483646 h 1096"/>
              <a:gd name="T4" fmla="*/ 0 w 10"/>
              <a:gd name="T5" fmla="*/ 2147483646 h 1096"/>
              <a:gd name="T6" fmla="*/ 0 60000 65536"/>
              <a:gd name="T7" fmla="*/ 0 60000 65536"/>
              <a:gd name="T8" fmla="*/ 0 60000 65536"/>
              <a:gd name="T9" fmla="*/ 0 w 10"/>
              <a:gd name="T10" fmla="*/ 0 h 1096"/>
              <a:gd name="T11" fmla="*/ 10 w 10"/>
              <a:gd name="T12" fmla="*/ 1096 h 10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1096">
                <a:moveTo>
                  <a:pt x="10" y="0"/>
                </a:moveTo>
                <a:lnTo>
                  <a:pt x="0" y="1096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3" name="Freeform 15"/>
          <p:cNvSpPr>
            <a:spLocks/>
          </p:cNvSpPr>
          <p:nvPr/>
        </p:nvSpPr>
        <p:spPr bwMode="auto">
          <a:xfrm>
            <a:off x="1243013" y="3695700"/>
            <a:ext cx="360362" cy="292100"/>
          </a:xfrm>
          <a:custGeom>
            <a:avLst/>
            <a:gdLst>
              <a:gd name="T0" fmla="*/ 2147483646 w 1139"/>
              <a:gd name="T1" fmla="*/ 2147483646 h 922"/>
              <a:gd name="T2" fmla="*/ 2147483646 w 1139"/>
              <a:gd name="T3" fmla="*/ 2147483646 h 922"/>
              <a:gd name="T4" fmla="*/ 2147483646 w 1139"/>
              <a:gd name="T5" fmla="*/ 2147483646 h 922"/>
              <a:gd name="T6" fmla="*/ 2147483646 w 1139"/>
              <a:gd name="T7" fmla="*/ 2147483646 h 922"/>
              <a:gd name="T8" fmla="*/ 2147483646 w 1139"/>
              <a:gd name="T9" fmla="*/ 2147483646 h 922"/>
              <a:gd name="T10" fmla="*/ 2147483646 w 1139"/>
              <a:gd name="T11" fmla="*/ 2147483646 h 922"/>
              <a:gd name="T12" fmla="*/ 0 w 1139"/>
              <a:gd name="T13" fmla="*/ 2147483646 h 922"/>
              <a:gd name="T14" fmla="*/ 2147483646 w 1139"/>
              <a:gd name="T15" fmla="*/ 2147483646 h 922"/>
              <a:gd name="T16" fmla="*/ 2147483646 w 1139"/>
              <a:gd name="T17" fmla="*/ 2147483646 h 922"/>
              <a:gd name="T18" fmla="*/ 2147483646 w 1139"/>
              <a:gd name="T19" fmla="*/ 2147483646 h 922"/>
              <a:gd name="T20" fmla="*/ 2147483646 w 1139"/>
              <a:gd name="T21" fmla="*/ 2147483646 h 922"/>
              <a:gd name="T22" fmla="*/ 2147483646 w 1139"/>
              <a:gd name="T23" fmla="*/ 2147483646 h 922"/>
              <a:gd name="T24" fmla="*/ 2147483646 w 1139"/>
              <a:gd name="T25" fmla="*/ 2147483646 h 922"/>
              <a:gd name="T26" fmla="*/ 2147483646 w 1139"/>
              <a:gd name="T27" fmla="*/ 2147483646 h 922"/>
              <a:gd name="T28" fmla="*/ 2147483646 w 1139"/>
              <a:gd name="T29" fmla="*/ 2147483646 h 922"/>
              <a:gd name="T30" fmla="*/ 2147483646 w 1139"/>
              <a:gd name="T31" fmla="*/ 2147483646 h 922"/>
              <a:gd name="T32" fmla="*/ 2147483646 w 1139"/>
              <a:gd name="T33" fmla="*/ 2147483646 h 922"/>
              <a:gd name="T34" fmla="*/ 2147483646 w 1139"/>
              <a:gd name="T35" fmla="*/ 2147483646 h 922"/>
              <a:gd name="T36" fmla="*/ 2147483646 w 1139"/>
              <a:gd name="T37" fmla="*/ 2147483646 h 922"/>
              <a:gd name="T38" fmla="*/ 2147483646 w 1139"/>
              <a:gd name="T39" fmla="*/ 2147483646 h 922"/>
              <a:gd name="T40" fmla="*/ 2147483646 w 1139"/>
              <a:gd name="T41" fmla="*/ 2147483646 h 922"/>
              <a:gd name="T42" fmla="*/ 2147483646 w 1139"/>
              <a:gd name="T43" fmla="*/ 2147483646 h 922"/>
              <a:gd name="T44" fmla="*/ 2147483646 w 1139"/>
              <a:gd name="T45" fmla="*/ 2147483646 h 922"/>
              <a:gd name="T46" fmla="*/ 2147483646 w 1139"/>
              <a:gd name="T47" fmla="*/ 2147483646 h 922"/>
              <a:gd name="T48" fmla="*/ 2147483646 w 1139"/>
              <a:gd name="T49" fmla="*/ 2147483646 h 922"/>
              <a:gd name="T50" fmla="*/ 2147483646 w 1139"/>
              <a:gd name="T51" fmla="*/ 2147483646 h 922"/>
              <a:gd name="T52" fmla="*/ 2147483646 w 1139"/>
              <a:gd name="T53" fmla="*/ 2147483646 h 922"/>
              <a:gd name="T54" fmla="*/ 2147483646 w 1139"/>
              <a:gd name="T55" fmla="*/ 2147483646 h 922"/>
              <a:gd name="T56" fmla="*/ 2147483646 w 1139"/>
              <a:gd name="T57" fmla="*/ 2147483646 h 922"/>
              <a:gd name="T58" fmla="*/ 2147483646 w 1139"/>
              <a:gd name="T59" fmla="*/ 2147483646 h 922"/>
              <a:gd name="T60" fmla="*/ 2147483646 w 1139"/>
              <a:gd name="T61" fmla="*/ 2147483646 h 922"/>
              <a:gd name="T62" fmla="*/ 2147483646 w 1139"/>
              <a:gd name="T63" fmla="*/ 2147483646 h 922"/>
              <a:gd name="T64" fmla="*/ 2147483646 w 1139"/>
              <a:gd name="T65" fmla="*/ 2147483646 h 922"/>
              <a:gd name="T66" fmla="*/ 2147483646 w 1139"/>
              <a:gd name="T67" fmla="*/ 2147483646 h 922"/>
              <a:gd name="T68" fmla="*/ 2147483646 w 1139"/>
              <a:gd name="T69" fmla="*/ 2147483646 h 922"/>
              <a:gd name="T70" fmla="*/ 2147483646 w 1139"/>
              <a:gd name="T71" fmla="*/ 2147483646 h 922"/>
              <a:gd name="T72" fmla="*/ 2147483646 w 1139"/>
              <a:gd name="T73" fmla="*/ 2147483646 h 922"/>
              <a:gd name="T74" fmla="*/ 2147483646 w 1139"/>
              <a:gd name="T75" fmla="*/ 2147483646 h 922"/>
              <a:gd name="T76" fmla="*/ 2147483646 w 1139"/>
              <a:gd name="T77" fmla="*/ 2147483646 h 922"/>
              <a:gd name="T78" fmla="*/ 2147483646 w 1139"/>
              <a:gd name="T79" fmla="*/ 2147483646 h 922"/>
              <a:gd name="T80" fmla="*/ 2147483646 w 1139"/>
              <a:gd name="T81" fmla="*/ 2147483646 h 922"/>
              <a:gd name="T82" fmla="*/ 2147483646 w 1139"/>
              <a:gd name="T83" fmla="*/ 2147483646 h 922"/>
              <a:gd name="T84" fmla="*/ 2147483646 w 1139"/>
              <a:gd name="T85" fmla="*/ 2147483646 h 922"/>
              <a:gd name="T86" fmla="*/ 2147483646 w 1139"/>
              <a:gd name="T87" fmla="*/ 2147483646 h 922"/>
              <a:gd name="T88" fmla="*/ 2147483646 w 1139"/>
              <a:gd name="T89" fmla="*/ 2147483646 h 922"/>
              <a:gd name="T90" fmla="*/ 2147483646 w 1139"/>
              <a:gd name="T91" fmla="*/ 2147483646 h 922"/>
              <a:gd name="T92" fmla="*/ 2147483646 w 1139"/>
              <a:gd name="T93" fmla="*/ 2147483646 h 922"/>
              <a:gd name="T94" fmla="*/ 2147483646 w 1139"/>
              <a:gd name="T95" fmla="*/ 2147483646 h 92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39"/>
              <a:gd name="T145" fmla="*/ 0 h 922"/>
              <a:gd name="T146" fmla="*/ 1139 w 1139"/>
              <a:gd name="T147" fmla="*/ 922 h 92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39" h="922">
                <a:moveTo>
                  <a:pt x="232" y="174"/>
                </a:moveTo>
                <a:lnTo>
                  <a:pt x="223" y="182"/>
                </a:lnTo>
                <a:lnTo>
                  <a:pt x="215" y="190"/>
                </a:lnTo>
                <a:lnTo>
                  <a:pt x="205" y="197"/>
                </a:lnTo>
                <a:lnTo>
                  <a:pt x="196" y="205"/>
                </a:lnTo>
                <a:lnTo>
                  <a:pt x="176" y="221"/>
                </a:lnTo>
                <a:lnTo>
                  <a:pt x="157" y="237"/>
                </a:lnTo>
                <a:lnTo>
                  <a:pt x="137" y="252"/>
                </a:lnTo>
                <a:lnTo>
                  <a:pt x="118" y="269"/>
                </a:lnTo>
                <a:lnTo>
                  <a:pt x="109" y="277"/>
                </a:lnTo>
                <a:lnTo>
                  <a:pt x="100" y="285"/>
                </a:lnTo>
                <a:lnTo>
                  <a:pt x="91" y="295"/>
                </a:lnTo>
                <a:lnTo>
                  <a:pt x="82" y="303"/>
                </a:lnTo>
                <a:lnTo>
                  <a:pt x="72" y="317"/>
                </a:lnTo>
                <a:lnTo>
                  <a:pt x="62" y="329"/>
                </a:lnTo>
                <a:lnTo>
                  <a:pt x="52" y="343"/>
                </a:lnTo>
                <a:lnTo>
                  <a:pt x="44" y="357"/>
                </a:lnTo>
                <a:lnTo>
                  <a:pt x="36" y="372"/>
                </a:lnTo>
                <a:lnTo>
                  <a:pt x="29" y="387"/>
                </a:lnTo>
                <a:lnTo>
                  <a:pt x="23" y="401"/>
                </a:lnTo>
                <a:lnTo>
                  <a:pt x="18" y="418"/>
                </a:lnTo>
                <a:lnTo>
                  <a:pt x="13" y="433"/>
                </a:lnTo>
                <a:lnTo>
                  <a:pt x="9" y="448"/>
                </a:lnTo>
                <a:lnTo>
                  <a:pt x="6" y="464"/>
                </a:lnTo>
                <a:lnTo>
                  <a:pt x="4" y="480"/>
                </a:lnTo>
                <a:lnTo>
                  <a:pt x="2" y="495"/>
                </a:lnTo>
                <a:lnTo>
                  <a:pt x="1" y="511"/>
                </a:lnTo>
                <a:lnTo>
                  <a:pt x="0" y="528"/>
                </a:lnTo>
                <a:lnTo>
                  <a:pt x="1" y="544"/>
                </a:lnTo>
                <a:lnTo>
                  <a:pt x="2" y="559"/>
                </a:lnTo>
                <a:lnTo>
                  <a:pt x="4" y="575"/>
                </a:lnTo>
                <a:lnTo>
                  <a:pt x="6" y="590"/>
                </a:lnTo>
                <a:lnTo>
                  <a:pt x="8" y="606"/>
                </a:lnTo>
                <a:lnTo>
                  <a:pt x="12" y="621"/>
                </a:lnTo>
                <a:lnTo>
                  <a:pt x="15" y="637"/>
                </a:lnTo>
                <a:lnTo>
                  <a:pt x="20" y="652"/>
                </a:lnTo>
                <a:lnTo>
                  <a:pt x="24" y="665"/>
                </a:lnTo>
                <a:lnTo>
                  <a:pt x="30" y="681"/>
                </a:lnTo>
                <a:lnTo>
                  <a:pt x="36" y="694"/>
                </a:lnTo>
                <a:lnTo>
                  <a:pt x="43" y="708"/>
                </a:lnTo>
                <a:lnTo>
                  <a:pt x="50" y="721"/>
                </a:lnTo>
                <a:lnTo>
                  <a:pt x="58" y="734"/>
                </a:lnTo>
                <a:lnTo>
                  <a:pt x="65" y="747"/>
                </a:lnTo>
                <a:lnTo>
                  <a:pt x="74" y="758"/>
                </a:lnTo>
                <a:lnTo>
                  <a:pt x="82" y="770"/>
                </a:lnTo>
                <a:lnTo>
                  <a:pt x="92" y="780"/>
                </a:lnTo>
                <a:lnTo>
                  <a:pt x="101" y="789"/>
                </a:lnTo>
                <a:lnTo>
                  <a:pt x="110" y="799"/>
                </a:lnTo>
                <a:lnTo>
                  <a:pt x="119" y="808"/>
                </a:lnTo>
                <a:lnTo>
                  <a:pt x="130" y="816"/>
                </a:lnTo>
                <a:lnTo>
                  <a:pt x="140" y="824"/>
                </a:lnTo>
                <a:lnTo>
                  <a:pt x="152" y="831"/>
                </a:lnTo>
                <a:lnTo>
                  <a:pt x="162" y="838"/>
                </a:lnTo>
                <a:lnTo>
                  <a:pt x="174" y="845"/>
                </a:lnTo>
                <a:lnTo>
                  <a:pt x="187" y="852"/>
                </a:lnTo>
                <a:lnTo>
                  <a:pt x="198" y="858"/>
                </a:lnTo>
                <a:lnTo>
                  <a:pt x="211" y="864"/>
                </a:lnTo>
                <a:lnTo>
                  <a:pt x="224" y="868"/>
                </a:lnTo>
                <a:lnTo>
                  <a:pt x="237" y="873"/>
                </a:lnTo>
                <a:lnTo>
                  <a:pt x="249" y="878"/>
                </a:lnTo>
                <a:lnTo>
                  <a:pt x="263" y="882"/>
                </a:lnTo>
                <a:lnTo>
                  <a:pt x="277" y="886"/>
                </a:lnTo>
                <a:lnTo>
                  <a:pt x="291" y="889"/>
                </a:lnTo>
                <a:lnTo>
                  <a:pt x="320" y="896"/>
                </a:lnTo>
                <a:lnTo>
                  <a:pt x="349" y="902"/>
                </a:lnTo>
                <a:lnTo>
                  <a:pt x="380" y="906"/>
                </a:lnTo>
                <a:lnTo>
                  <a:pt x="411" y="910"/>
                </a:lnTo>
                <a:lnTo>
                  <a:pt x="443" y="913"/>
                </a:lnTo>
                <a:lnTo>
                  <a:pt x="475" y="916"/>
                </a:lnTo>
                <a:lnTo>
                  <a:pt x="509" y="918"/>
                </a:lnTo>
                <a:lnTo>
                  <a:pt x="544" y="919"/>
                </a:lnTo>
                <a:lnTo>
                  <a:pt x="577" y="920"/>
                </a:lnTo>
                <a:lnTo>
                  <a:pt x="612" y="922"/>
                </a:lnTo>
                <a:lnTo>
                  <a:pt x="647" y="920"/>
                </a:lnTo>
                <a:lnTo>
                  <a:pt x="680" y="919"/>
                </a:lnTo>
                <a:lnTo>
                  <a:pt x="696" y="918"/>
                </a:lnTo>
                <a:lnTo>
                  <a:pt x="714" y="917"/>
                </a:lnTo>
                <a:lnTo>
                  <a:pt x="730" y="916"/>
                </a:lnTo>
                <a:lnTo>
                  <a:pt x="745" y="913"/>
                </a:lnTo>
                <a:lnTo>
                  <a:pt x="761" y="911"/>
                </a:lnTo>
                <a:lnTo>
                  <a:pt x="776" y="908"/>
                </a:lnTo>
                <a:lnTo>
                  <a:pt x="797" y="904"/>
                </a:lnTo>
                <a:lnTo>
                  <a:pt x="817" y="898"/>
                </a:lnTo>
                <a:lnTo>
                  <a:pt x="837" y="893"/>
                </a:lnTo>
                <a:lnTo>
                  <a:pt x="855" y="886"/>
                </a:lnTo>
                <a:lnTo>
                  <a:pt x="874" y="879"/>
                </a:lnTo>
                <a:lnTo>
                  <a:pt x="890" y="872"/>
                </a:lnTo>
                <a:lnTo>
                  <a:pt x="907" y="862"/>
                </a:lnTo>
                <a:lnTo>
                  <a:pt x="924" y="853"/>
                </a:lnTo>
                <a:lnTo>
                  <a:pt x="939" y="844"/>
                </a:lnTo>
                <a:lnTo>
                  <a:pt x="954" y="833"/>
                </a:lnTo>
                <a:lnTo>
                  <a:pt x="968" y="823"/>
                </a:lnTo>
                <a:lnTo>
                  <a:pt x="981" y="811"/>
                </a:lnTo>
                <a:lnTo>
                  <a:pt x="994" y="800"/>
                </a:lnTo>
                <a:lnTo>
                  <a:pt x="1007" y="788"/>
                </a:lnTo>
                <a:lnTo>
                  <a:pt x="1019" y="774"/>
                </a:lnTo>
                <a:lnTo>
                  <a:pt x="1029" y="762"/>
                </a:lnTo>
                <a:lnTo>
                  <a:pt x="1041" y="748"/>
                </a:lnTo>
                <a:lnTo>
                  <a:pt x="1050" y="734"/>
                </a:lnTo>
                <a:lnTo>
                  <a:pt x="1059" y="719"/>
                </a:lnTo>
                <a:lnTo>
                  <a:pt x="1068" y="705"/>
                </a:lnTo>
                <a:lnTo>
                  <a:pt x="1077" y="689"/>
                </a:lnTo>
                <a:lnTo>
                  <a:pt x="1085" y="674"/>
                </a:lnTo>
                <a:lnTo>
                  <a:pt x="1092" y="657"/>
                </a:lnTo>
                <a:lnTo>
                  <a:pt x="1099" y="641"/>
                </a:lnTo>
                <a:lnTo>
                  <a:pt x="1104" y="625"/>
                </a:lnTo>
                <a:lnTo>
                  <a:pt x="1110" y="608"/>
                </a:lnTo>
                <a:lnTo>
                  <a:pt x="1116" y="590"/>
                </a:lnTo>
                <a:lnTo>
                  <a:pt x="1121" y="573"/>
                </a:lnTo>
                <a:lnTo>
                  <a:pt x="1124" y="555"/>
                </a:lnTo>
                <a:lnTo>
                  <a:pt x="1127" y="538"/>
                </a:lnTo>
                <a:lnTo>
                  <a:pt x="1131" y="519"/>
                </a:lnTo>
                <a:lnTo>
                  <a:pt x="1133" y="502"/>
                </a:lnTo>
                <a:lnTo>
                  <a:pt x="1136" y="485"/>
                </a:lnTo>
                <a:lnTo>
                  <a:pt x="1137" y="468"/>
                </a:lnTo>
                <a:lnTo>
                  <a:pt x="1138" y="451"/>
                </a:lnTo>
                <a:lnTo>
                  <a:pt x="1139" y="435"/>
                </a:lnTo>
                <a:lnTo>
                  <a:pt x="1139" y="418"/>
                </a:lnTo>
                <a:lnTo>
                  <a:pt x="1139" y="401"/>
                </a:lnTo>
                <a:lnTo>
                  <a:pt x="1138" y="384"/>
                </a:lnTo>
                <a:lnTo>
                  <a:pt x="1137" y="368"/>
                </a:lnTo>
                <a:lnTo>
                  <a:pt x="1136" y="350"/>
                </a:lnTo>
                <a:lnTo>
                  <a:pt x="1133" y="334"/>
                </a:lnTo>
                <a:lnTo>
                  <a:pt x="1131" y="317"/>
                </a:lnTo>
                <a:lnTo>
                  <a:pt x="1127" y="300"/>
                </a:lnTo>
                <a:lnTo>
                  <a:pt x="1124" y="284"/>
                </a:lnTo>
                <a:lnTo>
                  <a:pt x="1121" y="269"/>
                </a:lnTo>
                <a:lnTo>
                  <a:pt x="1116" y="253"/>
                </a:lnTo>
                <a:lnTo>
                  <a:pt x="1110" y="238"/>
                </a:lnTo>
                <a:lnTo>
                  <a:pt x="1104" y="223"/>
                </a:lnTo>
                <a:lnTo>
                  <a:pt x="1099" y="208"/>
                </a:lnTo>
                <a:lnTo>
                  <a:pt x="1092" y="193"/>
                </a:lnTo>
                <a:lnTo>
                  <a:pt x="1083" y="179"/>
                </a:lnTo>
                <a:lnTo>
                  <a:pt x="1077" y="165"/>
                </a:lnTo>
                <a:lnTo>
                  <a:pt x="1067" y="151"/>
                </a:lnTo>
                <a:lnTo>
                  <a:pt x="1058" y="138"/>
                </a:lnTo>
                <a:lnTo>
                  <a:pt x="1048" y="126"/>
                </a:lnTo>
                <a:lnTo>
                  <a:pt x="1037" y="114"/>
                </a:lnTo>
                <a:lnTo>
                  <a:pt x="1027" y="102"/>
                </a:lnTo>
                <a:lnTo>
                  <a:pt x="1015" y="92"/>
                </a:lnTo>
                <a:lnTo>
                  <a:pt x="1002" y="81"/>
                </a:lnTo>
                <a:lnTo>
                  <a:pt x="988" y="71"/>
                </a:lnTo>
                <a:lnTo>
                  <a:pt x="975" y="62"/>
                </a:lnTo>
                <a:lnTo>
                  <a:pt x="961" y="54"/>
                </a:lnTo>
                <a:lnTo>
                  <a:pt x="946" y="46"/>
                </a:lnTo>
                <a:lnTo>
                  <a:pt x="934" y="41"/>
                </a:lnTo>
                <a:lnTo>
                  <a:pt x="924" y="35"/>
                </a:lnTo>
                <a:lnTo>
                  <a:pt x="912" y="32"/>
                </a:lnTo>
                <a:lnTo>
                  <a:pt x="900" y="27"/>
                </a:lnTo>
                <a:lnTo>
                  <a:pt x="888" y="24"/>
                </a:lnTo>
                <a:lnTo>
                  <a:pt x="876" y="20"/>
                </a:lnTo>
                <a:lnTo>
                  <a:pt x="863" y="17"/>
                </a:lnTo>
                <a:lnTo>
                  <a:pt x="851" y="14"/>
                </a:lnTo>
                <a:lnTo>
                  <a:pt x="824" y="8"/>
                </a:lnTo>
                <a:lnTo>
                  <a:pt x="797" y="5"/>
                </a:lnTo>
                <a:lnTo>
                  <a:pt x="769" y="3"/>
                </a:lnTo>
                <a:lnTo>
                  <a:pt x="742" y="0"/>
                </a:lnTo>
                <a:lnTo>
                  <a:pt x="714" y="0"/>
                </a:lnTo>
                <a:lnTo>
                  <a:pt x="685" y="0"/>
                </a:lnTo>
                <a:lnTo>
                  <a:pt x="656" y="2"/>
                </a:lnTo>
                <a:lnTo>
                  <a:pt x="627" y="4"/>
                </a:lnTo>
                <a:lnTo>
                  <a:pt x="598" y="6"/>
                </a:lnTo>
                <a:lnTo>
                  <a:pt x="570" y="10"/>
                </a:lnTo>
                <a:lnTo>
                  <a:pt x="541" y="14"/>
                </a:lnTo>
                <a:lnTo>
                  <a:pt x="513" y="20"/>
                </a:lnTo>
                <a:lnTo>
                  <a:pt x="487" y="26"/>
                </a:lnTo>
                <a:lnTo>
                  <a:pt x="460" y="33"/>
                </a:lnTo>
                <a:lnTo>
                  <a:pt x="435" y="40"/>
                </a:lnTo>
                <a:lnTo>
                  <a:pt x="410" y="48"/>
                </a:lnTo>
                <a:lnTo>
                  <a:pt x="399" y="51"/>
                </a:lnTo>
                <a:lnTo>
                  <a:pt x="386" y="56"/>
                </a:lnTo>
                <a:lnTo>
                  <a:pt x="376" y="61"/>
                </a:lnTo>
                <a:lnTo>
                  <a:pt x="364" y="65"/>
                </a:lnTo>
                <a:lnTo>
                  <a:pt x="354" y="70"/>
                </a:lnTo>
                <a:lnTo>
                  <a:pt x="343" y="75"/>
                </a:lnTo>
                <a:lnTo>
                  <a:pt x="333" y="79"/>
                </a:lnTo>
                <a:lnTo>
                  <a:pt x="323" y="84"/>
                </a:lnTo>
                <a:lnTo>
                  <a:pt x="314" y="90"/>
                </a:lnTo>
                <a:lnTo>
                  <a:pt x="305" y="94"/>
                </a:lnTo>
                <a:lnTo>
                  <a:pt x="297" y="100"/>
                </a:lnTo>
                <a:lnTo>
                  <a:pt x="289" y="105"/>
                </a:lnTo>
                <a:lnTo>
                  <a:pt x="281" y="110"/>
                </a:lnTo>
                <a:lnTo>
                  <a:pt x="274" y="116"/>
                </a:lnTo>
                <a:lnTo>
                  <a:pt x="268" y="121"/>
                </a:lnTo>
                <a:lnTo>
                  <a:pt x="261" y="127"/>
                </a:lnTo>
                <a:lnTo>
                  <a:pt x="255" y="132"/>
                </a:lnTo>
                <a:lnTo>
                  <a:pt x="250" y="138"/>
                </a:lnTo>
                <a:lnTo>
                  <a:pt x="246" y="144"/>
                </a:lnTo>
                <a:lnTo>
                  <a:pt x="241" y="150"/>
                </a:lnTo>
                <a:lnTo>
                  <a:pt x="238" y="157"/>
                </a:lnTo>
                <a:lnTo>
                  <a:pt x="235" y="163"/>
                </a:lnTo>
                <a:lnTo>
                  <a:pt x="233" y="168"/>
                </a:lnTo>
                <a:lnTo>
                  <a:pt x="231" y="174"/>
                </a:lnTo>
                <a:lnTo>
                  <a:pt x="232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4" name="Freeform 16"/>
          <p:cNvSpPr>
            <a:spLocks/>
          </p:cNvSpPr>
          <p:nvPr/>
        </p:nvSpPr>
        <p:spPr bwMode="auto">
          <a:xfrm>
            <a:off x="1243013" y="3695700"/>
            <a:ext cx="360362" cy="292100"/>
          </a:xfrm>
          <a:custGeom>
            <a:avLst/>
            <a:gdLst>
              <a:gd name="T0" fmla="*/ 2147483646 w 1139"/>
              <a:gd name="T1" fmla="*/ 2147483646 h 922"/>
              <a:gd name="T2" fmla="*/ 2147483646 w 1139"/>
              <a:gd name="T3" fmla="*/ 2147483646 h 922"/>
              <a:gd name="T4" fmla="*/ 2147483646 w 1139"/>
              <a:gd name="T5" fmla="*/ 2147483646 h 922"/>
              <a:gd name="T6" fmla="*/ 2147483646 w 1139"/>
              <a:gd name="T7" fmla="*/ 2147483646 h 922"/>
              <a:gd name="T8" fmla="*/ 2147483646 w 1139"/>
              <a:gd name="T9" fmla="*/ 2147483646 h 922"/>
              <a:gd name="T10" fmla="*/ 2147483646 w 1139"/>
              <a:gd name="T11" fmla="*/ 2147483646 h 922"/>
              <a:gd name="T12" fmla="*/ 0 w 1139"/>
              <a:gd name="T13" fmla="*/ 2147483646 h 922"/>
              <a:gd name="T14" fmla="*/ 2147483646 w 1139"/>
              <a:gd name="T15" fmla="*/ 2147483646 h 922"/>
              <a:gd name="T16" fmla="*/ 2147483646 w 1139"/>
              <a:gd name="T17" fmla="*/ 2147483646 h 922"/>
              <a:gd name="T18" fmla="*/ 2147483646 w 1139"/>
              <a:gd name="T19" fmla="*/ 2147483646 h 922"/>
              <a:gd name="T20" fmla="*/ 2147483646 w 1139"/>
              <a:gd name="T21" fmla="*/ 2147483646 h 922"/>
              <a:gd name="T22" fmla="*/ 2147483646 w 1139"/>
              <a:gd name="T23" fmla="*/ 2147483646 h 922"/>
              <a:gd name="T24" fmla="*/ 2147483646 w 1139"/>
              <a:gd name="T25" fmla="*/ 2147483646 h 922"/>
              <a:gd name="T26" fmla="*/ 2147483646 w 1139"/>
              <a:gd name="T27" fmla="*/ 2147483646 h 922"/>
              <a:gd name="T28" fmla="*/ 2147483646 w 1139"/>
              <a:gd name="T29" fmla="*/ 2147483646 h 922"/>
              <a:gd name="T30" fmla="*/ 2147483646 w 1139"/>
              <a:gd name="T31" fmla="*/ 2147483646 h 922"/>
              <a:gd name="T32" fmla="*/ 2147483646 w 1139"/>
              <a:gd name="T33" fmla="*/ 2147483646 h 922"/>
              <a:gd name="T34" fmla="*/ 2147483646 w 1139"/>
              <a:gd name="T35" fmla="*/ 2147483646 h 922"/>
              <a:gd name="T36" fmla="*/ 2147483646 w 1139"/>
              <a:gd name="T37" fmla="*/ 2147483646 h 922"/>
              <a:gd name="T38" fmla="*/ 2147483646 w 1139"/>
              <a:gd name="T39" fmla="*/ 2147483646 h 922"/>
              <a:gd name="T40" fmla="*/ 2147483646 w 1139"/>
              <a:gd name="T41" fmla="*/ 2147483646 h 922"/>
              <a:gd name="T42" fmla="*/ 2147483646 w 1139"/>
              <a:gd name="T43" fmla="*/ 2147483646 h 922"/>
              <a:gd name="T44" fmla="*/ 2147483646 w 1139"/>
              <a:gd name="T45" fmla="*/ 2147483646 h 922"/>
              <a:gd name="T46" fmla="*/ 2147483646 w 1139"/>
              <a:gd name="T47" fmla="*/ 2147483646 h 922"/>
              <a:gd name="T48" fmla="*/ 2147483646 w 1139"/>
              <a:gd name="T49" fmla="*/ 2147483646 h 922"/>
              <a:gd name="T50" fmla="*/ 2147483646 w 1139"/>
              <a:gd name="T51" fmla="*/ 2147483646 h 922"/>
              <a:gd name="T52" fmla="*/ 2147483646 w 1139"/>
              <a:gd name="T53" fmla="*/ 2147483646 h 922"/>
              <a:gd name="T54" fmla="*/ 2147483646 w 1139"/>
              <a:gd name="T55" fmla="*/ 2147483646 h 922"/>
              <a:gd name="T56" fmla="*/ 2147483646 w 1139"/>
              <a:gd name="T57" fmla="*/ 2147483646 h 922"/>
              <a:gd name="T58" fmla="*/ 2147483646 w 1139"/>
              <a:gd name="T59" fmla="*/ 2147483646 h 922"/>
              <a:gd name="T60" fmla="*/ 2147483646 w 1139"/>
              <a:gd name="T61" fmla="*/ 2147483646 h 922"/>
              <a:gd name="T62" fmla="*/ 2147483646 w 1139"/>
              <a:gd name="T63" fmla="*/ 2147483646 h 922"/>
              <a:gd name="T64" fmla="*/ 2147483646 w 1139"/>
              <a:gd name="T65" fmla="*/ 2147483646 h 922"/>
              <a:gd name="T66" fmla="*/ 2147483646 w 1139"/>
              <a:gd name="T67" fmla="*/ 2147483646 h 922"/>
              <a:gd name="T68" fmla="*/ 2147483646 w 1139"/>
              <a:gd name="T69" fmla="*/ 2147483646 h 922"/>
              <a:gd name="T70" fmla="*/ 2147483646 w 1139"/>
              <a:gd name="T71" fmla="*/ 2147483646 h 922"/>
              <a:gd name="T72" fmla="*/ 2147483646 w 1139"/>
              <a:gd name="T73" fmla="*/ 2147483646 h 922"/>
              <a:gd name="T74" fmla="*/ 2147483646 w 1139"/>
              <a:gd name="T75" fmla="*/ 2147483646 h 922"/>
              <a:gd name="T76" fmla="*/ 2147483646 w 1139"/>
              <a:gd name="T77" fmla="*/ 2147483646 h 922"/>
              <a:gd name="T78" fmla="*/ 2147483646 w 1139"/>
              <a:gd name="T79" fmla="*/ 2147483646 h 922"/>
              <a:gd name="T80" fmla="*/ 2147483646 w 1139"/>
              <a:gd name="T81" fmla="*/ 2147483646 h 922"/>
              <a:gd name="T82" fmla="*/ 2147483646 w 1139"/>
              <a:gd name="T83" fmla="*/ 2147483646 h 922"/>
              <a:gd name="T84" fmla="*/ 2147483646 w 1139"/>
              <a:gd name="T85" fmla="*/ 2147483646 h 922"/>
              <a:gd name="T86" fmla="*/ 2147483646 w 1139"/>
              <a:gd name="T87" fmla="*/ 2147483646 h 922"/>
              <a:gd name="T88" fmla="*/ 2147483646 w 1139"/>
              <a:gd name="T89" fmla="*/ 2147483646 h 922"/>
              <a:gd name="T90" fmla="*/ 2147483646 w 1139"/>
              <a:gd name="T91" fmla="*/ 2147483646 h 922"/>
              <a:gd name="T92" fmla="*/ 2147483646 w 1139"/>
              <a:gd name="T93" fmla="*/ 2147483646 h 922"/>
              <a:gd name="T94" fmla="*/ 2147483646 w 1139"/>
              <a:gd name="T95" fmla="*/ 2147483646 h 92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39"/>
              <a:gd name="T145" fmla="*/ 0 h 922"/>
              <a:gd name="T146" fmla="*/ 1139 w 1139"/>
              <a:gd name="T147" fmla="*/ 922 h 92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39" h="922">
                <a:moveTo>
                  <a:pt x="232" y="174"/>
                </a:moveTo>
                <a:lnTo>
                  <a:pt x="223" y="182"/>
                </a:lnTo>
                <a:lnTo>
                  <a:pt x="215" y="190"/>
                </a:lnTo>
                <a:lnTo>
                  <a:pt x="205" y="197"/>
                </a:lnTo>
                <a:lnTo>
                  <a:pt x="196" y="205"/>
                </a:lnTo>
                <a:lnTo>
                  <a:pt x="176" y="221"/>
                </a:lnTo>
                <a:lnTo>
                  <a:pt x="157" y="237"/>
                </a:lnTo>
                <a:lnTo>
                  <a:pt x="137" y="252"/>
                </a:lnTo>
                <a:lnTo>
                  <a:pt x="118" y="269"/>
                </a:lnTo>
                <a:lnTo>
                  <a:pt x="109" y="277"/>
                </a:lnTo>
                <a:lnTo>
                  <a:pt x="100" y="285"/>
                </a:lnTo>
                <a:lnTo>
                  <a:pt x="91" y="295"/>
                </a:lnTo>
                <a:lnTo>
                  <a:pt x="82" y="303"/>
                </a:lnTo>
                <a:lnTo>
                  <a:pt x="72" y="317"/>
                </a:lnTo>
                <a:lnTo>
                  <a:pt x="62" y="329"/>
                </a:lnTo>
                <a:lnTo>
                  <a:pt x="52" y="343"/>
                </a:lnTo>
                <a:lnTo>
                  <a:pt x="44" y="357"/>
                </a:lnTo>
                <a:lnTo>
                  <a:pt x="36" y="372"/>
                </a:lnTo>
                <a:lnTo>
                  <a:pt x="29" y="387"/>
                </a:lnTo>
                <a:lnTo>
                  <a:pt x="23" y="401"/>
                </a:lnTo>
                <a:lnTo>
                  <a:pt x="18" y="418"/>
                </a:lnTo>
                <a:lnTo>
                  <a:pt x="13" y="433"/>
                </a:lnTo>
                <a:lnTo>
                  <a:pt x="9" y="448"/>
                </a:lnTo>
                <a:lnTo>
                  <a:pt x="6" y="464"/>
                </a:lnTo>
                <a:lnTo>
                  <a:pt x="4" y="480"/>
                </a:lnTo>
                <a:lnTo>
                  <a:pt x="2" y="495"/>
                </a:lnTo>
                <a:lnTo>
                  <a:pt x="1" y="511"/>
                </a:lnTo>
                <a:lnTo>
                  <a:pt x="0" y="528"/>
                </a:lnTo>
                <a:lnTo>
                  <a:pt x="1" y="544"/>
                </a:lnTo>
                <a:lnTo>
                  <a:pt x="2" y="559"/>
                </a:lnTo>
                <a:lnTo>
                  <a:pt x="4" y="575"/>
                </a:lnTo>
                <a:lnTo>
                  <a:pt x="6" y="590"/>
                </a:lnTo>
                <a:lnTo>
                  <a:pt x="8" y="606"/>
                </a:lnTo>
                <a:lnTo>
                  <a:pt x="12" y="621"/>
                </a:lnTo>
                <a:lnTo>
                  <a:pt x="15" y="637"/>
                </a:lnTo>
                <a:lnTo>
                  <a:pt x="20" y="652"/>
                </a:lnTo>
                <a:lnTo>
                  <a:pt x="24" y="665"/>
                </a:lnTo>
                <a:lnTo>
                  <a:pt x="30" y="681"/>
                </a:lnTo>
                <a:lnTo>
                  <a:pt x="36" y="694"/>
                </a:lnTo>
                <a:lnTo>
                  <a:pt x="43" y="708"/>
                </a:lnTo>
                <a:lnTo>
                  <a:pt x="50" y="721"/>
                </a:lnTo>
                <a:lnTo>
                  <a:pt x="58" y="734"/>
                </a:lnTo>
                <a:lnTo>
                  <a:pt x="65" y="747"/>
                </a:lnTo>
                <a:lnTo>
                  <a:pt x="74" y="758"/>
                </a:lnTo>
                <a:lnTo>
                  <a:pt x="82" y="770"/>
                </a:lnTo>
                <a:lnTo>
                  <a:pt x="92" y="780"/>
                </a:lnTo>
                <a:lnTo>
                  <a:pt x="101" y="789"/>
                </a:lnTo>
                <a:lnTo>
                  <a:pt x="110" y="799"/>
                </a:lnTo>
                <a:lnTo>
                  <a:pt x="119" y="808"/>
                </a:lnTo>
                <a:lnTo>
                  <a:pt x="130" y="816"/>
                </a:lnTo>
                <a:lnTo>
                  <a:pt x="140" y="824"/>
                </a:lnTo>
                <a:lnTo>
                  <a:pt x="152" y="831"/>
                </a:lnTo>
                <a:lnTo>
                  <a:pt x="162" y="838"/>
                </a:lnTo>
                <a:lnTo>
                  <a:pt x="174" y="845"/>
                </a:lnTo>
                <a:lnTo>
                  <a:pt x="187" y="852"/>
                </a:lnTo>
                <a:lnTo>
                  <a:pt x="198" y="858"/>
                </a:lnTo>
                <a:lnTo>
                  <a:pt x="211" y="864"/>
                </a:lnTo>
                <a:lnTo>
                  <a:pt x="224" y="868"/>
                </a:lnTo>
                <a:lnTo>
                  <a:pt x="237" y="873"/>
                </a:lnTo>
                <a:lnTo>
                  <a:pt x="249" y="878"/>
                </a:lnTo>
                <a:lnTo>
                  <a:pt x="263" y="882"/>
                </a:lnTo>
                <a:lnTo>
                  <a:pt x="277" y="886"/>
                </a:lnTo>
                <a:lnTo>
                  <a:pt x="291" y="889"/>
                </a:lnTo>
                <a:lnTo>
                  <a:pt x="320" y="896"/>
                </a:lnTo>
                <a:lnTo>
                  <a:pt x="349" y="902"/>
                </a:lnTo>
                <a:lnTo>
                  <a:pt x="380" y="906"/>
                </a:lnTo>
                <a:lnTo>
                  <a:pt x="411" y="910"/>
                </a:lnTo>
                <a:lnTo>
                  <a:pt x="443" y="913"/>
                </a:lnTo>
                <a:lnTo>
                  <a:pt x="475" y="916"/>
                </a:lnTo>
                <a:lnTo>
                  <a:pt x="509" y="918"/>
                </a:lnTo>
                <a:lnTo>
                  <a:pt x="544" y="919"/>
                </a:lnTo>
                <a:lnTo>
                  <a:pt x="577" y="920"/>
                </a:lnTo>
                <a:lnTo>
                  <a:pt x="612" y="922"/>
                </a:lnTo>
                <a:lnTo>
                  <a:pt x="647" y="920"/>
                </a:lnTo>
                <a:lnTo>
                  <a:pt x="680" y="919"/>
                </a:lnTo>
                <a:lnTo>
                  <a:pt x="696" y="918"/>
                </a:lnTo>
                <a:lnTo>
                  <a:pt x="714" y="917"/>
                </a:lnTo>
                <a:lnTo>
                  <a:pt x="730" y="916"/>
                </a:lnTo>
                <a:lnTo>
                  <a:pt x="745" y="913"/>
                </a:lnTo>
                <a:lnTo>
                  <a:pt x="761" y="911"/>
                </a:lnTo>
                <a:lnTo>
                  <a:pt x="776" y="908"/>
                </a:lnTo>
                <a:lnTo>
                  <a:pt x="797" y="904"/>
                </a:lnTo>
                <a:lnTo>
                  <a:pt x="817" y="898"/>
                </a:lnTo>
                <a:lnTo>
                  <a:pt x="837" y="893"/>
                </a:lnTo>
                <a:lnTo>
                  <a:pt x="855" y="886"/>
                </a:lnTo>
                <a:lnTo>
                  <a:pt x="874" y="879"/>
                </a:lnTo>
                <a:lnTo>
                  <a:pt x="890" y="872"/>
                </a:lnTo>
                <a:lnTo>
                  <a:pt x="907" y="862"/>
                </a:lnTo>
                <a:lnTo>
                  <a:pt x="924" y="853"/>
                </a:lnTo>
                <a:lnTo>
                  <a:pt x="939" y="844"/>
                </a:lnTo>
                <a:lnTo>
                  <a:pt x="954" y="833"/>
                </a:lnTo>
                <a:lnTo>
                  <a:pt x="968" y="823"/>
                </a:lnTo>
                <a:lnTo>
                  <a:pt x="981" y="811"/>
                </a:lnTo>
                <a:lnTo>
                  <a:pt x="994" y="800"/>
                </a:lnTo>
                <a:lnTo>
                  <a:pt x="1007" y="788"/>
                </a:lnTo>
                <a:lnTo>
                  <a:pt x="1019" y="774"/>
                </a:lnTo>
                <a:lnTo>
                  <a:pt x="1029" y="762"/>
                </a:lnTo>
                <a:lnTo>
                  <a:pt x="1041" y="748"/>
                </a:lnTo>
                <a:lnTo>
                  <a:pt x="1050" y="734"/>
                </a:lnTo>
                <a:lnTo>
                  <a:pt x="1059" y="719"/>
                </a:lnTo>
                <a:lnTo>
                  <a:pt x="1068" y="705"/>
                </a:lnTo>
                <a:lnTo>
                  <a:pt x="1077" y="689"/>
                </a:lnTo>
                <a:lnTo>
                  <a:pt x="1085" y="674"/>
                </a:lnTo>
                <a:lnTo>
                  <a:pt x="1092" y="657"/>
                </a:lnTo>
                <a:lnTo>
                  <a:pt x="1099" y="641"/>
                </a:lnTo>
                <a:lnTo>
                  <a:pt x="1104" y="625"/>
                </a:lnTo>
                <a:lnTo>
                  <a:pt x="1110" y="608"/>
                </a:lnTo>
                <a:lnTo>
                  <a:pt x="1116" y="590"/>
                </a:lnTo>
                <a:lnTo>
                  <a:pt x="1121" y="573"/>
                </a:lnTo>
                <a:lnTo>
                  <a:pt x="1124" y="555"/>
                </a:lnTo>
                <a:lnTo>
                  <a:pt x="1127" y="538"/>
                </a:lnTo>
                <a:lnTo>
                  <a:pt x="1131" y="519"/>
                </a:lnTo>
                <a:lnTo>
                  <a:pt x="1133" y="502"/>
                </a:lnTo>
                <a:lnTo>
                  <a:pt x="1136" y="485"/>
                </a:lnTo>
                <a:lnTo>
                  <a:pt x="1137" y="468"/>
                </a:lnTo>
                <a:lnTo>
                  <a:pt x="1138" y="451"/>
                </a:lnTo>
                <a:lnTo>
                  <a:pt x="1139" y="435"/>
                </a:lnTo>
                <a:lnTo>
                  <a:pt x="1139" y="418"/>
                </a:lnTo>
                <a:lnTo>
                  <a:pt x="1139" y="401"/>
                </a:lnTo>
                <a:lnTo>
                  <a:pt x="1138" y="384"/>
                </a:lnTo>
                <a:lnTo>
                  <a:pt x="1137" y="368"/>
                </a:lnTo>
                <a:lnTo>
                  <a:pt x="1136" y="350"/>
                </a:lnTo>
                <a:lnTo>
                  <a:pt x="1133" y="334"/>
                </a:lnTo>
                <a:lnTo>
                  <a:pt x="1131" y="317"/>
                </a:lnTo>
                <a:lnTo>
                  <a:pt x="1127" y="300"/>
                </a:lnTo>
                <a:lnTo>
                  <a:pt x="1124" y="284"/>
                </a:lnTo>
                <a:lnTo>
                  <a:pt x="1121" y="269"/>
                </a:lnTo>
                <a:lnTo>
                  <a:pt x="1116" y="253"/>
                </a:lnTo>
                <a:lnTo>
                  <a:pt x="1110" y="238"/>
                </a:lnTo>
                <a:lnTo>
                  <a:pt x="1104" y="223"/>
                </a:lnTo>
                <a:lnTo>
                  <a:pt x="1099" y="208"/>
                </a:lnTo>
                <a:lnTo>
                  <a:pt x="1092" y="193"/>
                </a:lnTo>
                <a:lnTo>
                  <a:pt x="1083" y="179"/>
                </a:lnTo>
                <a:lnTo>
                  <a:pt x="1077" y="165"/>
                </a:lnTo>
                <a:lnTo>
                  <a:pt x="1067" y="151"/>
                </a:lnTo>
                <a:lnTo>
                  <a:pt x="1058" y="138"/>
                </a:lnTo>
                <a:lnTo>
                  <a:pt x="1048" y="126"/>
                </a:lnTo>
                <a:lnTo>
                  <a:pt x="1037" y="114"/>
                </a:lnTo>
                <a:lnTo>
                  <a:pt x="1027" y="102"/>
                </a:lnTo>
                <a:lnTo>
                  <a:pt x="1015" y="92"/>
                </a:lnTo>
                <a:lnTo>
                  <a:pt x="1002" y="81"/>
                </a:lnTo>
                <a:lnTo>
                  <a:pt x="988" y="71"/>
                </a:lnTo>
                <a:lnTo>
                  <a:pt x="975" y="62"/>
                </a:lnTo>
                <a:lnTo>
                  <a:pt x="961" y="54"/>
                </a:lnTo>
                <a:lnTo>
                  <a:pt x="946" y="46"/>
                </a:lnTo>
                <a:lnTo>
                  <a:pt x="934" y="41"/>
                </a:lnTo>
                <a:lnTo>
                  <a:pt x="924" y="35"/>
                </a:lnTo>
                <a:lnTo>
                  <a:pt x="912" y="32"/>
                </a:lnTo>
                <a:lnTo>
                  <a:pt x="900" y="27"/>
                </a:lnTo>
                <a:lnTo>
                  <a:pt x="888" y="24"/>
                </a:lnTo>
                <a:lnTo>
                  <a:pt x="876" y="20"/>
                </a:lnTo>
                <a:lnTo>
                  <a:pt x="863" y="17"/>
                </a:lnTo>
                <a:lnTo>
                  <a:pt x="851" y="14"/>
                </a:lnTo>
                <a:lnTo>
                  <a:pt x="824" y="8"/>
                </a:lnTo>
                <a:lnTo>
                  <a:pt x="797" y="5"/>
                </a:lnTo>
                <a:lnTo>
                  <a:pt x="769" y="3"/>
                </a:lnTo>
                <a:lnTo>
                  <a:pt x="742" y="0"/>
                </a:lnTo>
                <a:lnTo>
                  <a:pt x="714" y="0"/>
                </a:lnTo>
                <a:lnTo>
                  <a:pt x="685" y="0"/>
                </a:lnTo>
                <a:lnTo>
                  <a:pt x="656" y="2"/>
                </a:lnTo>
                <a:lnTo>
                  <a:pt x="627" y="4"/>
                </a:lnTo>
                <a:lnTo>
                  <a:pt x="598" y="6"/>
                </a:lnTo>
                <a:lnTo>
                  <a:pt x="570" y="10"/>
                </a:lnTo>
                <a:lnTo>
                  <a:pt x="541" y="14"/>
                </a:lnTo>
                <a:lnTo>
                  <a:pt x="513" y="20"/>
                </a:lnTo>
                <a:lnTo>
                  <a:pt x="487" y="26"/>
                </a:lnTo>
                <a:lnTo>
                  <a:pt x="460" y="33"/>
                </a:lnTo>
                <a:lnTo>
                  <a:pt x="435" y="40"/>
                </a:lnTo>
                <a:lnTo>
                  <a:pt x="410" y="48"/>
                </a:lnTo>
                <a:lnTo>
                  <a:pt x="399" y="51"/>
                </a:lnTo>
                <a:lnTo>
                  <a:pt x="386" y="56"/>
                </a:lnTo>
                <a:lnTo>
                  <a:pt x="376" y="61"/>
                </a:lnTo>
                <a:lnTo>
                  <a:pt x="364" y="65"/>
                </a:lnTo>
                <a:lnTo>
                  <a:pt x="354" y="70"/>
                </a:lnTo>
                <a:lnTo>
                  <a:pt x="343" y="75"/>
                </a:lnTo>
                <a:lnTo>
                  <a:pt x="333" y="79"/>
                </a:lnTo>
                <a:lnTo>
                  <a:pt x="323" y="84"/>
                </a:lnTo>
                <a:lnTo>
                  <a:pt x="314" y="90"/>
                </a:lnTo>
                <a:lnTo>
                  <a:pt x="305" y="94"/>
                </a:lnTo>
                <a:lnTo>
                  <a:pt x="297" y="100"/>
                </a:lnTo>
                <a:lnTo>
                  <a:pt x="289" y="105"/>
                </a:lnTo>
                <a:lnTo>
                  <a:pt x="281" y="110"/>
                </a:lnTo>
                <a:lnTo>
                  <a:pt x="274" y="116"/>
                </a:lnTo>
                <a:lnTo>
                  <a:pt x="268" y="121"/>
                </a:lnTo>
                <a:lnTo>
                  <a:pt x="261" y="127"/>
                </a:lnTo>
                <a:lnTo>
                  <a:pt x="255" y="132"/>
                </a:lnTo>
                <a:lnTo>
                  <a:pt x="250" y="138"/>
                </a:lnTo>
                <a:lnTo>
                  <a:pt x="246" y="144"/>
                </a:lnTo>
                <a:lnTo>
                  <a:pt x="241" y="150"/>
                </a:lnTo>
                <a:lnTo>
                  <a:pt x="238" y="157"/>
                </a:lnTo>
                <a:lnTo>
                  <a:pt x="235" y="163"/>
                </a:lnTo>
                <a:lnTo>
                  <a:pt x="233" y="168"/>
                </a:lnTo>
                <a:lnTo>
                  <a:pt x="231" y="17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5" name="Rectangle 17"/>
          <p:cNvSpPr>
            <a:spLocks noChangeArrowheads="1"/>
          </p:cNvSpPr>
          <p:nvPr/>
        </p:nvSpPr>
        <p:spPr bwMode="auto">
          <a:xfrm>
            <a:off x="1382713" y="37512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</a:rPr>
              <a:t>g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5250" name="Freeform 18"/>
          <p:cNvSpPr>
            <a:spLocks noEditPoints="1"/>
          </p:cNvSpPr>
          <p:nvPr/>
        </p:nvSpPr>
        <p:spPr bwMode="auto">
          <a:xfrm>
            <a:off x="1195388" y="3617913"/>
            <a:ext cx="455612" cy="430212"/>
          </a:xfrm>
          <a:custGeom>
            <a:avLst/>
            <a:gdLst>
              <a:gd name="T0" fmla="*/ 2147483646 w 1434"/>
              <a:gd name="T1" fmla="*/ 2147483646 h 1357"/>
              <a:gd name="T2" fmla="*/ 0 w 1434"/>
              <a:gd name="T3" fmla="*/ 2147483646 h 1357"/>
              <a:gd name="T4" fmla="*/ 2147483646 w 1434"/>
              <a:gd name="T5" fmla="*/ 2147483646 h 1357"/>
              <a:gd name="T6" fmla="*/ 2147483646 w 1434"/>
              <a:gd name="T7" fmla="*/ 2147483646 h 1357"/>
              <a:gd name="T8" fmla="*/ 2147483646 w 1434"/>
              <a:gd name="T9" fmla="*/ 2147483646 h 1357"/>
              <a:gd name="T10" fmla="*/ 0 w 1434"/>
              <a:gd name="T11" fmla="*/ 2147483646 h 1357"/>
              <a:gd name="T12" fmla="*/ 2147483646 w 1434"/>
              <a:gd name="T13" fmla="*/ 2147483646 h 1357"/>
              <a:gd name="T14" fmla="*/ 2147483646 w 1434"/>
              <a:gd name="T15" fmla="*/ 2147483646 h 1357"/>
              <a:gd name="T16" fmla="*/ 2147483646 w 1434"/>
              <a:gd name="T17" fmla="*/ 2147483646 h 1357"/>
              <a:gd name="T18" fmla="*/ 0 w 1434"/>
              <a:gd name="T19" fmla="*/ 2147483646 h 1357"/>
              <a:gd name="T20" fmla="*/ 2147483646 w 1434"/>
              <a:gd name="T21" fmla="*/ 2147483646 h 1357"/>
              <a:gd name="T22" fmla="*/ 2147483646 w 1434"/>
              <a:gd name="T23" fmla="*/ 2147483646 h 1357"/>
              <a:gd name="T24" fmla="*/ 2147483646 w 1434"/>
              <a:gd name="T25" fmla="*/ 2147483646 h 1357"/>
              <a:gd name="T26" fmla="*/ 2147483646 w 1434"/>
              <a:gd name="T27" fmla="*/ 2147483646 h 1357"/>
              <a:gd name="T28" fmla="*/ 2147483646 w 1434"/>
              <a:gd name="T29" fmla="*/ 2147483646 h 1357"/>
              <a:gd name="T30" fmla="*/ 2147483646 w 1434"/>
              <a:gd name="T31" fmla="*/ 2147483646 h 1357"/>
              <a:gd name="T32" fmla="*/ 2147483646 w 1434"/>
              <a:gd name="T33" fmla="*/ 2147483646 h 1357"/>
              <a:gd name="T34" fmla="*/ 2147483646 w 1434"/>
              <a:gd name="T35" fmla="*/ 2147483646 h 1357"/>
              <a:gd name="T36" fmla="*/ 2147483646 w 1434"/>
              <a:gd name="T37" fmla="*/ 2147483646 h 1357"/>
              <a:gd name="T38" fmla="*/ 2147483646 w 1434"/>
              <a:gd name="T39" fmla="*/ 2147483646 h 1357"/>
              <a:gd name="T40" fmla="*/ 2147483646 w 1434"/>
              <a:gd name="T41" fmla="*/ 2147483646 h 1357"/>
              <a:gd name="T42" fmla="*/ 2147483646 w 1434"/>
              <a:gd name="T43" fmla="*/ 2147483646 h 1357"/>
              <a:gd name="T44" fmla="*/ 2147483646 w 1434"/>
              <a:gd name="T45" fmla="*/ 2147483646 h 1357"/>
              <a:gd name="T46" fmla="*/ 2147483646 w 1434"/>
              <a:gd name="T47" fmla="*/ 2147483646 h 1357"/>
              <a:gd name="T48" fmla="*/ 2147483646 w 1434"/>
              <a:gd name="T49" fmla="*/ 2147483646 h 1357"/>
              <a:gd name="T50" fmla="*/ 2147483646 w 1434"/>
              <a:gd name="T51" fmla="*/ 2147483646 h 1357"/>
              <a:gd name="T52" fmla="*/ 2147483646 w 1434"/>
              <a:gd name="T53" fmla="*/ 2147483646 h 1357"/>
              <a:gd name="T54" fmla="*/ 2147483646 w 1434"/>
              <a:gd name="T55" fmla="*/ 2147483646 h 1357"/>
              <a:gd name="T56" fmla="*/ 2147483646 w 1434"/>
              <a:gd name="T57" fmla="*/ 2147483646 h 1357"/>
              <a:gd name="T58" fmla="*/ 2147483646 w 1434"/>
              <a:gd name="T59" fmla="*/ 2147483646 h 1357"/>
              <a:gd name="T60" fmla="*/ 2147483646 w 1434"/>
              <a:gd name="T61" fmla="*/ 2147483646 h 1357"/>
              <a:gd name="T62" fmla="*/ 2147483646 w 1434"/>
              <a:gd name="T63" fmla="*/ 2147483646 h 1357"/>
              <a:gd name="T64" fmla="*/ 2147483646 w 1434"/>
              <a:gd name="T65" fmla="*/ 2147483646 h 1357"/>
              <a:gd name="T66" fmla="*/ 2147483646 w 1434"/>
              <a:gd name="T67" fmla="*/ 2147483646 h 1357"/>
              <a:gd name="T68" fmla="*/ 2147483646 w 1434"/>
              <a:gd name="T69" fmla="*/ 2147483646 h 1357"/>
              <a:gd name="T70" fmla="*/ 2147483646 w 1434"/>
              <a:gd name="T71" fmla="*/ 2147483646 h 1357"/>
              <a:gd name="T72" fmla="*/ 2147483646 w 1434"/>
              <a:gd name="T73" fmla="*/ 2147483646 h 1357"/>
              <a:gd name="T74" fmla="*/ 2147483646 w 1434"/>
              <a:gd name="T75" fmla="*/ 2147483646 h 1357"/>
              <a:gd name="T76" fmla="*/ 2147483646 w 1434"/>
              <a:gd name="T77" fmla="*/ 2147483646 h 1357"/>
              <a:gd name="T78" fmla="*/ 2147483646 w 1434"/>
              <a:gd name="T79" fmla="*/ 2147483646 h 1357"/>
              <a:gd name="T80" fmla="*/ 2147483646 w 1434"/>
              <a:gd name="T81" fmla="*/ 2147483646 h 1357"/>
              <a:gd name="T82" fmla="*/ 2147483646 w 1434"/>
              <a:gd name="T83" fmla="*/ 2147483646 h 1357"/>
              <a:gd name="T84" fmla="*/ 2147483646 w 1434"/>
              <a:gd name="T85" fmla="*/ 2147483646 h 1357"/>
              <a:gd name="T86" fmla="*/ 2147483646 w 1434"/>
              <a:gd name="T87" fmla="*/ 2147483646 h 1357"/>
              <a:gd name="T88" fmla="*/ 2147483646 w 1434"/>
              <a:gd name="T89" fmla="*/ 2147483646 h 1357"/>
              <a:gd name="T90" fmla="*/ 2147483646 w 1434"/>
              <a:gd name="T91" fmla="*/ 2147483646 h 1357"/>
              <a:gd name="T92" fmla="*/ 2147483646 w 1434"/>
              <a:gd name="T93" fmla="*/ 2147483646 h 1357"/>
              <a:gd name="T94" fmla="*/ 2147483646 w 1434"/>
              <a:gd name="T95" fmla="*/ 2147483646 h 1357"/>
              <a:gd name="T96" fmla="*/ 2147483646 w 1434"/>
              <a:gd name="T97" fmla="*/ 2147483646 h 1357"/>
              <a:gd name="T98" fmla="*/ 2147483646 w 1434"/>
              <a:gd name="T99" fmla="*/ 2147483646 h 1357"/>
              <a:gd name="T100" fmla="*/ 2147483646 w 1434"/>
              <a:gd name="T101" fmla="*/ 2147483646 h 1357"/>
              <a:gd name="T102" fmla="*/ 2147483646 w 1434"/>
              <a:gd name="T103" fmla="*/ 2147483646 h 1357"/>
              <a:gd name="T104" fmla="*/ 2147483646 w 1434"/>
              <a:gd name="T105" fmla="*/ 2147483646 h 1357"/>
              <a:gd name="T106" fmla="*/ 2147483646 w 1434"/>
              <a:gd name="T107" fmla="*/ 2147483646 h 1357"/>
              <a:gd name="T108" fmla="*/ 2147483646 w 1434"/>
              <a:gd name="T109" fmla="*/ 2147483646 h 1357"/>
              <a:gd name="T110" fmla="*/ 2147483646 w 1434"/>
              <a:gd name="T111" fmla="*/ 2147483646 h 1357"/>
              <a:gd name="T112" fmla="*/ 2147483646 w 1434"/>
              <a:gd name="T113" fmla="*/ 2147483646 h 1357"/>
              <a:gd name="T114" fmla="*/ 2147483646 w 1434"/>
              <a:gd name="T115" fmla="*/ 2147483646 h 135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34"/>
              <a:gd name="T175" fmla="*/ 0 h 1357"/>
              <a:gd name="T176" fmla="*/ 1434 w 1434"/>
              <a:gd name="T177" fmla="*/ 1357 h 135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34" h="1357">
                <a:moveTo>
                  <a:pt x="32" y="50"/>
                </a:moveTo>
                <a:lnTo>
                  <a:pt x="32" y="284"/>
                </a:lnTo>
                <a:lnTo>
                  <a:pt x="32" y="287"/>
                </a:lnTo>
                <a:lnTo>
                  <a:pt x="31" y="291"/>
                </a:lnTo>
                <a:lnTo>
                  <a:pt x="30" y="293"/>
                </a:lnTo>
                <a:lnTo>
                  <a:pt x="28" y="295"/>
                </a:lnTo>
                <a:lnTo>
                  <a:pt x="26" y="298"/>
                </a:lnTo>
                <a:lnTo>
                  <a:pt x="23" y="299"/>
                </a:lnTo>
                <a:lnTo>
                  <a:pt x="20" y="300"/>
                </a:lnTo>
                <a:lnTo>
                  <a:pt x="16" y="300"/>
                </a:lnTo>
                <a:lnTo>
                  <a:pt x="13" y="300"/>
                </a:lnTo>
                <a:lnTo>
                  <a:pt x="9" y="299"/>
                </a:lnTo>
                <a:lnTo>
                  <a:pt x="7" y="298"/>
                </a:lnTo>
                <a:lnTo>
                  <a:pt x="5" y="295"/>
                </a:lnTo>
                <a:lnTo>
                  <a:pt x="2" y="293"/>
                </a:lnTo>
                <a:lnTo>
                  <a:pt x="1" y="291"/>
                </a:lnTo>
                <a:lnTo>
                  <a:pt x="0" y="287"/>
                </a:lnTo>
                <a:lnTo>
                  <a:pt x="0" y="284"/>
                </a:lnTo>
                <a:lnTo>
                  <a:pt x="0" y="50"/>
                </a:lnTo>
                <a:lnTo>
                  <a:pt x="0" y="47"/>
                </a:lnTo>
                <a:lnTo>
                  <a:pt x="1" y="44"/>
                </a:lnTo>
                <a:lnTo>
                  <a:pt x="2" y="40"/>
                </a:lnTo>
                <a:lnTo>
                  <a:pt x="5" y="38"/>
                </a:lnTo>
                <a:lnTo>
                  <a:pt x="7" y="36"/>
                </a:lnTo>
                <a:lnTo>
                  <a:pt x="9" y="35"/>
                </a:lnTo>
                <a:lnTo>
                  <a:pt x="13" y="33"/>
                </a:lnTo>
                <a:lnTo>
                  <a:pt x="16" y="33"/>
                </a:lnTo>
                <a:lnTo>
                  <a:pt x="20" y="33"/>
                </a:lnTo>
                <a:lnTo>
                  <a:pt x="23" y="35"/>
                </a:lnTo>
                <a:lnTo>
                  <a:pt x="26" y="36"/>
                </a:lnTo>
                <a:lnTo>
                  <a:pt x="28" y="38"/>
                </a:lnTo>
                <a:lnTo>
                  <a:pt x="30" y="40"/>
                </a:lnTo>
                <a:lnTo>
                  <a:pt x="31" y="44"/>
                </a:lnTo>
                <a:lnTo>
                  <a:pt x="32" y="47"/>
                </a:lnTo>
                <a:lnTo>
                  <a:pt x="32" y="50"/>
                </a:lnTo>
                <a:close/>
                <a:moveTo>
                  <a:pt x="32" y="451"/>
                </a:moveTo>
                <a:lnTo>
                  <a:pt x="32" y="685"/>
                </a:lnTo>
                <a:lnTo>
                  <a:pt x="32" y="688"/>
                </a:lnTo>
                <a:lnTo>
                  <a:pt x="31" y="690"/>
                </a:lnTo>
                <a:lnTo>
                  <a:pt x="30" y="694"/>
                </a:lnTo>
                <a:lnTo>
                  <a:pt x="28" y="696"/>
                </a:lnTo>
                <a:lnTo>
                  <a:pt x="26" y="699"/>
                </a:lnTo>
                <a:lnTo>
                  <a:pt x="23" y="700"/>
                </a:lnTo>
                <a:lnTo>
                  <a:pt x="20" y="701"/>
                </a:lnTo>
                <a:lnTo>
                  <a:pt x="16" y="701"/>
                </a:lnTo>
                <a:lnTo>
                  <a:pt x="13" y="701"/>
                </a:lnTo>
                <a:lnTo>
                  <a:pt x="9" y="700"/>
                </a:lnTo>
                <a:lnTo>
                  <a:pt x="7" y="699"/>
                </a:lnTo>
                <a:lnTo>
                  <a:pt x="5" y="696"/>
                </a:lnTo>
                <a:lnTo>
                  <a:pt x="2" y="694"/>
                </a:lnTo>
                <a:lnTo>
                  <a:pt x="1" y="690"/>
                </a:lnTo>
                <a:lnTo>
                  <a:pt x="0" y="688"/>
                </a:lnTo>
                <a:lnTo>
                  <a:pt x="0" y="685"/>
                </a:lnTo>
                <a:lnTo>
                  <a:pt x="0" y="451"/>
                </a:lnTo>
                <a:lnTo>
                  <a:pt x="0" y="447"/>
                </a:lnTo>
                <a:lnTo>
                  <a:pt x="1" y="444"/>
                </a:lnTo>
                <a:lnTo>
                  <a:pt x="2" y="441"/>
                </a:lnTo>
                <a:lnTo>
                  <a:pt x="5" y="439"/>
                </a:lnTo>
                <a:lnTo>
                  <a:pt x="7" y="437"/>
                </a:lnTo>
                <a:lnTo>
                  <a:pt x="9" y="436"/>
                </a:lnTo>
                <a:lnTo>
                  <a:pt x="13" y="434"/>
                </a:lnTo>
                <a:lnTo>
                  <a:pt x="16" y="434"/>
                </a:lnTo>
                <a:lnTo>
                  <a:pt x="20" y="434"/>
                </a:lnTo>
                <a:lnTo>
                  <a:pt x="23" y="436"/>
                </a:lnTo>
                <a:lnTo>
                  <a:pt x="26" y="437"/>
                </a:lnTo>
                <a:lnTo>
                  <a:pt x="28" y="439"/>
                </a:lnTo>
                <a:lnTo>
                  <a:pt x="30" y="441"/>
                </a:lnTo>
                <a:lnTo>
                  <a:pt x="31" y="444"/>
                </a:lnTo>
                <a:lnTo>
                  <a:pt x="32" y="447"/>
                </a:lnTo>
                <a:lnTo>
                  <a:pt x="32" y="451"/>
                </a:lnTo>
                <a:close/>
                <a:moveTo>
                  <a:pt x="32" y="852"/>
                </a:moveTo>
                <a:lnTo>
                  <a:pt x="32" y="1084"/>
                </a:lnTo>
                <a:lnTo>
                  <a:pt x="32" y="1088"/>
                </a:lnTo>
                <a:lnTo>
                  <a:pt x="31" y="1091"/>
                </a:lnTo>
                <a:lnTo>
                  <a:pt x="30" y="1094"/>
                </a:lnTo>
                <a:lnTo>
                  <a:pt x="28" y="1096"/>
                </a:lnTo>
                <a:lnTo>
                  <a:pt x="26" y="1098"/>
                </a:lnTo>
                <a:lnTo>
                  <a:pt x="23" y="1101"/>
                </a:lnTo>
                <a:lnTo>
                  <a:pt x="20" y="1101"/>
                </a:lnTo>
                <a:lnTo>
                  <a:pt x="16" y="1102"/>
                </a:lnTo>
                <a:lnTo>
                  <a:pt x="13" y="1101"/>
                </a:lnTo>
                <a:lnTo>
                  <a:pt x="9" y="1101"/>
                </a:lnTo>
                <a:lnTo>
                  <a:pt x="7" y="1098"/>
                </a:lnTo>
                <a:lnTo>
                  <a:pt x="5" y="1096"/>
                </a:lnTo>
                <a:lnTo>
                  <a:pt x="2" y="1094"/>
                </a:lnTo>
                <a:lnTo>
                  <a:pt x="1" y="1091"/>
                </a:lnTo>
                <a:lnTo>
                  <a:pt x="0" y="1088"/>
                </a:lnTo>
                <a:lnTo>
                  <a:pt x="0" y="1084"/>
                </a:lnTo>
                <a:lnTo>
                  <a:pt x="0" y="852"/>
                </a:lnTo>
                <a:lnTo>
                  <a:pt x="0" y="848"/>
                </a:lnTo>
                <a:lnTo>
                  <a:pt x="1" y="845"/>
                </a:lnTo>
                <a:lnTo>
                  <a:pt x="2" y="842"/>
                </a:lnTo>
                <a:lnTo>
                  <a:pt x="5" y="839"/>
                </a:lnTo>
                <a:lnTo>
                  <a:pt x="7" y="838"/>
                </a:lnTo>
                <a:lnTo>
                  <a:pt x="9" y="835"/>
                </a:lnTo>
                <a:lnTo>
                  <a:pt x="13" y="835"/>
                </a:lnTo>
                <a:lnTo>
                  <a:pt x="16" y="834"/>
                </a:lnTo>
                <a:lnTo>
                  <a:pt x="20" y="835"/>
                </a:lnTo>
                <a:lnTo>
                  <a:pt x="23" y="835"/>
                </a:lnTo>
                <a:lnTo>
                  <a:pt x="26" y="838"/>
                </a:lnTo>
                <a:lnTo>
                  <a:pt x="28" y="839"/>
                </a:lnTo>
                <a:lnTo>
                  <a:pt x="30" y="842"/>
                </a:lnTo>
                <a:lnTo>
                  <a:pt x="31" y="845"/>
                </a:lnTo>
                <a:lnTo>
                  <a:pt x="32" y="848"/>
                </a:lnTo>
                <a:lnTo>
                  <a:pt x="32" y="852"/>
                </a:lnTo>
                <a:close/>
                <a:moveTo>
                  <a:pt x="32" y="1251"/>
                </a:moveTo>
                <a:lnTo>
                  <a:pt x="32" y="1341"/>
                </a:lnTo>
                <a:lnTo>
                  <a:pt x="16" y="1324"/>
                </a:lnTo>
                <a:lnTo>
                  <a:pt x="161" y="1324"/>
                </a:lnTo>
                <a:lnTo>
                  <a:pt x="165" y="1324"/>
                </a:lnTo>
                <a:lnTo>
                  <a:pt x="168" y="1325"/>
                </a:lnTo>
                <a:lnTo>
                  <a:pt x="170" y="1327"/>
                </a:lnTo>
                <a:lnTo>
                  <a:pt x="173" y="1329"/>
                </a:lnTo>
                <a:lnTo>
                  <a:pt x="175" y="1331"/>
                </a:lnTo>
                <a:lnTo>
                  <a:pt x="176" y="1334"/>
                </a:lnTo>
                <a:lnTo>
                  <a:pt x="177" y="1337"/>
                </a:lnTo>
                <a:lnTo>
                  <a:pt x="177" y="1341"/>
                </a:lnTo>
                <a:lnTo>
                  <a:pt x="177" y="1344"/>
                </a:lnTo>
                <a:lnTo>
                  <a:pt x="176" y="1346"/>
                </a:lnTo>
                <a:lnTo>
                  <a:pt x="175" y="1350"/>
                </a:lnTo>
                <a:lnTo>
                  <a:pt x="173" y="1352"/>
                </a:lnTo>
                <a:lnTo>
                  <a:pt x="170" y="1354"/>
                </a:lnTo>
                <a:lnTo>
                  <a:pt x="168" y="1356"/>
                </a:lnTo>
                <a:lnTo>
                  <a:pt x="165" y="1357"/>
                </a:lnTo>
                <a:lnTo>
                  <a:pt x="161" y="1357"/>
                </a:lnTo>
                <a:lnTo>
                  <a:pt x="16" y="1357"/>
                </a:lnTo>
                <a:lnTo>
                  <a:pt x="13" y="1357"/>
                </a:lnTo>
                <a:lnTo>
                  <a:pt x="9" y="1356"/>
                </a:lnTo>
                <a:lnTo>
                  <a:pt x="7" y="1354"/>
                </a:lnTo>
                <a:lnTo>
                  <a:pt x="5" y="1352"/>
                </a:lnTo>
                <a:lnTo>
                  <a:pt x="2" y="1350"/>
                </a:lnTo>
                <a:lnTo>
                  <a:pt x="1" y="1346"/>
                </a:lnTo>
                <a:lnTo>
                  <a:pt x="0" y="1344"/>
                </a:lnTo>
                <a:lnTo>
                  <a:pt x="0" y="1341"/>
                </a:lnTo>
                <a:lnTo>
                  <a:pt x="0" y="1251"/>
                </a:lnTo>
                <a:lnTo>
                  <a:pt x="0" y="1248"/>
                </a:lnTo>
                <a:lnTo>
                  <a:pt x="1" y="1245"/>
                </a:lnTo>
                <a:lnTo>
                  <a:pt x="2" y="1242"/>
                </a:lnTo>
                <a:lnTo>
                  <a:pt x="5" y="1240"/>
                </a:lnTo>
                <a:lnTo>
                  <a:pt x="7" y="1237"/>
                </a:lnTo>
                <a:lnTo>
                  <a:pt x="9" y="1236"/>
                </a:lnTo>
                <a:lnTo>
                  <a:pt x="13" y="1235"/>
                </a:lnTo>
                <a:lnTo>
                  <a:pt x="16" y="1235"/>
                </a:lnTo>
                <a:lnTo>
                  <a:pt x="20" y="1235"/>
                </a:lnTo>
                <a:lnTo>
                  <a:pt x="23" y="1236"/>
                </a:lnTo>
                <a:lnTo>
                  <a:pt x="26" y="1237"/>
                </a:lnTo>
                <a:lnTo>
                  <a:pt x="28" y="1240"/>
                </a:lnTo>
                <a:lnTo>
                  <a:pt x="30" y="1242"/>
                </a:lnTo>
                <a:lnTo>
                  <a:pt x="31" y="1245"/>
                </a:lnTo>
                <a:lnTo>
                  <a:pt x="32" y="1248"/>
                </a:lnTo>
                <a:lnTo>
                  <a:pt x="32" y="1251"/>
                </a:lnTo>
                <a:close/>
                <a:moveTo>
                  <a:pt x="328" y="1324"/>
                </a:moveTo>
                <a:lnTo>
                  <a:pt x="562" y="1324"/>
                </a:lnTo>
                <a:lnTo>
                  <a:pt x="565" y="1324"/>
                </a:lnTo>
                <a:lnTo>
                  <a:pt x="568" y="1325"/>
                </a:lnTo>
                <a:lnTo>
                  <a:pt x="571" y="1327"/>
                </a:lnTo>
                <a:lnTo>
                  <a:pt x="574" y="1329"/>
                </a:lnTo>
                <a:lnTo>
                  <a:pt x="576" y="1331"/>
                </a:lnTo>
                <a:lnTo>
                  <a:pt x="577" y="1334"/>
                </a:lnTo>
                <a:lnTo>
                  <a:pt x="578" y="1337"/>
                </a:lnTo>
                <a:lnTo>
                  <a:pt x="578" y="1341"/>
                </a:lnTo>
                <a:lnTo>
                  <a:pt x="578" y="1344"/>
                </a:lnTo>
                <a:lnTo>
                  <a:pt x="577" y="1346"/>
                </a:lnTo>
                <a:lnTo>
                  <a:pt x="576" y="1350"/>
                </a:lnTo>
                <a:lnTo>
                  <a:pt x="574" y="1352"/>
                </a:lnTo>
                <a:lnTo>
                  <a:pt x="571" y="1354"/>
                </a:lnTo>
                <a:lnTo>
                  <a:pt x="568" y="1356"/>
                </a:lnTo>
                <a:lnTo>
                  <a:pt x="565" y="1357"/>
                </a:lnTo>
                <a:lnTo>
                  <a:pt x="562" y="1357"/>
                </a:lnTo>
                <a:lnTo>
                  <a:pt x="328" y="1357"/>
                </a:lnTo>
                <a:lnTo>
                  <a:pt x="324" y="1357"/>
                </a:lnTo>
                <a:lnTo>
                  <a:pt x="321" y="1356"/>
                </a:lnTo>
                <a:lnTo>
                  <a:pt x="319" y="1354"/>
                </a:lnTo>
                <a:lnTo>
                  <a:pt x="316" y="1352"/>
                </a:lnTo>
                <a:lnTo>
                  <a:pt x="314" y="1350"/>
                </a:lnTo>
                <a:lnTo>
                  <a:pt x="313" y="1346"/>
                </a:lnTo>
                <a:lnTo>
                  <a:pt x="312" y="1344"/>
                </a:lnTo>
                <a:lnTo>
                  <a:pt x="312" y="1341"/>
                </a:lnTo>
                <a:lnTo>
                  <a:pt x="312" y="1337"/>
                </a:lnTo>
                <a:lnTo>
                  <a:pt x="313" y="1334"/>
                </a:lnTo>
                <a:lnTo>
                  <a:pt x="314" y="1331"/>
                </a:lnTo>
                <a:lnTo>
                  <a:pt x="316" y="1329"/>
                </a:lnTo>
                <a:lnTo>
                  <a:pt x="319" y="1327"/>
                </a:lnTo>
                <a:lnTo>
                  <a:pt x="321" y="1325"/>
                </a:lnTo>
                <a:lnTo>
                  <a:pt x="324" y="1324"/>
                </a:lnTo>
                <a:lnTo>
                  <a:pt x="328" y="1324"/>
                </a:lnTo>
                <a:close/>
                <a:moveTo>
                  <a:pt x="729" y="1324"/>
                </a:moveTo>
                <a:lnTo>
                  <a:pt x="962" y="1324"/>
                </a:lnTo>
                <a:lnTo>
                  <a:pt x="965" y="1324"/>
                </a:lnTo>
                <a:lnTo>
                  <a:pt x="969" y="1325"/>
                </a:lnTo>
                <a:lnTo>
                  <a:pt x="971" y="1327"/>
                </a:lnTo>
                <a:lnTo>
                  <a:pt x="973" y="1329"/>
                </a:lnTo>
                <a:lnTo>
                  <a:pt x="976" y="1331"/>
                </a:lnTo>
                <a:lnTo>
                  <a:pt x="978" y="1334"/>
                </a:lnTo>
                <a:lnTo>
                  <a:pt x="978" y="1337"/>
                </a:lnTo>
                <a:lnTo>
                  <a:pt x="979" y="1341"/>
                </a:lnTo>
                <a:lnTo>
                  <a:pt x="978" y="1344"/>
                </a:lnTo>
                <a:lnTo>
                  <a:pt x="978" y="1346"/>
                </a:lnTo>
                <a:lnTo>
                  <a:pt x="976" y="1350"/>
                </a:lnTo>
                <a:lnTo>
                  <a:pt x="973" y="1352"/>
                </a:lnTo>
                <a:lnTo>
                  <a:pt x="971" y="1354"/>
                </a:lnTo>
                <a:lnTo>
                  <a:pt x="969" y="1356"/>
                </a:lnTo>
                <a:lnTo>
                  <a:pt x="965" y="1357"/>
                </a:lnTo>
                <a:lnTo>
                  <a:pt x="962" y="1357"/>
                </a:lnTo>
                <a:lnTo>
                  <a:pt x="729" y="1357"/>
                </a:lnTo>
                <a:lnTo>
                  <a:pt x="725" y="1357"/>
                </a:lnTo>
                <a:lnTo>
                  <a:pt x="722" y="1356"/>
                </a:lnTo>
                <a:lnTo>
                  <a:pt x="720" y="1354"/>
                </a:lnTo>
                <a:lnTo>
                  <a:pt x="716" y="1352"/>
                </a:lnTo>
                <a:lnTo>
                  <a:pt x="715" y="1350"/>
                </a:lnTo>
                <a:lnTo>
                  <a:pt x="713" y="1346"/>
                </a:lnTo>
                <a:lnTo>
                  <a:pt x="711" y="1344"/>
                </a:lnTo>
                <a:lnTo>
                  <a:pt x="711" y="1341"/>
                </a:lnTo>
                <a:lnTo>
                  <a:pt x="711" y="1337"/>
                </a:lnTo>
                <a:lnTo>
                  <a:pt x="713" y="1334"/>
                </a:lnTo>
                <a:lnTo>
                  <a:pt x="715" y="1331"/>
                </a:lnTo>
                <a:lnTo>
                  <a:pt x="716" y="1329"/>
                </a:lnTo>
                <a:lnTo>
                  <a:pt x="720" y="1327"/>
                </a:lnTo>
                <a:lnTo>
                  <a:pt x="722" y="1325"/>
                </a:lnTo>
                <a:lnTo>
                  <a:pt x="725" y="1324"/>
                </a:lnTo>
                <a:lnTo>
                  <a:pt x="729" y="1324"/>
                </a:lnTo>
                <a:close/>
                <a:moveTo>
                  <a:pt x="1128" y="1324"/>
                </a:moveTo>
                <a:lnTo>
                  <a:pt x="1363" y="1324"/>
                </a:lnTo>
                <a:lnTo>
                  <a:pt x="1366" y="1324"/>
                </a:lnTo>
                <a:lnTo>
                  <a:pt x="1368" y="1325"/>
                </a:lnTo>
                <a:lnTo>
                  <a:pt x="1372" y="1327"/>
                </a:lnTo>
                <a:lnTo>
                  <a:pt x="1374" y="1329"/>
                </a:lnTo>
                <a:lnTo>
                  <a:pt x="1376" y="1331"/>
                </a:lnTo>
                <a:lnTo>
                  <a:pt x="1378" y="1334"/>
                </a:lnTo>
                <a:lnTo>
                  <a:pt x="1379" y="1337"/>
                </a:lnTo>
                <a:lnTo>
                  <a:pt x="1379" y="1341"/>
                </a:lnTo>
                <a:lnTo>
                  <a:pt x="1379" y="1344"/>
                </a:lnTo>
                <a:lnTo>
                  <a:pt x="1378" y="1346"/>
                </a:lnTo>
                <a:lnTo>
                  <a:pt x="1376" y="1350"/>
                </a:lnTo>
                <a:lnTo>
                  <a:pt x="1374" y="1352"/>
                </a:lnTo>
                <a:lnTo>
                  <a:pt x="1372" y="1354"/>
                </a:lnTo>
                <a:lnTo>
                  <a:pt x="1368" y="1356"/>
                </a:lnTo>
                <a:lnTo>
                  <a:pt x="1366" y="1357"/>
                </a:lnTo>
                <a:lnTo>
                  <a:pt x="1363" y="1357"/>
                </a:lnTo>
                <a:lnTo>
                  <a:pt x="1128" y="1357"/>
                </a:lnTo>
                <a:lnTo>
                  <a:pt x="1125" y="1357"/>
                </a:lnTo>
                <a:lnTo>
                  <a:pt x="1123" y="1356"/>
                </a:lnTo>
                <a:lnTo>
                  <a:pt x="1119" y="1354"/>
                </a:lnTo>
                <a:lnTo>
                  <a:pt x="1117" y="1352"/>
                </a:lnTo>
                <a:lnTo>
                  <a:pt x="1115" y="1350"/>
                </a:lnTo>
                <a:lnTo>
                  <a:pt x="1113" y="1346"/>
                </a:lnTo>
                <a:lnTo>
                  <a:pt x="1112" y="1344"/>
                </a:lnTo>
                <a:lnTo>
                  <a:pt x="1112" y="1341"/>
                </a:lnTo>
                <a:lnTo>
                  <a:pt x="1112" y="1337"/>
                </a:lnTo>
                <a:lnTo>
                  <a:pt x="1113" y="1334"/>
                </a:lnTo>
                <a:lnTo>
                  <a:pt x="1115" y="1331"/>
                </a:lnTo>
                <a:lnTo>
                  <a:pt x="1117" y="1329"/>
                </a:lnTo>
                <a:lnTo>
                  <a:pt x="1119" y="1327"/>
                </a:lnTo>
                <a:lnTo>
                  <a:pt x="1123" y="1325"/>
                </a:lnTo>
                <a:lnTo>
                  <a:pt x="1125" y="1324"/>
                </a:lnTo>
                <a:lnTo>
                  <a:pt x="1128" y="1324"/>
                </a:lnTo>
                <a:close/>
                <a:moveTo>
                  <a:pt x="1401" y="1229"/>
                </a:moveTo>
                <a:lnTo>
                  <a:pt x="1401" y="995"/>
                </a:lnTo>
                <a:lnTo>
                  <a:pt x="1401" y="992"/>
                </a:lnTo>
                <a:lnTo>
                  <a:pt x="1402" y="988"/>
                </a:lnTo>
                <a:lnTo>
                  <a:pt x="1404" y="986"/>
                </a:lnTo>
                <a:lnTo>
                  <a:pt x="1405" y="984"/>
                </a:lnTo>
                <a:lnTo>
                  <a:pt x="1408" y="981"/>
                </a:lnTo>
                <a:lnTo>
                  <a:pt x="1411" y="980"/>
                </a:lnTo>
                <a:lnTo>
                  <a:pt x="1415" y="979"/>
                </a:lnTo>
                <a:lnTo>
                  <a:pt x="1418" y="979"/>
                </a:lnTo>
                <a:lnTo>
                  <a:pt x="1420" y="979"/>
                </a:lnTo>
                <a:lnTo>
                  <a:pt x="1424" y="980"/>
                </a:lnTo>
                <a:lnTo>
                  <a:pt x="1427" y="981"/>
                </a:lnTo>
                <a:lnTo>
                  <a:pt x="1430" y="984"/>
                </a:lnTo>
                <a:lnTo>
                  <a:pt x="1431" y="986"/>
                </a:lnTo>
                <a:lnTo>
                  <a:pt x="1433" y="988"/>
                </a:lnTo>
                <a:lnTo>
                  <a:pt x="1434" y="992"/>
                </a:lnTo>
                <a:lnTo>
                  <a:pt x="1434" y="995"/>
                </a:lnTo>
                <a:lnTo>
                  <a:pt x="1434" y="1229"/>
                </a:lnTo>
                <a:lnTo>
                  <a:pt x="1434" y="1232"/>
                </a:lnTo>
                <a:lnTo>
                  <a:pt x="1433" y="1235"/>
                </a:lnTo>
                <a:lnTo>
                  <a:pt x="1431" y="1239"/>
                </a:lnTo>
                <a:lnTo>
                  <a:pt x="1430" y="1241"/>
                </a:lnTo>
                <a:lnTo>
                  <a:pt x="1427" y="1243"/>
                </a:lnTo>
                <a:lnTo>
                  <a:pt x="1424" y="1244"/>
                </a:lnTo>
                <a:lnTo>
                  <a:pt x="1420" y="1245"/>
                </a:lnTo>
                <a:lnTo>
                  <a:pt x="1418" y="1245"/>
                </a:lnTo>
                <a:lnTo>
                  <a:pt x="1415" y="1245"/>
                </a:lnTo>
                <a:lnTo>
                  <a:pt x="1411" y="1244"/>
                </a:lnTo>
                <a:lnTo>
                  <a:pt x="1408" y="1243"/>
                </a:lnTo>
                <a:lnTo>
                  <a:pt x="1405" y="1241"/>
                </a:lnTo>
                <a:lnTo>
                  <a:pt x="1404" y="1239"/>
                </a:lnTo>
                <a:lnTo>
                  <a:pt x="1402" y="1235"/>
                </a:lnTo>
                <a:lnTo>
                  <a:pt x="1401" y="1232"/>
                </a:lnTo>
                <a:lnTo>
                  <a:pt x="1401" y="1229"/>
                </a:lnTo>
                <a:close/>
                <a:moveTo>
                  <a:pt x="1401" y="828"/>
                </a:moveTo>
                <a:lnTo>
                  <a:pt x="1401" y="594"/>
                </a:lnTo>
                <a:lnTo>
                  <a:pt x="1401" y="591"/>
                </a:lnTo>
                <a:lnTo>
                  <a:pt x="1402" y="589"/>
                </a:lnTo>
                <a:lnTo>
                  <a:pt x="1404" y="585"/>
                </a:lnTo>
                <a:lnTo>
                  <a:pt x="1405" y="583"/>
                </a:lnTo>
                <a:lnTo>
                  <a:pt x="1408" y="580"/>
                </a:lnTo>
                <a:lnTo>
                  <a:pt x="1411" y="579"/>
                </a:lnTo>
                <a:lnTo>
                  <a:pt x="1415" y="578"/>
                </a:lnTo>
                <a:lnTo>
                  <a:pt x="1418" y="578"/>
                </a:lnTo>
                <a:lnTo>
                  <a:pt x="1420" y="578"/>
                </a:lnTo>
                <a:lnTo>
                  <a:pt x="1424" y="579"/>
                </a:lnTo>
                <a:lnTo>
                  <a:pt x="1427" y="580"/>
                </a:lnTo>
                <a:lnTo>
                  <a:pt x="1430" y="583"/>
                </a:lnTo>
                <a:lnTo>
                  <a:pt x="1431" y="585"/>
                </a:lnTo>
                <a:lnTo>
                  <a:pt x="1433" y="589"/>
                </a:lnTo>
                <a:lnTo>
                  <a:pt x="1434" y="591"/>
                </a:lnTo>
                <a:lnTo>
                  <a:pt x="1434" y="594"/>
                </a:lnTo>
                <a:lnTo>
                  <a:pt x="1434" y="828"/>
                </a:lnTo>
                <a:lnTo>
                  <a:pt x="1434" y="832"/>
                </a:lnTo>
                <a:lnTo>
                  <a:pt x="1433" y="835"/>
                </a:lnTo>
                <a:lnTo>
                  <a:pt x="1431" y="838"/>
                </a:lnTo>
                <a:lnTo>
                  <a:pt x="1430" y="840"/>
                </a:lnTo>
                <a:lnTo>
                  <a:pt x="1427" y="842"/>
                </a:lnTo>
                <a:lnTo>
                  <a:pt x="1424" y="843"/>
                </a:lnTo>
                <a:lnTo>
                  <a:pt x="1420" y="845"/>
                </a:lnTo>
                <a:lnTo>
                  <a:pt x="1418" y="845"/>
                </a:lnTo>
                <a:lnTo>
                  <a:pt x="1415" y="845"/>
                </a:lnTo>
                <a:lnTo>
                  <a:pt x="1411" y="843"/>
                </a:lnTo>
                <a:lnTo>
                  <a:pt x="1408" y="842"/>
                </a:lnTo>
                <a:lnTo>
                  <a:pt x="1405" y="840"/>
                </a:lnTo>
                <a:lnTo>
                  <a:pt x="1404" y="838"/>
                </a:lnTo>
                <a:lnTo>
                  <a:pt x="1402" y="835"/>
                </a:lnTo>
                <a:lnTo>
                  <a:pt x="1401" y="832"/>
                </a:lnTo>
                <a:lnTo>
                  <a:pt x="1401" y="828"/>
                </a:lnTo>
                <a:close/>
                <a:moveTo>
                  <a:pt x="1401" y="427"/>
                </a:moveTo>
                <a:lnTo>
                  <a:pt x="1401" y="195"/>
                </a:lnTo>
                <a:lnTo>
                  <a:pt x="1401" y="191"/>
                </a:lnTo>
                <a:lnTo>
                  <a:pt x="1402" y="188"/>
                </a:lnTo>
                <a:lnTo>
                  <a:pt x="1404" y="185"/>
                </a:lnTo>
                <a:lnTo>
                  <a:pt x="1405" y="183"/>
                </a:lnTo>
                <a:lnTo>
                  <a:pt x="1408" y="181"/>
                </a:lnTo>
                <a:lnTo>
                  <a:pt x="1411" y="179"/>
                </a:lnTo>
                <a:lnTo>
                  <a:pt x="1415" y="178"/>
                </a:lnTo>
                <a:lnTo>
                  <a:pt x="1418" y="177"/>
                </a:lnTo>
                <a:lnTo>
                  <a:pt x="1420" y="178"/>
                </a:lnTo>
                <a:lnTo>
                  <a:pt x="1424" y="179"/>
                </a:lnTo>
                <a:lnTo>
                  <a:pt x="1427" y="181"/>
                </a:lnTo>
                <a:lnTo>
                  <a:pt x="1430" y="183"/>
                </a:lnTo>
                <a:lnTo>
                  <a:pt x="1431" y="185"/>
                </a:lnTo>
                <a:lnTo>
                  <a:pt x="1433" y="188"/>
                </a:lnTo>
                <a:lnTo>
                  <a:pt x="1434" y="191"/>
                </a:lnTo>
                <a:lnTo>
                  <a:pt x="1434" y="195"/>
                </a:lnTo>
                <a:lnTo>
                  <a:pt x="1434" y="427"/>
                </a:lnTo>
                <a:lnTo>
                  <a:pt x="1434" y="431"/>
                </a:lnTo>
                <a:lnTo>
                  <a:pt x="1433" y="434"/>
                </a:lnTo>
                <a:lnTo>
                  <a:pt x="1431" y="437"/>
                </a:lnTo>
                <a:lnTo>
                  <a:pt x="1430" y="440"/>
                </a:lnTo>
                <a:lnTo>
                  <a:pt x="1427" y="441"/>
                </a:lnTo>
                <a:lnTo>
                  <a:pt x="1424" y="444"/>
                </a:lnTo>
                <a:lnTo>
                  <a:pt x="1420" y="444"/>
                </a:lnTo>
                <a:lnTo>
                  <a:pt x="1418" y="445"/>
                </a:lnTo>
                <a:lnTo>
                  <a:pt x="1415" y="444"/>
                </a:lnTo>
                <a:lnTo>
                  <a:pt x="1411" y="444"/>
                </a:lnTo>
                <a:lnTo>
                  <a:pt x="1408" y="441"/>
                </a:lnTo>
                <a:lnTo>
                  <a:pt x="1405" y="440"/>
                </a:lnTo>
                <a:lnTo>
                  <a:pt x="1404" y="437"/>
                </a:lnTo>
                <a:lnTo>
                  <a:pt x="1402" y="434"/>
                </a:lnTo>
                <a:lnTo>
                  <a:pt x="1401" y="431"/>
                </a:lnTo>
                <a:lnTo>
                  <a:pt x="1401" y="427"/>
                </a:lnTo>
                <a:close/>
                <a:moveTo>
                  <a:pt x="1401" y="28"/>
                </a:moveTo>
                <a:lnTo>
                  <a:pt x="1401" y="17"/>
                </a:lnTo>
                <a:lnTo>
                  <a:pt x="1418" y="33"/>
                </a:lnTo>
                <a:lnTo>
                  <a:pt x="1195" y="33"/>
                </a:lnTo>
                <a:lnTo>
                  <a:pt x="1191" y="33"/>
                </a:lnTo>
                <a:lnTo>
                  <a:pt x="1188" y="32"/>
                </a:lnTo>
                <a:lnTo>
                  <a:pt x="1185" y="31"/>
                </a:lnTo>
                <a:lnTo>
                  <a:pt x="1183" y="29"/>
                </a:lnTo>
                <a:lnTo>
                  <a:pt x="1181" y="27"/>
                </a:lnTo>
                <a:lnTo>
                  <a:pt x="1179" y="23"/>
                </a:lnTo>
                <a:lnTo>
                  <a:pt x="1178" y="21"/>
                </a:lnTo>
                <a:lnTo>
                  <a:pt x="1178" y="17"/>
                </a:lnTo>
                <a:lnTo>
                  <a:pt x="1178" y="14"/>
                </a:lnTo>
                <a:lnTo>
                  <a:pt x="1179" y="10"/>
                </a:lnTo>
                <a:lnTo>
                  <a:pt x="1181" y="8"/>
                </a:lnTo>
                <a:lnTo>
                  <a:pt x="1183" y="5"/>
                </a:lnTo>
                <a:lnTo>
                  <a:pt x="1185" y="3"/>
                </a:lnTo>
                <a:lnTo>
                  <a:pt x="1188" y="1"/>
                </a:lnTo>
                <a:lnTo>
                  <a:pt x="1191" y="1"/>
                </a:lnTo>
                <a:lnTo>
                  <a:pt x="1195" y="0"/>
                </a:lnTo>
                <a:lnTo>
                  <a:pt x="1418" y="0"/>
                </a:lnTo>
                <a:lnTo>
                  <a:pt x="1420" y="1"/>
                </a:lnTo>
                <a:lnTo>
                  <a:pt x="1424" y="1"/>
                </a:lnTo>
                <a:lnTo>
                  <a:pt x="1427" y="3"/>
                </a:lnTo>
                <a:lnTo>
                  <a:pt x="1430" y="5"/>
                </a:lnTo>
                <a:lnTo>
                  <a:pt x="1431" y="8"/>
                </a:lnTo>
                <a:lnTo>
                  <a:pt x="1433" y="10"/>
                </a:lnTo>
                <a:lnTo>
                  <a:pt x="1434" y="14"/>
                </a:lnTo>
                <a:lnTo>
                  <a:pt x="1434" y="17"/>
                </a:lnTo>
                <a:lnTo>
                  <a:pt x="1434" y="28"/>
                </a:lnTo>
                <a:lnTo>
                  <a:pt x="1434" y="31"/>
                </a:lnTo>
                <a:lnTo>
                  <a:pt x="1433" y="33"/>
                </a:lnTo>
                <a:lnTo>
                  <a:pt x="1431" y="37"/>
                </a:lnTo>
                <a:lnTo>
                  <a:pt x="1430" y="39"/>
                </a:lnTo>
                <a:lnTo>
                  <a:pt x="1427" y="42"/>
                </a:lnTo>
                <a:lnTo>
                  <a:pt x="1424" y="43"/>
                </a:lnTo>
                <a:lnTo>
                  <a:pt x="1420" y="44"/>
                </a:lnTo>
                <a:lnTo>
                  <a:pt x="1418" y="44"/>
                </a:lnTo>
                <a:lnTo>
                  <a:pt x="1415" y="44"/>
                </a:lnTo>
                <a:lnTo>
                  <a:pt x="1411" y="43"/>
                </a:lnTo>
                <a:lnTo>
                  <a:pt x="1408" y="42"/>
                </a:lnTo>
                <a:lnTo>
                  <a:pt x="1405" y="39"/>
                </a:lnTo>
                <a:lnTo>
                  <a:pt x="1404" y="37"/>
                </a:lnTo>
                <a:lnTo>
                  <a:pt x="1402" y="33"/>
                </a:lnTo>
                <a:lnTo>
                  <a:pt x="1401" y="31"/>
                </a:lnTo>
                <a:lnTo>
                  <a:pt x="1401" y="28"/>
                </a:lnTo>
                <a:close/>
                <a:moveTo>
                  <a:pt x="1028" y="33"/>
                </a:moveTo>
                <a:lnTo>
                  <a:pt x="795" y="33"/>
                </a:lnTo>
                <a:lnTo>
                  <a:pt x="791" y="33"/>
                </a:lnTo>
                <a:lnTo>
                  <a:pt x="788" y="32"/>
                </a:lnTo>
                <a:lnTo>
                  <a:pt x="784" y="31"/>
                </a:lnTo>
                <a:lnTo>
                  <a:pt x="782" y="29"/>
                </a:lnTo>
                <a:lnTo>
                  <a:pt x="780" y="27"/>
                </a:lnTo>
                <a:lnTo>
                  <a:pt x="779" y="23"/>
                </a:lnTo>
                <a:lnTo>
                  <a:pt x="777" y="21"/>
                </a:lnTo>
                <a:lnTo>
                  <a:pt x="777" y="17"/>
                </a:lnTo>
                <a:lnTo>
                  <a:pt x="777" y="14"/>
                </a:lnTo>
                <a:lnTo>
                  <a:pt x="779" y="10"/>
                </a:lnTo>
                <a:lnTo>
                  <a:pt x="780" y="8"/>
                </a:lnTo>
                <a:lnTo>
                  <a:pt x="782" y="5"/>
                </a:lnTo>
                <a:lnTo>
                  <a:pt x="784" y="3"/>
                </a:lnTo>
                <a:lnTo>
                  <a:pt x="788" y="1"/>
                </a:lnTo>
                <a:lnTo>
                  <a:pt x="791" y="1"/>
                </a:lnTo>
                <a:lnTo>
                  <a:pt x="795" y="0"/>
                </a:lnTo>
                <a:lnTo>
                  <a:pt x="1028" y="0"/>
                </a:lnTo>
                <a:lnTo>
                  <a:pt x="1031" y="1"/>
                </a:lnTo>
                <a:lnTo>
                  <a:pt x="1035" y="1"/>
                </a:lnTo>
                <a:lnTo>
                  <a:pt x="1037" y="3"/>
                </a:lnTo>
                <a:lnTo>
                  <a:pt x="1039" y="5"/>
                </a:lnTo>
                <a:lnTo>
                  <a:pt x="1042" y="8"/>
                </a:lnTo>
                <a:lnTo>
                  <a:pt x="1043" y="10"/>
                </a:lnTo>
                <a:lnTo>
                  <a:pt x="1044" y="14"/>
                </a:lnTo>
                <a:lnTo>
                  <a:pt x="1045" y="17"/>
                </a:lnTo>
                <a:lnTo>
                  <a:pt x="1044" y="21"/>
                </a:lnTo>
                <a:lnTo>
                  <a:pt x="1043" y="23"/>
                </a:lnTo>
                <a:lnTo>
                  <a:pt x="1042" y="27"/>
                </a:lnTo>
                <a:lnTo>
                  <a:pt x="1039" y="29"/>
                </a:lnTo>
                <a:lnTo>
                  <a:pt x="1037" y="31"/>
                </a:lnTo>
                <a:lnTo>
                  <a:pt x="1035" y="32"/>
                </a:lnTo>
                <a:lnTo>
                  <a:pt x="1031" y="33"/>
                </a:lnTo>
                <a:lnTo>
                  <a:pt x="1028" y="33"/>
                </a:lnTo>
                <a:close/>
                <a:moveTo>
                  <a:pt x="628" y="33"/>
                </a:moveTo>
                <a:lnTo>
                  <a:pt x="394" y="33"/>
                </a:lnTo>
                <a:lnTo>
                  <a:pt x="390" y="33"/>
                </a:lnTo>
                <a:lnTo>
                  <a:pt x="387" y="32"/>
                </a:lnTo>
                <a:lnTo>
                  <a:pt x="385" y="31"/>
                </a:lnTo>
                <a:lnTo>
                  <a:pt x="382" y="29"/>
                </a:lnTo>
                <a:lnTo>
                  <a:pt x="380" y="27"/>
                </a:lnTo>
                <a:lnTo>
                  <a:pt x="379" y="23"/>
                </a:lnTo>
                <a:lnTo>
                  <a:pt x="378" y="21"/>
                </a:lnTo>
                <a:lnTo>
                  <a:pt x="378" y="17"/>
                </a:lnTo>
                <a:lnTo>
                  <a:pt x="378" y="14"/>
                </a:lnTo>
                <a:lnTo>
                  <a:pt x="379" y="10"/>
                </a:lnTo>
                <a:lnTo>
                  <a:pt x="380" y="8"/>
                </a:lnTo>
                <a:lnTo>
                  <a:pt x="382" y="5"/>
                </a:lnTo>
                <a:lnTo>
                  <a:pt x="385" y="3"/>
                </a:lnTo>
                <a:lnTo>
                  <a:pt x="387" y="1"/>
                </a:lnTo>
                <a:lnTo>
                  <a:pt x="390" y="1"/>
                </a:lnTo>
                <a:lnTo>
                  <a:pt x="394" y="0"/>
                </a:lnTo>
                <a:lnTo>
                  <a:pt x="628" y="0"/>
                </a:lnTo>
                <a:lnTo>
                  <a:pt x="630" y="1"/>
                </a:lnTo>
                <a:lnTo>
                  <a:pt x="634" y="1"/>
                </a:lnTo>
                <a:lnTo>
                  <a:pt x="637" y="3"/>
                </a:lnTo>
                <a:lnTo>
                  <a:pt x="640" y="5"/>
                </a:lnTo>
                <a:lnTo>
                  <a:pt x="641" y="8"/>
                </a:lnTo>
                <a:lnTo>
                  <a:pt x="643" y="10"/>
                </a:lnTo>
                <a:lnTo>
                  <a:pt x="644" y="14"/>
                </a:lnTo>
                <a:lnTo>
                  <a:pt x="644" y="17"/>
                </a:lnTo>
                <a:lnTo>
                  <a:pt x="644" y="21"/>
                </a:lnTo>
                <a:lnTo>
                  <a:pt x="643" y="23"/>
                </a:lnTo>
                <a:lnTo>
                  <a:pt x="641" y="27"/>
                </a:lnTo>
                <a:lnTo>
                  <a:pt x="640" y="29"/>
                </a:lnTo>
                <a:lnTo>
                  <a:pt x="637" y="31"/>
                </a:lnTo>
                <a:lnTo>
                  <a:pt x="634" y="32"/>
                </a:lnTo>
                <a:lnTo>
                  <a:pt x="630" y="33"/>
                </a:lnTo>
                <a:lnTo>
                  <a:pt x="628" y="33"/>
                </a:lnTo>
                <a:close/>
                <a:moveTo>
                  <a:pt x="227" y="33"/>
                </a:moveTo>
                <a:lnTo>
                  <a:pt x="16" y="33"/>
                </a:lnTo>
                <a:lnTo>
                  <a:pt x="13" y="33"/>
                </a:lnTo>
                <a:lnTo>
                  <a:pt x="9" y="32"/>
                </a:lnTo>
                <a:lnTo>
                  <a:pt x="7" y="31"/>
                </a:lnTo>
                <a:lnTo>
                  <a:pt x="5" y="29"/>
                </a:lnTo>
                <a:lnTo>
                  <a:pt x="2" y="27"/>
                </a:lnTo>
                <a:lnTo>
                  <a:pt x="1" y="23"/>
                </a:lnTo>
                <a:lnTo>
                  <a:pt x="0" y="21"/>
                </a:lnTo>
                <a:lnTo>
                  <a:pt x="0" y="17"/>
                </a:lnTo>
                <a:lnTo>
                  <a:pt x="0" y="14"/>
                </a:lnTo>
                <a:lnTo>
                  <a:pt x="1" y="10"/>
                </a:lnTo>
                <a:lnTo>
                  <a:pt x="2" y="8"/>
                </a:lnTo>
                <a:lnTo>
                  <a:pt x="5" y="5"/>
                </a:lnTo>
                <a:lnTo>
                  <a:pt x="7" y="3"/>
                </a:lnTo>
                <a:lnTo>
                  <a:pt x="9" y="1"/>
                </a:lnTo>
                <a:lnTo>
                  <a:pt x="13" y="1"/>
                </a:lnTo>
                <a:lnTo>
                  <a:pt x="16" y="0"/>
                </a:lnTo>
                <a:lnTo>
                  <a:pt x="227" y="0"/>
                </a:lnTo>
                <a:lnTo>
                  <a:pt x="231" y="1"/>
                </a:lnTo>
                <a:lnTo>
                  <a:pt x="233" y="1"/>
                </a:lnTo>
                <a:lnTo>
                  <a:pt x="236" y="3"/>
                </a:lnTo>
                <a:lnTo>
                  <a:pt x="239" y="5"/>
                </a:lnTo>
                <a:lnTo>
                  <a:pt x="241" y="8"/>
                </a:lnTo>
                <a:lnTo>
                  <a:pt x="242" y="10"/>
                </a:lnTo>
                <a:lnTo>
                  <a:pt x="243" y="14"/>
                </a:lnTo>
                <a:lnTo>
                  <a:pt x="243" y="17"/>
                </a:lnTo>
                <a:lnTo>
                  <a:pt x="243" y="21"/>
                </a:lnTo>
                <a:lnTo>
                  <a:pt x="242" y="23"/>
                </a:lnTo>
                <a:lnTo>
                  <a:pt x="241" y="27"/>
                </a:lnTo>
                <a:lnTo>
                  <a:pt x="239" y="29"/>
                </a:lnTo>
                <a:lnTo>
                  <a:pt x="236" y="31"/>
                </a:lnTo>
                <a:lnTo>
                  <a:pt x="233" y="32"/>
                </a:lnTo>
                <a:lnTo>
                  <a:pt x="231" y="33"/>
                </a:lnTo>
                <a:lnTo>
                  <a:pt x="227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71697" name="Freeform 19"/>
          <p:cNvSpPr>
            <a:spLocks/>
          </p:cNvSpPr>
          <p:nvPr/>
        </p:nvSpPr>
        <p:spPr bwMode="auto">
          <a:xfrm>
            <a:off x="1504950" y="3441700"/>
            <a:ext cx="1588" cy="257175"/>
          </a:xfrm>
          <a:custGeom>
            <a:avLst/>
            <a:gdLst>
              <a:gd name="T0" fmla="*/ 0 w 1588"/>
              <a:gd name="T1" fmla="*/ 0 h 808"/>
              <a:gd name="T2" fmla="*/ 0 w 1588"/>
              <a:gd name="T3" fmla="*/ 2147483646 h 808"/>
              <a:gd name="T4" fmla="*/ 0 w 1588"/>
              <a:gd name="T5" fmla="*/ 2147483646 h 808"/>
              <a:gd name="T6" fmla="*/ 0 60000 65536"/>
              <a:gd name="T7" fmla="*/ 0 60000 65536"/>
              <a:gd name="T8" fmla="*/ 0 60000 65536"/>
              <a:gd name="T9" fmla="*/ 0 w 1588"/>
              <a:gd name="T10" fmla="*/ 0 h 808"/>
              <a:gd name="T11" fmla="*/ 1588 w 1588"/>
              <a:gd name="T12" fmla="*/ 808 h 8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808">
                <a:moveTo>
                  <a:pt x="0" y="0"/>
                </a:moveTo>
                <a:lnTo>
                  <a:pt x="0" y="80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8" name="Freeform 20"/>
          <p:cNvSpPr>
            <a:spLocks/>
          </p:cNvSpPr>
          <p:nvPr/>
        </p:nvSpPr>
        <p:spPr bwMode="auto">
          <a:xfrm>
            <a:off x="1339850" y="3417888"/>
            <a:ext cx="1588" cy="319087"/>
          </a:xfrm>
          <a:custGeom>
            <a:avLst/>
            <a:gdLst>
              <a:gd name="T0" fmla="*/ 0 w 1588"/>
              <a:gd name="T1" fmla="*/ 0 h 1006"/>
              <a:gd name="T2" fmla="*/ 0 w 1588"/>
              <a:gd name="T3" fmla="*/ 2147483646 h 1006"/>
              <a:gd name="T4" fmla="*/ 0 w 1588"/>
              <a:gd name="T5" fmla="*/ 2147483646 h 1006"/>
              <a:gd name="T6" fmla="*/ 0 60000 65536"/>
              <a:gd name="T7" fmla="*/ 0 60000 65536"/>
              <a:gd name="T8" fmla="*/ 0 60000 65536"/>
              <a:gd name="T9" fmla="*/ 0 w 1588"/>
              <a:gd name="T10" fmla="*/ 0 h 1006"/>
              <a:gd name="T11" fmla="*/ 1588 w 1588"/>
              <a:gd name="T12" fmla="*/ 1006 h 10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006">
                <a:moveTo>
                  <a:pt x="0" y="0"/>
                </a:moveTo>
                <a:lnTo>
                  <a:pt x="0" y="1006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699" name="Freeform 21"/>
          <p:cNvSpPr>
            <a:spLocks/>
          </p:cNvSpPr>
          <p:nvPr/>
        </p:nvSpPr>
        <p:spPr bwMode="auto">
          <a:xfrm>
            <a:off x="1420813" y="3987800"/>
            <a:ext cx="3175" cy="347663"/>
          </a:xfrm>
          <a:custGeom>
            <a:avLst/>
            <a:gdLst>
              <a:gd name="T0" fmla="*/ 2147483646 w 10"/>
              <a:gd name="T1" fmla="*/ 0 h 1095"/>
              <a:gd name="T2" fmla="*/ 0 w 10"/>
              <a:gd name="T3" fmla="*/ 2147483646 h 1095"/>
              <a:gd name="T4" fmla="*/ 0 w 10"/>
              <a:gd name="T5" fmla="*/ 2147483646 h 1095"/>
              <a:gd name="T6" fmla="*/ 0 60000 65536"/>
              <a:gd name="T7" fmla="*/ 0 60000 65536"/>
              <a:gd name="T8" fmla="*/ 0 60000 65536"/>
              <a:gd name="T9" fmla="*/ 0 w 10"/>
              <a:gd name="T10" fmla="*/ 0 h 1095"/>
              <a:gd name="T11" fmla="*/ 10 w 10"/>
              <a:gd name="T12" fmla="*/ 1095 h 109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0" h="1095">
                <a:moveTo>
                  <a:pt x="10" y="0"/>
                </a:moveTo>
                <a:lnTo>
                  <a:pt x="0" y="1095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0" name="Freeform 22"/>
          <p:cNvSpPr>
            <a:spLocks/>
          </p:cNvSpPr>
          <p:nvPr/>
        </p:nvSpPr>
        <p:spPr bwMode="auto">
          <a:xfrm>
            <a:off x="1827213" y="3695700"/>
            <a:ext cx="360362" cy="292100"/>
          </a:xfrm>
          <a:custGeom>
            <a:avLst/>
            <a:gdLst>
              <a:gd name="T0" fmla="*/ 2147483646 w 1139"/>
              <a:gd name="T1" fmla="*/ 2147483646 h 922"/>
              <a:gd name="T2" fmla="*/ 2147483646 w 1139"/>
              <a:gd name="T3" fmla="*/ 2147483646 h 922"/>
              <a:gd name="T4" fmla="*/ 2147483646 w 1139"/>
              <a:gd name="T5" fmla="*/ 2147483646 h 922"/>
              <a:gd name="T6" fmla="*/ 2147483646 w 1139"/>
              <a:gd name="T7" fmla="*/ 2147483646 h 922"/>
              <a:gd name="T8" fmla="*/ 2147483646 w 1139"/>
              <a:gd name="T9" fmla="*/ 2147483646 h 922"/>
              <a:gd name="T10" fmla="*/ 2147483646 w 1139"/>
              <a:gd name="T11" fmla="*/ 2147483646 h 922"/>
              <a:gd name="T12" fmla="*/ 0 w 1139"/>
              <a:gd name="T13" fmla="*/ 2147483646 h 922"/>
              <a:gd name="T14" fmla="*/ 2147483646 w 1139"/>
              <a:gd name="T15" fmla="*/ 2147483646 h 922"/>
              <a:gd name="T16" fmla="*/ 2147483646 w 1139"/>
              <a:gd name="T17" fmla="*/ 2147483646 h 922"/>
              <a:gd name="T18" fmla="*/ 2147483646 w 1139"/>
              <a:gd name="T19" fmla="*/ 2147483646 h 922"/>
              <a:gd name="T20" fmla="*/ 2147483646 w 1139"/>
              <a:gd name="T21" fmla="*/ 2147483646 h 922"/>
              <a:gd name="T22" fmla="*/ 2147483646 w 1139"/>
              <a:gd name="T23" fmla="*/ 2147483646 h 922"/>
              <a:gd name="T24" fmla="*/ 2147483646 w 1139"/>
              <a:gd name="T25" fmla="*/ 2147483646 h 922"/>
              <a:gd name="T26" fmla="*/ 2147483646 w 1139"/>
              <a:gd name="T27" fmla="*/ 2147483646 h 922"/>
              <a:gd name="T28" fmla="*/ 2147483646 w 1139"/>
              <a:gd name="T29" fmla="*/ 2147483646 h 922"/>
              <a:gd name="T30" fmla="*/ 2147483646 w 1139"/>
              <a:gd name="T31" fmla="*/ 2147483646 h 922"/>
              <a:gd name="T32" fmla="*/ 2147483646 w 1139"/>
              <a:gd name="T33" fmla="*/ 2147483646 h 922"/>
              <a:gd name="T34" fmla="*/ 2147483646 w 1139"/>
              <a:gd name="T35" fmla="*/ 2147483646 h 922"/>
              <a:gd name="T36" fmla="*/ 2147483646 w 1139"/>
              <a:gd name="T37" fmla="*/ 2147483646 h 922"/>
              <a:gd name="T38" fmla="*/ 2147483646 w 1139"/>
              <a:gd name="T39" fmla="*/ 2147483646 h 922"/>
              <a:gd name="T40" fmla="*/ 2147483646 w 1139"/>
              <a:gd name="T41" fmla="*/ 2147483646 h 922"/>
              <a:gd name="T42" fmla="*/ 2147483646 w 1139"/>
              <a:gd name="T43" fmla="*/ 2147483646 h 922"/>
              <a:gd name="T44" fmla="*/ 2147483646 w 1139"/>
              <a:gd name="T45" fmla="*/ 2147483646 h 922"/>
              <a:gd name="T46" fmla="*/ 2147483646 w 1139"/>
              <a:gd name="T47" fmla="*/ 2147483646 h 922"/>
              <a:gd name="T48" fmla="*/ 2147483646 w 1139"/>
              <a:gd name="T49" fmla="*/ 2147483646 h 922"/>
              <a:gd name="T50" fmla="*/ 2147483646 w 1139"/>
              <a:gd name="T51" fmla="*/ 2147483646 h 922"/>
              <a:gd name="T52" fmla="*/ 2147483646 w 1139"/>
              <a:gd name="T53" fmla="*/ 2147483646 h 922"/>
              <a:gd name="T54" fmla="*/ 2147483646 w 1139"/>
              <a:gd name="T55" fmla="*/ 2147483646 h 922"/>
              <a:gd name="T56" fmla="*/ 2147483646 w 1139"/>
              <a:gd name="T57" fmla="*/ 2147483646 h 922"/>
              <a:gd name="T58" fmla="*/ 2147483646 w 1139"/>
              <a:gd name="T59" fmla="*/ 2147483646 h 922"/>
              <a:gd name="T60" fmla="*/ 2147483646 w 1139"/>
              <a:gd name="T61" fmla="*/ 2147483646 h 922"/>
              <a:gd name="T62" fmla="*/ 2147483646 w 1139"/>
              <a:gd name="T63" fmla="*/ 2147483646 h 922"/>
              <a:gd name="T64" fmla="*/ 2147483646 w 1139"/>
              <a:gd name="T65" fmla="*/ 2147483646 h 922"/>
              <a:gd name="T66" fmla="*/ 2147483646 w 1139"/>
              <a:gd name="T67" fmla="*/ 2147483646 h 922"/>
              <a:gd name="T68" fmla="*/ 2147483646 w 1139"/>
              <a:gd name="T69" fmla="*/ 2147483646 h 922"/>
              <a:gd name="T70" fmla="*/ 2147483646 w 1139"/>
              <a:gd name="T71" fmla="*/ 2147483646 h 922"/>
              <a:gd name="T72" fmla="*/ 2147483646 w 1139"/>
              <a:gd name="T73" fmla="*/ 2147483646 h 922"/>
              <a:gd name="T74" fmla="*/ 2147483646 w 1139"/>
              <a:gd name="T75" fmla="*/ 2147483646 h 922"/>
              <a:gd name="T76" fmla="*/ 2147483646 w 1139"/>
              <a:gd name="T77" fmla="*/ 2147483646 h 922"/>
              <a:gd name="T78" fmla="*/ 2147483646 w 1139"/>
              <a:gd name="T79" fmla="*/ 2147483646 h 922"/>
              <a:gd name="T80" fmla="*/ 2147483646 w 1139"/>
              <a:gd name="T81" fmla="*/ 2147483646 h 922"/>
              <a:gd name="T82" fmla="*/ 2147483646 w 1139"/>
              <a:gd name="T83" fmla="*/ 2147483646 h 922"/>
              <a:gd name="T84" fmla="*/ 2147483646 w 1139"/>
              <a:gd name="T85" fmla="*/ 2147483646 h 922"/>
              <a:gd name="T86" fmla="*/ 2147483646 w 1139"/>
              <a:gd name="T87" fmla="*/ 2147483646 h 922"/>
              <a:gd name="T88" fmla="*/ 2147483646 w 1139"/>
              <a:gd name="T89" fmla="*/ 2147483646 h 922"/>
              <a:gd name="T90" fmla="*/ 2147483646 w 1139"/>
              <a:gd name="T91" fmla="*/ 2147483646 h 922"/>
              <a:gd name="T92" fmla="*/ 2147483646 w 1139"/>
              <a:gd name="T93" fmla="*/ 2147483646 h 922"/>
              <a:gd name="T94" fmla="*/ 2147483646 w 1139"/>
              <a:gd name="T95" fmla="*/ 2147483646 h 92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39"/>
              <a:gd name="T145" fmla="*/ 0 h 922"/>
              <a:gd name="T146" fmla="*/ 1139 w 1139"/>
              <a:gd name="T147" fmla="*/ 922 h 92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39" h="922">
                <a:moveTo>
                  <a:pt x="231" y="174"/>
                </a:moveTo>
                <a:lnTo>
                  <a:pt x="222" y="182"/>
                </a:lnTo>
                <a:lnTo>
                  <a:pt x="213" y="190"/>
                </a:lnTo>
                <a:lnTo>
                  <a:pt x="204" y="197"/>
                </a:lnTo>
                <a:lnTo>
                  <a:pt x="195" y="205"/>
                </a:lnTo>
                <a:lnTo>
                  <a:pt x="175" y="221"/>
                </a:lnTo>
                <a:lnTo>
                  <a:pt x="155" y="237"/>
                </a:lnTo>
                <a:lnTo>
                  <a:pt x="137" y="252"/>
                </a:lnTo>
                <a:lnTo>
                  <a:pt x="117" y="269"/>
                </a:lnTo>
                <a:lnTo>
                  <a:pt x="108" y="277"/>
                </a:lnTo>
                <a:lnTo>
                  <a:pt x="99" y="285"/>
                </a:lnTo>
                <a:lnTo>
                  <a:pt x="90" y="295"/>
                </a:lnTo>
                <a:lnTo>
                  <a:pt x="82" y="304"/>
                </a:lnTo>
                <a:lnTo>
                  <a:pt x="71" y="317"/>
                </a:lnTo>
                <a:lnTo>
                  <a:pt x="61" y="329"/>
                </a:lnTo>
                <a:lnTo>
                  <a:pt x="52" y="343"/>
                </a:lnTo>
                <a:lnTo>
                  <a:pt x="43" y="357"/>
                </a:lnTo>
                <a:lnTo>
                  <a:pt x="36" y="372"/>
                </a:lnTo>
                <a:lnTo>
                  <a:pt x="29" y="387"/>
                </a:lnTo>
                <a:lnTo>
                  <a:pt x="22" y="402"/>
                </a:lnTo>
                <a:lnTo>
                  <a:pt x="17" y="418"/>
                </a:lnTo>
                <a:lnTo>
                  <a:pt x="13" y="433"/>
                </a:lnTo>
                <a:lnTo>
                  <a:pt x="8" y="448"/>
                </a:lnTo>
                <a:lnTo>
                  <a:pt x="6" y="464"/>
                </a:lnTo>
                <a:lnTo>
                  <a:pt x="3" y="480"/>
                </a:lnTo>
                <a:lnTo>
                  <a:pt x="1" y="495"/>
                </a:lnTo>
                <a:lnTo>
                  <a:pt x="0" y="511"/>
                </a:lnTo>
                <a:lnTo>
                  <a:pt x="0" y="528"/>
                </a:lnTo>
                <a:lnTo>
                  <a:pt x="0" y="544"/>
                </a:lnTo>
                <a:lnTo>
                  <a:pt x="1" y="559"/>
                </a:lnTo>
                <a:lnTo>
                  <a:pt x="2" y="575"/>
                </a:lnTo>
                <a:lnTo>
                  <a:pt x="5" y="590"/>
                </a:lnTo>
                <a:lnTo>
                  <a:pt x="8" y="606"/>
                </a:lnTo>
                <a:lnTo>
                  <a:pt x="10" y="621"/>
                </a:lnTo>
                <a:lnTo>
                  <a:pt x="15" y="637"/>
                </a:lnTo>
                <a:lnTo>
                  <a:pt x="20" y="652"/>
                </a:lnTo>
                <a:lnTo>
                  <a:pt x="24" y="667"/>
                </a:lnTo>
                <a:lnTo>
                  <a:pt x="30" y="681"/>
                </a:lnTo>
                <a:lnTo>
                  <a:pt x="36" y="694"/>
                </a:lnTo>
                <a:lnTo>
                  <a:pt x="43" y="708"/>
                </a:lnTo>
                <a:lnTo>
                  <a:pt x="50" y="721"/>
                </a:lnTo>
                <a:lnTo>
                  <a:pt x="57" y="734"/>
                </a:lnTo>
                <a:lnTo>
                  <a:pt x="65" y="747"/>
                </a:lnTo>
                <a:lnTo>
                  <a:pt x="73" y="758"/>
                </a:lnTo>
                <a:lnTo>
                  <a:pt x="82" y="770"/>
                </a:lnTo>
                <a:lnTo>
                  <a:pt x="90" y="780"/>
                </a:lnTo>
                <a:lnTo>
                  <a:pt x="100" y="789"/>
                </a:lnTo>
                <a:lnTo>
                  <a:pt x="109" y="799"/>
                </a:lnTo>
                <a:lnTo>
                  <a:pt x="119" y="808"/>
                </a:lnTo>
                <a:lnTo>
                  <a:pt x="130" y="816"/>
                </a:lnTo>
                <a:lnTo>
                  <a:pt x="140" y="824"/>
                </a:lnTo>
                <a:lnTo>
                  <a:pt x="151" y="831"/>
                </a:lnTo>
                <a:lnTo>
                  <a:pt x="162" y="838"/>
                </a:lnTo>
                <a:lnTo>
                  <a:pt x="174" y="845"/>
                </a:lnTo>
                <a:lnTo>
                  <a:pt x="185" y="852"/>
                </a:lnTo>
                <a:lnTo>
                  <a:pt x="198" y="858"/>
                </a:lnTo>
                <a:lnTo>
                  <a:pt x="210" y="864"/>
                </a:lnTo>
                <a:lnTo>
                  <a:pt x="222" y="868"/>
                </a:lnTo>
                <a:lnTo>
                  <a:pt x="235" y="873"/>
                </a:lnTo>
                <a:lnTo>
                  <a:pt x="249" y="878"/>
                </a:lnTo>
                <a:lnTo>
                  <a:pt x="263" y="882"/>
                </a:lnTo>
                <a:lnTo>
                  <a:pt x="276" y="886"/>
                </a:lnTo>
                <a:lnTo>
                  <a:pt x="291" y="890"/>
                </a:lnTo>
                <a:lnTo>
                  <a:pt x="319" y="896"/>
                </a:lnTo>
                <a:lnTo>
                  <a:pt x="349" y="902"/>
                </a:lnTo>
                <a:lnTo>
                  <a:pt x="379" y="906"/>
                </a:lnTo>
                <a:lnTo>
                  <a:pt x="410" y="910"/>
                </a:lnTo>
                <a:lnTo>
                  <a:pt x="443" y="913"/>
                </a:lnTo>
                <a:lnTo>
                  <a:pt x="475" y="916"/>
                </a:lnTo>
                <a:lnTo>
                  <a:pt x="509" y="918"/>
                </a:lnTo>
                <a:lnTo>
                  <a:pt x="542" y="919"/>
                </a:lnTo>
                <a:lnTo>
                  <a:pt x="577" y="920"/>
                </a:lnTo>
                <a:lnTo>
                  <a:pt x="612" y="922"/>
                </a:lnTo>
                <a:lnTo>
                  <a:pt x="645" y="920"/>
                </a:lnTo>
                <a:lnTo>
                  <a:pt x="679" y="919"/>
                </a:lnTo>
                <a:lnTo>
                  <a:pt x="696" y="918"/>
                </a:lnTo>
                <a:lnTo>
                  <a:pt x="713" y="917"/>
                </a:lnTo>
                <a:lnTo>
                  <a:pt x="729" y="916"/>
                </a:lnTo>
                <a:lnTo>
                  <a:pt x="745" y="913"/>
                </a:lnTo>
                <a:lnTo>
                  <a:pt x="760" y="911"/>
                </a:lnTo>
                <a:lnTo>
                  <a:pt x="776" y="909"/>
                </a:lnTo>
                <a:lnTo>
                  <a:pt x="797" y="904"/>
                </a:lnTo>
                <a:lnTo>
                  <a:pt x="817" y="898"/>
                </a:lnTo>
                <a:lnTo>
                  <a:pt x="835" y="893"/>
                </a:lnTo>
                <a:lnTo>
                  <a:pt x="855" y="887"/>
                </a:lnTo>
                <a:lnTo>
                  <a:pt x="872" y="879"/>
                </a:lnTo>
                <a:lnTo>
                  <a:pt x="890" y="872"/>
                </a:lnTo>
                <a:lnTo>
                  <a:pt x="906" y="862"/>
                </a:lnTo>
                <a:lnTo>
                  <a:pt x="922" y="854"/>
                </a:lnTo>
                <a:lnTo>
                  <a:pt x="938" y="844"/>
                </a:lnTo>
                <a:lnTo>
                  <a:pt x="952" y="833"/>
                </a:lnTo>
                <a:lnTo>
                  <a:pt x="967" y="823"/>
                </a:lnTo>
                <a:lnTo>
                  <a:pt x="980" y="811"/>
                </a:lnTo>
                <a:lnTo>
                  <a:pt x="993" y="800"/>
                </a:lnTo>
                <a:lnTo>
                  <a:pt x="1006" y="788"/>
                </a:lnTo>
                <a:lnTo>
                  <a:pt x="1017" y="774"/>
                </a:lnTo>
                <a:lnTo>
                  <a:pt x="1029" y="762"/>
                </a:lnTo>
                <a:lnTo>
                  <a:pt x="1039" y="748"/>
                </a:lnTo>
                <a:lnTo>
                  <a:pt x="1050" y="734"/>
                </a:lnTo>
                <a:lnTo>
                  <a:pt x="1059" y="720"/>
                </a:lnTo>
                <a:lnTo>
                  <a:pt x="1068" y="705"/>
                </a:lnTo>
                <a:lnTo>
                  <a:pt x="1076" y="689"/>
                </a:lnTo>
                <a:lnTo>
                  <a:pt x="1084" y="674"/>
                </a:lnTo>
                <a:lnTo>
                  <a:pt x="1091" y="657"/>
                </a:lnTo>
                <a:lnTo>
                  <a:pt x="1098" y="641"/>
                </a:lnTo>
                <a:lnTo>
                  <a:pt x="1104" y="625"/>
                </a:lnTo>
                <a:lnTo>
                  <a:pt x="1110" y="608"/>
                </a:lnTo>
                <a:lnTo>
                  <a:pt x="1115" y="590"/>
                </a:lnTo>
                <a:lnTo>
                  <a:pt x="1119" y="573"/>
                </a:lnTo>
                <a:lnTo>
                  <a:pt x="1124" y="555"/>
                </a:lnTo>
                <a:lnTo>
                  <a:pt x="1127" y="538"/>
                </a:lnTo>
                <a:lnTo>
                  <a:pt x="1131" y="519"/>
                </a:lnTo>
                <a:lnTo>
                  <a:pt x="1133" y="502"/>
                </a:lnTo>
                <a:lnTo>
                  <a:pt x="1134" y="485"/>
                </a:lnTo>
                <a:lnTo>
                  <a:pt x="1137" y="468"/>
                </a:lnTo>
                <a:lnTo>
                  <a:pt x="1138" y="451"/>
                </a:lnTo>
                <a:lnTo>
                  <a:pt x="1138" y="435"/>
                </a:lnTo>
                <a:lnTo>
                  <a:pt x="1139" y="418"/>
                </a:lnTo>
                <a:lnTo>
                  <a:pt x="1138" y="401"/>
                </a:lnTo>
                <a:lnTo>
                  <a:pt x="1138" y="384"/>
                </a:lnTo>
                <a:lnTo>
                  <a:pt x="1137" y="368"/>
                </a:lnTo>
                <a:lnTo>
                  <a:pt x="1135" y="350"/>
                </a:lnTo>
                <a:lnTo>
                  <a:pt x="1133" y="334"/>
                </a:lnTo>
                <a:lnTo>
                  <a:pt x="1131" y="317"/>
                </a:lnTo>
                <a:lnTo>
                  <a:pt x="1127" y="300"/>
                </a:lnTo>
                <a:lnTo>
                  <a:pt x="1124" y="284"/>
                </a:lnTo>
                <a:lnTo>
                  <a:pt x="1119" y="269"/>
                </a:lnTo>
                <a:lnTo>
                  <a:pt x="1115" y="253"/>
                </a:lnTo>
                <a:lnTo>
                  <a:pt x="1110" y="238"/>
                </a:lnTo>
                <a:lnTo>
                  <a:pt x="1104" y="223"/>
                </a:lnTo>
                <a:lnTo>
                  <a:pt x="1097" y="208"/>
                </a:lnTo>
                <a:lnTo>
                  <a:pt x="1090" y="193"/>
                </a:lnTo>
                <a:lnTo>
                  <a:pt x="1083" y="179"/>
                </a:lnTo>
                <a:lnTo>
                  <a:pt x="1075" y="165"/>
                </a:lnTo>
                <a:lnTo>
                  <a:pt x="1067" y="151"/>
                </a:lnTo>
                <a:lnTo>
                  <a:pt x="1058" y="138"/>
                </a:lnTo>
                <a:lnTo>
                  <a:pt x="1047" y="126"/>
                </a:lnTo>
                <a:lnTo>
                  <a:pt x="1037" y="114"/>
                </a:lnTo>
                <a:lnTo>
                  <a:pt x="1025" y="102"/>
                </a:lnTo>
                <a:lnTo>
                  <a:pt x="1014" y="92"/>
                </a:lnTo>
                <a:lnTo>
                  <a:pt x="1001" y="81"/>
                </a:lnTo>
                <a:lnTo>
                  <a:pt x="988" y="71"/>
                </a:lnTo>
                <a:lnTo>
                  <a:pt x="974" y="62"/>
                </a:lnTo>
                <a:lnTo>
                  <a:pt x="959" y="54"/>
                </a:lnTo>
                <a:lnTo>
                  <a:pt x="944" y="46"/>
                </a:lnTo>
                <a:lnTo>
                  <a:pt x="934" y="41"/>
                </a:lnTo>
                <a:lnTo>
                  <a:pt x="922" y="36"/>
                </a:lnTo>
                <a:lnTo>
                  <a:pt x="911" y="32"/>
                </a:lnTo>
                <a:lnTo>
                  <a:pt x="899" y="27"/>
                </a:lnTo>
                <a:lnTo>
                  <a:pt x="888" y="24"/>
                </a:lnTo>
                <a:lnTo>
                  <a:pt x="875" y="20"/>
                </a:lnTo>
                <a:lnTo>
                  <a:pt x="862" y="17"/>
                </a:lnTo>
                <a:lnTo>
                  <a:pt x="849" y="14"/>
                </a:lnTo>
                <a:lnTo>
                  <a:pt x="824" y="8"/>
                </a:lnTo>
                <a:lnTo>
                  <a:pt x="796" y="5"/>
                </a:lnTo>
                <a:lnTo>
                  <a:pt x="769" y="3"/>
                </a:lnTo>
                <a:lnTo>
                  <a:pt x="740" y="0"/>
                </a:lnTo>
                <a:lnTo>
                  <a:pt x="713" y="0"/>
                </a:lnTo>
                <a:lnTo>
                  <a:pt x="684" y="0"/>
                </a:lnTo>
                <a:lnTo>
                  <a:pt x="655" y="2"/>
                </a:lnTo>
                <a:lnTo>
                  <a:pt x="626" y="4"/>
                </a:lnTo>
                <a:lnTo>
                  <a:pt x="598" y="6"/>
                </a:lnTo>
                <a:lnTo>
                  <a:pt x="569" y="10"/>
                </a:lnTo>
                <a:lnTo>
                  <a:pt x="541" y="14"/>
                </a:lnTo>
                <a:lnTo>
                  <a:pt x="513" y="20"/>
                </a:lnTo>
                <a:lnTo>
                  <a:pt x="485" y="26"/>
                </a:lnTo>
                <a:lnTo>
                  <a:pt x="460" y="33"/>
                </a:lnTo>
                <a:lnTo>
                  <a:pt x="434" y="40"/>
                </a:lnTo>
                <a:lnTo>
                  <a:pt x="409" y="48"/>
                </a:lnTo>
                <a:lnTo>
                  <a:pt x="397" y="51"/>
                </a:lnTo>
                <a:lnTo>
                  <a:pt x="386" y="56"/>
                </a:lnTo>
                <a:lnTo>
                  <a:pt x="374" y="61"/>
                </a:lnTo>
                <a:lnTo>
                  <a:pt x="364" y="65"/>
                </a:lnTo>
                <a:lnTo>
                  <a:pt x="352" y="70"/>
                </a:lnTo>
                <a:lnTo>
                  <a:pt x="342" y="75"/>
                </a:lnTo>
                <a:lnTo>
                  <a:pt x="333" y="79"/>
                </a:lnTo>
                <a:lnTo>
                  <a:pt x="322" y="84"/>
                </a:lnTo>
                <a:lnTo>
                  <a:pt x="313" y="90"/>
                </a:lnTo>
                <a:lnTo>
                  <a:pt x="305" y="94"/>
                </a:lnTo>
                <a:lnTo>
                  <a:pt x="295" y="100"/>
                </a:lnTo>
                <a:lnTo>
                  <a:pt x="287" y="105"/>
                </a:lnTo>
                <a:lnTo>
                  <a:pt x="280" y="110"/>
                </a:lnTo>
                <a:lnTo>
                  <a:pt x="273" y="116"/>
                </a:lnTo>
                <a:lnTo>
                  <a:pt x="267" y="121"/>
                </a:lnTo>
                <a:lnTo>
                  <a:pt x="261" y="127"/>
                </a:lnTo>
                <a:lnTo>
                  <a:pt x="255" y="132"/>
                </a:lnTo>
                <a:lnTo>
                  <a:pt x="249" y="138"/>
                </a:lnTo>
                <a:lnTo>
                  <a:pt x="244" y="144"/>
                </a:lnTo>
                <a:lnTo>
                  <a:pt x="241" y="150"/>
                </a:lnTo>
                <a:lnTo>
                  <a:pt x="238" y="157"/>
                </a:lnTo>
                <a:lnTo>
                  <a:pt x="234" y="163"/>
                </a:lnTo>
                <a:lnTo>
                  <a:pt x="232" y="168"/>
                </a:lnTo>
                <a:lnTo>
                  <a:pt x="231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1" name="Freeform 23"/>
          <p:cNvSpPr>
            <a:spLocks/>
          </p:cNvSpPr>
          <p:nvPr/>
        </p:nvSpPr>
        <p:spPr bwMode="auto">
          <a:xfrm>
            <a:off x="1827213" y="3695700"/>
            <a:ext cx="360362" cy="292100"/>
          </a:xfrm>
          <a:custGeom>
            <a:avLst/>
            <a:gdLst>
              <a:gd name="T0" fmla="*/ 2147483646 w 1139"/>
              <a:gd name="T1" fmla="*/ 2147483646 h 922"/>
              <a:gd name="T2" fmla="*/ 2147483646 w 1139"/>
              <a:gd name="T3" fmla="*/ 2147483646 h 922"/>
              <a:gd name="T4" fmla="*/ 2147483646 w 1139"/>
              <a:gd name="T5" fmla="*/ 2147483646 h 922"/>
              <a:gd name="T6" fmla="*/ 2147483646 w 1139"/>
              <a:gd name="T7" fmla="*/ 2147483646 h 922"/>
              <a:gd name="T8" fmla="*/ 2147483646 w 1139"/>
              <a:gd name="T9" fmla="*/ 2147483646 h 922"/>
              <a:gd name="T10" fmla="*/ 2147483646 w 1139"/>
              <a:gd name="T11" fmla="*/ 2147483646 h 922"/>
              <a:gd name="T12" fmla="*/ 0 w 1139"/>
              <a:gd name="T13" fmla="*/ 2147483646 h 922"/>
              <a:gd name="T14" fmla="*/ 2147483646 w 1139"/>
              <a:gd name="T15" fmla="*/ 2147483646 h 922"/>
              <a:gd name="T16" fmla="*/ 2147483646 w 1139"/>
              <a:gd name="T17" fmla="*/ 2147483646 h 922"/>
              <a:gd name="T18" fmla="*/ 2147483646 w 1139"/>
              <a:gd name="T19" fmla="*/ 2147483646 h 922"/>
              <a:gd name="T20" fmla="*/ 2147483646 w 1139"/>
              <a:gd name="T21" fmla="*/ 2147483646 h 922"/>
              <a:gd name="T22" fmla="*/ 2147483646 w 1139"/>
              <a:gd name="T23" fmla="*/ 2147483646 h 922"/>
              <a:gd name="T24" fmla="*/ 2147483646 w 1139"/>
              <a:gd name="T25" fmla="*/ 2147483646 h 922"/>
              <a:gd name="T26" fmla="*/ 2147483646 w 1139"/>
              <a:gd name="T27" fmla="*/ 2147483646 h 922"/>
              <a:gd name="T28" fmla="*/ 2147483646 w 1139"/>
              <a:gd name="T29" fmla="*/ 2147483646 h 922"/>
              <a:gd name="T30" fmla="*/ 2147483646 w 1139"/>
              <a:gd name="T31" fmla="*/ 2147483646 h 922"/>
              <a:gd name="T32" fmla="*/ 2147483646 w 1139"/>
              <a:gd name="T33" fmla="*/ 2147483646 h 922"/>
              <a:gd name="T34" fmla="*/ 2147483646 w 1139"/>
              <a:gd name="T35" fmla="*/ 2147483646 h 922"/>
              <a:gd name="T36" fmla="*/ 2147483646 w 1139"/>
              <a:gd name="T37" fmla="*/ 2147483646 h 922"/>
              <a:gd name="T38" fmla="*/ 2147483646 w 1139"/>
              <a:gd name="T39" fmla="*/ 2147483646 h 922"/>
              <a:gd name="T40" fmla="*/ 2147483646 w 1139"/>
              <a:gd name="T41" fmla="*/ 2147483646 h 922"/>
              <a:gd name="T42" fmla="*/ 2147483646 w 1139"/>
              <a:gd name="T43" fmla="*/ 2147483646 h 922"/>
              <a:gd name="T44" fmla="*/ 2147483646 w 1139"/>
              <a:gd name="T45" fmla="*/ 2147483646 h 922"/>
              <a:gd name="T46" fmla="*/ 2147483646 w 1139"/>
              <a:gd name="T47" fmla="*/ 2147483646 h 922"/>
              <a:gd name="T48" fmla="*/ 2147483646 w 1139"/>
              <a:gd name="T49" fmla="*/ 2147483646 h 922"/>
              <a:gd name="T50" fmla="*/ 2147483646 w 1139"/>
              <a:gd name="T51" fmla="*/ 2147483646 h 922"/>
              <a:gd name="T52" fmla="*/ 2147483646 w 1139"/>
              <a:gd name="T53" fmla="*/ 2147483646 h 922"/>
              <a:gd name="T54" fmla="*/ 2147483646 w 1139"/>
              <a:gd name="T55" fmla="*/ 2147483646 h 922"/>
              <a:gd name="T56" fmla="*/ 2147483646 w 1139"/>
              <a:gd name="T57" fmla="*/ 2147483646 h 922"/>
              <a:gd name="T58" fmla="*/ 2147483646 w 1139"/>
              <a:gd name="T59" fmla="*/ 2147483646 h 922"/>
              <a:gd name="T60" fmla="*/ 2147483646 w 1139"/>
              <a:gd name="T61" fmla="*/ 2147483646 h 922"/>
              <a:gd name="T62" fmla="*/ 2147483646 w 1139"/>
              <a:gd name="T63" fmla="*/ 2147483646 h 922"/>
              <a:gd name="T64" fmla="*/ 2147483646 w 1139"/>
              <a:gd name="T65" fmla="*/ 2147483646 h 922"/>
              <a:gd name="T66" fmla="*/ 2147483646 w 1139"/>
              <a:gd name="T67" fmla="*/ 2147483646 h 922"/>
              <a:gd name="T68" fmla="*/ 2147483646 w 1139"/>
              <a:gd name="T69" fmla="*/ 2147483646 h 922"/>
              <a:gd name="T70" fmla="*/ 2147483646 w 1139"/>
              <a:gd name="T71" fmla="*/ 2147483646 h 922"/>
              <a:gd name="T72" fmla="*/ 2147483646 w 1139"/>
              <a:gd name="T73" fmla="*/ 2147483646 h 922"/>
              <a:gd name="T74" fmla="*/ 2147483646 w 1139"/>
              <a:gd name="T75" fmla="*/ 2147483646 h 922"/>
              <a:gd name="T76" fmla="*/ 2147483646 w 1139"/>
              <a:gd name="T77" fmla="*/ 2147483646 h 922"/>
              <a:gd name="T78" fmla="*/ 2147483646 w 1139"/>
              <a:gd name="T79" fmla="*/ 2147483646 h 922"/>
              <a:gd name="T80" fmla="*/ 2147483646 w 1139"/>
              <a:gd name="T81" fmla="*/ 2147483646 h 922"/>
              <a:gd name="T82" fmla="*/ 2147483646 w 1139"/>
              <a:gd name="T83" fmla="*/ 2147483646 h 922"/>
              <a:gd name="T84" fmla="*/ 2147483646 w 1139"/>
              <a:gd name="T85" fmla="*/ 2147483646 h 922"/>
              <a:gd name="T86" fmla="*/ 2147483646 w 1139"/>
              <a:gd name="T87" fmla="*/ 2147483646 h 922"/>
              <a:gd name="T88" fmla="*/ 2147483646 w 1139"/>
              <a:gd name="T89" fmla="*/ 2147483646 h 922"/>
              <a:gd name="T90" fmla="*/ 2147483646 w 1139"/>
              <a:gd name="T91" fmla="*/ 2147483646 h 922"/>
              <a:gd name="T92" fmla="*/ 2147483646 w 1139"/>
              <a:gd name="T93" fmla="*/ 2147483646 h 922"/>
              <a:gd name="T94" fmla="*/ 2147483646 w 1139"/>
              <a:gd name="T95" fmla="*/ 2147483646 h 92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39"/>
              <a:gd name="T145" fmla="*/ 0 h 922"/>
              <a:gd name="T146" fmla="*/ 1139 w 1139"/>
              <a:gd name="T147" fmla="*/ 922 h 92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39" h="922">
                <a:moveTo>
                  <a:pt x="231" y="174"/>
                </a:moveTo>
                <a:lnTo>
                  <a:pt x="222" y="182"/>
                </a:lnTo>
                <a:lnTo>
                  <a:pt x="213" y="190"/>
                </a:lnTo>
                <a:lnTo>
                  <a:pt x="204" y="197"/>
                </a:lnTo>
                <a:lnTo>
                  <a:pt x="195" y="205"/>
                </a:lnTo>
                <a:lnTo>
                  <a:pt x="175" y="221"/>
                </a:lnTo>
                <a:lnTo>
                  <a:pt x="155" y="237"/>
                </a:lnTo>
                <a:lnTo>
                  <a:pt x="137" y="252"/>
                </a:lnTo>
                <a:lnTo>
                  <a:pt x="117" y="269"/>
                </a:lnTo>
                <a:lnTo>
                  <a:pt x="108" y="277"/>
                </a:lnTo>
                <a:lnTo>
                  <a:pt x="99" y="285"/>
                </a:lnTo>
                <a:lnTo>
                  <a:pt x="90" y="295"/>
                </a:lnTo>
                <a:lnTo>
                  <a:pt x="82" y="304"/>
                </a:lnTo>
                <a:lnTo>
                  <a:pt x="71" y="317"/>
                </a:lnTo>
                <a:lnTo>
                  <a:pt x="61" y="329"/>
                </a:lnTo>
                <a:lnTo>
                  <a:pt x="52" y="343"/>
                </a:lnTo>
                <a:lnTo>
                  <a:pt x="43" y="357"/>
                </a:lnTo>
                <a:lnTo>
                  <a:pt x="36" y="372"/>
                </a:lnTo>
                <a:lnTo>
                  <a:pt x="29" y="387"/>
                </a:lnTo>
                <a:lnTo>
                  <a:pt x="22" y="402"/>
                </a:lnTo>
                <a:lnTo>
                  <a:pt x="17" y="418"/>
                </a:lnTo>
                <a:lnTo>
                  <a:pt x="13" y="433"/>
                </a:lnTo>
                <a:lnTo>
                  <a:pt x="8" y="448"/>
                </a:lnTo>
                <a:lnTo>
                  <a:pt x="6" y="464"/>
                </a:lnTo>
                <a:lnTo>
                  <a:pt x="3" y="480"/>
                </a:lnTo>
                <a:lnTo>
                  <a:pt x="1" y="495"/>
                </a:lnTo>
                <a:lnTo>
                  <a:pt x="0" y="511"/>
                </a:lnTo>
                <a:lnTo>
                  <a:pt x="0" y="528"/>
                </a:lnTo>
                <a:lnTo>
                  <a:pt x="0" y="544"/>
                </a:lnTo>
                <a:lnTo>
                  <a:pt x="1" y="559"/>
                </a:lnTo>
                <a:lnTo>
                  <a:pt x="2" y="575"/>
                </a:lnTo>
                <a:lnTo>
                  <a:pt x="5" y="590"/>
                </a:lnTo>
                <a:lnTo>
                  <a:pt x="8" y="606"/>
                </a:lnTo>
                <a:lnTo>
                  <a:pt x="10" y="621"/>
                </a:lnTo>
                <a:lnTo>
                  <a:pt x="15" y="637"/>
                </a:lnTo>
                <a:lnTo>
                  <a:pt x="20" y="652"/>
                </a:lnTo>
                <a:lnTo>
                  <a:pt x="24" y="667"/>
                </a:lnTo>
                <a:lnTo>
                  <a:pt x="30" y="681"/>
                </a:lnTo>
                <a:lnTo>
                  <a:pt x="36" y="694"/>
                </a:lnTo>
                <a:lnTo>
                  <a:pt x="43" y="708"/>
                </a:lnTo>
                <a:lnTo>
                  <a:pt x="50" y="721"/>
                </a:lnTo>
                <a:lnTo>
                  <a:pt x="57" y="734"/>
                </a:lnTo>
                <a:lnTo>
                  <a:pt x="65" y="747"/>
                </a:lnTo>
                <a:lnTo>
                  <a:pt x="73" y="758"/>
                </a:lnTo>
                <a:lnTo>
                  <a:pt x="82" y="770"/>
                </a:lnTo>
                <a:lnTo>
                  <a:pt x="90" y="780"/>
                </a:lnTo>
                <a:lnTo>
                  <a:pt x="100" y="789"/>
                </a:lnTo>
                <a:lnTo>
                  <a:pt x="109" y="799"/>
                </a:lnTo>
                <a:lnTo>
                  <a:pt x="119" y="808"/>
                </a:lnTo>
                <a:lnTo>
                  <a:pt x="130" y="816"/>
                </a:lnTo>
                <a:lnTo>
                  <a:pt x="140" y="824"/>
                </a:lnTo>
                <a:lnTo>
                  <a:pt x="151" y="831"/>
                </a:lnTo>
                <a:lnTo>
                  <a:pt x="162" y="838"/>
                </a:lnTo>
                <a:lnTo>
                  <a:pt x="174" y="845"/>
                </a:lnTo>
                <a:lnTo>
                  <a:pt x="185" y="852"/>
                </a:lnTo>
                <a:lnTo>
                  <a:pt x="198" y="858"/>
                </a:lnTo>
                <a:lnTo>
                  <a:pt x="210" y="864"/>
                </a:lnTo>
                <a:lnTo>
                  <a:pt x="222" y="868"/>
                </a:lnTo>
                <a:lnTo>
                  <a:pt x="235" y="873"/>
                </a:lnTo>
                <a:lnTo>
                  <a:pt x="249" y="878"/>
                </a:lnTo>
                <a:lnTo>
                  <a:pt x="263" y="882"/>
                </a:lnTo>
                <a:lnTo>
                  <a:pt x="276" y="886"/>
                </a:lnTo>
                <a:lnTo>
                  <a:pt x="291" y="890"/>
                </a:lnTo>
                <a:lnTo>
                  <a:pt x="319" y="896"/>
                </a:lnTo>
                <a:lnTo>
                  <a:pt x="349" y="902"/>
                </a:lnTo>
                <a:lnTo>
                  <a:pt x="379" y="906"/>
                </a:lnTo>
                <a:lnTo>
                  <a:pt x="410" y="910"/>
                </a:lnTo>
                <a:lnTo>
                  <a:pt x="443" y="913"/>
                </a:lnTo>
                <a:lnTo>
                  <a:pt x="475" y="916"/>
                </a:lnTo>
                <a:lnTo>
                  <a:pt x="509" y="918"/>
                </a:lnTo>
                <a:lnTo>
                  <a:pt x="542" y="919"/>
                </a:lnTo>
                <a:lnTo>
                  <a:pt x="577" y="920"/>
                </a:lnTo>
                <a:lnTo>
                  <a:pt x="612" y="922"/>
                </a:lnTo>
                <a:lnTo>
                  <a:pt x="645" y="920"/>
                </a:lnTo>
                <a:lnTo>
                  <a:pt x="679" y="919"/>
                </a:lnTo>
                <a:lnTo>
                  <a:pt x="696" y="918"/>
                </a:lnTo>
                <a:lnTo>
                  <a:pt x="713" y="917"/>
                </a:lnTo>
                <a:lnTo>
                  <a:pt x="729" y="916"/>
                </a:lnTo>
                <a:lnTo>
                  <a:pt x="745" y="913"/>
                </a:lnTo>
                <a:lnTo>
                  <a:pt x="760" y="911"/>
                </a:lnTo>
                <a:lnTo>
                  <a:pt x="776" y="909"/>
                </a:lnTo>
                <a:lnTo>
                  <a:pt x="797" y="904"/>
                </a:lnTo>
                <a:lnTo>
                  <a:pt x="817" y="898"/>
                </a:lnTo>
                <a:lnTo>
                  <a:pt x="835" y="893"/>
                </a:lnTo>
                <a:lnTo>
                  <a:pt x="855" y="887"/>
                </a:lnTo>
                <a:lnTo>
                  <a:pt x="872" y="879"/>
                </a:lnTo>
                <a:lnTo>
                  <a:pt x="890" y="872"/>
                </a:lnTo>
                <a:lnTo>
                  <a:pt x="906" y="862"/>
                </a:lnTo>
                <a:lnTo>
                  <a:pt x="922" y="854"/>
                </a:lnTo>
                <a:lnTo>
                  <a:pt x="938" y="844"/>
                </a:lnTo>
                <a:lnTo>
                  <a:pt x="952" y="833"/>
                </a:lnTo>
                <a:lnTo>
                  <a:pt x="967" y="823"/>
                </a:lnTo>
                <a:lnTo>
                  <a:pt x="980" y="811"/>
                </a:lnTo>
                <a:lnTo>
                  <a:pt x="993" y="800"/>
                </a:lnTo>
                <a:lnTo>
                  <a:pt x="1006" y="788"/>
                </a:lnTo>
                <a:lnTo>
                  <a:pt x="1017" y="774"/>
                </a:lnTo>
                <a:lnTo>
                  <a:pt x="1029" y="762"/>
                </a:lnTo>
                <a:lnTo>
                  <a:pt x="1039" y="748"/>
                </a:lnTo>
                <a:lnTo>
                  <a:pt x="1050" y="734"/>
                </a:lnTo>
                <a:lnTo>
                  <a:pt x="1059" y="720"/>
                </a:lnTo>
                <a:lnTo>
                  <a:pt x="1068" y="705"/>
                </a:lnTo>
                <a:lnTo>
                  <a:pt x="1076" y="689"/>
                </a:lnTo>
                <a:lnTo>
                  <a:pt x="1084" y="674"/>
                </a:lnTo>
                <a:lnTo>
                  <a:pt x="1091" y="657"/>
                </a:lnTo>
                <a:lnTo>
                  <a:pt x="1098" y="641"/>
                </a:lnTo>
                <a:lnTo>
                  <a:pt x="1104" y="625"/>
                </a:lnTo>
                <a:lnTo>
                  <a:pt x="1110" y="608"/>
                </a:lnTo>
                <a:lnTo>
                  <a:pt x="1115" y="590"/>
                </a:lnTo>
                <a:lnTo>
                  <a:pt x="1119" y="573"/>
                </a:lnTo>
                <a:lnTo>
                  <a:pt x="1124" y="555"/>
                </a:lnTo>
                <a:lnTo>
                  <a:pt x="1127" y="538"/>
                </a:lnTo>
                <a:lnTo>
                  <a:pt x="1131" y="519"/>
                </a:lnTo>
                <a:lnTo>
                  <a:pt x="1133" y="502"/>
                </a:lnTo>
                <a:lnTo>
                  <a:pt x="1134" y="485"/>
                </a:lnTo>
                <a:lnTo>
                  <a:pt x="1137" y="468"/>
                </a:lnTo>
                <a:lnTo>
                  <a:pt x="1138" y="451"/>
                </a:lnTo>
                <a:lnTo>
                  <a:pt x="1138" y="435"/>
                </a:lnTo>
                <a:lnTo>
                  <a:pt x="1139" y="418"/>
                </a:lnTo>
                <a:lnTo>
                  <a:pt x="1138" y="401"/>
                </a:lnTo>
                <a:lnTo>
                  <a:pt x="1138" y="384"/>
                </a:lnTo>
                <a:lnTo>
                  <a:pt x="1137" y="368"/>
                </a:lnTo>
                <a:lnTo>
                  <a:pt x="1135" y="350"/>
                </a:lnTo>
                <a:lnTo>
                  <a:pt x="1133" y="334"/>
                </a:lnTo>
                <a:lnTo>
                  <a:pt x="1131" y="317"/>
                </a:lnTo>
                <a:lnTo>
                  <a:pt x="1127" y="300"/>
                </a:lnTo>
                <a:lnTo>
                  <a:pt x="1124" y="284"/>
                </a:lnTo>
                <a:lnTo>
                  <a:pt x="1119" y="269"/>
                </a:lnTo>
                <a:lnTo>
                  <a:pt x="1115" y="253"/>
                </a:lnTo>
                <a:lnTo>
                  <a:pt x="1110" y="238"/>
                </a:lnTo>
                <a:lnTo>
                  <a:pt x="1104" y="223"/>
                </a:lnTo>
                <a:lnTo>
                  <a:pt x="1097" y="208"/>
                </a:lnTo>
                <a:lnTo>
                  <a:pt x="1090" y="193"/>
                </a:lnTo>
                <a:lnTo>
                  <a:pt x="1083" y="179"/>
                </a:lnTo>
                <a:lnTo>
                  <a:pt x="1075" y="165"/>
                </a:lnTo>
                <a:lnTo>
                  <a:pt x="1067" y="151"/>
                </a:lnTo>
                <a:lnTo>
                  <a:pt x="1058" y="138"/>
                </a:lnTo>
                <a:lnTo>
                  <a:pt x="1047" y="126"/>
                </a:lnTo>
                <a:lnTo>
                  <a:pt x="1037" y="114"/>
                </a:lnTo>
                <a:lnTo>
                  <a:pt x="1025" y="102"/>
                </a:lnTo>
                <a:lnTo>
                  <a:pt x="1014" y="92"/>
                </a:lnTo>
                <a:lnTo>
                  <a:pt x="1001" y="81"/>
                </a:lnTo>
                <a:lnTo>
                  <a:pt x="988" y="71"/>
                </a:lnTo>
                <a:lnTo>
                  <a:pt x="974" y="62"/>
                </a:lnTo>
                <a:lnTo>
                  <a:pt x="959" y="54"/>
                </a:lnTo>
                <a:lnTo>
                  <a:pt x="944" y="46"/>
                </a:lnTo>
                <a:lnTo>
                  <a:pt x="934" y="41"/>
                </a:lnTo>
                <a:lnTo>
                  <a:pt x="922" y="36"/>
                </a:lnTo>
                <a:lnTo>
                  <a:pt x="911" y="32"/>
                </a:lnTo>
                <a:lnTo>
                  <a:pt x="899" y="27"/>
                </a:lnTo>
                <a:lnTo>
                  <a:pt x="888" y="24"/>
                </a:lnTo>
                <a:lnTo>
                  <a:pt x="875" y="20"/>
                </a:lnTo>
                <a:lnTo>
                  <a:pt x="862" y="17"/>
                </a:lnTo>
                <a:lnTo>
                  <a:pt x="849" y="14"/>
                </a:lnTo>
                <a:lnTo>
                  <a:pt x="824" y="8"/>
                </a:lnTo>
                <a:lnTo>
                  <a:pt x="796" y="5"/>
                </a:lnTo>
                <a:lnTo>
                  <a:pt x="769" y="3"/>
                </a:lnTo>
                <a:lnTo>
                  <a:pt x="740" y="0"/>
                </a:lnTo>
                <a:lnTo>
                  <a:pt x="713" y="0"/>
                </a:lnTo>
                <a:lnTo>
                  <a:pt x="684" y="0"/>
                </a:lnTo>
                <a:lnTo>
                  <a:pt x="655" y="2"/>
                </a:lnTo>
                <a:lnTo>
                  <a:pt x="626" y="4"/>
                </a:lnTo>
                <a:lnTo>
                  <a:pt x="598" y="6"/>
                </a:lnTo>
                <a:lnTo>
                  <a:pt x="569" y="10"/>
                </a:lnTo>
                <a:lnTo>
                  <a:pt x="541" y="14"/>
                </a:lnTo>
                <a:lnTo>
                  <a:pt x="513" y="20"/>
                </a:lnTo>
                <a:lnTo>
                  <a:pt x="485" y="26"/>
                </a:lnTo>
                <a:lnTo>
                  <a:pt x="460" y="33"/>
                </a:lnTo>
                <a:lnTo>
                  <a:pt x="434" y="40"/>
                </a:lnTo>
                <a:lnTo>
                  <a:pt x="409" y="48"/>
                </a:lnTo>
                <a:lnTo>
                  <a:pt x="397" y="51"/>
                </a:lnTo>
                <a:lnTo>
                  <a:pt x="386" y="56"/>
                </a:lnTo>
                <a:lnTo>
                  <a:pt x="374" y="61"/>
                </a:lnTo>
                <a:lnTo>
                  <a:pt x="364" y="65"/>
                </a:lnTo>
                <a:lnTo>
                  <a:pt x="352" y="70"/>
                </a:lnTo>
                <a:lnTo>
                  <a:pt x="342" y="75"/>
                </a:lnTo>
                <a:lnTo>
                  <a:pt x="333" y="79"/>
                </a:lnTo>
                <a:lnTo>
                  <a:pt x="322" y="84"/>
                </a:lnTo>
                <a:lnTo>
                  <a:pt x="313" y="90"/>
                </a:lnTo>
                <a:lnTo>
                  <a:pt x="305" y="94"/>
                </a:lnTo>
                <a:lnTo>
                  <a:pt x="295" y="100"/>
                </a:lnTo>
                <a:lnTo>
                  <a:pt x="287" y="105"/>
                </a:lnTo>
                <a:lnTo>
                  <a:pt x="280" y="110"/>
                </a:lnTo>
                <a:lnTo>
                  <a:pt x="273" y="116"/>
                </a:lnTo>
                <a:lnTo>
                  <a:pt x="267" y="121"/>
                </a:lnTo>
                <a:lnTo>
                  <a:pt x="261" y="127"/>
                </a:lnTo>
                <a:lnTo>
                  <a:pt x="255" y="132"/>
                </a:lnTo>
                <a:lnTo>
                  <a:pt x="249" y="138"/>
                </a:lnTo>
                <a:lnTo>
                  <a:pt x="244" y="144"/>
                </a:lnTo>
                <a:lnTo>
                  <a:pt x="241" y="150"/>
                </a:lnTo>
                <a:lnTo>
                  <a:pt x="238" y="157"/>
                </a:lnTo>
                <a:lnTo>
                  <a:pt x="234" y="163"/>
                </a:lnTo>
                <a:lnTo>
                  <a:pt x="232" y="168"/>
                </a:lnTo>
                <a:lnTo>
                  <a:pt x="231" y="17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2" name="Rectangle 24"/>
          <p:cNvSpPr>
            <a:spLocks noChangeArrowheads="1"/>
          </p:cNvSpPr>
          <p:nvPr/>
        </p:nvSpPr>
        <p:spPr bwMode="auto">
          <a:xfrm>
            <a:off x="1966913" y="3751263"/>
            <a:ext cx="841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</a:rPr>
              <a:t>h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5257" name="Freeform 25"/>
          <p:cNvSpPr>
            <a:spLocks noEditPoints="1"/>
          </p:cNvSpPr>
          <p:nvPr/>
        </p:nvSpPr>
        <p:spPr bwMode="auto">
          <a:xfrm>
            <a:off x="1779588" y="3617913"/>
            <a:ext cx="455612" cy="430212"/>
          </a:xfrm>
          <a:custGeom>
            <a:avLst/>
            <a:gdLst>
              <a:gd name="T0" fmla="*/ 2147483646 w 1434"/>
              <a:gd name="T1" fmla="*/ 2147483646 h 1357"/>
              <a:gd name="T2" fmla="*/ 0 w 1434"/>
              <a:gd name="T3" fmla="*/ 2147483646 h 1357"/>
              <a:gd name="T4" fmla="*/ 2147483646 w 1434"/>
              <a:gd name="T5" fmla="*/ 2147483646 h 1357"/>
              <a:gd name="T6" fmla="*/ 2147483646 w 1434"/>
              <a:gd name="T7" fmla="*/ 2147483646 h 1357"/>
              <a:gd name="T8" fmla="*/ 2147483646 w 1434"/>
              <a:gd name="T9" fmla="*/ 2147483646 h 1357"/>
              <a:gd name="T10" fmla="*/ 0 w 1434"/>
              <a:gd name="T11" fmla="*/ 2147483646 h 1357"/>
              <a:gd name="T12" fmla="*/ 2147483646 w 1434"/>
              <a:gd name="T13" fmla="*/ 2147483646 h 1357"/>
              <a:gd name="T14" fmla="*/ 2147483646 w 1434"/>
              <a:gd name="T15" fmla="*/ 2147483646 h 1357"/>
              <a:gd name="T16" fmla="*/ 2147483646 w 1434"/>
              <a:gd name="T17" fmla="*/ 2147483646 h 1357"/>
              <a:gd name="T18" fmla="*/ 0 w 1434"/>
              <a:gd name="T19" fmla="*/ 2147483646 h 1357"/>
              <a:gd name="T20" fmla="*/ 2147483646 w 1434"/>
              <a:gd name="T21" fmla="*/ 2147483646 h 1357"/>
              <a:gd name="T22" fmla="*/ 2147483646 w 1434"/>
              <a:gd name="T23" fmla="*/ 2147483646 h 1357"/>
              <a:gd name="T24" fmla="*/ 2147483646 w 1434"/>
              <a:gd name="T25" fmla="*/ 2147483646 h 1357"/>
              <a:gd name="T26" fmla="*/ 2147483646 w 1434"/>
              <a:gd name="T27" fmla="*/ 2147483646 h 1357"/>
              <a:gd name="T28" fmla="*/ 2147483646 w 1434"/>
              <a:gd name="T29" fmla="*/ 2147483646 h 1357"/>
              <a:gd name="T30" fmla="*/ 2147483646 w 1434"/>
              <a:gd name="T31" fmla="*/ 2147483646 h 1357"/>
              <a:gd name="T32" fmla="*/ 2147483646 w 1434"/>
              <a:gd name="T33" fmla="*/ 2147483646 h 1357"/>
              <a:gd name="T34" fmla="*/ 2147483646 w 1434"/>
              <a:gd name="T35" fmla="*/ 2147483646 h 1357"/>
              <a:gd name="T36" fmla="*/ 2147483646 w 1434"/>
              <a:gd name="T37" fmla="*/ 2147483646 h 1357"/>
              <a:gd name="T38" fmla="*/ 2147483646 w 1434"/>
              <a:gd name="T39" fmla="*/ 2147483646 h 1357"/>
              <a:gd name="T40" fmla="*/ 2147483646 w 1434"/>
              <a:gd name="T41" fmla="*/ 2147483646 h 1357"/>
              <a:gd name="T42" fmla="*/ 2147483646 w 1434"/>
              <a:gd name="T43" fmla="*/ 2147483646 h 1357"/>
              <a:gd name="T44" fmla="*/ 2147483646 w 1434"/>
              <a:gd name="T45" fmla="*/ 2147483646 h 1357"/>
              <a:gd name="T46" fmla="*/ 2147483646 w 1434"/>
              <a:gd name="T47" fmla="*/ 2147483646 h 1357"/>
              <a:gd name="T48" fmla="*/ 2147483646 w 1434"/>
              <a:gd name="T49" fmla="*/ 2147483646 h 1357"/>
              <a:gd name="T50" fmla="*/ 2147483646 w 1434"/>
              <a:gd name="T51" fmla="*/ 2147483646 h 1357"/>
              <a:gd name="T52" fmla="*/ 2147483646 w 1434"/>
              <a:gd name="T53" fmla="*/ 2147483646 h 1357"/>
              <a:gd name="T54" fmla="*/ 2147483646 w 1434"/>
              <a:gd name="T55" fmla="*/ 2147483646 h 1357"/>
              <a:gd name="T56" fmla="*/ 2147483646 w 1434"/>
              <a:gd name="T57" fmla="*/ 2147483646 h 1357"/>
              <a:gd name="T58" fmla="*/ 2147483646 w 1434"/>
              <a:gd name="T59" fmla="*/ 2147483646 h 1357"/>
              <a:gd name="T60" fmla="*/ 2147483646 w 1434"/>
              <a:gd name="T61" fmla="*/ 2147483646 h 1357"/>
              <a:gd name="T62" fmla="*/ 2147483646 w 1434"/>
              <a:gd name="T63" fmla="*/ 2147483646 h 1357"/>
              <a:gd name="T64" fmla="*/ 2147483646 w 1434"/>
              <a:gd name="T65" fmla="*/ 2147483646 h 1357"/>
              <a:gd name="T66" fmla="*/ 2147483646 w 1434"/>
              <a:gd name="T67" fmla="*/ 2147483646 h 1357"/>
              <a:gd name="T68" fmla="*/ 2147483646 w 1434"/>
              <a:gd name="T69" fmla="*/ 2147483646 h 1357"/>
              <a:gd name="T70" fmla="*/ 2147483646 w 1434"/>
              <a:gd name="T71" fmla="*/ 2147483646 h 1357"/>
              <a:gd name="T72" fmla="*/ 2147483646 w 1434"/>
              <a:gd name="T73" fmla="*/ 2147483646 h 1357"/>
              <a:gd name="T74" fmla="*/ 2147483646 w 1434"/>
              <a:gd name="T75" fmla="*/ 2147483646 h 1357"/>
              <a:gd name="T76" fmla="*/ 2147483646 w 1434"/>
              <a:gd name="T77" fmla="*/ 2147483646 h 1357"/>
              <a:gd name="T78" fmla="*/ 2147483646 w 1434"/>
              <a:gd name="T79" fmla="*/ 2147483646 h 1357"/>
              <a:gd name="T80" fmla="*/ 2147483646 w 1434"/>
              <a:gd name="T81" fmla="*/ 2147483646 h 1357"/>
              <a:gd name="T82" fmla="*/ 2147483646 w 1434"/>
              <a:gd name="T83" fmla="*/ 2147483646 h 1357"/>
              <a:gd name="T84" fmla="*/ 2147483646 w 1434"/>
              <a:gd name="T85" fmla="*/ 2147483646 h 1357"/>
              <a:gd name="T86" fmla="*/ 2147483646 w 1434"/>
              <a:gd name="T87" fmla="*/ 2147483646 h 1357"/>
              <a:gd name="T88" fmla="*/ 2147483646 w 1434"/>
              <a:gd name="T89" fmla="*/ 2147483646 h 1357"/>
              <a:gd name="T90" fmla="*/ 2147483646 w 1434"/>
              <a:gd name="T91" fmla="*/ 2147483646 h 1357"/>
              <a:gd name="T92" fmla="*/ 2147483646 w 1434"/>
              <a:gd name="T93" fmla="*/ 2147483646 h 1357"/>
              <a:gd name="T94" fmla="*/ 2147483646 w 1434"/>
              <a:gd name="T95" fmla="*/ 2147483646 h 1357"/>
              <a:gd name="T96" fmla="*/ 2147483646 w 1434"/>
              <a:gd name="T97" fmla="*/ 2147483646 h 1357"/>
              <a:gd name="T98" fmla="*/ 2147483646 w 1434"/>
              <a:gd name="T99" fmla="*/ 2147483646 h 1357"/>
              <a:gd name="T100" fmla="*/ 2147483646 w 1434"/>
              <a:gd name="T101" fmla="*/ 2147483646 h 1357"/>
              <a:gd name="T102" fmla="*/ 2147483646 w 1434"/>
              <a:gd name="T103" fmla="*/ 2147483646 h 1357"/>
              <a:gd name="T104" fmla="*/ 2147483646 w 1434"/>
              <a:gd name="T105" fmla="*/ 2147483646 h 1357"/>
              <a:gd name="T106" fmla="*/ 2147483646 w 1434"/>
              <a:gd name="T107" fmla="*/ 2147483646 h 1357"/>
              <a:gd name="T108" fmla="*/ 2147483646 w 1434"/>
              <a:gd name="T109" fmla="*/ 2147483646 h 1357"/>
              <a:gd name="T110" fmla="*/ 2147483646 w 1434"/>
              <a:gd name="T111" fmla="*/ 2147483646 h 1357"/>
              <a:gd name="T112" fmla="*/ 2147483646 w 1434"/>
              <a:gd name="T113" fmla="*/ 2147483646 h 1357"/>
              <a:gd name="T114" fmla="*/ 2147483646 w 1434"/>
              <a:gd name="T115" fmla="*/ 2147483646 h 135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34"/>
              <a:gd name="T175" fmla="*/ 0 h 1357"/>
              <a:gd name="T176" fmla="*/ 1434 w 1434"/>
              <a:gd name="T177" fmla="*/ 1357 h 135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34" h="1357">
                <a:moveTo>
                  <a:pt x="33" y="51"/>
                </a:moveTo>
                <a:lnTo>
                  <a:pt x="33" y="284"/>
                </a:lnTo>
                <a:lnTo>
                  <a:pt x="33" y="287"/>
                </a:lnTo>
                <a:lnTo>
                  <a:pt x="32" y="291"/>
                </a:lnTo>
                <a:lnTo>
                  <a:pt x="31" y="293"/>
                </a:lnTo>
                <a:lnTo>
                  <a:pt x="29" y="295"/>
                </a:lnTo>
                <a:lnTo>
                  <a:pt x="26" y="298"/>
                </a:lnTo>
                <a:lnTo>
                  <a:pt x="23" y="299"/>
                </a:lnTo>
                <a:lnTo>
                  <a:pt x="19" y="300"/>
                </a:lnTo>
                <a:lnTo>
                  <a:pt x="17" y="301"/>
                </a:lnTo>
                <a:lnTo>
                  <a:pt x="14" y="300"/>
                </a:lnTo>
                <a:lnTo>
                  <a:pt x="10" y="299"/>
                </a:lnTo>
                <a:lnTo>
                  <a:pt x="7" y="298"/>
                </a:lnTo>
                <a:lnTo>
                  <a:pt x="4" y="295"/>
                </a:lnTo>
                <a:lnTo>
                  <a:pt x="2" y="293"/>
                </a:lnTo>
                <a:lnTo>
                  <a:pt x="1" y="291"/>
                </a:lnTo>
                <a:lnTo>
                  <a:pt x="0" y="287"/>
                </a:lnTo>
                <a:lnTo>
                  <a:pt x="0" y="284"/>
                </a:lnTo>
                <a:lnTo>
                  <a:pt x="0" y="51"/>
                </a:lnTo>
                <a:lnTo>
                  <a:pt x="0" y="47"/>
                </a:lnTo>
                <a:lnTo>
                  <a:pt x="1" y="44"/>
                </a:lnTo>
                <a:lnTo>
                  <a:pt x="2" y="40"/>
                </a:lnTo>
                <a:lnTo>
                  <a:pt x="4" y="38"/>
                </a:lnTo>
                <a:lnTo>
                  <a:pt x="7" y="36"/>
                </a:lnTo>
                <a:lnTo>
                  <a:pt x="10" y="35"/>
                </a:lnTo>
                <a:lnTo>
                  <a:pt x="14" y="33"/>
                </a:lnTo>
                <a:lnTo>
                  <a:pt x="17" y="33"/>
                </a:lnTo>
                <a:lnTo>
                  <a:pt x="19" y="33"/>
                </a:lnTo>
                <a:lnTo>
                  <a:pt x="23" y="35"/>
                </a:lnTo>
                <a:lnTo>
                  <a:pt x="26" y="36"/>
                </a:lnTo>
                <a:lnTo>
                  <a:pt x="29" y="38"/>
                </a:lnTo>
                <a:lnTo>
                  <a:pt x="31" y="40"/>
                </a:lnTo>
                <a:lnTo>
                  <a:pt x="32" y="44"/>
                </a:lnTo>
                <a:lnTo>
                  <a:pt x="33" y="47"/>
                </a:lnTo>
                <a:lnTo>
                  <a:pt x="33" y="51"/>
                </a:lnTo>
                <a:close/>
                <a:moveTo>
                  <a:pt x="33" y="451"/>
                </a:moveTo>
                <a:lnTo>
                  <a:pt x="33" y="685"/>
                </a:lnTo>
                <a:lnTo>
                  <a:pt x="33" y="688"/>
                </a:lnTo>
                <a:lnTo>
                  <a:pt x="32" y="690"/>
                </a:lnTo>
                <a:lnTo>
                  <a:pt x="31" y="694"/>
                </a:lnTo>
                <a:lnTo>
                  <a:pt x="29" y="696"/>
                </a:lnTo>
                <a:lnTo>
                  <a:pt x="26" y="699"/>
                </a:lnTo>
                <a:lnTo>
                  <a:pt x="23" y="700"/>
                </a:lnTo>
                <a:lnTo>
                  <a:pt x="19" y="701"/>
                </a:lnTo>
                <a:lnTo>
                  <a:pt x="17" y="701"/>
                </a:lnTo>
                <a:lnTo>
                  <a:pt x="14" y="701"/>
                </a:lnTo>
                <a:lnTo>
                  <a:pt x="10" y="700"/>
                </a:lnTo>
                <a:lnTo>
                  <a:pt x="7" y="699"/>
                </a:lnTo>
                <a:lnTo>
                  <a:pt x="4" y="696"/>
                </a:lnTo>
                <a:lnTo>
                  <a:pt x="2" y="694"/>
                </a:lnTo>
                <a:lnTo>
                  <a:pt x="1" y="690"/>
                </a:lnTo>
                <a:lnTo>
                  <a:pt x="0" y="688"/>
                </a:lnTo>
                <a:lnTo>
                  <a:pt x="0" y="685"/>
                </a:lnTo>
                <a:lnTo>
                  <a:pt x="0" y="451"/>
                </a:lnTo>
                <a:lnTo>
                  <a:pt x="0" y="447"/>
                </a:lnTo>
                <a:lnTo>
                  <a:pt x="1" y="444"/>
                </a:lnTo>
                <a:lnTo>
                  <a:pt x="2" y="441"/>
                </a:lnTo>
                <a:lnTo>
                  <a:pt x="4" y="439"/>
                </a:lnTo>
                <a:lnTo>
                  <a:pt x="7" y="437"/>
                </a:lnTo>
                <a:lnTo>
                  <a:pt x="10" y="436"/>
                </a:lnTo>
                <a:lnTo>
                  <a:pt x="14" y="434"/>
                </a:lnTo>
                <a:lnTo>
                  <a:pt x="17" y="434"/>
                </a:lnTo>
                <a:lnTo>
                  <a:pt x="19" y="434"/>
                </a:lnTo>
                <a:lnTo>
                  <a:pt x="23" y="436"/>
                </a:lnTo>
                <a:lnTo>
                  <a:pt x="26" y="437"/>
                </a:lnTo>
                <a:lnTo>
                  <a:pt x="29" y="439"/>
                </a:lnTo>
                <a:lnTo>
                  <a:pt x="31" y="441"/>
                </a:lnTo>
                <a:lnTo>
                  <a:pt x="32" y="444"/>
                </a:lnTo>
                <a:lnTo>
                  <a:pt x="33" y="447"/>
                </a:lnTo>
                <a:lnTo>
                  <a:pt x="33" y="451"/>
                </a:lnTo>
                <a:close/>
                <a:moveTo>
                  <a:pt x="33" y="852"/>
                </a:moveTo>
                <a:lnTo>
                  <a:pt x="33" y="1084"/>
                </a:lnTo>
                <a:lnTo>
                  <a:pt x="33" y="1088"/>
                </a:lnTo>
                <a:lnTo>
                  <a:pt x="32" y="1091"/>
                </a:lnTo>
                <a:lnTo>
                  <a:pt x="31" y="1094"/>
                </a:lnTo>
                <a:lnTo>
                  <a:pt x="29" y="1097"/>
                </a:lnTo>
                <a:lnTo>
                  <a:pt x="26" y="1098"/>
                </a:lnTo>
                <a:lnTo>
                  <a:pt x="23" y="1101"/>
                </a:lnTo>
                <a:lnTo>
                  <a:pt x="19" y="1101"/>
                </a:lnTo>
                <a:lnTo>
                  <a:pt x="17" y="1102"/>
                </a:lnTo>
                <a:lnTo>
                  <a:pt x="14" y="1101"/>
                </a:lnTo>
                <a:lnTo>
                  <a:pt x="10" y="1101"/>
                </a:lnTo>
                <a:lnTo>
                  <a:pt x="7" y="1098"/>
                </a:lnTo>
                <a:lnTo>
                  <a:pt x="4" y="1097"/>
                </a:lnTo>
                <a:lnTo>
                  <a:pt x="2" y="1094"/>
                </a:lnTo>
                <a:lnTo>
                  <a:pt x="1" y="1091"/>
                </a:lnTo>
                <a:lnTo>
                  <a:pt x="0" y="1088"/>
                </a:lnTo>
                <a:lnTo>
                  <a:pt x="0" y="1084"/>
                </a:lnTo>
                <a:lnTo>
                  <a:pt x="0" y="852"/>
                </a:lnTo>
                <a:lnTo>
                  <a:pt x="0" y="848"/>
                </a:lnTo>
                <a:lnTo>
                  <a:pt x="1" y="845"/>
                </a:lnTo>
                <a:lnTo>
                  <a:pt x="2" y="842"/>
                </a:lnTo>
                <a:lnTo>
                  <a:pt x="4" y="840"/>
                </a:lnTo>
                <a:lnTo>
                  <a:pt x="7" y="838"/>
                </a:lnTo>
                <a:lnTo>
                  <a:pt x="10" y="835"/>
                </a:lnTo>
                <a:lnTo>
                  <a:pt x="14" y="835"/>
                </a:lnTo>
                <a:lnTo>
                  <a:pt x="17" y="834"/>
                </a:lnTo>
                <a:lnTo>
                  <a:pt x="19" y="835"/>
                </a:lnTo>
                <a:lnTo>
                  <a:pt x="23" y="835"/>
                </a:lnTo>
                <a:lnTo>
                  <a:pt x="26" y="838"/>
                </a:lnTo>
                <a:lnTo>
                  <a:pt x="29" y="840"/>
                </a:lnTo>
                <a:lnTo>
                  <a:pt x="31" y="842"/>
                </a:lnTo>
                <a:lnTo>
                  <a:pt x="32" y="845"/>
                </a:lnTo>
                <a:lnTo>
                  <a:pt x="33" y="848"/>
                </a:lnTo>
                <a:lnTo>
                  <a:pt x="33" y="852"/>
                </a:lnTo>
                <a:close/>
                <a:moveTo>
                  <a:pt x="33" y="1251"/>
                </a:moveTo>
                <a:lnTo>
                  <a:pt x="33" y="1341"/>
                </a:lnTo>
                <a:lnTo>
                  <a:pt x="17" y="1324"/>
                </a:lnTo>
                <a:lnTo>
                  <a:pt x="162" y="1324"/>
                </a:lnTo>
                <a:lnTo>
                  <a:pt x="164" y="1324"/>
                </a:lnTo>
                <a:lnTo>
                  <a:pt x="168" y="1325"/>
                </a:lnTo>
                <a:lnTo>
                  <a:pt x="171" y="1327"/>
                </a:lnTo>
                <a:lnTo>
                  <a:pt x="174" y="1329"/>
                </a:lnTo>
                <a:lnTo>
                  <a:pt x="175" y="1331"/>
                </a:lnTo>
                <a:lnTo>
                  <a:pt x="177" y="1334"/>
                </a:lnTo>
                <a:lnTo>
                  <a:pt x="177" y="1337"/>
                </a:lnTo>
                <a:lnTo>
                  <a:pt x="178" y="1341"/>
                </a:lnTo>
                <a:lnTo>
                  <a:pt x="177" y="1344"/>
                </a:lnTo>
                <a:lnTo>
                  <a:pt x="177" y="1347"/>
                </a:lnTo>
                <a:lnTo>
                  <a:pt x="175" y="1350"/>
                </a:lnTo>
                <a:lnTo>
                  <a:pt x="174" y="1352"/>
                </a:lnTo>
                <a:lnTo>
                  <a:pt x="171" y="1354"/>
                </a:lnTo>
                <a:lnTo>
                  <a:pt x="168" y="1356"/>
                </a:lnTo>
                <a:lnTo>
                  <a:pt x="164" y="1357"/>
                </a:lnTo>
                <a:lnTo>
                  <a:pt x="162" y="1357"/>
                </a:lnTo>
                <a:lnTo>
                  <a:pt x="17" y="1357"/>
                </a:lnTo>
                <a:lnTo>
                  <a:pt x="14" y="1357"/>
                </a:lnTo>
                <a:lnTo>
                  <a:pt x="10" y="1356"/>
                </a:lnTo>
                <a:lnTo>
                  <a:pt x="7" y="1354"/>
                </a:lnTo>
                <a:lnTo>
                  <a:pt x="4" y="1352"/>
                </a:lnTo>
                <a:lnTo>
                  <a:pt x="2" y="1350"/>
                </a:lnTo>
                <a:lnTo>
                  <a:pt x="1" y="1347"/>
                </a:lnTo>
                <a:lnTo>
                  <a:pt x="0" y="1344"/>
                </a:lnTo>
                <a:lnTo>
                  <a:pt x="0" y="1341"/>
                </a:lnTo>
                <a:lnTo>
                  <a:pt x="0" y="1251"/>
                </a:lnTo>
                <a:lnTo>
                  <a:pt x="0" y="1248"/>
                </a:lnTo>
                <a:lnTo>
                  <a:pt x="1" y="1245"/>
                </a:lnTo>
                <a:lnTo>
                  <a:pt x="2" y="1242"/>
                </a:lnTo>
                <a:lnTo>
                  <a:pt x="4" y="1240"/>
                </a:lnTo>
                <a:lnTo>
                  <a:pt x="7" y="1237"/>
                </a:lnTo>
                <a:lnTo>
                  <a:pt x="10" y="1236"/>
                </a:lnTo>
                <a:lnTo>
                  <a:pt x="14" y="1235"/>
                </a:lnTo>
                <a:lnTo>
                  <a:pt x="17" y="1235"/>
                </a:lnTo>
                <a:lnTo>
                  <a:pt x="19" y="1235"/>
                </a:lnTo>
                <a:lnTo>
                  <a:pt x="23" y="1236"/>
                </a:lnTo>
                <a:lnTo>
                  <a:pt x="26" y="1237"/>
                </a:lnTo>
                <a:lnTo>
                  <a:pt x="29" y="1240"/>
                </a:lnTo>
                <a:lnTo>
                  <a:pt x="31" y="1242"/>
                </a:lnTo>
                <a:lnTo>
                  <a:pt x="32" y="1245"/>
                </a:lnTo>
                <a:lnTo>
                  <a:pt x="33" y="1248"/>
                </a:lnTo>
                <a:lnTo>
                  <a:pt x="33" y="1251"/>
                </a:lnTo>
                <a:close/>
                <a:moveTo>
                  <a:pt x="329" y="1324"/>
                </a:moveTo>
                <a:lnTo>
                  <a:pt x="562" y="1324"/>
                </a:lnTo>
                <a:lnTo>
                  <a:pt x="565" y="1324"/>
                </a:lnTo>
                <a:lnTo>
                  <a:pt x="569" y="1325"/>
                </a:lnTo>
                <a:lnTo>
                  <a:pt x="571" y="1327"/>
                </a:lnTo>
                <a:lnTo>
                  <a:pt x="573" y="1329"/>
                </a:lnTo>
                <a:lnTo>
                  <a:pt x="576" y="1331"/>
                </a:lnTo>
                <a:lnTo>
                  <a:pt x="577" y="1334"/>
                </a:lnTo>
                <a:lnTo>
                  <a:pt x="578" y="1337"/>
                </a:lnTo>
                <a:lnTo>
                  <a:pt x="579" y="1341"/>
                </a:lnTo>
                <a:lnTo>
                  <a:pt x="578" y="1344"/>
                </a:lnTo>
                <a:lnTo>
                  <a:pt x="577" y="1347"/>
                </a:lnTo>
                <a:lnTo>
                  <a:pt x="576" y="1350"/>
                </a:lnTo>
                <a:lnTo>
                  <a:pt x="573" y="1352"/>
                </a:lnTo>
                <a:lnTo>
                  <a:pt x="571" y="1354"/>
                </a:lnTo>
                <a:lnTo>
                  <a:pt x="569" y="1356"/>
                </a:lnTo>
                <a:lnTo>
                  <a:pt x="565" y="1357"/>
                </a:lnTo>
                <a:lnTo>
                  <a:pt x="562" y="1357"/>
                </a:lnTo>
                <a:lnTo>
                  <a:pt x="329" y="1357"/>
                </a:lnTo>
                <a:lnTo>
                  <a:pt x="325" y="1357"/>
                </a:lnTo>
                <a:lnTo>
                  <a:pt x="322" y="1356"/>
                </a:lnTo>
                <a:lnTo>
                  <a:pt x="318" y="1354"/>
                </a:lnTo>
                <a:lnTo>
                  <a:pt x="316" y="1352"/>
                </a:lnTo>
                <a:lnTo>
                  <a:pt x="314" y="1350"/>
                </a:lnTo>
                <a:lnTo>
                  <a:pt x="313" y="1347"/>
                </a:lnTo>
                <a:lnTo>
                  <a:pt x="311" y="1344"/>
                </a:lnTo>
                <a:lnTo>
                  <a:pt x="311" y="1341"/>
                </a:lnTo>
                <a:lnTo>
                  <a:pt x="311" y="1337"/>
                </a:lnTo>
                <a:lnTo>
                  <a:pt x="313" y="1334"/>
                </a:lnTo>
                <a:lnTo>
                  <a:pt x="314" y="1331"/>
                </a:lnTo>
                <a:lnTo>
                  <a:pt x="316" y="1329"/>
                </a:lnTo>
                <a:lnTo>
                  <a:pt x="318" y="1327"/>
                </a:lnTo>
                <a:lnTo>
                  <a:pt x="322" y="1325"/>
                </a:lnTo>
                <a:lnTo>
                  <a:pt x="325" y="1324"/>
                </a:lnTo>
                <a:lnTo>
                  <a:pt x="329" y="1324"/>
                </a:lnTo>
                <a:close/>
                <a:moveTo>
                  <a:pt x="728" y="1324"/>
                </a:moveTo>
                <a:lnTo>
                  <a:pt x="963" y="1324"/>
                </a:lnTo>
                <a:lnTo>
                  <a:pt x="966" y="1324"/>
                </a:lnTo>
                <a:lnTo>
                  <a:pt x="968" y="1325"/>
                </a:lnTo>
                <a:lnTo>
                  <a:pt x="972" y="1327"/>
                </a:lnTo>
                <a:lnTo>
                  <a:pt x="974" y="1329"/>
                </a:lnTo>
                <a:lnTo>
                  <a:pt x="976" y="1331"/>
                </a:lnTo>
                <a:lnTo>
                  <a:pt x="978" y="1334"/>
                </a:lnTo>
                <a:lnTo>
                  <a:pt x="979" y="1337"/>
                </a:lnTo>
                <a:lnTo>
                  <a:pt x="979" y="1341"/>
                </a:lnTo>
                <a:lnTo>
                  <a:pt x="979" y="1344"/>
                </a:lnTo>
                <a:lnTo>
                  <a:pt x="978" y="1347"/>
                </a:lnTo>
                <a:lnTo>
                  <a:pt x="976" y="1350"/>
                </a:lnTo>
                <a:lnTo>
                  <a:pt x="974" y="1352"/>
                </a:lnTo>
                <a:lnTo>
                  <a:pt x="972" y="1354"/>
                </a:lnTo>
                <a:lnTo>
                  <a:pt x="968" y="1356"/>
                </a:lnTo>
                <a:lnTo>
                  <a:pt x="966" y="1357"/>
                </a:lnTo>
                <a:lnTo>
                  <a:pt x="963" y="1357"/>
                </a:lnTo>
                <a:lnTo>
                  <a:pt x="728" y="1357"/>
                </a:lnTo>
                <a:lnTo>
                  <a:pt x="725" y="1357"/>
                </a:lnTo>
                <a:lnTo>
                  <a:pt x="722" y="1356"/>
                </a:lnTo>
                <a:lnTo>
                  <a:pt x="719" y="1354"/>
                </a:lnTo>
                <a:lnTo>
                  <a:pt x="717" y="1352"/>
                </a:lnTo>
                <a:lnTo>
                  <a:pt x="715" y="1350"/>
                </a:lnTo>
                <a:lnTo>
                  <a:pt x="713" y="1347"/>
                </a:lnTo>
                <a:lnTo>
                  <a:pt x="712" y="1344"/>
                </a:lnTo>
                <a:lnTo>
                  <a:pt x="712" y="1341"/>
                </a:lnTo>
                <a:lnTo>
                  <a:pt x="712" y="1337"/>
                </a:lnTo>
                <a:lnTo>
                  <a:pt x="713" y="1334"/>
                </a:lnTo>
                <a:lnTo>
                  <a:pt x="715" y="1331"/>
                </a:lnTo>
                <a:lnTo>
                  <a:pt x="717" y="1329"/>
                </a:lnTo>
                <a:lnTo>
                  <a:pt x="719" y="1327"/>
                </a:lnTo>
                <a:lnTo>
                  <a:pt x="722" y="1325"/>
                </a:lnTo>
                <a:lnTo>
                  <a:pt x="725" y="1324"/>
                </a:lnTo>
                <a:lnTo>
                  <a:pt x="728" y="1324"/>
                </a:lnTo>
                <a:close/>
                <a:moveTo>
                  <a:pt x="1129" y="1324"/>
                </a:moveTo>
                <a:lnTo>
                  <a:pt x="1362" y="1324"/>
                </a:lnTo>
                <a:lnTo>
                  <a:pt x="1366" y="1324"/>
                </a:lnTo>
                <a:lnTo>
                  <a:pt x="1369" y="1325"/>
                </a:lnTo>
                <a:lnTo>
                  <a:pt x="1372" y="1327"/>
                </a:lnTo>
                <a:lnTo>
                  <a:pt x="1375" y="1329"/>
                </a:lnTo>
                <a:lnTo>
                  <a:pt x="1376" y="1331"/>
                </a:lnTo>
                <a:lnTo>
                  <a:pt x="1378" y="1334"/>
                </a:lnTo>
                <a:lnTo>
                  <a:pt x="1378" y="1337"/>
                </a:lnTo>
                <a:lnTo>
                  <a:pt x="1380" y="1341"/>
                </a:lnTo>
                <a:lnTo>
                  <a:pt x="1378" y="1344"/>
                </a:lnTo>
                <a:lnTo>
                  <a:pt x="1378" y="1347"/>
                </a:lnTo>
                <a:lnTo>
                  <a:pt x="1376" y="1350"/>
                </a:lnTo>
                <a:lnTo>
                  <a:pt x="1375" y="1352"/>
                </a:lnTo>
                <a:lnTo>
                  <a:pt x="1372" y="1354"/>
                </a:lnTo>
                <a:lnTo>
                  <a:pt x="1369" y="1356"/>
                </a:lnTo>
                <a:lnTo>
                  <a:pt x="1366" y="1357"/>
                </a:lnTo>
                <a:lnTo>
                  <a:pt x="1362" y="1357"/>
                </a:lnTo>
                <a:lnTo>
                  <a:pt x="1129" y="1357"/>
                </a:lnTo>
                <a:lnTo>
                  <a:pt x="1126" y="1357"/>
                </a:lnTo>
                <a:lnTo>
                  <a:pt x="1122" y="1356"/>
                </a:lnTo>
                <a:lnTo>
                  <a:pt x="1120" y="1354"/>
                </a:lnTo>
                <a:lnTo>
                  <a:pt x="1118" y="1352"/>
                </a:lnTo>
                <a:lnTo>
                  <a:pt x="1115" y="1350"/>
                </a:lnTo>
                <a:lnTo>
                  <a:pt x="1113" y="1347"/>
                </a:lnTo>
                <a:lnTo>
                  <a:pt x="1113" y="1344"/>
                </a:lnTo>
                <a:lnTo>
                  <a:pt x="1112" y="1341"/>
                </a:lnTo>
                <a:lnTo>
                  <a:pt x="1113" y="1337"/>
                </a:lnTo>
                <a:lnTo>
                  <a:pt x="1113" y="1334"/>
                </a:lnTo>
                <a:lnTo>
                  <a:pt x="1115" y="1331"/>
                </a:lnTo>
                <a:lnTo>
                  <a:pt x="1118" y="1329"/>
                </a:lnTo>
                <a:lnTo>
                  <a:pt x="1120" y="1327"/>
                </a:lnTo>
                <a:lnTo>
                  <a:pt x="1122" y="1325"/>
                </a:lnTo>
                <a:lnTo>
                  <a:pt x="1126" y="1324"/>
                </a:lnTo>
                <a:lnTo>
                  <a:pt x="1129" y="1324"/>
                </a:lnTo>
                <a:close/>
                <a:moveTo>
                  <a:pt x="1402" y="1229"/>
                </a:moveTo>
                <a:lnTo>
                  <a:pt x="1402" y="995"/>
                </a:lnTo>
                <a:lnTo>
                  <a:pt x="1402" y="992"/>
                </a:lnTo>
                <a:lnTo>
                  <a:pt x="1403" y="988"/>
                </a:lnTo>
                <a:lnTo>
                  <a:pt x="1404" y="986"/>
                </a:lnTo>
                <a:lnTo>
                  <a:pt x="1406" y="984"/>
                </a:lnTo>
                <a:lnTo>
                  <a:pt x="1409" y="981"/>
                </a:lnTo>
                <a:lnTo>
                  <a:pt x="1411" y="980"/>
                </a:lnTo>
                <a:lnTo>
                  <a:pt x="1414" y="979"/>
                </a:lnTo>
                <a:lnTo>
                  <a:pt x="1418" y="979"/>
                </a:lnTo>
                <a:lnTo>
                  <a:pt x="1421" y="979"/>
                </a:lnTo>
                <a:lnTo>
                  <a:pt x="1425" y="980"/>
                </a:lnTo>
                <a:lnTo>
                  <a:pt x="1427" y="981"/>
                </a:lnTo>
                <a:lnTo>
                  <a:pt x="1429" y="984"/>
                </a:lnTo>
                <a:lnTo>
                  <a:pt x="1432" y="986"/>
                </a:lnTo>
                <a:lnTo>
                  <a:pt x="1433" y="988"/>
                </a:lnTo>
                <a:lnTo>
                  <a:pt x="1434" y="992"/>
                </a:lnTo>
                <a:lnTo>
                  <a:pt x="1434" y="995"/>
                </a:lnTo>
                <a:lnTo>
                  <a:pt x="1434" y="1229"/>
                </a:lnTo>
                <a:lnTo>
                  <a:pt x="1434" y="1232"/>
                </a:lnTo>
                <a:lnTo>
                  <a:pt x="1433" y="1235"/>
                </a:lnTo>
                <a:lnTo>
                  <a:pt x="1432" y="1239"/>
                </a:lnTo>
                <a:lnTo>
                  <a:pt x="1429" y="1241"/>
                </a:lnTo>
                <a:lnTo>
                  <a:pt x="1427" y="1243"/>
                </a:lnTo>
                <a:lnTo>
                  <a:pt x="1425" y="1244"/>
                </a:lnTo>
                <a:lnTo>
                  <a:pt x="1421" y="1245"/>
                </a:lnTo>
                <a:lnTo>
                  <a:pt x="1418" y="1245"/>
                </a:lnTo>
                <a:lnTo>
                  <a:pt x="1414" y="1245"/>
                </a:lnTo>
                <a:lnTo>
                  <a:pt x="1411" y="1244"/>
                </a:lnTo>
                <a:lnTo>
                  <a:pt x="1409" y="1243"/>
                </a:lnTo>
                <a:lnTo>
                  <a:pt x="1406" y="1241"/>
                </a:lnTo>
                <a:lnTo>
                  <a:pt x="1404" y="1239"/>
                </a:lnTo>
                <a:lnTo>
                  <a:pt x="1403" y="1235"/>
                </a:lnTo>
                <a:lnTo>
                  <a:pt x="1402" y="1232"/>
                </a:lnTo>
                <a:lnTo>
                  <a:pt x="1402" y="1229"/>
                </a:lnTo>
                <a:close/>
                <a:moveTo>
                  <a:pt x="1402" y="828"/>
                </a:moveTo>
                <a:lnTo>
                  <a:pt x="1402" y="595"/>
                </a:lnTo>
                <a:lnTo>
                  <a:pt x="1402" y="592"/>
                </a:lnTo>
                <a:lnTo>
                  <a:pt x="1403" y="589"/>
                </a:lnTo>
                <a:lnTo>
                  <a:pt x="1404" y="585"/>
                </a:lnTo>
                <a:lnTo>
                  <a:pt x="1406" y="583"/>
                </a:lnTo>
                <a:lnTo>
                  <a:pt x="1409" y="580"/>
                </a:lnTo>
                <a:lnTo>
                  <a:pt x="1411" y="579"/>
                </a:lnTo>
                <a:lnTo>
                  <a:pt x="1414" y="578"/>
                </a:lnTo>
                <a:lnTo>
                  <a:pt x="1418" y="578"/>
                </a:lnTo>
                <a:lnTo>
                  <a:pt x="1421" y="578"/>
                </a:lnTo>
                <a:lnTo>
                  <a:pt x="1425" y="579"/>
                </a:lnTo>
                <a:lnTo>
                  <a:pt x="1427" y="580"/>
                </a:lnTo>
                <a:lnTo>
                  <a:pt x="1429" y="583"/>
                </a:lnTo>
                <a:lnTo>
                  <a:pt x="1432" y="585"/>
                </a:lnTo>
                <a:lnTo>
                  <a:pt x="1433" y="589"/>
                </a:lnTo>
                <a:lnTo>
                  <a:pt x="1434" y="592"/>
                </a:lnTo>
                <a:lnTo>
                  <a:pt x="1434" y="595"/>
                </a:lnTo>
                <a:lnTo>
                  <a:pt x="1434" y="828"/>
                </a:lnTo>
                <a:lnTo>
                  <a:pt x="1434" y="832"/>
                </a:lnTo>
                <a:lnTo>
                  <a:pt x="1433" y="835"/>
                </a:lnTo>
                <a:lnTo>
                  <a:pt x="1432" y="838"/>
                </a:lnTo>
                <a:lnTo>
                  <a:pt x="1429" y="840"/>
                </a:lnTo>
                <a:lnTo>
                  <a:pt x="1427" y="842"/>
                </a:lnTo>
                <a:lnTo>
                  <a:pt x="1425" y="843"/>
                </a:lnTo>
                <a:lnTo>
                  <a:pt x="1421" y="845"/>
                </a:lnTo>
                <a:lnTo>
                  <a:pt x="1418" y="846"/>
                </a:lnTo>
                <a:lnTo>
                  <a:pt x="1414" y="845"/>
                </a:lnTo>
                <a:lnTo>
                  <a:pt x="1411" y="843"/>
                </a:lnTo>
                <a:lnTo>
                  <a:pt x="1409" y="842"/>
                </a:lnTo>
                <a:lnTo>
                  <a:pt x="1406" y="840"/>
                </a:lnTo>
                <a:lnTo>
                  <a:pt x="1404" y="838"/>
                </a:lnTo>
                <a:lnTo>
                  <a:pt x="1403" y="835"/>
                </a:lnTo>
                <a:lnTo>
                  <a:pt x="1402" y="832"/>
                </a:lnTo>
                <a:lnTo>
                  <a:pt x="1402" y="828"/>
                </a:lnTo>
                <a:close/>
                <a:moveTo>
                  <a:pt x="1402" y="429"/>
                </a:moveTo>
                <a:lnTo>
                  <a:pt x="1402" y="195"/>
                </a:lnTo>
                <a:lnTo>
                  <a:pt x="1402" y="191"/>
                </a:lnTo>
                <a:lnTo>
                  <a:pt x="1403" y="188"/>
                </a:lnTo>
                <a:lnTo>
                  <a:pt x="1404" y="185"/>
                </a:lnTo>
                <a:lnTo>
                  <a:pt x="1406" y="183"/>
                </a:lnTo>
                <a:lnTo>
                  <a:pt x="1409" y="181"/>
                </a:lnTo>
                <a:lnTo>
                  <a:pt x="1411" y="179"/>
                </a:lnTo>
                <a:lnTo>
                  <a:pt x="1414" y="178"/>
                </a:lnTo>
                <a:lnTo>
                  <a:pt x="1418" y="178"/>
                </a:lnTo>
                <a:lnTo>
                  <a:pt x="1421" y="178"/>
                </a:lnTo>
                <a:lnTo>
                  <a:pt x="1425" y="179"/>
                </a:lnTo>
                <a:lnTo>
                  <a:pt x="1427" y="181"/>
                </a:lnTo>
                <a:lnTo>
                  <a:pt x="1429" y="183"/>
                </a:lnTo>
                <a:lnTo>
                  <a:pt x="1432" y="185"/>
                </a:lnTo>
                <a:lnTo>
                  <a:pt x="1433" y="188"/>
                </a:lnTo>
                <a:lnTo>
                  <a:pt x="1434" y="191"/>
                </a:lnTo>
                <a:lnTo>
                  <a:pt x="1434" y="195"/>
                </a:lnTo>
                <a:lnTo>
                  <a:pt x="1434" y="429"/>
                </a:lnTo>
                <a:lnTo>
                  <a:pt x="1434" y="431"/>
                </a:lnTo>
                <a:lnTo>
                  <a:pt x="1433" y="434"/>
                </a:lnTo>
                <a:lnTo>
                  <a:pt x="1432" y="437"/>
                </a:lnTo>
                <a:lnTo>
                  <a:pt x="1429" y="440"/>
                </a:lnTo>
                <a:lnTo>
                  <a:pt x="1427" y="441"/>
                </a:lnTo>
                <a:lnTo>
                  <a:pt x="1425" y="444"/>
                </a:lnTo>
                <a:lnTo>
                  <a:pt x="1421" y="444"/>
                </a:lnTo>
                <a:lnTo>
                  <a:pt x="1418" y="445"/>
                </a:lnTo>
                <a:lnTo>
                  <a:pt x="1414" y="444"/>
                </a:lnTo>
                <a:lnTo>
                  <a:pt x="1411" y="444"/>
                </a:lnTo>
                <a:lnTo>
                  <a:pt x="1409" y="441"/>
                </a:lnTo>
                <a:lnTo>
                  <a:pt x="1406" y="440"/>
                </a:lnTo>
                <a:lnTo>
                  <a:pt x="1404" y="437"/>
                </a:lnTo>
                <a:lnTo>
                  <a:pt x="1403" y="434"/>
                </a:lnTo>
                <a:lnTo>
                  <a:pt x="1402" y="431"/>
                </a:lnTo>
                <a:lnTo>
                  <a:pt x="1402" y="429"/>
                </a:lnTo>
                <a:close/>
                <a:moveTo>
                  <a:pt x="1402" y="28"/>
                </a:moveTo>
                <a:lnTo>
                  <a:pt x="1402" y="17"/>
                </a:lnTo>
                <a:lnTo>
                  <a:pt x="1418" y="33"/>
                </a:lnTo>
                <a:lnTo>
                  <a:pt x="1195" y="33"/>
                </a:lnTo>
                <a:lnTo>
                  <a:pt x="1192" y="33"/>
                </a:lnTo>
                <a:lnTo>
                  <a:pt x="1188" y="32"/>
                </a:lnTo>
                <a:lnTo>
                  <a:pt x="1185" y="31"/>
                </a:lnTo>
                <a:lnTo>
                  <a:pt x="1183" y="29"/>
                </a:lnTo>
                <a:lnTo>
                  <a:pt x="1180" y="27"/>
                </a:lnTo>
                <a:lnTo>
                  <a:pt x="1179" y="23"/>
                </a:lnTo>
                <a:lnTo>
                  <a:pt x="1178" y="21"/>
                </a:lnTo>
                <a:lnTo>
                  <a:pt x="1178" y="17"/>
                </a:lnTo>
                <a:lnTo>
                  <a:pt x="1178" y="14"/>
                </a:lnTo>
                <a:lnTo>
                  <a:pt x="1179" y="10"/>
                </a:lnTo>
                <a:lnTo>
                  <a:pt x="1180" y="8"/>
                </a:lnTo>
                <a:lnTo>
                  <a:pt x="1183" y="6"/>
                </a:lnTo>
                <a:lnTo>
                  <a:pt x="1185" y="3"/>
                </a:lnTo>
                <a:lnTo>
                  <a:pt x="1188" y="1"/>
                </a:lnTo>
                <a:lnTo>
                  <a:pt x="1192" y="1"/>
                </a:lnTo>
                <a:lnTo>
                  <a:pt x="1195" y="0"/>
                </a:lnTo>
                <a:lnTo>
                  <a:pt x="1418" y="0"/>
                </a:lnTo>
                <a:lnTo>
                  <a:pt x="1421" y="1"/>
                </a:lnTo>
                <a:lnTo>
                  <a:pt x="1425" y="1"/>
                </a:lnTo>
                <a:lnTo>
                  <a:pt x="1427" y="3"/>
                </a:lnTo>
                <a:lnTo>
                  <a:pt x="1429" y="6"/>
                </a:lnTo>
                <a:lnTo>
                  <a:pt x="1432" y="8"/>
                </a:lnTo>
                <a:lnTo>
                  <a:pt x="1433" y="10"/>
                </a:lnTo>
                <a:lnTo>
                  <a:pt x="1434" y="14"/>
                </a:lnTo>
                <a:lnTo>
                  <a:pt x="1434" y="17"/>
                </a:lnTo>
                <a:lnTo>
                  <a:pt x="1434" y="28"/>
                </a:lnTo>
                <a:lnTo>
                  <a:pt x="1434" y="31"/>
                </a:lnTo>
                <a:lnTo>
                  <a:pt x="1433" y="33"/>
                </a:lnTo>
                <a:lnTo>
                  <a:pt x="1432" y="37"/>
                </a:lnTo>
                <a:lnTo>
                  <a:pt x="1429" y="39"/>
                </a:lnTo>
                <a:lnTo>
                  <a:pt x="1427" y="42"/>
                </a:lnTo>
                <a:lnTo>
                  <a:pt x="1425" y="43"/>
                </a:lnTo>
                <a:lnTo>
                  <a:pt x="1421" y="44"/>
                </a:lnTo>
                <a:lnTo>
                  <a:pt x="1418" y="44"/>
                </a:lnTo>
                <a:lnTo>
                  <a:pt x="1414" y="44"/>
                </a:lnTo>
                <a:lnTo>
                  <a:pt x="1411" y="43"/>
                </a:lnTo>
                <a:lnTo>
                  <a:pt x="1409" y="42"/>
                </a:lnTo>
                <a:lnTo>
                  <a:pt x="1406" y="39"/>
                </a:lnTo>
                <a:lnTo>
                  <a:pt x="1404" y="37"/>
                </a:lnTo>
                <a:lnTo>
                  <a:pt x="1403" y="33"/>
                </a:lnTo>
                <a:lnTo>
                  <a:pt x="1402" y="31"/>
                </a:lnTo>
                <a:lnTo>
                  <a:pt x="1402" y="28"/>
                </a:lnTo>
                <a:close/>
                <a:moveTo>
                  <a:pt x="1029" y="33"/>
                </a:moveTo>
                <a:lnTo>
                  <a:pt x="795" y="33"/>
                </a:lnTo>
                <a:lnTo>
                  <a:pt x="791" y="33"/>
                </a:lnTo>
                <a:lnTo>
                  <a:pt x="788" y="32"/>
                </a:lnTo>
                <a:lnTo>
                  <a:pt x="785" y="31"/>
                </a:lnTo>
                <a:lnTo>
                  <a:pt x="783" y="29"/>
                </a:lnTo>
                <a:lnTo>
                  <a:pt x="781" y="27"/>
                </a:lnTo>
                <a:lnTo>
                  <a:pt x="779" y="23"/>
                </a:lnTo>
                <a:lnTo>
                  <a:pt x="778" y="21"/>
                </a:lnTo>
                <a:lnTo>
                  <a:pt x="778" y="17"/>
                </a:lnTo>
                <a:lnTo>
                  <a:pt x="778" y="14"/>
                </a:lnTo>
                <a:lnTo>
                  <a:pt x="779" y="10"/>
                </a:lnTo>
                <a:lnTo>
                  <a:pt x="781" y="8"/>
                </a:lnTo>
                <a:lnTo>
                  <a:pt x="783" y="6"/>
                </a:lnTo>
                <a:lnTo>
                  <a:pt x="785" y="3"/>
                </a:lnTo>
                <a:lnTo>
                  <a:pt x="788" y="1"/>
                </a:lnTo>
                <a:lnTo>
                  <a:pt x="791" y="1"/>
                </a:lnTo>
                <a:lnTo>
                  <a:pt x="795" y="0"/>
                </a:lnTo>
                <a:lnTo>
                  <a:pt x="1029" y="0"/>
                </a:lnTo>
                <a:lnTo>
                  <a:pt x="1031" y="1"/>
                </a:lnTo>
                <a:lnTo>
                  <a:pt x="1034" y="1"/>
                </a:lnTo>
                <a:lnTo>
                  <a:pt x="1038" y="3"/>
                </a:lnTo>
                <a:lnTo>
                  <a:pt x="1040" y="6"/>
                </a:lnTo>
                <a:lnTo>
                  <a:pt x="1042" y="8"/>
                </a:lnTo>
                <a:lnTo>
                  <a:pt x="1044" y="10"/>
                </a:lnTo>
                <a:lnTo>
                  <a:pt x="1045" y="14"/>
                </a:lnTo>
                <a:lnTo>
                  <a:pt x="1045" y="17"/>
                </a:lnTo>
                <a:lnTo>
                  <a:pt x="1045" y="21"/>
                </a:lnTo>
                <a:lnTo>
                  <a:pt x="1044" y="23"/>
                </a:lnTo>
                <a:lnTo>
                  <a:pt x="1042" y="27"/>
                </a:lnTo>
                <a:lnTo>
                  <a:pt x="1040" y="29"/>
                </a:lnTo>
                <a:lnTo>
                  <a:pt x="1038" y="31"/>
                </a:lnTo>
                <a:lnTo>
                  <a:pt x="1034" y="32"/>
                </a:lnTo>
                <a:lnTo>
                  <a:pt x="1031" y="33"/>
                </a:lnTo>
                <a:lnTo>
                  <a:pt x="1029" y="33"/>
                </a:lnTo>
                <a:close/>
                <a:moveTo>
                  <a:pt x="628" y="33"/>
                </a:moveTo>
                <a:lnTo>
                  <a:pt x="394" y="33"/>
                </a:lnTo>
                <a:lnTo>
                  <a:pt x="390" y="33"/>
                </a:lnTo>
                <a:lnTo>
                  <a:pt x="388" y="32"/>
                </a:lnTo>
                <a:lnTo>
                  <a:pt x="384" y="31"/>
                </a:lnTo>
                <a:lnTo>
                  <a:pt x="382" y="29"/>
                </a:lnTo>
                <a:lnTo>
                  <a:pt x="380" y="27"/>
                </a:lnTo>
                <a:lnTo>
                  <a:pt x="379" y="23"/>
                </a:lnTo>
                <a:lnTo>
                  <a:pt x="377" y="21"/>
                </a:lnTo>
                <a:lnTo>
                  <a:pt x="377" y="17"/>
                </a:lnTo>
                <a:lnTo>
                  <a:pt x="377" y="14"/>
                </a:lnTo>
                <a:lnTo>
                  <a:pt x="379" y="10"/>
                </a:lnTo>
                <a:lnTo>
                  <a:pt x="380" y="8"/>
                </a:lnTo>
                <a:lnTo>
                  <a:pt x="382" y="6"/>
                </a:lnTo>
                <a:lnTo>
                  <a:pt x="384" y="3"/>
                </a:lnTo>
                <a:lnTo>
                  <a:pt x="388" y="1"/>
                </a:lnTo>
                <a:lnTo>
                  <a:pt x="390" y="1"/>
                </a:lnTo>
                <a:lnTo>
                  <a:pt x="394" y="0"/>
                </a:lnTo>
                <a:lnTo>
                  <a:pt x="628" y="0"/>
                </a:lnTo>
                <a:lnTo>
                  <a:pt x="631" y="1"/>
                </a:lnTo>
                <a:lnTo>
                  <a:pt x="635" y="1"/>
                </a:lnTo>
                <a:lnTo>
                  <a:pt x="637" y="3"/>
                </a:lnTo>
                <a:lnTo>
                  <a:pt x="639" y="6"/>
                </a:lnTo>
                <a:lnTo>
                  <a:pt x="642" y="8"/>
                </a:lnTo>
                <a:lnTo>
                  <a:pt x="643" y="10"/>
                </a:lnTo>
                <a:lnTo>
                  <a:pt x="644" y="14"/>
                </a:lnTo>
                <a:lnTo>
                  <a:pt x="644" y="17"/>
                </a:lnTo>
                <a:lnTo>
                  <a:pt x="644" y="21"/>
                </a:lnTo>
                <a:lnTo>
                  <a:pt x="643" y="23"/>
                </a:lnTo>
                <a:lnTo>
                  <a:pt x="642" y="27"/>
                </a:lnTo>
                <a:lnTo>
                  <a:pt x="639" y="29"/>
                </a:lnTo>
                <a:lnTo>
                  <a:pt x="637" y="31"/>
                </a:lnTo>
                <a:lnTo>
                  <a:pt x="635" y="32"/>
                </a:lnTo>
                <a:lnTo>
                  <a:pt x="631" y="33"/>
                </a:lnTo>
                <a:lnTo>
                  <a:pt x="628" y="33"/>
                </a:lnTo>
                <a:close/>
                <a:moveTo>
                  <a:pt x="227" y="33"/>
                </a:moveTo>
                <a:lnTo>
                  <a:pt x="17" y="33"/>
                </a:lnTo>
                <a:lnTo>
                  <a:pt x="14" y="33"/>
                </a:lnTo>
                <a:lnTo>
                  <a:pt x="10" y="32"/>
                </a:lnTo>
                <a:lnTo>
                  <a:pt x="7" y="31"/>
                </a:lnTo>
                <a:lnTo>
                  <a:pt x="4" y="29"/>
                </a:lnTo>
                <a:lnTo>
                  <a:pt x="2" y="27"/>
                </a:lnTo>
                <a:lnTo>
                  <a:pt x="1" y="23"/>
                </a:lnTo>
                <a:lnTo>
                  <a:pt x="0" y="21"/>
                </a:lnTo>
                <a:lnTo>
                  <a:pt x="0" y="17"/>
                </a:lnTo>
                <a:lnTo>
                  <a:pt x="0" y="14"/>
                </a:lnTo>
                <a:lnTo>
                  <a:pt x="1" y="10"/>
                </a:lnTo>
                <a:lnTo>
                  <a:pt x="2" y="8"/>
                </a:lnTo>
                <a:lnTo>
                  <a:pt x="4" y="6"/>
                </a:lnTo>
                <a:lnTo>
                  <a:pt x="7" y="3"/>
                </a:lnTo>
                <a:lnTo>
                  <a:pt x="10" y="1"/>
                </a:lnTo>
                <a:lnTo>
                  <a:pt x="14" y="1"/>
                </a:lnTo>
                <a:lnTo>
                  <a:pt x="17" y="0"/>
                </a:lnTo>
                <a:lnTo>
                  <a:pt x="227" y="0"/>
                </a:lnTo>
                <a:lnTo>
                  <a:pt x="230" y="1"/>
                </a:lnTo>
                <a:lnTo>
                  <a:pt x="234" y="1"/>
                </a:lnTo>
                <a:lnTo>
                  <a:pt x="236" y="3"/>
                </a:lnTo>
                <a:lnTo>
                  <a:pt x="240" y="6"/>
                </a:lnTo>
                <a:lnTo>
                  <a:pt x="241" y="8"/>
                </a:lnTo>
                <a:lnTo>
                  <a:pt x="243" y="10"/>
                </a:lnTo>
                <a:lnTo>
                  <a:pt x="243" y="14"/>
                </a:lnTo>
                <a:lnTo>
                  <a:pt x="244" y="17"/>
                </a:lnTo>
                <a:lnTo>
                  <a:pt x="243" y="21"/>
                </a:lnTo>
                <a:lnTo>
                  <a:pt x="243" y="23"/>
                </a:lnTo>
                <a:lnTo>
                  <a:pt x="241" y="27"/>
                </a:lnTo>
                <a:lnTo>
                  <a:pt x="240" y="29"/>
                </a:lnTo>
                <a:lnTo>
                  <a:pt x="236" y="31"/>
                </a:lnTo>
                <a:lnTo>
                  <a:pt x="234" y="32"/>
                </a:lnTo>
                <a:lnTo>
                  <a:pt x="230" y="33"/>
                </a:lnTo>
                <a:lnTo>
                  <a:pt x="227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71704" name="Freeform 26"/>
          <p:cNvSpPr>
            <a:spLocks/>
          </p:cNvSpPr>
          <p:nvPr/>
        </p:nvSpPr>
        <p:spPr bwMode="auto">
          <a:xfrm>
            <a:off x="2089150" y="3441700"/>
            <a:ext cx="1588" cy="257175"/>
          </a:xfrm>
          <a:custGeom>
            <a:avLst/>
            <a:gdLst>
              <a:gd name="T0" fmla="*/ 0 w 1588"/>
              <a:gd name="T1" fmla="*/ 0 h 808"/>
              <a:gd name="T2" fmla="*/ 0 w 1588"/>
              <a:gd name="T3" fmla="*/ 2147483646 h 808"/>
              <a:gd name="T4" fmla="*/ 0 w 1588"/>
              <a:gd name="T5" fmla="*/ 2147483646 h 808"/>
              <a:gd name="T6" fmla="*/ 0 60000 65536"/>
              <a:gd name="T7" fmla="*/ 0 60000 65536"/>
              <a:gd name="T8" fmla="*/ 0 60000 65536"/>
              <a:gd name="T9" fmla="*/ 0 w 1588"/>
              <a:gd name="T10" fmla="*/ 0 h 808"/>
              <a:gd name="T11" fmla="*/ 1588 w 1588"/>
              <a:gd name="T12" fmla="*/ 808 h 8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808">
                <a:moveTo>
                  <a:pt x="0" y="0"/>
                </a:moveTo>
                <a:lnTo>
                  <a:pt x="0" y="80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5" name="Freeform 27"/>
          <p:cNvSpPr>
            <a:spLocks/>
          </p:cNvSpPr>
          <p:nvPr/>
        </p:nvSpPr>
        <p:spPr bwMode="auto">
          <a:xfrm>
            <a:off x="1924050" y="3417888"/>
            <a:ext cx="1588" cy="319087"/>
          </a:xfrm>
          <a:custGeom>
            <a:avLst/>
            <a:gdLst>
              <a:gd name="T0" fmla="*/ 0 w 1588"/>
              <a:gd name="T1" fmla="*/ 0 h 1006"/>
              <a:gd name="T2" fmla="*/ 0 w 1588"/>
              <a:gd name="T3" fmla="*/ 2147483646 h 1006"/>
              <a:gd name="T4" fmla="*/ 0 w 1588"/>
              <a:gd name="T5" fmla="*/ 2147483646 h 1006"/>
              <a:gd name="T6" fmla="*/ 0 60000 65536"/>
              <a:gd name="T7" fmla="*/ 0 60000 65536"/>
              <a:gd name="T8" fmla="*/ 0 60000 65536"/>
              <a:gd name="T9" fmla="*/ 0 w 1588"/>
              <a:gd name="T10" fmla="*/ 0 h 1006"/>
              <a:gd name="T11" fmla="*/ 1588 w 1588"/>
              <a:gd name="T12" fmla="*/ 1006 h 100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006">
                <a:moveTo>
                  <a:pt x="0" y="0"/>
                </a:moveTo>
                <a:lnTo>
                  <a:pt x="0" y="1006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6" name="Freeform 28"/>
          <p:cNvSpPr>
            <a:spLocks/>
          </p:cNvSpPr>
          <p:nvPr/>
        </p:nvSpPr>
        <p:spPr bwMode="auto">
          <a:xfrm>
            <a:off x="2005013" y="3987800"/>
            <a:ext cx="1587" cy="738188"/>
          </a:xfrm>
          <a:custGeom>
            <a:avLst/>
            <a:gdLst>
              <a:gd name="T0" fmla="*/ 2147483646 w 9"/>
              <a:gd name="T1" fmla="*/ 0 h 2325"/>
              <a:gd name="T2" fmla="*/ 0 w 9"/>
              <a:gd name="T3" fmla="*/ 2147483646 h 2325"/>
              <a:gd name="T4" fmla="*/ 0 w 9"/>
              <a:gd name="T5" fmla="*/ 2147483646 h 2325"/>
              <a:gd name="T6" fmla="*/ 0 60000 65536"/>
              <a:gd name="T7" fmla="*/ 0 60000 65536"/>
              <a:gd name="T8" fmla="*/ 0 60000 65536"/>
              <a:gd name="T9" fmla="*/ 0 w 9"/>
              <a:gd name="T10" fmla="*/ 0 h 2325"/>
              <a:gd name="T11" fmla="*/ 9 w 9"/>
              <a:gd name="T12" fmla="*/ 2325 h 232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9" h="2325">
                <a:moveTo>
                  <a:pt x="9" y="0"/>
                </a:moveTo>
                <a:lnTo>
                  <a:pt x="0" y="2325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7" name="Freeform 29"/>
          <p:cNvSpPr>
            <a:spLocks/>
          </p:cNvSpPr>
          <p:nvPr/>
        </p:nvSpPr>
        <p:spPr bwMode="auto">
          <a:xfrm>
            <a:off x="2382838" y="3695700"/>
            <a:ext cx="361950" cy="292100"/>
          </a:xfrm>
          <a:custGeom>
            <a:avLst/>
            <a:gdLst>
              <a:gd name="T0" fmla="*/ 2147483646 w 1138"/>
              <a:gd name="T1" fmla="*/ 2147483646 h 922"/>
              <a:gd name="T2" fmla="*/ 2147483646 w 1138"/>
              <a:gd name="T3" fmla="*/ 2147483646 h 922"/>
              <a:gd name="T4" fmla="*/ 2147483646 w 1138"/>
              <a:gd name="T5" fmla="*/ 2147483646 h 922"/>
              <a:gd name="T6" fmla="*/ 2147483646 w 1138"/>
              <a:gd name="T7" fmla="*/ 2147483646 h 922"/>
              <a:gd name="T8" fmla="*/ 2147483646 w 1138"/>
              <a:gd name="T9" fmla="*/ 2147483646 h 922"/>
              <a:gd name="T10" fmla="*/ 2147483646 w 1138"/>
              <a:gd name="T11" fmla="*/ 2147483646 h 922"/>
              <a:gd name="T12" fmla="*/ 0 w 1138"/>
              <a:gd name="T13" fmla="*/ 2147483646 h 922"/>
              <a:gd name="T14" fmla="*/ 2147483646 w 1138"/>
              <a:gd name="T15" fmla="*/ 2147483646 h 922"/>
              <a:gd name="T16" fmla="*/ 2147483646 w 1138"/>
              <a:gd name="T17" fmla="*/ 2147483646 h 922"/>
              <a:gd name="T18" fmla="*/ 2147483646 w 1138"/>
              <a:gd name="T19" fmla="*/ 2147483646 h 922"/>
              <a:gd name="T20" fmla="*/ 2147483646 w 1138"/>
              <a:gd name="T21" fmla="*/ 2147483646 h 922"/>
              <a:gd name="T22" fmla="*/ 2147483646 w 1138"/>
              <a:gd name="T23" fmla="*/ 2147483646 h 922"/>
              <a:gd name="T24" fmla="*/ 2147483646 w 1138"/>
              <a:gd name="T25" fmla="*/ 2147483646 h 922"/>
              <a:gd name="T26" fmla="*/ 2147483646 w 1138"/>
              <a:gd name="T27" fmla="*/ 2147483646 h 922"/>
              <a:gd name="T28" fmla="*/ 2147483646 w 1138"/>
              <a:gd name="T29" fmla="*/ 2147483646 h 922"/>
              <a:gd name="T30" fmla="*/ 2147483646 w 1138"/>
              <a:gd name="T31" fmla="*/ 2147483646 h 922"/>
              <a:gd name="T32" fmla="*/ 2147483646 w 1138"/>
              <a:gd name="T33" fmla="*/ 2147483646 h 922"/>
              <a:gd name="T34" fmla="*/ 2147483646 w 1138"/>
              <a:gd name="T35" fmla="*/ 2147483646 h 922"/>
              <a:gd name="T36" fmla="*/ 2147483646 w 1138"/>
              <a:gd name="T37" fmla="*/ 2147483646 h 922"/>
              <a:gd name="T38" fmla="*/ 2147483646 w 1138"/>
              <a:gd name="T39" fmla="*/ 2147483646 h 922"/>
              <a:gd name="T40" fmla="*/ 2147483646 w 1138"/>
              <a:gd name="T41" fmla="*/ 2147483646 h 922"/>
              <a:gd name="T42" fmla="*/ 2147483646 w 1138"/>
              <a:gd name="T43" fmla="*/ 2147483646 h 922"/>
              <a:gd name="T44" fmla="*/ 2147483646 w 1138"/>
              <a:gd name="T45" fmla="*/ 2147483646 h 922"/>
              <a:gd name="T46" fmla="*/ 2147483646 w 1138"/>
              <a:gd name="T47" fmla="*/ 2147483646 h 922"/>
              <a:gd name="T48" fmla="*/ 2147483646 w 1138"/>
              <a:gd name="T49" fmla="*/ 2147483646 h 922"/>
              <a:gd name="T50" fmla="*/ 2147483646 w 1138"/>
              <a:gd name="T51" fmla="*/ 2147483646 h 922"/>
              <a:gd name="T52" fmla="*/ 2147483646 w 1138"/>
              <a:gd name="T53" fmla="*/ 2147483646 h 922"/>
              <a:gd name="T54" fmla="*/ 2147483646 w 1138"/>
              <a:gd name="T55" fmla="*/ 2147483646 h 922"/>
              <a:gd name="T56" fmla="*/ 2147483646 w 1138"/>
              <a:gd name="T57" fmla="*/ 2147483646 h 922"/>
              <a:gd name="T58" fmla="*/ 2147483646 w 1138"/>
              <a:gd name="T59" fmla="*/ 2147483646 h 922"/>
              <a:gd name="T60" fmla="*/ 2147483646 w 1138"/>
              <a:gd name="T61" fmla="*/ 2147483646 h 922"/>
              <a:gd name="T62" fmla="*/ 2147483646 w 1138"/>
              <a:gd name="T63" fmla="*/ 2147483646 h 922"/>
              <a:gd name="T64" fmla="*/ 2147483646 w 1138"/>
              <a:gd name="T65" fmla="*/ 2147483646 h 922"/>
              <a:gd name="T66" fmla="*/ 2147483646 w 1138"/>
              <a:gd name="T67" fmla="*/ 2147483646 h 922"/>
              <a:gd name="T68" fmla="*/ 2147483646 w 1138"/>
              <a:gd name="T69" fmla="*/ 2147483646 h 922"/>
              <a:gd name="T70" fmla="*/ 2147483646 w 1138"/>
              <a:gd name="T71" fmla="*/ 2147483646 h 922"/>
              <a:gd name="T72" fmla="*/ 2147483646 w 1138"/>
              <a:gd name="T73" fmla="*/ 2147483646 h 922"/>
              <a:gd name="T74" fmla="*/ 2147483646 w 1138"/>
              <a:gd name="T75" fmla="*/ 2147483646 h 922"/>
              <a:gd name="T76" fmla="*/ 2147483646 w 1138"/>
              <a:gd name="T77" fmla="*/ 2147483646 h 922"/>
              <a:gd name="T78" fmla="*/ 2147483646 w 1138"/>
              <a:gd name="T79" fmla="*/ 2147483646 h 922"/>
              <a:gd name="T80" fmla="*/ 2147483646 w 1138"/>
              <a:gd name="T81" fmla="*/ 2147483646 h 922"/>
              <a:gd name="T82" fmla="*/ 2147483646 w 1138"/>
              <a:gd name="T83" fmla="*/ 2147483646 h 922"/>
              <a:gd name="T84" fmla="*/ 2147483646 w 1138"/>
              <a:gd name="T85" fmla="*/ 2147483646 h 922"/>
              <a:gd name="T86" fmla="*/ 2147483646 w 1138"/>
              <a:gd name="T87" fmla="*/ 2147483646 h 922"/>
              <a:gd name="T88" fmla="*/ 2147483646 w 1138"/>
              <a:gd name="T89" fmla="*/ 2147483646 h 922"/>
              <a:gd name="T90" fmla="*/ 2147483646 w 1138"/>
              <a:gd name="T91" fmla="*/ 2147483646 h 922"/>
              <a:gd name="T92" fmla="*/ 2147483646 w 1138"/>
              <a:gd name="T93" fmla="*/ 2147483646 h 922"/>
              <a:gd name="T94" fmla="*/ 2147483646 w 1138"/>
              <a:gd name="T95" fmla="*/ 2147483646 h 92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38"/>
              <a:gd name="T145" fmla="*/ 0 h 922"/>
              <a:gd name="T146" fmla="*/ 1138 w 1138"/>
              <a:gd name="T147" fmla="*/ 922 h 92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38" h="922">
                <a:moveTo>
                  <a:pt x="230" y="174"/>
                </a:moveTo>
                <a:lnTo>
                  <a:pt x="221" y="182"/>
                </a:lnTo>
                <a:lnTo>
                  <a:pt x="213" y="190"/>
                </a:lnTo>
                <a:lnTo>
                  <a:pt x="204" y="197"/>
                </a:lnTo>
                <a:lnTo>
                  <a:pt x="194" y="205"/>
                </a:lnTo>
                <a:lnTo>
                  <a:pt x="175" y="221"/>
                </a:lnTo>
                <a:lnTo>
                  <a:pt x="155" y="237"/>
                </a:lnTo>
                <a:lnTo>
                  <a:pt x="135" y="252"/>
                </a:lnTo>
                <a:lnTo>
                  <a:pt x="117" y="269"/>
                </a:lnTo>
                <a:lnTo>
                  <a:pt x="108" y="277"/>
                </a:lnTo>
                <a:lnTo>
                  <a:pt x="98" y="285"/>
                </a:lnTo>
                <a:lnTo>
                  <a:pt x="90" y="295"/>
                </a:lnTo>
                <a:lnTo>
                  <a:pt x="82" y="304"/>
                </a:lnTo>
                <a:lnTo>
                  <a:pt x="71" y="317"/>
                </a:lnTo>
                <a:lnTo>
                  <a:pt x="60" y="329"/>
                </a:lnTo>
                <a:lnTo>
                  <a:pt x="51" y="343"/>
                </a:lnTo>
                <a:lnTo>
                  <a:pt x="43" y="357"/>
                </a:lnTo>
                <a:lnTo>
                  <a:pt x="35" y="372"/>
                </a:lnTo>
                <a:lnTo>
                  <a:pt x="28" y="387"/>
                </a:lnTo>
                <a:lnTo>
                  <a:pt x="22" y="402"/>
                </a:lnTo>
                <a:lnTo>
                  <a:pt x="17" y="418"/>
                </a:lnTo>
                <a:lnTo>
                  <a:pt x="13" y="433"/>
                </a:lnTo>
                <a:lnTo>
                  <a:pt x="8" y="448"/>
                </a:lnTo>
                <a:lnTo>
                  <a:pt x="6" y="464"/>
                </a:lnTo>
                <a:lnTo>
                  <a:pt x="2" y="480"/>
                </a:lnTo>
                <a:lnTo>
                  <a:pt x="1" y="495"/>
                </a:lnTo>
                <a:lnTo>
                  <a:pt x="0" y="511"/>
                </a:lnTo>
                <a:lnTo>
                  <a:pt x="0" y="528"/>
                </a:lnTo>
                <a:lnTo>
                  <a:pt x="0" y="544"/>
                </a:lnTo>
                <a:lnTo>
                  <a:pt x="1" y="559"/>
                </a:lnTo>
                <a:lnTo>
                  <a:pt x="2" y="575"/>
                </a:lnTo>
                <a:lnTo>
                  <a:pt x="4" y="590"/>
                </a:lnTo>
                <a:lnTo>
                  <a:pt x="7" y="606"/>
                </a:lnTo>
                <a:lnTo>
                  <a:pt x="10" y="621"/>
                </a:lnTo>
                <a:lnTo>
                  <a:pt x="14" y="637"/>
                </a:lnTo>
                <a:lnTo>
                  <a:pt x="18" y="652"/>
                </a:lnTo>
                <a:lnTo>
                  <a:pt x="24" y="667"/>
                </a:lnTo>
                <a:lnTo>
                  <a:pt x="29" y="681"/>
                </a:lnTo>
                <a:lnTo>
                  <a:pt x="36" y="694"/>
                </a:lnTo>
                <a:lnTo>
                  <a:pt x="42" y="708"/>
                </a:lnTo>
                <a:lnTo>
                  <a:pt x="48" y="721"/>
                </a:lnTo>
                <a:lnTo>
                  <a:pt x="57" y="734"/>
                </a:lnTo>
                <a:lnTo>
                  <a:pt x="65" y="747"/>
                </a:lnTo>
                <a:lnTo>
                  <a:pt x="73" y="758"/>
                </a:lnTo>
                <a:lnTo>
                  <a:pt x="82" y="770"/>
                </a:lnTo>
                <a:lnTo>
                  <a:pt x="90" y="780"/>
                </a:lnTo>
                <a:lnTo>
                  <a:pt x="99" y="789"/>
                </a:lnTo>
                <a:lnTo>
                  <a:pt x="109" y="799"/>
                </a:lnTo>
                <a:lnTo>
                  <a:pt x="119" y="808"/>
                </a:lnTo>
                <a:lnTo>
                  <a:pt x="128" y="816"/>
                </a:lnTo>
                <a:lnTo>
                  <a:pt x="140" y="824"/>
                </a:lnTo>
                <a:lnTo>
                  <a:pt x="150" y="831"/>
                </a:lnTo>
                <a:lnTo>
                  <a:pt x="162" y="838"/>
                </a:lnTo>
                <a:lnTo>
                  <a:pt x="174" y="845"/>
                </a:lnTo>
                <a:lnTo>
                  <a:pt x="185" y="852"/>
                </a:lnTo>
                <a:lnTo>
                  <a:pt x="197" y="858"/>
                </a:lnTo>
                <a:lnTo>
                  <a:pt x="210" y="864"/>
                </a:lnTo>
                <a:lnTo>
                  <a:pt x="222" y="868"/>
                </a:lnTo>
                <a:lnTo>
                  <a:pt x="235" y="873"/>
                </a:lnTo>
                <a:lnTo>
                  <a:pt x="249" y="878"/>
                </a:lnTo>
                <a:lnTo>
                  <a:pt x="262" y="882"/>
                </a:lnTo>
                <a:lnTo>
                  <a:pt x="276" y="886"/>
                </a:lnTo>
                <a:lnTo>
                  <a:pt x="289" y="890"/>
                </a:lnTo>
                <a:lnTo>
                  <a:pt x="318" y="896"/>
                </a:lnTo>
                <a:lnTo>
                  <a:pt x="349" y="902"/>
                </a:lnTo>
                <a:lnTo>
                  <a:pt x="379" y="906"/>
                </a:lnTo>
                <a:lnTo>
                  <a:pt x="410" y="910"/>
                </a:lnTo>
                <a:lnTo>
                  <a:pt x="442" y="913"/>
                </a:lnTo>
                <a:lnTo>
                  <a:pt x="475" y="916"/>
                </a:lnTo>
                <a:lnTo>
                  <a:pt x="508" y="918"/>
                </a:lnTo>
                <a:lnTo>
                  <a:pt x="542" y="919"/>
                </a:lnTo>
                <a:lnTo>
                  <a:pt x="577" y="920"/>
                </a:lnTo>
                <a:lnTo>
                  <a:pt x="610" y="922"/>
                </a:lnTo>
                <a:lnTo>
                  <a:pt x="645" y="920"/>
                </a:lnTo>
                <a:lnTo>
                  <a:pt x="679" y="919"/>
                </a:lnTo>
                <a:lnTo>
                  <a:pt x="696" y="918"/>
                </a:lnTo>
                <a:lnTo>
                  <a:pt x="712" y="917"/>
                </a:lnTo>
                <a:lnTo>
                  <a:pt x="729" y="916"/>
                </a:lnTo>
                <a:lnTo>
                  <a:pt x="745" y="913"/>
                </a:lnTo>
                <a:lnTo>
                  <a:pt x="760" y="911"/>
                </a:lnTo>
                <a:lnTo>
                  <a:pt x="776" y="909"/>
                </a:lnTo>
                <a:lnTo>
                  <a:pt x="796" y="904"/>
                </a:lnTo>
                <a:lnTo>
                  <a:pt x="817" y="898"/>
                </a:lnTo>
                <a:lnTo>
                  <a:pt x="835" y="893"/>
                </a:lnTo>
                <a:lnTo>
                  <a:pt x="854" y="887"/>
                </a:lnTo>
                <a:lnTo>
                  <a:pt x="872" y="879"/>
                </a:lnTo>
                <a:lnTo>
                  <a:pt x="890" y="872"/>
                </a:lnTo>
                <a:lnTo>
                  <a:pt x="906" y="862"/>
                </a:lnTo>
                <a:lnTo>
                  <a:pt x="922" y="854"/>
                </a:lnTo>
                <a:lnTo>
                  <a:pt x="937" y="844"/>
                </a:lnTo>
                <a:lnTo>
                  <a:pt x="952" y="833"/>
                </a:lnTo>
                <a:lnTo>
                  <a:pt x="966" y="823"/>
                </a:lnTo>
                <a:lnTo>
                  <a:pt x="980" y="811"/>
                </a:lnTo>
                <a:lnTo>
                  <a:pt x="993" y="800"/>
                </a:lnTo>
                <a:lnTo>
                  <a:pt x="1005" y="788"/>
                </a:lnTo>
                <a:lnTo>
                  <a:pt x="1017" y="774"/>
                </a:lnTo>
                <a:lnTo>
                  <a:pt x="1029" y="762"/>
                </a:lnTo>
                <a:lnTo>
                  <a:pt x="1039" y="748"/>
                </a:lnTo>
                <a:lnTo>
                  <a:pt x="1050" y="734"/>
                </a:lnTo>
                <a:lnTo>
                  <a:pt x="1059" y="720"/>
                </a:lnTo>
                <a:lnTo>
                  <a:pt x="1067" y="705"/>
                </a:lnTo>
                <a:lnTo>
                  <a:pt x="1076" y="689"/>
                </a:lnTo>
                <a:lnTo>
                  <a:pt x="1083" y="674"/>
                </a:lnTo>
                <a:lnTo>
                  <a:pt x="1091" y="657"/>
                </a:lnTo>
                <a:lnTo>
                  <a:pt x="1097" y="641"/>
                </a:lnTo>
                <a:lnTo>
                  <a:pt x="1104" y="625"/>
                </a:lnTo>
                <a:lnTo>
                  <a:pt x="1110" y="608"/>
                </a:lnTo>
                <a:lnTo>
                  <a:pt x="1114" y="590"/>
                </a:lnTo>
                <a:lnTo>
                  <a:pt x="1119" y="573"/>
                </a:lnTo>
                <a:lnTo>
                  <a:pt x="1123" y="555"/>
                </a:lnTo>
                <a:lnTo>
                  <a:pt x="1127" y="538"/>
                </a:lnTo>
                <a:lnTo>
                  <a:pt x="1129" y="519"/>
                </a:lnTo>
                <a:lnTo>
                  <a:pt x="1133" y="502"/>
                </a:lnTo>
                <a:lnTo>
                  <a:pt x="1134" y="485"/>
                </a:lnTo>
                <a:lnTo>
                  <a:pt x="1136" y="468"/>
                </a:lnTo>
                <a:lnTo>
                  <a:pt x="1136" y="451"/>
                </a:lnTo>
                <a:lnTo>
                  <a:pt x="1138" y="435"/>
                </a:lnTo>
                <a:lnTo>
                  <a:pt x="1138" y="418"/>
                </a:lnTo>
                <a:lnTo>
                  <a:pt x="1138" y="401"/>
                </a:lnTo>
                <a:lnTo>
                  <a:pt x="1138" y="384"/>
                </a:lnTo>
                <a:lnTo>
                  <a:pt x="1136" y="368"/>
                </a:lnTo>
                <a:lnTo>
                  <a:pt x="1134" y="350"/>
                </a:lnTo>
                <a:lnTo>
                  <a:pt x="1132" y="334"/>
                </a:lnTo>
                <a:lnTo>
                  <a:pt x="1129" y="317"/>
                </a:lnTo>
                <a:lnTo>
                  <a:pt x="1127" y="300"/>
                </a:lnTo>
                <a:lnTo>
                  <a:pt x="1124" y="284"/>
                </a:lnTo>
                <a:lnTo>
                  <a:pt x="1119" y="269"/>
                </a:lnTo>
                <a:lnTo>
                  <a:pt x="1114" y="253"/>
                </a:lnTo>
                <a:lnTo>
                  <a:pt x="1109" y="238"/>
                </a:lnTo>
                <a:lnTo>
                  <a:pt x="1104" y="223"/>
                </a:lnTo>
                <a:lnTo>
                  <a:pt x="1097" y="208"/>
                </a:lnTo>
                <a:lnTo>
                  <a:pt x="1090" y="193"/>
                </a:lnTo>
                <a:lnTo>
                  <a:pt x="1083" y="179"/>
                </a:lnTo>
                <a:lnTo>
                  <a:pt x="1075" y="165"/>
                </a:lnTo>
                <a:lnTo>
                  <a:pt x="1066" y="151"/>
                </a:lnTo>
                <a:lnTo>
                  <a:pt x="1056" y="138"/>
                </a:lnTo>
                <a:lnTo>
                  <a:pt x="1047" y="126"/>
                </a:lnTo>
                <a:lnTo>
                  <a:pt x="1037" y="114"/>
                </a:lnTo>
                <a:lnTo>
                  <a:pt x="1025" y="102"/>
                </a:lnTo>
                <a:lnTo>
                  <a:pt x="1014" y="92"/>
                </a:lnTo>
                <a:lnTo>
                  <a:pt x="1001" y="81"/>
                </a:lnTo>
                <a:lnTo>
                  <a:pt x="988" y="71"/>
                </a:lnTo>
                <a:lnTo>
                  <a:pt x="974" y="62"/>
                </a:lnTo>
                <a:lnTo>
                  <a:pt x="959" y="54"/>
                </a:lnTo>
                <a:lnTo>
                  <a:pt x="944" y="46"/>
                </a:lnTo>
                <a:lnTo>
                  <a:pt x="934" y="41"/>
                </a:lnTo>
                <a:lnTo>
                  <a:pt x="922" y="36"/>
                </a:lnTo>
                <a:lnTo>
                  <a:pt x="910" y="32"/>
                </a:lnTo>
                <a:lnTo>
                  <a:pt x="899" y="27"/>
                </a:lnTo>
                <a:lnTo>
                  <a:pt x="887" y="24"/>
                </a:lnTo>
                <a:lnTo>
                  <a:pt x="875" y="20"/>
                </a:lnTo>
                <a:lnTo>
                  <a:pt x="862" y="17"/>
                </a:lnTo>
                <a:lnTo>
                  <a:pt x="849" y="14"/>
                </a:lnTo>
                <a:lnTo>
                  <a:pt x="822" y="8"/>
                </a:lnTo>
                <a:lnTo>
                  <a:pt x="796" y="5"/>
                </a:lnTo>
                <a:lnTo>
                  <a:pt x="768" y="3"/>
                </a:lnTo>
                <a:lnTo>
                  <a:pt x="740" y="0"/>
                </a:lnTo>
                <a:lnTo>
                  <a:pt x="712" y="0"/>
                </a:lnTo>
                <a:lnTo>
                  <a:pt x="683" y="0"/>
                </a:lnTo>
                <a:lnTo>
                  <a:pt x="654" y="2"/>
                </a:lnTo>
                <a:lnTo>
                  <a:pt x="625" y="4"/>
                </a:lnTo>
                <a:lnTo>
                  <a:pt x="597" y="6"/>
                </a:lnTo>
                <a:lnTo>
                  <a:pt x="569" y="10"/>
                </a:lnTo>
                <a:lnTo>
                  <a:pt x="540" y="14"/>
                </a:lnTo>
                <a:lnTo>
                  <a:pt x="513" y="20"/>
                </a:lnTo>
                <a:lnTo>
                  <a:pt x="485" y="26"/>
                </a:lnTo>
                <a:lnTo>
                  <a:pt x="459" y="33"/>
                </a:lnTo>
                <a:lnTo>
                  <a:pt x="433" y="40"/>
                </a:lnTo>
                <a:lnTo>
                  <a:pt x="409" y="48"/>
                </a:lnTo>
                <a:lnTo>
                  <a:pt x="397" y="51"/>
                </a:lnTo>
                <a:lnTo>
                  <a:pt x="386" y="56"/>
                </a:lnTo>
                <a:lnTo>
                  <a:pt x="374" y="61"/>
                </a:lnTo>
                <a:lnTo>
                  <a:pt x="362" y="65"/>
                </a:lnTo>
                <a:lnTo>
                  <a:pt x="352" y="70"/>
                </a:lnTo>
                <a:lnTo>
                  <a:pt x="342" y="75"/>
                </a:lnTo>
                <a:lnTo>
                  <a:pt x="331" y="79"/>
                </a:lnTo>
                <a:lnTo>
                  <a:pt x="322" y="84"/>
                </a:lnTo>
                <a:lnTo>
                  <a:pt x="313" y="90"/>
                </a:lnTo>
                <a:lnTo>
                  <a:pt x="303" y="94"/>
                </a:lnTo>
                <a:lnTo>
                  <a:pt x="295" y="100"/>
                </a:lnTo>
                <a:lnTo>
                  <a:pt x="287" y="105"/>
                </a:lnTo>
                <a:lnTo>
                  <a:pt x="280" y="110"/>
                </a:lnTo>
                <a:lnTo>
                  <a:pt x="272" y="116"/>
                </a:lnTo>
                <a:lnTo>
                  <a:pt x="266" y="121"/>
                </a:lnTo>
                <a:lnTo>
                  <a:pt x="259" y="127"/>
                </a:lnTo>
                <a:lnTo>
                  <a:pt x="255" y="132"/>
                </a:lnTo>
                <a:lnTo>
                  <a:pt x="249" y="138"/>
                </a:lnTo>
                <a:lnTo>
                  <a:pt x="244" y="144"/>
                </a:lnTo>
                <a:lnTo>
                  <a:pt x="241" y="150"/>
                </a:lnTo>
                <a:lnTo>
                  <a:pt x="237" y="157"/>
                </a:lnTo>
                <a:lnTo>
                  <a:pt x="234" y="163"/>
                </a:lnTo>
                <a:lnTo>
                  <a:pt x="232" y="168"/>
                </a:lnTo>
                <a:lnTo>
                  <a:pt x="230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8" name="Freeform 30"/>
          <p:cNvSpPr>
            <a:spLocks/>
          </p:cNvSpPr>
          <p:nvPr/>
        </p:nvSpPr>
        <p:spPr bwMode="auto">
          <a:xfrm>
            <a:off x="2382838" y="3695700"/>
            <a:ext cx="361950" cy="292100"/>
          </a:xfrm>
          <a:custGeom>
            <a:avLst/>
            <a:gdLst>
              <a:gd name="T0" fmla="*/ 2147483646 w 1138"/>
              <a:gd name="T1" fmla="*/ 2147483646 h 922"/>
              <a:gd name="T2" fmla="*/ 2147483646 w 1138"/>
              <a:gd name="T3" fmla="*/ 2147483646 h 922"/>
              <a:gd name="T4" fmla="*/ 2147483646 w 1138"/>
              <a:gd name="T5" fmla="*/ 2147483646 h 922"/>
              <a:gd name="T6" fmla="*/ 2147483646 w 1138"/>
              <a:gd name="T7" fmla="*/ 2147483646 h 922"/>
              <a:gd name="T8" fmla="*/ 2147483646 w 1138"/>
              <a:gd name="T9" fmla="*/ 2147483646 h 922"/>
              <a:gd name="T10" fmla="*/ 2147483646 w 1138"/>
              <a:gd name="T11" fmla="*/ 2147483646 h 922"/>
              <a:gd name="T12" fmla="*/ 0 w 1138"/>
              <a:gd name="T13" fmla="*/ 2147483646 h 922"/>
              <a:gd name="T14" fmla="*/ 2147483646 w 1138"/>
              <a:gd name="T15" fmla="*/ 2147483646 h 922"/>
              <a:gd name="T16" fmla="*/ 2147483646 w 1138"/>
              <a:gd name="T17" fmla="*/ 2147483646 h 922"/>
              <a:gd name="T18" fmla="*/ 2147483646 w 1138"/>
              <a:gd name="T19" fmla="*/ 2147483646 h 922"/>
              <a:gd name="T20" fmla="*/ 2147483646 w 1138"/>
              <a:gd name="T21" fmla="*/ 2147483646 h 922"/>
              <a:gd name="T22" fmla="*/ 2147483646 w 1138"/>
              <a:gd name="T23" fmla="*/ 2147483646 h 922"/>
              <a:gd name="T24" fmla="*/ 2147483646 w 1138"/>
              <a:gd name="T25" fmla="*/ 2147483646 h 922"/>
              <a:gd name="T26" fmla="*/ 2147483646 w 1138"/>
              <a:gd name="T27" fmla="*/ 2147483646 h 922"/>
              <a:gd name="T28" fmla="*/ 2147483646 w 1138"/>
              <a:gd name="T29" fmla="*/ 2147483646 h 922"/>
              <a:gd name="T30" fmla="*/ 2147483646 w 1138"/>
              <a:gd name="T31" fmla="*/ 2147483646 h 922"/>
              <a:gd name="T32" fmla="*/ 2147483646 w 1138"/>
              <a:gd name="T33" fmla="*/ 2147483646 h 922"/>
              <a:gd name="T34" fmla="*/ 2147483646 w 1138"/>
              <a:gd name="T35" fmla="*/ 2147483646 h 922"/>
              <a:gd name="T36" fmla="*/ 2147483646 w 1138"/>
              <a:gd name="T37" fmla="*/ 2147483646 h 922"/>
              <a:gd name="T38" fmla="*/ 2147483646 w 1138"/>
              <a:gd name="T39" fmla="*/ 2147483646 h 922"/>
              <a:gd name="T40" fmla="*/ 2147483646 w 1138"/>
              <a:gd name="T41" fmla="*/ 2147483646 h 922"/>
              <a:gd name="T42" fmla="*/ 2147483646 w 1138"/>
              <a:gd name="T43" fmla="*/ 2147483646 h 922"/>
              <a:gd name="T44" fmla="*/ 2147483646 w 1138"/>
              <a:gd name="T45" fmla="*/ 2147483646 h 922"/>
              <a:gd name="T46" fmla="*/ 2147483646 w 1138"/>
              <a:gd name="T47" fmla="*/ 2147483646 h 922"/>
              <a:gd name="T48" fmla="*/ 2147483646 w 1138"/>
              <a:gd name="T49" fmla="*/ 2147483646 h 922"/>
              <a:gd name="T50" fmla="*/ 2147483646 w 1138"/>
              <a:gd name="T51" fmla="*/ 2147483646 h 922"/>
              <a:gd name="T52" fmla="*/ 2147483646 w 1138"/>
              <a:gd name="T53" fmla="*/ 2147483646 h 922"/>
              <a:gd name="T54" fmla="*/ 2147483646 w 1138"/>
              <a:gd name="T55" fmla="*/ 2147483646 h 922"/>
              <a:gd name="T56" fmla="*/ 2147483646 w 1138"/>
              <a:gd name="T57" fmla="*/ 2147483646 h 922"/>
              <a:gd name="T58" fmla="*/ 2147483646 w 1138"/>
              <a:gd name="T59" fmla="*/ 2147483646 h 922"/>
              <a:gd name="T60" fmla="*/ 2147483646 w 1138"/>
              <a:gd name="T61" fmla="*/ 2147483646 h 922"/>
              <a:gd name="T62" fmla="*/ 2147483646 w 1138"/>
              <a:gd name="T63" fmla="*/ 2147483646 h 922"/>
              <a:gd name="T64" fmla="*/ 2147483646 w 1138"/>
              <a:gd name="T65" fmla="*/ 2147483646 h 922"/>
              <a:gd name="T66" fmla="*/ 2147483646 w 1138"/>
              <a:gd name="T67" fmla="*/ 2147483646 h 922"/>
              <a:gd name="T68" fmla="*/ 2147483646 w 1138"/>
              <a:gd name="T69" fmla="*/ 2147483646 h 922"/>
              <a:gd name="T70" fmla="*/ 2147483646 w 1138"/>
              <a:gd name="T71" fmla="*/ 2147483646 h 922"/>
              <a:gd name="T72" fmla="*/ 2147483646 w 1138"/>
              <a:gd name="T73" fmla="*/ 2147483646 h 922"/>
              <a:gd name="T74" fmla="*/ 2147483646 w 1138"/>
              <a:gd name="T75" fmla="*/ 2147483646 h 922"/>
              <a:gd name="T76" fmla="*/ 2147483646 w 1138"/>
              <a:gd name="T77" fmla="*/ 2147483646 h 922"/>
              <a:gd name="T78" fmla="*/ 2147483646 w 1138"/>
              <a:gd name="T79" fmla="*/ 2147483646 h 922"/>
              <a:gd name="T80" fmla="*/ 2147483646 w 1138"/>
              <a:gd name="T81" fmla="*/ 2147483646 h 922"/>
              <a:gd name="T82" fmla="*/ 2147483646 w 1138"/>
              <a:gd name="T83" fmla="*/ 2147483646 h 922"/>
              <a:gd name="T84" fmla="*/ 2147483646 w 1138"/>
              <a:gd name="T85" fmla="*/ 2147483646 h 922"/>
              <a:gd name="T86" fmla="*/ 2147483646 w 1138"/>
              <a:gd name="T87" fmla="*/ 2147483646 h 922"/>
              <a:gd name="T88" fmla="*/ 2147483646 w 1138"/>
              <a:gd name="T89" fmla="*/ 2147483646 h 922"/>
              <a:gd name="T90" fmla="*/ 2147483646 w 1138"/>
              <a:gd name="T91" fmla="*/ 2147483646 h 922"/>
              <a:gd name="T92" fmla="*/ 2147483646 w 1138"/>
              <a:gd name="T93" fmla="*/ 2147483646 h 922"/>
              <a:gd name="T94" fmla="*/ 2147483646 w 1138"/>
              <a:gd name="T95" fmla="*/ 2147483646 h 92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38"/>
              <a:gd name="T145" fmla="*/ 0 h 922"/>
              <a:gd name="T146" fmla="*/ 1138 w 1138"/>
              <a:gd name="T147" fmla="*/ 922 h 92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38" h="922">
                <a:moveTo>
                  <a:pt x="230" y="174"/>
                </a:moveTo>
                <a:lnTo>
                  <a:pt x="221" y="182"/>
                </a:lnTo>
                <a:lnTo>
                  <a:pt x="213" y="190"/>
                </a:lnTo>
                <a:lnTo>
                  <a:pt x="204" y="197"/>
                </a:lnTo>
                <a:lnTo>
                  <a:pt x="194" y="205"/>
                </a:lnTo>
                <a:lnTo>
                  <a:pt x="175" y="221"/>
                </a:lnTo>
                <a:lnTo>
                  <a:pt x="155" y="237"/>
                </a:lnTo>
                <a:lnTo>
                  <a:pt x="135" y="252"/>
                </a:lnTo>
                <a:lnTo>
                  <a:pt x="117" y="269"/>
                </a:lnTo>
                <a:lnTo>
                  <a:pt x="108" y="277"/>
                </a:lnTo>
                <a:lnTo>
                  <a:pt x="98" y="285"/>
                </a:lnTo>
                <a:lnTo>
                  <a:pt x="90" y="295"/>
                </a:lnTo>
                <a:lnTo>
                  <a:pt x="82" y="304"/>
                </a:lnTo>
                <a:lnTo>
                  <a:pt x="71" y="317"/>
                </a:lnTo>
                <a:lnTo>
                  <a:pt x="60" y="329"/>
                </a:lnTo>
                <a:lnTo>
                  <a:pt x="51" y="343"/>
                </a:lnTo>
                <a:lnTo>
                  <a:pt x="43" y="357"/>
                </a:lnTo>
                <a:lnTo>
                  <a:pt x="35" y="372"/>
                </a:lnTo>
                <a:lnTo>
                  <a:pt x="28" y="387"/>
                </a:lnTo>
                <a:lnTo>
                  <a:pt x="22" y="402"/>
                </a:lnTo>
                <a:lnTo>
                  <a:pt x="17" y="418"/>
                </a:lnTo>
                <a:lnTo>
                  <a:pt x="13" y="433"/>
                </a:lnTo>
                <a:lnTo>
                  <a:pt x="8" y="448"/>
                </a:lnTo>
                <a:lnTo>
                  <a:pt x="6" y="464"/>
                </a:lnTo>
                <a:lnTo>
                  <a:pt x="2" y="480"/>
                </a:lnTo>
                <a:lnTo>
                  <a:pt x="1" y="495"/>
                </a:lnTo>
                <a:lnTo>
                  <a:pt x="0" y="511"/>
                </a:lnTo>
                <a:lnTo>
                  <a:pt x="0" y="528"/>
                </a:lnTo>
                <a:lnTo>
                  <a:pt x="0" y="544"/>
                </a:lnTo>
                <a:lnTo>
                  <a:pt x="1" y="559"/>
                </a:lnTo>
                <a:lnTo>
                  <a:pt x="2" y="575"/>
                </a:lnTo>
                <a:lnTo>
                  <a:pt x="4" y="590"/>
                </a:lnTo>
                <a:lnTo>
                  <a:pt x="7" y="606"/>
                </a:lnTo>
                <a:lnTo>
                  <a:pt x="10" y="621"/>
                </a:lnTo>
                <a:lnTo>
                  <a:pt x="14" y="637"/>
                </a:lnTo>
                <a:lnTo>
                  <a:pt x="18" y="652"/>
                </a:lnTo>
                <a:lnTo>
                  <a:pt x="24" y="667"/>
                </a:lnTo>
                <a:lnTo>
                  <a:pt x="29" y="681"/>
                </a:lnTo>
                <a:lnTo>
                  <a:pt x="36" y="694"/>
                </a:lnTo>
                <a:lnTo>
                  <a:pt x="42" y="708"/>
                </a:lnTo>
                <a:lnTo>
                  <a:pt x="48" y="721"/>
                </a:lnTo>
                <a:lnTo>
                  <a:pt x="57" y="734"/>
                </a:lnTo>
                <a:lnTo>
                  <a:pt x="65" y="747"/>
                </a:lnTo>
                <a:lnTo>
                  <a:pt x="73" y="758"/>
                </a:lnTo>
                <a:lnTo>
                  <a:pt x="82" y="770"/>
                </a:lnTo>
                <a:lnTo>
                  <a:pt x="90" y="780"/>
                </a:lnTo>
                <a:lnTo>
                  <a:pt x="99" y="789"/>
                </a:lnTo>
                <a:lnTo>
                  <a:pt x="109" y="799"/>
                </a:lnTo>
                <a:lnTo>
                  <a:pt x="119" y="808"/>
                </a:lnTo>
                <a:lnTo>
                  <a:pt x="128" y="816"/>
                </a:lnTo>
                <a:lnTo>
                  <a:pt x="140" y="824"/>
                </a:lnTo>
                <a:lnTo>
                  <a:pt x="150" y="831"/>
                </a:lnTo>
                <a:lnTo>
                  <a:pt x="162" y="838"/>
                </a:lnTo>
                <a:lnTo>
                  <a:pt x="174" y="845"/>
                </a:lnTo>
                <a:lnTo>
                  <a:pt x="185" y="852"/>
                </a:lnTo>
                <a:lnTo>
                  <a:pt x="197" y="858"/>
                </a:lnTo>
                <a:lnTo>
                  <a:pt x="210" y="864"/>
                </a:lnTo>
                <a:lnTo>
                  <a:pt x="222" y="868"/>
                </a:lnTo>
                <a:lnTo>
                  <a:pt x="235" y="873"/>
                </a:lnTo>
                <a:lnTo>
                  <a:pt x="249" y="878"/>
                </a:lnTo>
                <a:lnTo>
                  <a:pt x="262" y="882"/>
                </a:lnTo>
                <a:lnTo>
                  <a:pt x="276" y="886"/>
                </a:lnTo>
                <a:lnTo>
                  <a:pt x="289" y="890"/>
                </a:lnTo>
                <a:lnTo>
                  <a:pt x="318" y="896"/>
                </a:lnTo>
                <a:lnTo>
                  <a:pt x="349" y="902"/>
                </a:lnTo>
                <a:lnTo>
                  <a:pt x="379" y="906"/>
                </a:lnTo>
                <a:lnTo>
                  <a:pt x="410" y="910"/>
                </a:lnTo>
                <a:lnTo>
                  <a:pt x="442" y="913"/>
                </a:lnTo>
                <a:lnTo>
                  <a:pt x="475" y="916"/>
                </a:lnTo>
                <a:lnTo>
                  <a:pt x="508" y="918"/>
                </a:lnTo>
                <a:lnTo>
                  <a:pt x="542" y="919"/>
                </a:lnTo>
                <a:lnTo>
                  <a:pt x="577" y="920"/>
                </a:lnTo>
                <a:lnTo>
                  <a:pt x="610" y="922"/>
                </a:lnTo>
                <a:lnTo>
                  <a:pt x="645" y="920"/>
                </a:lnTo>
                <a:lnTo>
                  <a:pt x="679" y="919"/>
                </a:lnTo>
                <a:lnTo>
                  <a:pt x="696" y="918"/>
                </a:lnTo>
                <a:lnTo>
                  <a:pt x="712" y="917"/>
                </a:lnTo>
                <a:lnTo>
                  <a:pt x="729" y="916"/>
                </a:lnTo>
                <a:lnTo>
                  <a:pt x="745" y="913"/>
                </a:lnTo>
                <a:lnTo>
                  <a:pt x="760" y="911"/>
                </a:lnTo>
                <a:lnTo>
                  <a:pt x="776" y="909"/>
                </a:lnTo>
                <a:lnTo>
                  <a:pt x="796" y="904"/>
                </a:lnTo>
                <a:lnTo>
                  <a:pt x="817" y="898"/>
                </a:lnTo>
                <a:lnTo>
                  <a:pt x="835" y="893"/>
                </a:lnTo>
                <a:lnTo>
                  <a:pt x="854" y="887"/>
                </a:lnTo>
                <a:lnTo>
                  <a:pt x="872" y="879"/>
                </a:lnTo>
                <a:lnTo>
                  <a:pt x="890" y="872"/>
                </a:lnTo>
                <a:lnTo>
                  <a:pt x="906" y="862"/>
                </a:lnTo>
                <a:lnTo>
                  <a:pt x="922" y="854"/>
                </a:lnTo>
                <a:lnTo>
                  <a:pt x="937" y="844"/>
                </a:lnTo>
                <a:lnTo>
                  <a:pt x="952" y="833"/>
                </a:lnTo>
                <a:lnTo>
                  <a:pt x="966" y="823"/>
                </a:lnTo>
                <a:lnTo>
                  <a:pt x="980" y="811"/>
                </a:lnTo>
                <a:lnTo>
                  <a:pt x="993" y="800"/>
                </a:lnTo>
                <a:lnTo>
                  <a:pt x="1005" y="788"/>
                </a:lnTo>
                <a:lnTo>
                  <a:pt x="1017" y="774"/>
                </a:lnTo>
                <a:lnTo>
                  <a:pt x="1029" y="762"/>
                </a:lnTo>
                <a:lnTo>
                  <a:pt x="1039" y="748"/>
                </a:lnTo>
                <a:lnTo>
                  <a:pt x="1050" y="734"/>
                </a:lnTo>
                <a:lnTo>
                  <a:pt x="1059" y="720"/>
                </a:lnTo>
                <a:lnTo>
                  <a:pt x="1067" y="705"/>
                </a:lnTo>
                <a:lnTo>
                  <a:pt x="1076" y="689"/>
                </a:lnTo>
                <a:lnTo>
                  <a:pt x="1083" y="674"/>
                </a:lnTo>
                <a:lnTo>
                  <a:pt x="1091" y="657"/>
                </a:lnTo>
                <a:lnTo>
                  <a:pt x="1097" y="641"/>
                </a:lnTo>
                <a:lnTo>
                  <a:pt x="1104" y="625"/>
                </a:lnTo>
                <a:lnTo>
                  <a:pt x="1110" y="608"/>
                </a:lnTo>
                <a:lnTo>
                  <a:pt x="1114" y="590"/>
                </a:lnTo>
                <a:lnTo>
                  <a:pt x="1119" y="573"/>
                </a:lnTo>
                <a:lnTo>
                  <a:pt x="1123" y="555"/>
                </a:lnTo>
                <a:lnTo>
                  <a:pt x="1127" y="538"/>
                </a:lnTo>
                <a:lnTo>
                  <a:pt x="1129" y="519"/>
                </a:lnTo>
                <a:lnTo>
                  <a:pt x="1133" y="502"/>
                </a:lnTo>
                <a:lnTo>
                  <a:pt x="1134" y="485"/>
                </a:lnTo>
                <a:lnTo>
                  <a:pt x="1136" y="468"/>
                </a:lnTo>
                <a:lnTo>
                  <a:pt x="1136" y="451"/>
                </a:lnTo>
                <a:lnTo>
                  <a:pt x="1138" y="435"/>
                </a:lnTo>
                <a:lnTo>
                  <a:pt x="1138" y="418"/>
                </a:lnTo>
                <a:lnTo>
                  <a:pt x="1138" y="401"/>
                </a:lnTo>
                <a:lnTo>
                  <a:pt x="1138" y="384"/>
                </a:lnTo>
                <a:lnTo>
                  <a:pt x="1136" y="368"/>
                </a:lnTo>
                <a:lnTo>
                  <a:pt x="1134" y="350"/>
                </a:lnTo>
                <a:lnTo>
                  <a:pt x="1132" y="334"/>
                </a:lnTo>
                <a:lnTo>
                  <a:pt x="1129" y="317"/>
                </a:lnTo>
                <a:lnTo>
                  <a:pt x="1127" y="300"/>
                </a:lnTo>
                <a:lnTo>
                  <a:pt x="1124" y="284"/>
                </a:lnTo>
                <a:lnTo>
                  <a:pt x="1119" y="269"/>
                </a:lnTo>
                <a:lnTo>
                  <a:pt x="1114" y="253"/>
                </a:lnTo>
                <a:lnTo>
                  <a:pt x="1109" y="238"/>
                </a:lnTo>
                <a:lnTo>
                  <a:pt x="1104" y="223"/>
                </a:lnTo>
                <a:lnTo>
                  <a:pt x="1097" y="208"/>
                </a:lnTo>
                <a:lnTo>
                  <a:pt x="1090" y="193"/>
                </a:lnTo>
                <a:lnTo>
                  <a:pt x="1083" y="179"/>
                </a:lnTo>
                <a:lnTo>
                  <a:pt x="1075" y="165"/>
                </a:lnTo>
                <a:lnTo>
                  <a:pt x="1066" y="151"/>
                </a:lnTo>
                <a:lnTo>
                  <a:pt x="1056" y="138"/>
                </a:lnTo>
                <a:lnTo>
                  <a:pt x="1047" y="126"/>
                </a:lnTo>
                <a:lnTo>
                  <a:pt x="1037" y="114"/>
                </a:lnTo>
                <a:lnTo>
                  <a:pt x="1025" y="102"/>
                </a:lnTo>
                <a:lnTo>
                  <a:pt x="1014" y="92"/>
                </a:lnTo>
                <a:lnTo>
                  <a:pt x="1001" y="81"/>
                </a:lnTo>
                <a:lnTo>
                  <a:pt x="988" y="71"/>
                </a:lnTo>
                <a:lnTo>
                  <a:pt x="974" y="62"/>
                </a:lnTo>
                <a:lnTo>
                  <a:pt x="959" y="54"/>
                </a:lnTo>
                <a:lnTo>
                  <a:pt x="944" y="46"/>
                </a:lnTo>
                <a:lnTo>
                  <a:pt x="934" y="41"/>
                </a:lnTo>
                <a:lnTo>
                  <a:pt x="922" y="36"/>
                </a:lnTo>
                <a:lnTo>
                  <a:pt x="910" y="32"/>
                </a:lnTo>
                <a:lnTo>
                  <a:pt x="899" y="27"/>
                </a:lnTo>
                <a:lnTo>
                  <a:pt x="887" y="24"/>
                </a:lnTo>
                <a:lnTo>
                  <a:pt x="875" y="20"/>
                </a:lnTo>
                <a:lnTo>
                  <a:pt x="862" y="17"/>
                </a:lnTo>
                <a:lnTo>
                  <a:pt x="849" y="14"/>
                </a:lnTo>
                <a:lnTo>
                  <a:pt x="822" y="8"/>
                </a:lnTo>
                <a:lnTo>
                  <a:pt x="796" y="5"/>
                </a:lnTo>
                <a:lnTo>
                  <a:pt x="768" y="3"/>
                </a:lnTo>
                <a:lnTo>
                  <a:pt x="740" y="0"/>
                </a:lnTo>
                <a:lnTo>
                  <a:pt x="712" y="0"/>
                </a:lnTo>
                <a:lnTo>
                  <a:pt x="683" y="0"/>
                </a:lnTo>
                <a:lnTo>
                  <a:pt x="654" y="2"/>
                </a:lnTo>
                <a:lnTo>
                  <a:pt x="625" y="4"/>
                </a:lnTo>
                <a:lnTo>
                  <a:pt x="597" y="6"/>
                </a:lnTo>
                <a:lnTo>
                  <a:pt x="569" y="10"/>
                </a:lnTo>
                <a:lnTo>
                  <a:pt x="540" y="14"/>
                </a:lnTo>
                <a:lnTo>
                  <a:pt x="513" y="20"/>
                </a:lnTo>
                <a:lnTo>
                  <a:pt x="485" y="26"/>
                </a:lnTo>
                <a:lnTo>
                  <a:pt x="459" y="33"/>
                </a:lnTo>
                <a:lnTo>
                  <a:pt x="433" y="40"/>
                </a:lnTo>
                <a:lnTo>
                  <a:pt x="409" y="48"/>
                </a:lnTo>
                <a:lnTo>
                  <a:pt x="397" y="51"/>
                </a:lnTo>
                <a:lnTo>
                  <a:pt x="386" y="56"/>
                </a:lnTo>
                <a:lnTo>
                  <a:pt x="374" y="61"/>
                </a:lnTo>
                <a:lnTo>
                  <a:pt x="362" y="65"/>
                </a:lnTo>
                <a:lnTo>
                  <a:pt x="352" y="70"/>
                </a:lnTo>
                <a:lnTo>
                  <a:pt x="342" y="75"/>
                </a:lnTo>
                <a:lnTo>
                  <a:pt x="331" y="79"/>
                </a:lnTo>
                <a:lnTo>
                  <a:pt x="322" y="84"/>
                </a:lnTo>
                <a:lnTo>
                  <a:pt x="313" y="90"/>
                </a:lnTo>
                <a:lnTo>
                  <a:pt x="303" y="94"/>
                </a:lnTo>
                <a:lnTo>
                  <a:pt x="295" y="100"/>
                </a:lnTo>
                <a:lnTo>
                  <a:pt x="287" y="105"/>
                </a:lnTo>
                <a:lnTo>
                  <a:pt x="280" y="110"/>
                </a:lnTo>
                <a:lnTo>
                  <a:pt x="272" y="116"/>
                </a:lnTo>
                <a:lnTo>
                  <a:pt x="266" y="121"/>
                </a:lnTo>
                <a:lnTo>
                  <a:pt x="259" y="127"/>
                </a:lnTo>
                <a:lnTo>
                  <a:pt x="255" y="132"/>
                </a:lnTo>
                <a:lnTo>
                  <a:pt x="249" y="138"/>
                </a:lnTo>
                <a:lnTo>
                  <a:pt x="244" y="144"/>
                </a:lnTo>
                <a:lnTo>
                  <a:pt x="241" y="150"/>
                </a:lnTo>
                <a:lnTo>
                  <a:pt x="237" y="157"/>
                </a:lnTo>
                <a:lnTo>
                  <a:pt x="234" y="163"/>
                </a:lnTo>
                <a:lnTo>
                  <a:pt x="232" y="168"/>
                </a:lnTo>
                <a:lnTo>
                  <a:pt x="230" y="17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09" name="Rectangle 31"/>
          <p:cNvSpPr>
            <a:spLocks noChangeArrowheads="1"/>
          </p:cNvSpPr>
          <p:nvPr/>
        </p:nvSpPr>
        <p:spPr bwMode="auto">
          <a:xfrm>
            <a:off x="2546350" y="3751263"/>
            <a:ext cx="33338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</a:rPr>
              <a:t>i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5264" name="Freeform 32"/>
          <p:cNvSpPr>
            <a:spLocks noEditPoints="1"/>
          </p:cNvSpPr>
          <p:nvPr/>
        </p:nvSpPr>
        <p:spPr bwMode="auto">
          <a:xfrm>
            <a:off x="2335213" y="3617913"/>
            <a:ext cx="455612" cy="430212"/>
          </a:xfrm>
          <a:custGeom>
            <a:avLst/>
            <a:gdLst>
              <a:gd name="T0" fmla="*/ 2147483646 w 1434"/>
              <a:gd name="T1" fmla="*/ 2147483646 h 1357"/>
              <a:gd name="T2" fmla="*/ 0 w 1434"/>
              <a:gd name="T3" fmla="*/ 2147483646 h 1357"/>
              <a:gd name="T4" fmla="*/ 2147483646 w 1434"/>
              <a:gd name="T5" fmla="*/ 2147483646 h 1357"/>
              <a:gd name="T6" fmla="*/ 2147483646 w 1434"/>
              <a:gd name="T7" fmla="*/ 2147483646 h 1357"/>
              <a:gd name="T8" fmla="*/ 2147483646 w 1434"/>
              <a:gd name="T9" fmla="*/ 2147483646 h 1357"/>
              <a:gd name="T10" fmla="*/ 0 w 1434"/>
              <a:gd name="T11" fmla="*/ 2147483646 h 1357"/>
              <a:gd name="T12" fmla="*/ 2147483646 w 1434"/>
              <a:gd name="T13" fmla="*/ 2147483646 h 1357"/>
              <a:gd name="T14" fmla="*/ 2147483646 w 1434"/>
              <a:gd name="T15" fmla="*/ 2147483646 h 1357"/>
              <a:gd name="T16" fmla="*/ 2147483646 w 1434"/>
              <a:gd name="T17" fmla="*/ 2147483646 h 1357"/>
              <a:gd name="T18" fmla="*/ 0 w 1434"/>
              <a:gd name="T19" fmla="*/ 2147483646 h 1357"/>
              <a:gd name="T20" fmla="*/ 2147483646 w 1434"/>
              <a:gd name="T21" fmla="*/ 2147483646 h 1357"/>
              <a:gd name="T22" fmla="*/ 2147483646 w 1434"/>
              <a:gd name="T23" fmla="*/ 2147483646 h 1357"/>
              <a:gd name="T24" fmla="*/ 2147483646 w 1434"/>
              <a:gd name="T25" fmla="*/ 2147483646 h 1357"/>
              <a:gd name="T26" fmla="*/ 2147483646 w 1434"/>
              <a:gd name="T27" fmla="*/ 2147483646 h 1357"/>
              <a:gd name="T28" fmla="*/ 2147483646 w 1434"/>
              <a:gd name="T29" fmla="*/ 2147483646 h 1357"/>
              <a:gd name="T30" fmla="*/ 2147483646 w 1434"/>
              <a:gd name="T31" fmla="*/ 2147483646 h 1357"/>
              <a:gd name="T32" fmla="*/ 2147483646 w 1434"/>
              <a:gd name="T33" fmla="*/ 2147483646 h 1357"/>
              <a:gd name="T34" fmla="*/ 2147483646 w 1434"/>
              <a:gd name="T35" fmla="*/ 2147483646 h 1357"/>
              <a:gd name="T36" fmla="*/ 2147483646 w 1434"/>
              <a:gd name="T37" fmla="*/ 2147483646 h 1357"/>
              <a:gd name="T38" fmla="*/ 2147483646 w 1434"/>
              <a:gd name="T39" fmla="*/ 2147483646 h 1357"/>
              <a:gd name="T40" fmla="*/ 2147483646 w 1434"/>
              <a:gd name="T41" fmla="*/ 2147483646 h 1357"/>
              <a:gd name="T42" fmla="*/ 2147483646 w 1434"/>
              <a:gd name="T43" fmla="*/ 2147483646 h 1357"/>
              <a:gd name="T44" fmla="*/ 2147483646 w 1434"/>
              <a:gd name="T45" fmla="*/ 2147483646 h 1357"/>
              <a:gd name="T46" fmla="*/ 2147483646 w 1434"/>
              <a:gd name="T47" fmla="*/ 2147483646 h 1357"/>
              <a:gd name="T48" fmla="*/ 2147483646 w 1434"/>
              <a:gd name="T49" fmla="*/ 2147483646 h 1357"/>
              <a:gd name="T50" fmla="*/ 2147483646 w 1434"/>
              <a:gd name="T51" fmla="*/ 2147483646 h 1357"/>
              <a:gd name="T52" fmla="*/ 2147483646 w 1434"/>
              <a:gd name="T53" fmla="*/ 2147483646 h 1357"/>
              <a:gd name="T54" fmla="*/ 2147483646 w 1434"/>
              <a:gd name="T55" fmla="*/ 2147483646 h 1357"/>
              <a:gd name="T56" fmla="*/ 2147483646 w 1434"/>
              <a:gd name="T57" fmla="*/ 2147483646 h 1357"/>
              <a:gd name="T58" fmla="*/ 2147483646 w 1434"/>
              <a:gd name="T59" fmla="*/ 2147483646 h 1357"/>
              <a:gd name="T60" fmla="*/ 2147483646 w 1434"/>
              <a:gd name="T61" fmla="*/ 2147483646 h 1357"/>
              <a:gd name="T62" fmla="*/ 2147483646 w 1434"/>
              <a:gd name="T63" fmla="*/ 2147483646 h 1357"/>
              <a:gd name="T64" fmla="*/ 2147483646 w 1434"/>
              <a:gd name="T65" fmla="*/ 2147483646 h 1357"/>
              <a:gd name="T66" fmla="*/ 2147483646 w 1434"/>
              <a:gd name="T67" fmla="*/ 2147483646 h 1357"/>
              <a:gd name="T68" fmla="*/ 2147483646 w 1434"/>
              <a:gd name="T69" fmla="*/ 2147483646 h 1357"/>
              <a:gd name="T70" fmla="*/ 2147483646 w 1434"/>
              <a:gd name="T71" fmla="*/ 2147483646 h 1357"/>
              <a:gd name="T72" fmla="*/ 2147483646 w 1434"/>
              <a:gd name="T73" fmla="*/ 2147483646 h 1357"/>
              <a:gd name="T74" fmla="*/ 2147483646 w 1434"/>
              <a:gd name="T75" fmla="*/ 2147483646 h 1357"/>
              <a:gd name="T76" fmla="*/ 2147483646 w 1434"/>
              <a:gd name="T77" fmla="*/ 2147483646 h 1357"/>
              <a:gd name="T78" fmla="*/ 2147483646 w 1434"/>
              <a:gd name="T79" fmla="*/ 2147483646 h 1357"/>
              <a:gd name="T80" fmla="*/ 2147483646 w 1434"/>
              <a:gd name="T81" fmla="*/ 2147483646 h 1357"/>
              <a:gd name="T82" fmla="*/ 2147483646 w 1434"/>
              <a:gd name="T83" fmla="*/ 2147483646 h 1357"/>
              <a:gd name="T84" fmla="*/ 2147483646 w 1434"/>
              <a:gd name="T85" fmla="*/ 2147483646 h 1357"/>
              <a:gd name="T86" fmla="*/ 2147483646 w 1434"/>
              <a:gd name="T87" fmla="*/ 2147483646 h 1357"/>
              <a:gd name="T88" fmla="*/ 2147483646 w 1434"/>
              <a:gd name="T89" fmla="*/ 2147483646 h 1357"/>
              <a:gd name="T90" fmla="*/ 2147483646 w 1434"/>
              <a:gd name="T91" fmla="*/ 2147483646 h 1357"/>
              <a:gd name="T92" fmla="*/ 2147483646 w 1434"/>
              <a:gd name="T93" fmla="*/ 2147483646 h 1357"/>
              <a:gd name="T94" fmla="*/ 2147483646 w 1434"/>
              <a:gd name="T95" fmla="*/ 2147483646 h 1357"/>
              <a:gd name="T96" fmla="*/ 2147483646 w 1434"/>
              <a:gd name="T97" fmla="*/ 2147483646 h 1357"/>
              <a:gd name="T98" fmla="*/ 2147483646 w 1434"/>
              <a:gd name="T99" fmla="*/ 2147483646 h 1357"/>
              <a:gd name="T100" fmla="*/ 2147483646 w 1434"/>
              <a:gd name="T101" fmla="*/ 2147483646 h 1357"/>
              <a:gd name="T102" fmla="*/ 2147483646 w 1434"/>
              <a:gd name="T103" fmla="*/ 2147483646 h 1357"/>
              <a:gd name="T104" fmla="*/ 2147483646 w 1434"/>
              <a:gd name="T105" fmla="*/ 2147483646 h 1357"/>
              <a:gd name="T106" fmla="*/ 2147483646 w 1434"/>
              <a:gd name="T107" fmla="*/ 2147483646 h 1357"/>
              <a:gd name="T108" fmla="*/ 2147483646 w 1434"/>
              <a:gd name="T109" fmla="*/ 2147483646 h 1357"/>
              <a:gd name="T110" fmla="*/ 2147483646 w 1434"/>
              <a:gd name="T111" fmla="*/ 2147483646 h 1357"/>
              <a:gd name="T112" fmla="*/ 2147483646 w 1434"/>
              <a:gd name="T113" fmla="*/ 2147483646 h 1357"/>
              <a:gd name="T114" fmla="*/ 2147483646 w 1434"/>
              <a:gd name="T115" fmla="*/ 2147483646 h 135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34"/>
              <a:gd name="T175" fmla="*/ 0 h 1357"/>
              <a:gd name="T176" fmla="*/ 1434 w 1434"/>
              <a:gd name="T177" fmla="*/ 1357 h 135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34" h="1357">
                <a:moveTo>
                  <a:pt x="33" y="51"/>
                </a:moveTo>
                <a:lnTo>
                  <a:pt x="33" y="284"/>
                </a:lnTo>
                <a:lnTo>
                  <a:pt x="32" y="287"/>
                </a:lnTo>
                <a:lnTo>
                  <a:pt x="32" y="291"/>
                </a:lnTo>
                <a:lnTo>
                  <a:pt x="30" y="293"/>
                </a:lnTo>
                <a:lnTo>
                  <a:pt x="28" y="295"/>
                </a:lnTo>
                <a:lnTo>
                  <a:pt x="25" y="298"/>
                </a:lnTo>
                <a:lnTo>
                  <a:pt x="23" y="299"/>
                </a:lnTo>
                <a:lnTo>
                  <a:pt x="19" y="300"/>
                </a:lnTo>
                <a:lnTo>
                  <a:pt x="16" y="301"/>
                </a:lnTo>
                <a:lnTo>
                  <a:pt x="12" y="300"/>
                </a:lnTo>
                <a:lnTo>
                  <a:pt x="10" y="299"/>
                </a:lnTo>
                <a:lnTo>
                  <a:pt x="6" y="298"/>
                </a:lnTo>
                <a:lnTo>
                  <a:pt x="4" y="295"/>
                </a:lnTo>
                <a:lnTo>
                  <a:pt x="2" y="293"/>
                </a:lnTo>
                <a:lnTo>
                  <a:pt x="1" y="291"/>
                </a:lnTo>
                <a:lnTo>
                  <a:pt x="0" y="287"/>
                </a:lnTo>
                <a:lnTo>
                  <a:pt x="0" y="284"/>
                </a:lnTo>
                <a:lnTo>
                  <a:pt x="0" y="51"/>
                </a:lnTo>
                <a:lnTo>
                  <a:pt x="0" y="47"/>
                </a:lnTo>
                <a:lnTo>
                  <a:pt x="1" y="44"/>
                </a:lnTo>
                <a:lnTo>
                  <a:pt x="2" y="40"/>
                </a:lnTo>
                <a:lnTo>
                  <a:pt x="4" y="38"/>
                </a:lnTo>
                <a:lnTo>
                  <a:pt x="6" y="36"/>
                </a:lnTo>
                <a:lnTo>
                  <a:pt x="10" y="35"/>
                </a:lnTo>
                <a:lnTo>
                  <a:pt x="12" y="33"/>
                </a:lnTo>
                <a:lnTo>
                  <a:pt x="16" y="33"/>
                </a:lnTo>
                <a:lnTo>
                  <a:pt x="19" y="33"/>
                </a:lnTo>
                <a:lnTo>
                  <a:pt x="23" y="35"/>
                </a:lnTo>
                <a:lnTo>
                  <a:pt x="25" y="36"/>
                </a:lnTo>
                <a:lnTo>
                  <a:pt x="28" y="38"/>
                </a:lnTo>
                <a:lnTo>
                  <a:pt x="30" y="40"/>
                </a:lnTo>
                <a:lnTo>
                  <a:pt x="32" y="44"/>
                </a:lnTo>
                <a:lnTo>
                  <a:pt x="32" y="47"/>
                </a:lnTo>
                <a:lnTo>
                  <a:pt x="33" y="51"/>
                </a:lnTo>
                <a:close/>
                <a:moveTo>
                  <a:pt x="33" y="451"/>
                </a:moveTo>
                <a:lnTo>
                  <a:pt x="33" y="685"/>
                </a:lnTo>
                <a:lnTo>
                  <a:pt x="32" y="688"/>
                </a:lnTo>
                <a:lnTo>
                  <a:pt x="32" y="690"/>
                </a:lnTo>
                <a:lnTo>
                  <a:pt x="30" y="694"/>
                </a:lnTo>
                <a:lnTo>
                  <a:pt x="28" y="696"/>
                </a:lnTo>
                <a:lnTo>
                  <a:pt x="25" y="699"/>
                </a:lnTo>
                <a:lnTo>
                  <a:pt x="23" y="700"/>
                </a:lnTo>
                <a:lnTo>
                  <a:pt x="19" y="701"/>
                </a:lnTo>
                <a:lnTo>
                  <a:pt x="16" y="701"/>
                </a:lnTo>
                <a:lnTo>
                  <a:pt x="12" y="701"/>
                </a:lnTo>
                <a:lnTo>
                  <a:pt x="10" y="700"/>
                </a:lnTo>
                <a:lnTo>
                  <a:pt x="6" y="699"/>
                </a:lnTo>
                <a:lnTo>
                  <a:pt x="4" y="696"/>
                </a:lnTo>
                <a:lnTo>
                  <a:pt x="2" y="694"/>
                </a:lnTo>
                <a:lnTo>
                  <a:pt x="1" y="690"/>
                </a:lnTo>
                <a:lnTo>
                  <a:pt x="0" y="688"/>
                </a:lnTo>
                <a:lnTo>
                  <a:pt x="0" y="685"/>
                </a:lnTo>
                <a:lnTo>
                  <a:pt x="0" y="451"/>
                </a:lnTo>
                <a:lnTo>
                  <a:pt x="0" y="447"/>
                </a:lnTo>
                <a:lnTo>
                  <a:pt x="1" y="444"/>
                </a:lnTo>
                <a:lnTo>
                  <a:pt x="2" y="441"/>
                </a:lnTo>
                <a:lnTo>
                  <a:pt x="4" y="439"/>
                </a:lnTo>
                <a:lnTo>
                  <a:pt x="6" y="437"/>
                </a:lnTo>
                <a:lnTo>
                  <a:pt x="10" y="436"/>
                </a:lnTo>
                <a:lnTo>
                  <a:pt x="12" y="434"/>
                </a:lnTo>
                <a:lnTo>
                  <a:pt x="16" y="434"/>
                </a:lnTo>
                <a:lnTo>
                  <a:pt x="19" y="434"/>
                </a:lnTo>
                <a:lnTo>
                  <a:pt x="23" y="436"/>
                </a:lnTo>
                <a:lnTo>
                  <a:pt x="25" y="437"/>
                </a:lnTo>
                <a:lnTo>
                  <a:pt x="28" y="439"/>
                </a:lnTo>
                <a:lnTo>
                  <a:pt x="30" y="441"/>
                </a:lnTo>
                <a:lnTo>
                  <a:pt x="32" y="444"/>
                </a:lnTo>
                <a:lnTo>
                  <a:pt x="32" y="447"/>
                </a:lnTo>
                <a:lnTo>
                  <a:pt x="33" y="451"/>
                </a:lnTo>
                <a:close/>
                <a:moveTo>
                  <a:pt x="33" y="852"/>
                </a:moveTo>
                <a:lnTo>
                  <a:pt x="33" y="1084"/>
                </a:lnTo>
                <a:lnTo>
                  <a:pt x="32" y="1088"/>
                </a:lnTo>
                <a:lnTo>
                  <a:pt x="32" y="1091"/>
                </a:lnTo>
                <a:lnTo>
                  <a:pt x="30" y="1094"/>
                </a:lnTo>
                <a:lnTo>
                  <a:pt x="28" y="1097"/>
                </a:lnTo>
                <a:lnTo>
                  <a:pt x="25" y="1098"/>
                </a:lnTo>
                <a:lnTo>
                  <a:pt x="23" y="1101"/>
                </a:lnTo>
                <a:lnTo>
                  <a:pt x="19" y="1101"/>
                </a:lnTo>
                <a:lnTo>
                  <a:pt x="16" y="1102"/>
                </a:lnTo>
                <a:lnTo>
                  <a:pt x="12" y="1101"/>
                </a:lnTo>
                <a:lnTo>
                  <a:pt x="10" y="1101"/>
                </a:lnTo>
                <a:lnTo>
                  <a:pt x="6" y="1098"/>
                </a:lnTo>
                <a:lnTo>
                  <a:pt x="4" y="1097"/>
                </a:lnTo>
                <a:lnTo>
                  <a:pt x="2" y="1094"/>
                </a:lnTo>
                <a:lnTo>
                  <a:pt x="1" y="1091"/>
                </a:lnTo>
                <a:lnTo>
                  <a:pt x="0" y="1088"/>
                </a:lnTo>
                <a:lnTo>
                  <a:pt x="0" y="1084"/>
                </a:lnTo>
                <a:lnTo>
                  <a:pt x="0" y="852"/>
                </a:lnTo>
                <a:lnTo>
                  <a:pt x="0" y="848"/>
                </a:lnTo>
                <a:lnTo>
                  <a:pt x="1" y="845"/>
                </a:lnTo>
                <a:lnTo>
                  <a:pt x="2" y="842"/>
                </a:lnTo>
                <a:lnTo>
                  <a:pt x="4" y="840"/>
                </a:lnTo>
                <a:lnTo>
                  <a:pt x="6" y="838"/>
                </a:lnTo>
                <a:lnTo>
                  <a:pt x="10" y="835"/>
                </a:lnTo>
                <a:lnTo>
                  <a:pt x="12" y="835"/>
                </a:lnTo>
                <a:lnTo>
                  <a:pt x="16" y="834"/>
                </a:lnTo>
                <a:lnTo>
                  <a:pt x="19" y="835"/>
                </a:lnTo>
                <a:lnTo>
                  <a:pt x="23" y="835"/>
                </a:lnTo>
                <a:lnTo>
                  <a:pt x="25" y="838"/>
                </a:lnTo>
                <a:lnTo>
                  <a:pt x="28" y="840"/>
                </a:lnTo>
                <a:lnTo>
                  <a:pt x="30" y="842"/>
                </a:lnTo>
                <a:lnTo>
                  <a:pt x="32" y="845"/>
                </a:lnTo>
                <a:lnTo>
                  <a:pt x="32" y="848"/>
                </a:lnTo>
                <a:lnTo>
                  <a:pt x="33" y="852"/>
                </a:lnTo>
                <a:close/>
                <a:moveTo>
                  <a:pt x="33" y="1251"/>
                </a:moveTo>
                <a:lnTo>
                  <a:pt x="33" y="1341"/>
                </a:lnTo>
                <a:lnTo>
                  <a:pt x="16" y="1324"/>
                </a:lnTo>
                <a:lnTo>
                  <a:pt x="161" y="1324"/>
                </a:lnTo>
                <a:lnTo>
                  <a:pt x="164" y="1324"/>
                </a:lnTo>
                <a:lnTo>
                  <a:pt x="168" y="1325"/>
                </a:lnTo>
                <a:lnTo>
                  <a:pt x="170" y="1327"/>
                </a:lnTo>
                <a:lnTo>
                  <a:pt x="173" y="1329"/>
                </a:lnTo>
                <a:lnTo>
                  <a:pt x="174" y="1331"/>
                </a:lnTo>
                <a:lnTo>
                  <a:pt x="177" y="1334"/>
                </a:lnTo>
                <a:lnTo>
                  <a:pt x="177" y="1337"/>
                </a:lnTo>
                <a:lnTo>
                  <a:pt x="178" y="1341"/>
                </a:lnTo>
                <a:lnTo>
                  <a:pt x="177" y="1344"/>
                </a:lnTo>
                <a:lnTo>
                  <a:pt x="177" y="1347"/>
                </a:lnTo>
                <a:lnTo>
                  <a:pt x="174" y="1350"/>
                </a:lnTo>
                <a:lnTo>
                  <a:pt x="173" y="1352"/>
                </a:lnTo>
                <a:lnTo>
                  <a:pt x="170" y="1354"/>
                </a:lnTo>
                <a:lnTo>
                  <a:pt x="168" y="1356"/>
                </a:lnTo>
                <a:lnTo>
                  <a:pt x="164" y="1357"/>
                </a:lnTo>
                <a:lnTo>
                  <a:pt x="161" y="1357"/>
                </a:lnTo>
                <a:lnTo>
                  <a:pt x="16" y="1357"/>
                </a:lnTo>
                <a:lnTo>
                  <a:pt x="12" y="1357"/>
                </a:lnTo>
                <a:lnTo>
                  <a:pt x="10" y="1356"/>
                </a:lnTo>
                <a:lnTo>
                  <a:pt x="6" y="1354"/>
                </a:lnTo>
                <a:lnTo>
                  <a:pt x="4" y="1352"/>
                </a:lnTo>
                <a:lnTo>
                  <a:pt x="2" y="1350"/>
                </a:lnTo>
                <a:lnTo>
                  <a:pt x="1" y="1347"/>
                </a:lnTo>
                <a:lnTo>
                  <a:pt x="0" y="1344"/>
                </a:lnTo>
                <a:lnTo>
                  <a:pt x="0" y="1341"/>
                </a:lnTo>
                <a:lnTo>
                  <a:pt x="0" y="1251"/>
                </a:lnTo>
                <a:lnTo>
                  <a:pt x="0" y="1248"/>
                </a:lnTo>
                <a:lnTo>
                  <a:pt x="1" y="1245"/>
                </a:lnTo>
                <a:lnTo>
                  <a:pt x="2" y="1242"/>
                </a:lnTo>
                <a:lnTo>
                  <a:pt x="4" y="1240"/>
                </a:lnTo>
                <a:lnTo>
                  <a:pt x="6" y="1237"/>
                </a:lnTo>
                <a:lnTo>
                  <a:pt x="10" y="1236"/>
                </a:lnTo>
                <a:lnTo>
                  <a:pt x="12" y="1235"/>
                </a:lnTo>
                <a:lnTo>
                  <a:pt x="16" y="1235"/>
                </a:lnTo>
                <a:lnTo>
                  <a:pt x="19" y="1235"/>
                </a:lnTo>
                <a:lnTo>
                  <a:pt x="23" y="1236"/>
                </a:lnTo>
                <a:lnTo>
                  <a:pt x="25" y="1237"/>
                </a:lnTo>
                <a:lnTo>
                  <a:pt x="28" y="1240"/>
                </a:lnTo>
                <a:lnTo>
                  <a:pt x="30" y="1242"/>
                </a:lnTo>
                <a:lnTo>
                  <a:pt x="32" y="1245"/>
                </a:lnTo>
                <a:lnTo>
                  <a:pt x="32" y="1248"/>
                </a:lnTo>
                <a:lnTo>
                  <a:pt x="33" y="1251"/>
                </a:lnTo>
                <a:close/>
                <a:moveTo>
                  <a:pt x="327" y="1324"/>
                </a:moveTo>
                <a:lnTo>
                  <a:pt x="561" y="1324"/>
                </a:lnTo>
                <a:lnTo>
                  <a:pt x="565" y="1324"/>
                </a:lnTo>
                <a:lnTo>
                  <a:pt x="567" y="1325"/>
                </a:lnTo>
                <a:lnTo>
                  <a:pt x="571" y="1327"/>
                </a:lnTo>
                <a:lnTo>
                  <a:pt x="573" y="1329"/>
                </a:lnTo>
                <a:lnTo>
                  <a:pt x="575" y="1331"/>
                </a:lnTo>
                <a:lnTo>
                  <a:pt x="577" y="1334"/>
                </a:lnTo>
                <a:lnTo>
                  <a:pt x="578" y="1337"/>
                </a:lnTo>
                <a:lnTo>
                  <a:pt x="578" y="1341"/>
                </a:lnTo>
                <a:lnTo>
                  <a:pt x="578" y="1344"/>
                </a:lnTo>
                <a:lnTo>
                  <a:pt x="577" y="1347"/>
                </a:lnTo>
                <a:lnTo>
                  <a:pt x="575" y="1350"/>
                </a:lnTo>
                <a:lnTo>
                  <a:pt x="573" y="1352"/>
                </a:lnTo>
                <a:lnTo>
                  <a:pt x="571" y="1354"/>
                </a:lnTo>
                <a:lnTo>
                  <a:pt x="567" y="1356"/>
                </a:lnTo>
                <a:lnTo>
                  <a:pt x="565" y="1357"/>
                </a:lnTo>
                <a:lnTo>
                  <a:pt x="561" y="1357"/>
                </a:lnTo>
                <a:lnTo>
                  <a:pt x="327" y="1357"/>
                </a:lnTo>
                <a:lnTo>
                  <a:pt x="324" y="1357"/>
                </a:lnTo>
                <a:lnTo>
                  <a:pt x="322" y="1356"/>
                </a:lnTo>
                <a:lnTo>
                  <a:pt x="318" y="1354"/>
                </a:lnTo>
                <a:lnTo>
                  <a:pt x="316" y="1352"/>
                </a:lnTo>
                <a:lnTo>
                  <a:pt x="314" y="1350"/>
                </a:lnTo>
                <a:lnTo>
                  <a:pt x="312" y="1347"/>
                </a:lnTo>
                <a:lnTo>
                  <a:pt x="311" y="1344"/>
                </a:lnTo>
                <a:lnTo>
                  <a:pt x="311" y="1341"/>
                </a:lnTo>
                <a:lnTo>
                  <a:pt x="311" y="1337"/>
                </a:lnTo>
                <a:lnTo>
                  <a:pt x="312" y="1334"/>
                </a:lnTo>
                <a:lnTo>
                  <a:pt x="314" y="1331"/>
                </a:lnTo>
                <a:lnTo>
                  <a:pt x="316" y="1329"/>
                </a:lnTo>
                <a:lnTo>
                  <a:pt x="318" y="1327"/>
                </a:lnTo>
                <a:lnTo>
                  <a:pt x="322" y="1325"/>
                </a:lnTo>
                <a:lnTo>
                  <a:pt x="324" y="1324"/>
                </a:lnTo>
                <a:lnTo>
                  <a:pt x="327" y="1324"/>
                </a:lnTo>
                <a:close/>
                <a:moveTo>
                  <a:pt x="728" y="1324"/>
                </a:moveTo>
                <a:lnTo>
                  <a:pt x="962" y="1324"/>
                </a:lnTo>
                <a:lnTo>
                  <a:pt x="965" y="1324"/>
                </a:lnTo>
                <a:lnTo>
                  <a:pt x="968" y="1325"/>
                </a:lnTo>
                <a:lnTo>
                  <a:pt x="972" y="1327"/>
                </a:lnTo>
                <a:lnTo>
                  <a:pt x="974" y="1329"/>
                </a:lnTo>
                <a:lnTo>
                  <a:pt x="975" y="1331"/>
                </a:lnTo>
                <a:lnTo>
                  <a:pt x="977" y="1334"/>
                </a:lnTo>
                <a:lnTo>
                  <a:pt x="977" y="1337"/>
                </a:lnTo>
                <a:lnTo>
                  <a:pt x="979" y="1341"/>
                </a:lnTo>
                <a:lnTo>
                  <a:pt x="977" y="1344"/>
                </a:lnTo>
                <a:lnTo>
                  <a:pt x="977" y="1347"/>
                </a:lnTo>
                <a:lnTo>
                  <a:pt x="975" y="1350"/>
                </a:lnTo>
                <a:lnTo>
                  <a:pt x="974" y="1352"/>
                </a:lnTo>
                <a:lnTo>
                  <a:pt x="972" y="1354"/>
                </a:lnTo>
                <a:lnTo>
                  <a:pt x="968" y="1356"/>
                </a:lnTo>
                <a:lnTo>
                  <a:pt x="965" y="1357"/>
                </a:lnTo>
                <a:lnTo>
                  <a:pt x="962" y="1357"/>
                </a:lnTo>
                <a:lnTo>
                  <a:pt x="728" y="1357"/>
                </a:lnTo>
                <a:lnTo>
                  <a:pt x="725" y="1357"/>
                </a:lnTo>
                <a:lnTo>
                  <a:pt x="721" y="1356"/>
                </a:lnTo>
                <a:lnTo>
                  <a:pt x="719" y="1354"/>
                </a:lnTo>
                <a:lnTo>
                  <a:pt x="717" y="1352"/>
                </a:lnTo>
                <a:lnTo>
                  <a:pt x="714" y="1350"/>
                </a:lnTo>
                <a:lnTo>
                  <a:pt x="713" y="1347"/>
                </a:lnTo>
                <a:lnTo>
                  <a:pt x="712" y="1344"/>
                </a:lnTo>
                <a:lnTo>
                  <a:pt x="712" y="1341"/>
                </a:lnTo>
                <a:lnTo>
                  <a:pt x="712" y="1337"/>
                </a:lnTo>
                <a:lnTo>
                  <a:pt x="713" y="1334"/>
                </a:lnTo>
                <a:lnTo>
                  <a:pt x="714" y="1331"/>
                </a:lnTo>
                <a:lnTo>
                  <a:pt x="717" y="1329"/>
                </a:lnTo>
                <a:lnTo>
                  <a:pt x="719" y="1327"/>
                </a:lnTo>
                <a:lnTo>
                  <a:pt x="721" y="1325"/>
                </a:lnTo>
                <a:lnTo>
                  <a:pt x="725" y="1324"/>
                </a:lnTo>
                <a:lnTo>
                  <a:pt x="728" y="1324"/>
                </a:lnTo>
                <a:close/>
                <a:moveTo>
                  <a:pt x="1129" y="1324"/>
                </a:moveTo>
                <a:lnTo>
                  <a:pt x="1362" y="1324"/>
                </a:lnTo>
                <a:lnTo>
                  <a:pt x="1366" y="1324"/>
                </a:lnTo>
                <a:lnTo>
                  <a:pt x="1369" y="1325"/>
                </a:lnTo>
                <a:lnTo>
                  <a:pt x="1371" y="1327"/>
                </a:lnTo>
                <a:lnTo>
                  <a:pt x="1374" y="1329"/>
                </a:lnTo>
                <a:lnTo>
                  <a:pt x="1376" y="1331"/>
                </a:lnTo>
                <a:lnTo>
                  <a:pt x="1377" y="1334"/>
                </a:lnTo>
                <a:lnTo>
                  <a:pt x="1378" y="1337"/>
                </a:lnTo>
                <a:lnTo>
                  <a:pt x="1379" y="1341"/>
                </a:lnTo>
                <a:lnTo>
                  <a:pt x="1378" y="1344"/>
                </a:lnTo>
                <a:lnTo>
                  <a:pt x="1377" y="1347"/>
                </a:lnTo>
                <a:lnTo>
                  <a:pt x="1376" y="1350"/>
                </a:lnTo>
                <a:lnTo>
                  <a:pt x="1374" y="1352"/>
                </a:lnTo>
                <a:lnTo>
                  <a:pt x="1371" y="1354"/>
                </a:lnTo>
                <a:lnTo>
                  <a:pt x="1369" y="1356"/>
                </a:lnTo>
                <a:lnTo>
                  <a:pt x="1366" y="1357"/>
                </a:lnTo>
                <a:lnTo>
                  <a:pt x="1362" y="1357"/>
                </a:lnTo>
                <a:lnTo>
                  <a:pt x="1129" y="1357"/>
                </a:lnTo>
                <a:lnTo>
                  <a:pt x="1126" y="1357"/>
                </a:lnTo>
                <a:lnTo>
                  <a:pt x="1122" y="1356"/>
                </a:lnTo>
                <a:lnTo>
                  <a:pt x="1119" y="1354"/>
                </a:lnTo>
                <a:lnTo>
                  <a:pt x="1116" y="1352"/>
                </a:lnTo>
                <a:lnTo>
                  <a:pt x="1114" y="1350"/>
                </a:lnTo>
                <a:lnTo>
                  <a:pt x="1113" y="1347"/>
                </a:lnTo>
                <a:lnTo>
                  <a:pt x="1112" y="1344"/>
                </a:lnTo>
                <a:lnTo>
                  <a:pt x="1112" y="1341"/>
                </a:lnTo>
                <a:lnTo>
                  <a:pt x="1112" y="1337"/>
                </a:lnTo>
                <a:lnTo>
                  <a:pt x="1113" y="1334"/>
                </a:lnTo>
                <a:lnTo>
                  <a:pt x="1114" y="1331"/>
                </a:lnTo>
                <a:lnTo>
                  <a:pt x="1116" y="1329"/>
                </a:lnTo>
                <a:lnTo>
                  <a:pt x="1119" y="1327"/>
                </a:lnTo>
                <a:lnTo>
                  <a:pt x="1122" y="1325"/>
                </a:lnTo>
                <a:lnTo>
                  <a:pt x="1126" y="1324"/>
                </a:lnTo>
                <a:lnTo>
                  <a:pt x="1129" y="1324"/>
                </a:lnTo>
                <a:close/>
                <a:moveTo>
                  <a:pt x="1400" y="1229"/>
                </a:moveTo>
                <a:lnTo>
                  <a:pt x="1400" y="995"/>
                </a:lnTo>
                <a:lnTo>
                  <a:pt x="1401" y="992"/>
                </a:lnTo>
                <a:lnTo>
                  <a:pt x="1401" y="988"/>
                </a:lnTo>
                <a:lnTo>
                  <a:pt x="1404" y="986"/>
                </a:lnTo>
                <a:lnTo>
                  <a:pt x="1406" y="984"/>
                </a:lnTo>
                <a:lnTo>
                  <a:pt x="1408" y="981"/>
                </a:lnTo>
                <a:lnTo>
                  <a:pt x="1411" y="980"/>
                </a:lnTo>
                <a:lnTo>
                  <a:pt x="1414" y="979"/>
                </a:lnTo>
                <a:lnTo>
                  <a:pt x="1418" y="979"/>
                </a:lnTo>
                <a:lnTo>
                  <a:pt x="1421" y="979"/>
                </a:lnTo>
                <a:lnTo>
                  <a:pt x="1423" y="980"/>
                </a:lnTo>
                <a:lnTo>
                  <a:pt x="1427" y="981"/>
                </a:lnTo>
                <a:lnTo>
                  <a:pt x="1429" y="984"/>
                </a:lnTo>
                <a:lnTo>
                  <a:pt x="1432" y="986"/>
                </a:lnTo>
                <a:lnTo>
                  <a:pt x="1433" y="988"/>
                </a:lnTo>
                <a:lnTo>
                  <a:pt x="1434" y="992"/>
                </a:lnTo>
                <a:lnTo>
                  <a:pt x="1434" y="995"/>
                </a:lnTo>
                <a:lnTo>
                  <a:pt x="1434" y="1229"/>
                </a:lnTo>
                <a:lnTo>
                  <a:pt x="1434" y="1232"/>
                </a:lnTo>
                <a:lnTo>
                  <a:pt x="1433" y="1235"/>
                </a:lnTo>
                <a:lnTo>
                  <a:pt x="1432" y="1239"/>
                </a:lnTo>
                <a:lnTo>
                  <a:pt x="1429" y="1241"/>
                </a:lnTo>
                <a:lnTo>
                  <a:pt x="1427" y="1243"/>
                </a:lnTo>
                <a:lnTo>
                  <a:pt x="1423" y="1244"/>
                </a:lnTo>
                <a:lnTo>
                  <a:pt x="1421" y="1245"/>
                </a:lnTo>
                <a:lnTo>
                  <a:pt x="1418" y="1245"/>
                </a:lnTo>
                <a:lnTo>
                  <a:pt x="1414" y="1245"/>
                </a:lnTo>
                <a:lnTo>
                  <a:pt x="1411" y="1244"/>
                </a:lnTo>
                <a:lnTo>
                  <a:pt x="1408" y="1243"/>
                </a:lnTo>
                <a:lnTo>
                  <a:pt x="1406" y="1241"/>
                </a:lnTo>
                <a:lnTo>
                  <a:pt x="1404" y="1239"/>
                </a:lnTo>
                <a:lnTo>
                  <a:pt x="1401" y="1235"/>
                </a:lnTo>
                <a:lnTo>
                  <a:pt x="1401" y="1232"/>
                </a:lnTo>
                <a:lnTo>
                  <a:pt x="1400" y="1229"/>
                </a:lnTo>
                <a:close/>
                <a:moveTo>
                  <a:pt x="1400" y="828"/>
                </a:moveTo>
                <a:lnTo>
                  <a:pt x="1400" y="595"/>
                </a:lnTo>
                <a:lnTo>
                  <a:pt x="1401" y="592"/>
                </a:lnTo>
                <a:lnTo>
                  <a:pt x="1401" y="589"/>
                </a:lnTo>
                <a:lnTo>
                  <a:pt x="1404" y="585"/>
                </a:lnTo>
                <a:lnTo>
                  <a:pt x="1406" y="583"/>
                </a:lnTo>
                <a:lnTo>
                  <a:pt x="1408" y="580"/>
                </a:lnTo>
                <a:lnTo>
                  <a:pt x="1411" y="579"/>
                </a:lnTo>
                <a:lnTo>
                  <a:pt x="1414" y="578"/>
                </a:lnTo>
                <a:lnTo>
                  <a:pt x="1418" y="578"/>
                </a:lnTo>
                <a:lnTo>
                  <a:pt x="1421" y="578"/>
                </a:lnTo>
                <a:lnTo>
                  <a:pt x="1423" y="579"/>
                </a:lnTo>
                <a:lnTo>
                  <a:pt x="1427" y="580"/>
                </a:lnTo>
                <a:lnTo>
                  <a:pt x="1429" y="583"/>
                </a:lnTo>
                <a:lnTo>
                  <a:pt x="1432" y="585"/>
                </a:lnTo>
                <a:lnTo>
                  <a:pt x="1433" y="589"/>
                </a:lnTo>
                <a:lnTo>
                  <a:pt x="1434" y="592"/>
                </a:lnTo>
                <a:lnTo>
                  <a:pt x="1434" y="595"/>
                </a:lnTo>
                <a:lnTo>
                  <a:pt x="1434" y="828"/>
                </a:lnTo>
                <a:lnTo>
                  <a:pt x="1434" y="832"/>
                </a:lnTo>
                <a:lnTo>
                  <a:pt x="1433" y="835"/>
                </a:lnTo>
                <a:lnTo>
                  <a:pt x="1432" y="838"/>
                </a:lnTo>
                <a:lnTo>
                  <a:pt x="1429" y="840"/>
                </a:lnTo>
                <a:lnTo>
                  <a:pt x="1427" y="842"/>
                </a:lnTo>
                <a:lnTo>
                  <a:pt x="1423" y="843"/>
                </a:lnTo>
                <a:lnTo>
                  <a:pt x="1421" y="845"/>
                </a:lnTo>
                <a:lnTo>
                  <a:pt x="1418" y="846"/>
                </a:lnTo>
                <a:lnTo>
                  <a:pt x="1414" y="845"/>
                </a:lnTo>
                <a:lnTo>
                  <a:pt x="1411" y="843"/>
                </a:lnTo>
                <a:lnTo>
                  <a:pt x="1408" y="842"/>
                </a:lnTo>
                <a:lnTo>
                  <a:pt x="1406" y="840"/>
                </a:lnTo>
                <a:lnTo>
                  <a:pt x="1404" y="838"/>
                </a:lnTo>
                <a:lnTo>
                  <a:pt x="1401" y="835"/>
                </a:lnTo>
                <a:lnTo>
                  <a:pt x="1401" y="832"/>
                </a:lnTo>
                <a:lnTo>
                  <a:pt x="1400" y="828"/>
                </a:lnTo>
                <a:close/>
                <a:moveTo>
                  <a:pt x="1400" y="429"/>
                </a:moveTo>
                <a:lnTo>
                  <a:pt x="1400" y="195"/>
                </a:lnTo>
                <a:lnTo>
                  <a:pt x="1401" y="191"/>
                </a:lnTo>
                <a:lnTo>
                  <a:pt x="1401" y="188"/>
                </a:lnTo>
                <a:lnTo>
                  <a:pt x="1404" y="185"/>
                </a:lnTo>
                <a:lnTo>
                  <a:pt x="1406" y="183"/>
                </a:lnTo>
                <a:lnTo>
                  <a:pt x="1408" y="181"/>
                </a:lnTo>
                <a:lnTo>
                  <a:pt x="1411" y="179"/>
                </a:lnTo>
                <a:lnTo>
                  <a:pt x="1414" y="178"/>
                </a:lnTo>
                <a:lnTo>
                  <a:pt x="1418" y="178"/>
                </a:lnTo>
                <a:lnTo>
                  <a:pt x="1421" y="178"/>
                </a:lnTo>
                <a:lnTo>
                  <a:pt x="1423" y="179"/>
                </a:lnTo>
                <a:lnTo>
                  <a:pt x="1427" y="181"/>
                </a:lnTo>
                <a:lnTo>
                  <a:pt x="1429" y="183"/>
                </a:lnTo>
                <a:lnTo>
                  <a:pt x="1432" y="185"/>
                </a:lnTo>
                <a:lnTo>
                  <a:pt x="1433" y="188"/>
                </a:lnTo>
                <a:lnTo>
                  <a:pt x="1434" y="191"/>
                </a:lnTo>
                <a:lnTo>
                  <a:pt x="1434" y="195"/>
                </a:lnTo>
                <a:lnTo>
                  <a:pt x="1434" y="429"/>
                </a:lnTo>
                <a:lnTo>
                  <a:pt x="1434" y="431"/>
                </a:lnTo>
                <a:lnTo>
                  <a:pt x="1433" y="434"/>
                </a:lnTo>
                <a:lnTo>
                  <a:pt x="1432" y="437"/>
                </a:lnTo>
                <a:lnTo>
                  <a:pt x="1429" y="440"/>
                </a:lnTo>
                <a:lnTo>
                  <a:pt x="1427" y="441"/>
                </a:lnTo>
                <a:lnTo>
                  <a:pt x="1423" y="444"/>
                </a:lnTo>
                <a:lnTo>
                  <a:pt x="1421" y="444"/>
                </a:lnTo>
                <a:lnTo>
                  <a:pt x="1418" y="445"/>
                </a:lnTo>
                <a:lnTo>
                  <a:pt x="1414" y="444"/>
                </a:lnTo>
                <a:lnTo>
                  <a:pt x="1411" y="444"/>
                </a:lnTo>
                <a:lnTo>
                  <a:pt x="1408" y="441"/>
                </a:lnTo>
                <a:lnTo>
                  <a:pt x="1406" y="440"/>
                </a:lnTo>
                <a:lnTo>
                  <a:pt x="1404" y="437"/>
                </a:lnTo>
                <a:lnTo>
                  <a:pt x="1401" y="434"/>
                </a:lnTo>
                <a:lnTo>
                  <a:pt x="1401" y="431"/>
                </a:lnTo>
                <a:lnTo>
                  <a:pt x="1400" y="429"/>
                </a:lnTo>
                <a:close/>
                <a:moveTo>
                  <a:pt x="1400" y="28"/>
                </a:moveTo>
                <a:lnTo>
                  <a:pt x="1400" y="17"/>
                </a:lnTo>
                <a:lnTo>
                  <a:pt x="1418" y="33"/>
                </a:lnTo>
                <a:lnTo>
                  <a:pt x="1194" y="33"/>
                </a:lnTo>
                <a:lnTo>
                  <a:pt x="1191" y="33"/>
                </a:lnTo>
                <a:lnTo>
                  <a:pt x="1188" y="32"/>
                </a:lnTo>
                <a:lnTo>
                  <a:pt x="1185" y="31"/>
                </a:lnTo>
                <a:lnTo>
                  <a:pt x="1182" y="29"/>
                </a:lnTo>
                <a:lnTo>
                  <a:pt x="1180" y="27"/>
                </a:lnTo>
                <a:lnTo>
                  <a:pt x="1179" y="23"/>
                </a:lnTo>
                <a:lnTo>
                  <a:pt x="1178" y="21"/>
                </a:lnTo>
                <a:lnTo>
                  <a:pt x="1178" y="17"/>
                </a:lnTo>
                <a:lnTo>
                  <a:pt x="1178" y="14"/>
                </a:lnTo>
                <a:lnTo>
                  <a:pt x="1179" y="10"/>
                </a:lnTo>
                <a:lnTo>
                  <a:pt x="1180" y="8"/>
                </a:lnTo>
                <a:lnTo>
                  <a:pt x="1182" y="6"/>
                </a:lnTo>
                <a:lnTo>
                  <a:pt x="1185" y="3"/>
                </a:lnTo>
                <a:lnTo>
                  <a:pt x="1188" y="1"/>
                </a:lnTo>
                <a:lnTo>
                  <a:pt x="1191" y="1"/>
                </a:lnTo>
                <a:lnTo>
                  <a:pt x="1194" y="0"/>
                </a:lnTo>
                <a:lnTo>
                  <a:pt x="1418" y="0"/>
                </a:lnTo>
                <a:lnTo>
                  <a:pt x="1421" y="1"/>
                </a:lnTo>
                <a:lnTo>
                  <a:pt x="1423" y="1"/>
                </a:lnTo>
                <a:lnTo>
                  <a:pt x="1427" y="3"/>
                </a:lnTo>
                <a:lnTo>
                  <a:pt x="1429" y="6"/>
                </a:lnTo>
                <a:lnTo>
                  <a:pt x="1432" y="8"/>
                </a:lnTo>
                <a:lnTo>
                  <a:pt x="1433" y="10"/>
                </a:lnTo>
                <a:lnTo>
                  <a:pt x="1434" y="14"/>
                </a:lnTo>
                <a:lnTo>
                  <a:pt x="1434" y="17"/>
                </a:lnTo>
                <a:lnTo>
                  <a:pt x="1434" y="28"/>
                </a:lnTo>
                <a:lnTo>
                  <a:pt x="1434" y="31"/>
                </a:lnTo>
                <a:lnTo>
                  <a:pt x="1433" y="33"/>
                </a:lnTo>
                <a:lnTo>
                  <a:pt x="1432" y="37"/>
                </a:lnTo>
                <a:lnTo>
                  <a:pt x="1429" y="39"/>
                </a:lnTo>
                <a:lnTo>
                  <a:pt x="1427" y="42"/>
                </a:lnTo>
                <a:lnTo>
                  <a:pt x="1423" y="43"/>
                </a:lnTo>
                <a:lnTo>
                  <a:pt x="1421" y="44"/>
                </a:lnTo>
                <a:lnTo>
                  <a:pt x="1418" y="44"/>
                </a:lnTo>
                <a:lnTo>
                  <a:pt x="1414" y="44"/>
                </a:lnTo>
                <a:lnTo>
                  <a:pt x="1411" y="43"/>
                </a:lnTo>
                <a:lnTo>
                  <a:pt x="1408" y="42"/>
                </a:lnTo>
                <a:lnTo>
                  <a:pt x="1406" y="39"/>
                </a:lnTo>
                <a:lnTo>
                  <a:pt x="1404" y="37"/>
                </a:lnTo>
                <a:lnTo>
                  <a:pt x="1401" y="33"/>
                </a:lnTo>
                <a:lnTo>
                  <a:pt x="1401" y="31"/>
                </a:lnTo>
                <a:lnTo>
                  <a:pt x="1400" y="28"/>
                </a:lnTo>
                <a:close/>
                <a:moveTo>
                  <a:pt x="1027" y="33"/>
                </a:moveTo>
                <a:lnTo>
                  <a:pt x="794" y="33"/>
                </a:lnTo>
                <a:lnTo>
                  <a:pt x="791" y="33"/>
                </a:lnTo>
                <a:lnTo>
                  <a:pt x="787" y="32"/>
                </a:lnTo>
                <a:lnTo>
                  <a:pt x="785" y="31"/>
                </a:lnTo>
                <a:lnTo>
                  <a:pt x="783" y="29"/>
                </a:lnTo>
                <a:lnTo>
                  <a:pt x="780" y="27"/>
                </a:lnTo>
                <a:lnTo>
                  <a:pt x="778" y="23"/>
                </a:lnTo>
                <a:lnTo>
                  <a:pt x="778" y="21"/>
                </a:lnTo>
                <a:lnTo>
                  <a:pt x="777" y="17"/>
                </a:lnTo>
                <a:lnTo>
                  <a:pt x="778" y="14"/>
                </a:lnTo>
                <a:lnTo>
                  <a:pt x="778" y="10"/>
                </a:lnTo>
                <a:lnTo>
                  <a:pt x="780" y="8"/>
                </a:lnTo>
                <a:lnTo>
                  <a:pt x="783" y="6"/>
                </a:lnTo>
                <a:lnTo>
                  <a:pt x="785" y="3"/>
                </a:lnTo>
                <a:lnTo>
                  <a:pt x="787" y="1"/>
                </a:lnTo>
                <a:lnTo>
                  <a:pt x="791" y="1"/>
                </a:lnTo>
                <a:lnTo>
                  <a:pt x="794" y="0"/>
                </a:lnTo>
                <a:lnTo>
                  <a:pt x="1027" y="0"/>
                </a:lnTo>
                <a:lnTo>
                  <a:pt x="1031" y="1"/>
                </a:lnTo>
                <a:lnTo>
                  <a:pt x="1034" y="1"/>
                </a:lnTo>
                <a:lnTo>
                  <a:pt x="1036" y="3"/>
                </a:lnTo>
                <a:lnTo>
                  <a:pt x="1040" y="6"/>
                </a:lnTo>
                <a:lnTo>
                  <a:pt x="1041" y="8"/>
                </a:lnTo>
                <a:lnTo>
                  <a:pt x="1043" y="10"/>
                </a:lnTo>
                <a:lnTo>
                  <a:pt x="1043" y="14"/>
                </a:lnTo>
                <a:lnTo>
                  <a:pt x="1045" y="17"/>
                </a:lnTo>
                <a:lnTo>
                  <a:pt x="1043" y="21"/>
                </a:lnTo>
                <a:lnTo>
                  <a:pt x="1043" y="23"/>
                </a:lnTo>
                <a:lnTo>
                  <a:pt x="1041" y="27"/>
                </a:lnTo>
                <a:lnTo>
                  <a:pt x="1040" y="29"/>
                </a:lnTo>
                <a:lnTo>
                  <a:pt x="1036" y="31"/>
                </a:lnTo>
                <a:lnTo>
                  <a:pt x="1034" y="32"/>
                </a:lnTo>
                <a:lnTo>
                  <a:pt x="1031" y="33"/>
                </a:lnTo>
                <a:lnTo>
                  <a:pt x="1027" y="33"/>
                </a:lnTo>
                <a:close/>
                <a:moveTo>
                  <a:pt x="627" y="33"/>
                </a:moveTo>
                <a:lnTo>
                  <a:pt x="393" y="33"/>
                </a:lnTo>
                <a:lnTo>
                  <a:pt x="390" y="33"/>
                </a:lnTo>
                <a:lnTo>
                  <a:pt x="388" y="32"/>
                </a:lnTo>
                <a:lnTo>
                  <a:pt x="384" y="31"/>
                </a:lnTo>
                <a:lnTo>
                  <a:pt x="382" y="29"/>
                </a:lnTo>
                <a:lnTo>
                  <a:pt x="380" y="27"/>
                </a:lnTo>
                <a:lnTo>
                  <a:pt x="378" y="23"/>
                </a:lnTo>
                <a:lnTo>
                  <a:pt x="377" y="21"/>
                </a:lnTo>
                <a:lnTo>
                  <a:pt x="377" y="17"/>
                </a:lnTo>
                <a:lnTo>
                  <a:pt x="377" y="14"/>
                </a:lnTo>
                <a:lnTo>
                  <a:pt x="378" y="10"/>
                </a:lnTo>
                <a:lnTo>
                  <a:pt x="380" y="8"/>
                </a:lnTo>
                <a:lnTo>
                  <a:pt x="382" y="6"/>
                </a:lnTo>
                <a:lnTo>
                  <a:pt x="384" y="3"/>
                </a:lnTo>
                <a:lnTo>
                  <a:pt x="388" y="1"/>
                </a:lnTo>
                <a:lnTo>
                  <a:pt x="390" y="1"/>
                </a:lnTo>
                <a:lnTo>
                  <a:pt x="393" y="0"/>
                </a:lnTo>
                <a:lnTo>
                  <a:pt x="627" y="0"/>
                </a:lnTo>
                <a:lnTo>
                  <a:pt x="631" y="1"/>
                </a:lnTo>
                <a:lnTo>
                  <a:pt x="633" y="1"/>
                </a:lnTo>
                <a:lnTo>
                  <a:pt x="637" y="3"/>
                </a:lnTo>
                <a:lnTo>
                  <a:pt x="639" y="6"/>
                </a:lnTo>
                <a:lnTo>
                  <a:pt x="641" y="8"/>
                </a:lnTo>
                <a:lnTo>
                  <a:pt x="643" y="10"/>
                </a:lnTo>
                <a:lnTo>
                  <a:pt x="644" y="14"/>
                </a:lnTo>
                <a:lnTo>
                  <a:pt x="644" y="17"/>
                </a:lnTo>
                <a:lnTo>
                  <a:pt x="644" y="21"/>
                </a:lnTo>
                <a:lnTo>
                  <a:pt x="643" y="23"/>
                </a:lnTo>
                <a:lnTo>
                  <a:pt x="641" y="27"/>
                </a:lnTo>
                <a:lnTo>
                  <a:pt x="639" y="29"/>
                </a:lnTo>
                <a:lnTo>
                  <a:pt x="637" y="31"/>
                </a:lnTo>
                <a:lnTo>
                  <a:pt x="633" y="32"/>
                </a:lnTo>
                <a:lnTo>
                  <a:pt x="631" y="33"/>
                </a:lnTo>
                <a:lnTo>
                  <a:pt x="627" y="33"/>
                </a:lnTo>
                <a:close/>
                <a:moveTo>
                  <a:pt x="227" y="33"/>
                </a:moveTo>
                <a:lnTo>
                  <a:pt x="16" y="33"/>
                </a:lnTo>
                <a:lnTo>
                  <a:pt x="12" y="33"/>
                </a:lnTo>
                <a:lnTo>
                  <a:pt x="10" y="32"/>
                </a:lnTo>
                <a:lnTo>
                  <a:pt x="6" y="31"/>
                </a:lnTo>
                <a:lnTo>
                  <a:pt x="4" y="29"/>
                </a:lnTo>
                <a:lnTo>
                  <a:pt x="2" y="27"/>
                </a:lnTo>
                <a:lnTo>
                  <a:pt x="1" y="23"/>
                </a:lnTo>
                <a:lnTo>
                  <a:pt x="0" y="21"/>
                </a:lnTo>
                <a:lnTo>
                  <a:pt x="0" y="17"/>
                </a:lnTo>
                <a:lnTo>
                  <a:pt x="0" y="14"/>
                </a:lnTo>
                <a:lnTo>
                  <a:pt x="1" y="10"/>
                </a:lnTo>
                <a:lnTo>
                  <a:pt x="2" y="8"/>
                </a:lnTo>
                <a:lnTo>
                  <a:pt x="4" y="6"/>
                </a:lnTo>
                <a:lnTo>
                  <a:pt x="6" y="3"/>
                </a:lnTo>
                <a:lnTo>
                  <a:pt x="10" y="1"/>
                </a:lnTo>
                <a:lnTo>
                  <a:pt x="12" y="1"/>
                </a:lnTo>
                <a:lnTo>
                  <a:pt x="16" y="0"/>
                </a:lnTo>
                <a:lnTo>
                  <a:pt x="227" y="0"/>
                </a:lnTo>
                <a:lnTo>
                  <a:pt x="230" y="1"/>
                </a:lnTo>
                <a:lnTo>
                  <a:pt x="234" y="1"/>
                </a:lnTo>
                <a:lnTo>
                  <a:pt x="236" y="3"/>
                </a:lnTo>
                <a:lnTo>
                  <a:pt x="238" y="6"/>
                </a:lnTo>
                <a:lnTo>
                  <a:pt x="241" y="8"/>
                </a:lnTo>
                <a:lnTo>
                  <a:pt x="242" y="10"/>
                </a:lnTo>
                <a:lnTo>
                  <a:pt x="243" y="14"/>
                </a:lnTo>
                <a:lnTo>
                  <a:pt x="244" y="17"/>
                </a:lnTo>
                <a:lnTo>
                  <a:pt x="243" y="21"/>
                </a:lnTo>
                <a:lnTo>
                  <a:pt x="242" y="23"/>
                </a:lnTo>
                <a:lnTo>
                  <a:pt x="241" y="27"/>
                </a:lnTo>
                <a:lnTo>
                  <a:pt x="238" y="29"/>
                </a:lnTo>
                <a:lnTo>
                  <a:pt x="236" y="31"/>
                </a:lnTo>
                <a:lnTo>
                  <a:pt x="234" y="32"/>
                </a:lnTo>
                <a:lnTo>
                  <a:pt x="230" y="33"/>
                </a:lnTo>
                <a:lnTo>
                  <a:pt x="227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71711" name="Freeform 33"/>
          <p:cNvSpPr>
            <a:spLocks/>
          </p:cNvSpPr>
          <p:nvPr/>
        </p:nvSpPr>
        <p:spPr bwMode="auto">
          <a:xfrm>
            <a:off x="2644775" y="3441700"/>
            <a:ext cx="1588" cy="257175"/>
          </a:xfrm>
          <a:custGeom>
            <a:avLst/>
            <a:gdLst>
              <a:gd name="T0" fmla="*/ 0 w 1588"/>
              <a:gd name="T1" fmla="*/ 0 h 808"/>
              <a:gd name="T2" fmla="*/ 0 w 1588"/>
              <a:gd name="T3" fmla="*/ 2147483646 h 808"/>
              <a:gd name="T4" fmla="*/ 0 w 1588"/>
              <a:gd name="T5" fmla="*/ 2147483646 h 808"/>
              <a:gd name="T6" fmla="*/ 0 60000 65536"/>
              <a:gd name="T7" fmla="*/ 0 60000 65536"/>
              <a:gd name="T8" fmla="*/ 0 60000 65536"/>
              <a:gd name="T9" fmla="*/ 0 w 1588"/>
              <a:gd name="T10" fmla="*/ 0 h 808"/>
              <a:gd name="T11" fmla="*/ 1588 w 1588"/>
              <a:gd name="T12" fmla="*/ 808 h 8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808">
                <a:moveTo>
                  <a:pt x="0" y="0"/>
                </a:moveTo>
                <a:lnTo>
                  <a:pt x="0" y="80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12" name="Freeform 34"/>
          <p:cNvSpPr>
            <a:spLocks/>
          </p:cNvSpPr>
          <p:nvPr/>
        </p:nvSpPr>
        <p:spPr bwMode="auto">
          <a:xfrm>
            <a:off x="2479675" y="3417888"/>
            <a:ext cx="1588" cy="319087"/>
          </a:xfrm>
          <a:custGeom>
            <a:avLst/>
            <a:gdLst>
              <a:gd name="T0" fmla="*/ 0 w 1588"/>
              <a:gd name="T1" fmla="*/ 0 h 1008"/>
              <a:gd name="T2" fmla="*/ 0 w 1588"/>
              <a:gd name="T3" fmla="*/ 2147483646 h 1008"/>
              <a:gd name="T4" fmla="*/ 0 w 1588"/>
              <a:gd name="T5" fmla="*/ 2147483646 h 1008"/>
              <a:gd name="T6" fmla="*/ 0 60000 65536"/>
              <a:gd name="T7" fmla="*/ 0 60000 65536"/>
              <a:gd name="T8" fmla="*/ 0 60000 65536"/>
              <a:gd name="T9" fmla="*/ 0 w 1588"/>
              <a:gd name="T10" fmla="*/ 0 h 1008"/>
              <a:gd name="T11" fmla="*/ 1588 w 1588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8" h="1008">
                <a:moveTo>
                  <a:pt x="0" y="0"/>
                </a:moveTo>
                <a:lnTo>
                  <a:pt x="0" y="100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13" name="Freeform 35"/>
          <p:cNvSpPr>
            <a:spLocks/>
          </p:cNvSpPr>
          <p:nvPr/>
        </p:nvSpPr>
        <p:spPr bwMode="auto">
          <a:xfrm>
            <a:off x="2560638" y="3987800"/>
            <a:ext cx="3175" cy="347663"/>
          </a:xfrm>
          <a:custGeom>
            <a:avLst/>
            <a:gdLst>
              <a:gd name="T0" fmla="*/ 2147483646 w 11"/>
              <a:gd name="T1" fmla="*/ 0 h 1096"/>
              <a:gd name="T2" fmla="*/ 0 w 11"/>
              <a:gd name="T3" fmla="*/ 2147483646 h 1096"/>
              <a:gd name="T4" fmla="*/ 0 w 11"/>
              <a:gd name="T5" fmla="*/ 2147483646 h 1096"/>
              <a:gd name="T6" fmla="*/ 0 60000 65536"/>
              <a:gd name="T7" fmla="*/ 0 60000 65536"/>
              <a:gd name="T8" fmla="*/ 0 60000 65536"/>
              <a:gd name="T9" fmla="*/ 0 w 11"/>
              <a:gd name="T10" fmla="*/ 0 h 1096"/>
              <a:gd name="T11" fmla="*/ 11 w 11"/>
              <a:gd name="T12" fmla="*/ 1096 h 10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" h="1096">
                <a:moveTo>
                  <a:pt x="11" y="0"/>
                </a:moveTo>
                <a:lnTo>
                  <a:pt x="0" y="1096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14" name="Freeform 36"/>
          <p:cNvSpPr>
            <a:spLocks/>
          </p:cNvSpPr>
          <p:nvPr/>
        </p:nvSpPr>
        <p:spPr bwMode="auto">
          <a:xfrm>
            <a:off x="2938463" y="3695700"/>
            <a:ext cx="361950" cy="292100"/>
          </a:xfrm>
          <a:custGeom>
            <a:avLst/>
            <a:gdLst>
              <a:gd name="T0" fmla="*/ 2147483646 w 1137"/>
              <a:gd name="T1" fmla="*/ 2147483646 h 922"/>
              <a:gd name="T2" fmla="*/ 2147483646 w 1137"/>
              <a:gd name="T3" fmla="*/ 2147483646 h 922"/>
              <a:gd name="T4" fmla="*/ 2147483646 w 1137"/>
              <a:gd name="T5" fmla="*/ 2147483646 h 922"/>
              <a:gd name="T6" fmla="*/ 2147483646 w 1137"/>
              <a:gd name="T7" fmla="*/ 2147483646 h 922"/>
              <a:gd name="T8" fmla="*/ 2147483646 w 1137"/>
              <a:gd name="T9" fmla="*/ 2147483646 h 922"/>
              <a:gd name="T10" fmla="*/ 2147483646 w 1137"/>
              <a:gd name="T11" fmla="*/ 2147483646 h 922"/>
              <a:gd name="T12" fmla="*/ 0 w 1137"/>
              <a:gd name="T13" fmla="*/ 2147483646 h 922"/>
              <a:gd name="T14" fmla="*/ 2147483646 w 1137"/>
              <a:gd name="T15" fmla="*/ 2147483646 h 922"/>
              <a:gd name="T16" fmla="*/ 2147483646 w 1137"/>
              <a:gd name="T17" fmla="*/ 2147483646 h 922"/>
              <a:gd name="T18" fmla="*/ 2147483646 w 1137"/>
              <a:gd name="T19" fmla="*/ 2147483646 h 922"/>
              <a:gd name="T20" fmla="*/ 2147483646 w 1137"/>
              <a:gd name="T21" fmla="*/ 2147483646 h 922"/>
              <a:gd name="T22" fmla="*/ 2147483646 w 1137"/>
              <a:gd name="T23" fmla="*/ 2147483646 h 922"/>
              <a:gd name="T24" fmla="*/ 2147483646 w 1137"/>
              <a:gd name="T25" fmla="*/ 2147483646 h 922"/>
              <a:gd name="T26" fmla="*/ 2147483646 w 1137"/>
              <a:gd name="T27" fmla="*/ 2147483646 h 922"/>
              <a:gd name="T28" fmla="*/ 2147483646 w 1137"/>
              <a:gd name="T29" fmla="*/ 2147483646 h 922"/>
              <a:gd name="T30" fmla="*/ 2147483646 w 1137"/>
              <a:gd name="T31" fmla="*/ 2147483646 h 922"/>
              <a:gd name="T32" fmla="*/ 2147483646 w 1137"/>
              <a:gd name="T33" fmla="*/ 2147483646 h 922"/>
              <a:gd name="T34" fmla="*/ 2147483646 w 1137"/>
              <a:gd name="T35" fmla="*/ 2147483646 h 922"/>
              <a:gd name="T36" fmla="*/ 2147483646 w 1137"/>
              <a:gd name="T37" fmla="*/ 2147483646 h 922"/>
              <a:gd name="T38" fmla="*/ 2147483646 w 1137"/>
              <a:gd name="T39" fmla="*/ 2147483646 h 922"/>
              <a:gd name="T40" fmla="*/ 2147483646 w 1137"/>
              <a:gd name="T41" fmla="*/ 2147483646 h 922"/>
              <a:gd name="T42" fmla="*/ 2147483646 w 1137"/>
              <a:gd name="T43" fmla="*/ 2147483646 h 922"/>
              <a:gd name="T44" fmla="*/ 2147483646 w 1137"/>
              <a:gd name="T45" fmla="*/ 2147483646 h 922"/>
              <a:gd name="T46" fmla="*/ 2147483646 w 1137"/>
              <a:gd name="T47" fmla="*/ 2147483646 h 922"/>
              <a:gd name="T48" fmla="*/ 2147483646 w 1137"/>
              <a:gd name="T49" fmla="*/ 2147483646 h 922"/>
              <a:gd name="T50" fmla="*/ 2147483646 w 1137"/>
              <a:gd name="T51" fmla="*/ 2147483646 h 922"/>
              <a:gd name="T52" fmla="*/ 2147483646 w 1137"/>
              <a:gd name="T53" fmla="*/ 2147483646 h 922"/>
              <a:gd name="T54" fmla="*/ 2147483646 w 1137"/>
              <a:gd name="T55" fmla="*/ 2147483646 h 922"/>
              <a:gd name="T56" fmla="*/ 2147483646 w 1137"/>
              <a:gd name="T57" fmla="*/ 2147483646 h 922"/>
              <a:gd name="T58" fmla="*/ 2147483646 w 1137"/>
              <a:gd name="T59" fmla="*/ 2147483646 h 922"/>
              <a:gd name="T60" fmla="*/ 2147483646 w 1137"/>
              <a:gd name="T61" fmla="*/ 2147483646 h 922"/>
              <a:gd name="T62" fmla="*/ 2147483646 w 1137"/>
              <a:gd name="T63" fmla="*/ 2147483646 h 922"/>
              <a:gd name="T64" fmla="*/ 2147483646 w 1137"/>
              <a:gd name="T65" fmla="*/ 2147483646 h 922"/>
              <a:gd name="T66" fmla="*/ 2147483646 w 1137"/>
              <a:gd name="T67" fmla="*/ 2147483646 h 922"/>
              <a:gd name="T68" fmla="*/ 2147483646 w 1137"/>
              <a:gd name="T69" fmla="*/ 2147483646 h 922"/>
              <a:gd name="T70" fmla="*/ 2147483646 w 1137"/>
              <a:gd name="T71" fmla="*/ 2147483646 h 922"/>
              <a:gd name="T72" fmla="*/ 2147483646 w 1137"/>
              <a:gd name="T73" fmla="*/ 2147483646 h 922"/>
              <a:gd name="T74" fmla="*/ 2147483646 w 1137"/>
              <a:gd name="T75" fmla="*/ 2147483646 h 922"/>
              <a:gd name="T76" fmla="*/ 2147483646 w 1137"/>
              <a:gd name="T77" fmla="*/ 2147483646 h 922"/>
              <a:gd name="T78" fmla="*/ 2147483646 w 1137"/>
              <a:gd name="T79" fmla="*/ 2147483646 h 922"/>
              <a:gd name="T80" fmla="*/ 2147483646 w 1137"/>
              <a:gd name="T81" fmla="*/ 2147483646 h 922"/>
              <a:gd name="T82" fmla="*/ 2147483646 w 1137"/>
              <a:gd name="T83" fmla="*/ 2147483646 h 922"/>
              <a:gd name="T84" fmla="*/ 2147483646 w 1137"/>
              <a:gd name="T85" fmla="*/ 2147483646 h 922"/>
              <a:gd name="T86" fmla="*/ 2147483646 w 1137"/>
              <a:gd name="T87" fmla="*/ 2147483646 h 922"/>
              <a:gd name="T88" fmla="*/ 2147483646 w 1137"/>
              <a:gd name="T89" fmla="*/ 2147483646 h 922"/>
              <a:gd name="T90" fmla="*/ 2147483646 w 1137"/>
              <a:gd name="T91" fmla="*/ 2147483646 h 922"/>
              <a:gd name="T92" fmla="*/ 2147483646 w 1137"/>
              <a:gd name="T93" fmla="*/ 2147483646 h 922"/>
              <a:gd name="T94" fmla="*/ 2147483646 w 1137"/>
              <a:gd name="T95" fmla="*/ 2147483646 h 92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37"/>
              <a:gd name="T145" fmla="*/ 0 h 922"/>
              <a:gd name="T146" fmla="*/ 1137 w 1137"/>
              <a:gd name="T147" fmla="*/ 922 h 92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37" h="922">
                <a:moveTo>
                  <a:pt x="230" y="174"/>
                </a:moveTo>
                <a:lnTo>
                  <a:pt x="221" y="182"/>
                </a:lnTo>
                <a:lnTo>
                  <a:pt x="213" y="190"/>
                </a:lnTo>
                <a:lnTo>
                  <a:pt x="204" y="197"/>
                </a:lnTo>
                <a:lnTo>
                  <a:pt x="194" y="205"/>
                </a:lnTo>
                <a:lnTo>
                  <a:pt x="175" y="221"/>
                </a:lnTo>
                <a:lnTo>
                  <a:pt x="155" y="237"/>
                </a:lnTo>
                <a:lnTo>
                  <a:pt x="135" y="252"/>
                </a:lnTo>
                <a:lnTo>
                  <a:pt x="117" y="269"/>
                </a:lnTo>
                <a:lnTo>
                  <a:pt x="107" y="277"/>
                </a:lnTo>
                <a:lnTo>
                  <a:pt x="98" y="285"/>
                </a:lnTo>
                <a:lnTo>
                  <a:pt x="89" y="295"/>
                </a:lnTo>
                <a:lnTo>
                  <a:pt x="81" y="304"/>
                </a:lnTo>
                <a:lnTo>
                  <a:pt x="70" y="317"/>
                </a:lnTo>
                <a:lnTo>
                  <a:pt x="60" y="329"/>
                </a:lnTo>
                <a:lnTo>
                  <a:pt x="51" y="343"/>
                </a:lnTo>
                <a:lnTo>
                  <a:pt x="43" y="357"/>
                </a:lnTo>
                <a:lnTo>
                  <a:pt x="34" y="372"/>
                </a:lnTo>
                <a:lnTo>
                  <a:pt x="27" y="387"/>
                </a:lnTo>
                <a:lnTo>
                  <a:pt x="22" y="402"/>
                </a:lnTo>
                <a:lnTo>
                  <a:pt x="16" y="418"/>
                </a:lnTo>
                <a:lnTo>
                  <a:pt x="11" y="433"/>
                </a:lnTo>
                <a:lnTo>
                  <a:pt x="8" y="448"/>
                </a:lnTo>
                <a:lnTo>
                  <a:pt x="4" y="464"/>
                </a:lnTo>
                <a:lnTo>
                  <a:pt x="2" y="480"/>
                </a:lnTo>
                <a:lnTo>
                  <a:pt x="1" y="495"/>
                </a:lnTo>
                <a:lnTo>
                  <a:pt x="0" y="511"/>
                </a:lnTo>
                <a:lnTo>
                  <a:pt x="0" y="528"/>
                </a:lnTo>
                <a:lnTo>
                  <a:pt x="0" y="544"/>
                </a:lnTo>
                <a:lnTo>
                  <a:pt x="1" y="559"/>
                </a:lnTo>
                <a:lnTo>
                  <a:pt x="2" y="575"/>
                </a:lnTo>
                <a:lnTo>
                  <a:pt x="4" y="590"/>
                </a:lnTo>
                <a:lnTo>
                  <a:pt x="7" y="606"/>
                </a:lnTo>
                <a:lnTo>
                  <a:pt x="10" y="621"/>
                </a:lnTo>
                <a:lnTo>
                  <a:pt x="14" y="637"/>
                </a:lnTo>
                <a:lnTo>
                  <a:pt x="18" y="652"/>
                </a:lnTo>
                <a:lnTo>
                  <a:pt x="23" y="667"/>
                </a:lnTo>
                <a:lnTo>
                  <a:pt x="29" y="681"/>
                </a:lnTo>
                <a:lnTo>
                  <a:pt x="34" y="694"/>
                </a:lnTo>
                <a:lnTo>
                  <a:pt x="41" y="708"/>
                </a:lnTo>
                <a:lnTo>
                  <a:pt x="48" y="721"/>
                </a:lnTo>
                <a:lnTo>
                  <a:pt x="56" y="734"/>
                </a:lnTo>
                <a:lnTo>
                  <a:pt x="63" y="747"/>
                </a:lnTo>
                <a:lnTo>
                  <a:pt x="73" y="758"/>
                </a:lnTo>
                <a:lnTo>
                  <a:pt x="81" y="770"/>
                </a:lnTo>
                <a:lnTo>
                  <a:pt x="90" y="780"/>
                </a:lnTo>
                <a:lnTo>
                  <a:pt x="99" y="789"/>
                </a:lnTo>
                <a:lnTo>
                  <a:pt x="109" y="799"/>
                </a:lnTo>
                <a:lnTo>
                  <a:pt x="119" y="808"/>
                </a:lnTo>
                <a:lnTo>
                  <a:pt x="128" y="816"/>
                </a:lnTo>
                <a:lnTo>
                  <a:pt x="139" y="824"/>
                </a:lnTo>
                <a:lnTo>
                  <a:pt x="150" y="831"/>
                </a:lnTo>
                <a:lnTo>
                  <a:pt x="162" y="838"/>
                </a:lnTo>
                <a:lnTo>
                  <a:pt x="172" y="845"/>
                </a:lnTo>
                <a:lnTo>
                  <a:pt x="185" y="852"/>
                </a:lnTo>
                <a:lnTo>
                  <a:pt x="197" y="858"/>
                </a:lnTo>
                <a:lnTo>
                  <a:pt x="209" y="864"/>
                </a:lnTo>
                <a:lnTo>
                  <a:pt x="222" y="868"/>
                </a:lnTo>
                <a:lnTo>
                  <a:pt x="235" y="873"/>
                </a:lnTo>
                <a:lnTo>
                  <a:pt x="248" y="878"/>
                </a:lnTo>
                <a:lnTo>
                  <a:pt x="261" y="882"/>
                </a:lnTo>
                <a:lnTo>
                  <a:pt x="275" y="886"/>
                </a:lnTo>
                <a:lnTo>
                  <a:pt x="289" y="890"/>
                </a:lnTo>
                <a:lnTo>
                  <a:pt x="318" y="896"/>
                </a:lnTo>
                <a:lnTo>
                  <a:pt x="348" y="902"/>
                </a:lnTo>
                <a:lnTo>
                  <a:pt x="378" y="906"/>
                </a:lnTo>
                <a:lnTo>
                  <a:pt x="410" y="910"/>
                </a:lnTo>
                <a:lnTo>
                  <a:pt x="441" y="913"/>
                </a:lnTo>
                <a:lnTo>
                  <a:pt x="475" y="916"/>
                </a:lnTo>
                <a:lnTo>
                  <a:pt x="507" y="918"/>
                </a:lnTo>
                <a:lnTo>
                  <a:pt x="542" y="919"/>
                </a:lnTo>
                <a:lnTo>
                  <a:pt x="575" y="920"/>
                </a:lnTo>
                <a:lnTo>
                  <a:pt x="610" y="922"/>
                </a:lnTo>
                <a:lnTo>
                  <a:pt x="645" y="920"/>
                </a:lnTo>
                <a:lnTo>
                  <a:pt x="679" y="919"/>
                </a:lnTo>
                <a:lnTo>
                  <a:pt x="695" y="918"/>
                </a:lnTo>
                <a:lnTo>
                  <a:pt x="712" y="917"/>
                </a:lnTo>
                <a:lnTo>
                  <a:pt x="728" y="916"/>
                </a:lnTo>
                <a:lnTo>
                  <a:pt x="743" y="913"/>
                </a:lnTo>
                <a:lnTo>
                  <a:pt x="760" y="911"/>
                </a:lnTo>
                <a:lnTo>
                  <a:pt x="775" y="909"/>
                </a:lnTo>
                <a:lnTo>
                  <a:pt x="796" y="904"/>
                </a:lnTo>
                <a:lnTo>
                  <a:pt x="815" y="898"/>
                </a:lnTo>
                <a:lnTo>
                  <a:pt x="835" y="893"/>
                </a:lnTo>
                <a:lnTo>
                  <a:pt x="854" y="887"/>
                </a:lnTo>
                <a:lnTo>
                  <a:pt x="872" y="879"/>
                </a:lnTo>
                <a:lnTo>
                  <a:pt x="888" y="872"/>
                </a:lnTo>
                <a:lnTo>
                  <a:pt x="906" y="862"/>
                </a:lnTo>
                <a:lnTo>
                  <a:pt x="922" y="854"/>
                </a:lnTo>
                <a:lnTo>
                  <a:pt x="937" y="844"/>
                </a:lnTo>
                <a:lnTo>
                  <a:pt x="952" y="833"/>
                </a:lnTo>
                <a:lnTo>
                  <a:pt x="966" y="823"/>
                </a:lnTo>
                <a:lnTo>
                  <a:pt x="980" y="811"/>
                </a:lnTo>
                <a:lnTo>
                  <a:pt x="993" y="800"/>
                </a:lnTo>
                <a:lnTo>
                  <a:pt x="1005" y="788"/>
                </a:lnTo>
                <a:lnTo>
                  <a:pt x="1017" y="774"/>
                </a:lnTo>
                <a:lnTo>
                  <a:pt x="1027" y="762"/>
                </a:lnTo>
                <a:lnTo>
                  <a:pt x="1039" y="748"/>
                </a:lnTo>
                <a:lnTo>
                  <a:pt x="1048" y="734"/>
                </a:lnTo>
                <a:lnTo>
                  <a:pt x="1057" y="720"/>
                </a:lnTo>
                <a:lnTo>
                  <a:pt x="1067" y="705"/>
                </a:lnTo>
                <a:lnTo>
                  <a:pt x="1075" y="689"/>
                </a:lnTo>
                <a:lnTo>
                  <a:pt x="1083" y="674"/>
                </a:lnTo>
                <a:lnTo>
                  <a:pt x="1090" y="657"/>
                </a:lnTo>
                <a:lnTo>
                  <a:pt x="1097" y="641"/>
                </a:lnTo>
                <a:lnTo>
                  <a:pt x="1103" y="625"/>
                </a:lnTo>
                <a:lnTo>
                  <a:pt x="1108" y="608"/>
                </a:lnTo>
                <a:lnTo>
                  <a:pt x="1114" y="590"/>
                </a:lnTo>
                <a:lnTo>
                  <a:pt x="1119" y="573"/>
                </a:lnTo>
                <a:lnTo>
                  <a:pt x="1122" y="555"/>
                </a:lnTo>
                <a:lnTo>
                  <a:pt x="1126" y="538"/>
                </a:lnTo>
                <a:lnTo>
                  <a:pt x="1129" y="519"/>
                </a:lnTo>
                <a:lnTo>
                  <a:pt x="1132" y="502"/>
                </a:lnTo>
                <a:lnTo>
                  <a:pt x="1134" y="485"/>
                </a:lnTo>
                <a:lnTo>
                  <a:pt x="1135" y="468"/>
                </a:lnTo>
                <a:lnTo>
                  <a:pt x="1136" y="451"/>
                </a:lnTo>
                <a:lnTo>
                  <a:pt x="1137" y="435"/>
                </a:lnTo>
                <a:lnTo>
                  <a:pt x="1137" y="418"/>
                </a:lnTo>
                <a:lnTo>
                  <a:pt x="1137" y="401"/>
                </a:lnTo>
                <a:lnTo>
                  <a:pt x="1136" y="384"/>
                </a:lnTo>
                <a:lnTo>
                  <a:pt x="1135" y="368"/>
                </a:lnTo>
                <a:lnTo>
                  <a:pt x="1134" y="350"/>
                </a:lnTo>
                <a:lnTo>
                  <a:pt x="1132" y="334"/>
                </a:lnTo>
                <a:lnTo>
                  <a:pt x="1129" y="317"/>
                </a:lnTo>
                <a:lnTo>
                  <a:pt x="1126" y="300"/>
                </a:lnTo>
                <a:lnTo>
                  <a:pt x="1122" y="284"/>
                </a:lnTo>
                <a:lnTo>
                  <a:pt x="1119" y="269"/>
                </a:lnTo>
                <a:lnTo>
                  <a:pt x="1114" y="253"/>
                </a:lnTo>
                <a:lnTo>
                  <a:pt x="1108" y="238"/>
                </a:lnTo>
                <a:lnTo>
                  <a:pt x="1103" y="223"/>
                </a:lnTo>
                <a:lnTo>
                  <a:pt x="1097" y="208"/>
                </a:lnTo>
                <a:lnTo>
                  <a:pt x="1090" y="193"/>
                </a:lnTo>
                <a:lnTo>
                  <a:pt x="1083" y="179"/>
                </a:lnTo>
                <a:lnTo>
                  <a:pt x="1075" y="165"/>
                </a:lnTo>
                <a:lnTo>
                  <a:pt x="1066" y="151"/>
                </a:lnTo>
                <a:lnTo>
                  <a:pt x="1056" y="138"/>
                </a:lnTo>
                <a:lnTo>
                  <a:pt x="1047" y="126"/>
                </a:lnTo>
                <a:lnTo>
                  <a:pt x="1035" y="114"/>
                </a:lnTo>
                <a:lnTo>
                  <a:pt x="1025" y="102"/>
                </a:lnTo>
                <a:lnTo>
                  <a:pt x="1013" y="92"/>
                </a:lnTo>
                <a:lnTo>
                  <a:pt x="1001" y="81"/>
                </a:lnTo>
                <a:lnTo>
                  <a:pt x="987" y="71"/>
                </a:lnTo>
                <a:lnTo>
                  <a:pt x="973" y="62"/>
                </a:lnTo>
                <a:lnTo>
                  <a:pt x="959" y="54"/>
                </a:lnTo>
                <a:lnTo>
                  <a:pt x="944" y="46"/>
                </a:lnTo>
                <a:lnTo>
                  <a:pt x="932" y="41"/>
                </a:lnTo>
                <a:lnTo>
                  <a:pt x="922" y="36"/>
                </a:lnTo>
                <a:lnTo>
                  <a:pt x="910" y="32"/>
                </a:lnTo>
                <a:lnTo>
                  <a:pt x="899" y="27"/>
                </a:lnTo>
                <a:lnTo>
                  <a:pt x="886" y="24"/>
                </a:lnTo>
                <a:lnTo>
                  <a:pt x="874" y="20"/>
                </a:lnTo>
                <a:lnTo>
                  <a:pt x="862" y="17"/>
                </a:lnTo>
                <a:lnTo>
                  <a:pt x="849" y="14"/>
                </a:lnTo>
                <a:lnTo>
                  <a:pt x="822" y="8"/>
                </a:lnTo>
                <a:lnTo>
                  <a:pt x="796" y="5"/>
                </a:lnTo>
                <a:lnTo>
                  <a:pt x="768" y="3"/>
                </a:lnTo>
                <a:lnTo>
                  <a:pt x="740" y="0"/>
                </a:lnTo>
                <a:lnTo>
                  <a:pt x="712" y="0"/>
                </a:lnTo>
                <a:lnTo>
                  <a:pt x="683" y="0"/>
                </a:lnTo>
                <a:lnTo>
                  <a:pt x="654" y="2"/>
                </a:lnTo>
                <a:lnTo>
                  <a:pt x="625" y="4"/>
                </a:lnTo>
                <a:lnTo>
                  <a:pt x="596" y="6"/>
                </a:lnTo>
                <a:lnTo>
                  <a:pt x="569" y="10"/>
                </a:lnTo>
                <a:lnTo>
                  <a:pt x="540" y="14"/>
                </a:lnTo>
                <a:lnTo>
                  <a:pt x="513" y="20"/>
                </a:lnTo>
                <a:lnTo>
                  <a:pt x="485" y="26"/>
                </a:lnTo>
                <a:lnTo>
                  <a:pt x="458" y="33"/>
                </a:lnTo>
                <a:lnTo>
                  <a:pt x="433" y="40"/>
                </a:lnTo>
                <a:lnTo>
                  <a:pt x="409" y="48"/>
                </a:lnTo>
                <a:lnTo>
                  <a:pt x="397" y="51"/>
                </a:lnTo>
                <a:lnTo>
                  <a:pt x="385" y="56"/>
                </a:lnTo>
                <a:lnTo>
                  <a:pt x="374" y="61"/>
                </a:lnTo>
                <a:lnTo>
                  <a:pt x="362" y="65"/>
                </a:lnTo>
                <a:lnTo>
                  <a:pt x="352" y="70"/>
                </a:lnTo>
                <a:lnTo>
                  <a:pt x="341" y="75"/>
                </a:lnTo>
                <a:lnTo>
                  <a:pt x="331" y="79"/>
                </a:lnTo>
                <a:lnTo>
                  <a:pt x="322" y="84"/>
                </a:lnTo>
                <a:lnTo>
                  <a:pt x="312" y="90"/>
                </a:lnTo>
                <a:lnTo>
                  <a:pt x="303" y="94"/>
                </a:lnTo>
                <a:lnTo>
                  <a:pt x="295" y="100"/>
                </a:lnTo>
                <a:lnTo>
                  <a:pt x="287" y="105"/>
                </a:lnTo>
                <a:lnTo>
                  <a:pt x="280" y="110"/>
                </a:lnTo>
                <a:lnTo>
                  <a:pt x="272" y="116"/>
                </a:lnTo>
                <a:lnTo>
                  <a:pt x="266" y="121"/>
                </a:lnTo>
                <a:lnTo>
                  <a:pt x="259" y="127"/>
                </a:lnTo>
                <a:lnTo>
                  <a:pt x="255" y="132"/>
                </a:lnTo>
                <a:lnTo>
                  <a:pt x="249" y="138"/>
                </a:lnTo>
                <a:lnTo>
                  <a:pt x="244" y="144"/>
                </a:lnTo>
                <a:lnTo>
                  <a:pt x="241" y="150"/>
                </a:lnTo>
                <a:lnTo>
                  <a:pt x="237" y="157"/>
                </a:lnTo>
                <a:lnTo>
                  <a:pt x="234" y="163"/>
                </a:lnTo>
                <a:lnTo>
                  <a:pt x="231" y="168"/>
                </a:lnTo>
                <a:lnTo>
                  <a:pt x="230" y="17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15" name="Freeform 37"/>
          <p:cNvSpPr>
            <a:spLocks/>
          </p:cNvSpPr>
          <p:nvPr/>
        </p:nvSpPr>
        <p:spPr bwMode="auto">
          <a:xfrm>
            <a:off x="2938463" y="3695700"/>
            <a:ext cx="361950" cy="292100"/>
          </a:xfrm>
          <a:custGeom>
            <a:avLst/>
            <a:gdLst>
              <a:gd name="T0" fmla="*/ 2147483646 w 1137"/>
              <a:gd name="T1" fmla="*/ 2147483646 h 922"/>
              <a:gd name="T2" fmla="*/ 2147483646 w 1137"/>
              <a:gd name="T3" fmla="*/ 2147483646 h 922"/>
              <a:gd name="T4" fmla="*/ 2147483646 w 1137"/>
              <a:gd name="T5" fmla="*/ 2147483646 h 922"/>
              <a:gd name="T6" fmla="*/ 2147483646 w 1137"/>
              <a:gd name="T7" fmla="*/ 2147483646 h 922"/>
              <a:gd name="T8" fmla="*/ 2147483646 w 1137"/>
              <a:gd name="T9" fmla="*/ 2147483646 h 922"/>
              <a:gd name="T10" fmla="*/ 2147483646 w 1137"/>
              <a:gd name="T11" fmla="*/ 2147483646 h 922"/>
              <a:gd name="T12" fmla="*/ 0 w 1137"/>
              <a:gd name="T13" fmla="*/ 2147483646 h 922"/>
              <a:gd name="T14" fmla="*/ 2147483646 w 1137"/>
              <a:gd name="T15" fmla="*/ 2147483646 h 922"/>
              <a:gd name="T16" fmla="*/ 2147483646 w 1137"/>
              <a:gd name="T17" fmla="*/ 2147483646 h 922"/>
              <a:gd name="T18" fmla="*/ 2147483646 w 1137"/>
              <a:gd name="T19" fmla="*/ 2147483646 h 922"/>
              <a:gd name="T20" fmla="*/ 2147483646 w 1137"/>
              <a:gd name="T21" fmla="*/ 2147483646 h 922"/>
              <a:gd name="T22" fmla="*/ 2147483646 w 1137"/>
              <a:gd name="T23" fmla="*/ 2147483646 h 922"/>
              <a:gd name="T24" fmla="*/ 2147483646 w 1137"/>
              <a:gd name="T25" fmla="*/ 2147483646 h 922"/>
              <a:gd name="T26" fmla="*/ 2147483646 w 1137"/>
              <a:gd name="T27" fmla="*/ 2147483646 h 922"/>
              <a:gd name="T28" fmla="*/ 2147483646 w 1137"/>
              <a:gd name="T29" fmla="*/ 2147483646 h 922"/>
              <a:gd name="T30" fmla="*/ 2147483646 w 1137"/>
              <a:gd name="T31" fmla="*/ 2147483646 h 922"/>
              <a:gd name="T32" fmla="*/ 2147483646 w 1137"/>
              <a:gd name="T33" fmla="*/ 2147483646 h 922"/>
              <a:gd name="T34" fmla="*/ 2147483646 w 1137"/>
              <a:gd name="T35" fmla="*/ 2147483646 h 922"/>
              <a:gd name="T36" fmla="*/ 2147483646 w 1137"/>
              <a:gd name="T37" fmla="*/ 2147483646 h 922"/>
              <a:gd name="T38" fmla="*/ 2147483646 w 1137"/>
              <a:gd name="T39" fmla="*/ 2147483646 h 922"/>
              <a:gd name="T40" fmla="*/ 2147483646 w 1137"/>
              <a:gd name="T41" fmla="*/ 2147483646 h 922"/>
              <a:gd name="T42" fmla="*/ 2147483646 w 1137"/>
              <a:gd name="T43" fmla="*/ 2147483646 h 922"/>
              <a:gd name="T44" fmla="*/ 2147483646 w 1137"/>
              <a:gd name="T45" fmla="*/ 2147483646 h 922"/>
              <a:gd name="T46" fmla="*/ 2147483646 w 1137"/>
              <a:gd name="T47" fmla="*/ 2147483646 h 922"/>
              <a:gd name="T48" fmla="*/ 2147483646 w 1137"/>
              <a:gd name="T49" fmla="*/ 2147483646 h 922"/>
              <a:gd name="T50" fmla="*/ 2147483646 w 1137"/>
              <a:gd name="T51" fmla="*/ 2147483646 h 922"/>
              <a:gd name="T52" fmla="*/ 2147483646 w 1137"/>
              <a:gd name="T53" fmla="*/ 2147483646 h 922"/>
              <a:gd name="T54" fmla="*/ 2147483646 w 1137"/>
              <a:gd name="T55" fmla="*/ 2147483646 h 922"/>
              <a:gd name="T56" fmla="*/ 2147483646 w 1137"/>
              <a:gd name="T57" fmla="*/ 2147483646 h 922"/>
              <a:gd name="T58" fmla="*/ 2147483646 w 1137"/>
              <a:gd name="T59" fmla="*/ 2147483646 h 922"/>
              <a:gd name="T60" fmla="*/ 2147483646 w 1137"/>
              <a:gd name="T61" fmla="*/ 2147483646 h 922"/>
              <a:gd name="T62" fmla="*/ 2147483646 w 1137"/>
              <a:gd name="T63" fmla="*/ 2147483646 h 922"/>
              <a:gd name="T64" fmla="*/ 2147483646 w 1137"/>
              <a:gd name="T65" fmla="*/ 2147483646 h 922"/>
              <a:gd name="T66" fmla="*/ 2147483646 w 1137"/>
              <a:gd name="T67" fmla="*/ 2147483646 h 922"/>
              <a:gd name="T68" fmla="*/ 2147483646 w 1137"/>
              <a:gd name="T69" fmla="*/ 2147483646 h 922"/>
              <a:gd name="T70" fmla="*/ 2147483646 w 1137"/>
              <a:gd name="T71" fmla="*/ 2147483646 h 922"/>
              <a:gd name="T72" fmla="*/ 2147483646 w 1137"/>
              <a:gd name="T73" fmla="*/ 2147483646 h 922"/>
              <a:gd name="T74" fmla="*/ 2147483646 w 1137"/>
              <a:gd name="T75" fmla="*/ 2147483646 h 922"/>
              <a:gd name="T76" fmla="*/ 2147483646 w 1137"/>
              <a:gd name="T77" fmla="*/ 2147483646 h 922"/>
              <a:gd name="T78" fmla="*/ 2147483646 w 1137"/>
              <a:gd name="T79" fmla="*/ 2147483646 h 922"/>
              <a:gd name="T80" fmla="*/ 2147483646 w 1137"/>
              <a:gd name="T81" fmla="*/ 2147483646 h 922"/>
              <a:gd name="T82" fmla="*/ 2147483646 w 1137"/>
              <a:gd name="T83" fmla="*/ 2147483646 h 922"/>
              <a:gd name="T84" fmla="*/ 2147483646 w 1137"/>
              <a:gd name="T85" fmla="*/ 2147483646 h 922"/>
              <a:gd name="T86" fmla="*/ 2147483646 w 1137"/>
              <a:gd name="T87" fmla="*/ 2147483646 h 922"/>
              <a:gd name="T88" fmla="*/ 2147483646 w 1137"/>
              <a:gd name="T89" fmla="*/ 2147483646 h 922"/>
              <a:gd name="T90" fmla="*/ 2147483646 w 1137"/>
              <a:gd name="T91" fmla="*/ 2147483646 h 922"/>
              <a:gd name="T92" fmla="*/ 2147483646 w 1137"/>
              <a:gd name="T93" fmla="*/ 2147483646 h 922"/>
              <a:gd name="T94" fmla="*/ 2147483646 w 1137"/>
              <a:gd name="T95" fmla="*/ 2147483646 h 922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w 1137"/>
              <a:gd name="T145" fmla="*/ 0 h 922"/>
              <a:gd name="T146" fmla="*/ 1137 w 1137"/>
              <a:gd name="T147" fmla="*/ 922 h 922"/>
            </a:gdLst>
            <a:ahLst/>
            <a:cxnLst>
              <a:cxn ang="T96">
                <a:pos x="T0" y="T1"/>
              </a:cxn>
              <a:cxn ang="T97">
                <a:pos x="T2" y="T3"/>
              </a:cxn>
              <a:cxn ang="T98">
                <a:pos x="T4" y="T5"/>
              </a:cxn>
              <a:cxn ang="T99">
                <a:pos x="T6" y="T7"/>
              </a:cxn>
              <a:cxn ang="T100">
                <a:pos x="T8" y="T9"/>
              </a:cxn>
              <a:cxn ang="T101">
                <a:pos x="T10" y="T11"/>
              </a:cxn>
              <a:cxn ang="T102">
                <a:pos x="T12" y="T13"/>
              </a:cxn>
              <a:cxn ang="T103">
                <a:pos x="T14" y="T15"/>
              </a:cxn>
              <a:cxn ang="T104">
                <a:pos x="T16" y="T17"/>
              </a:cxn>
              <a:cxn ang="T105">
                <a:pos x="T18" y="T19"/>
              </a:cxn>
              <a:cxn ang="T106">
                <a:pos x="T20" y="T21"/>
              </a:cxn>
              <a:cxn ang="T107">
                <a:pos x="T22" y="T23"/>
              </a:cxn>
              <a:cxn ang="T108">
                <a:pos x="T24" y="T25"/>
              </a:cxn>
              <a:cxn ang="T109">
                <a:pos x="T26" y="T27"/>
              </a:cxn>
              <a:cxn ang="T110">
                <a:pos x="T28" y="T29"/>
              </a:cxn>
              <a:cxn ang="T111">
                <a:pos x="T30" y="T31"/>
              </a:cxn>
              <a:cxn ang="T112">
                <a:pos x="T32" y="T33"/>
              </a:cxn>
              <a:cxn ang="T113">
                <a:pos x="T34" y="T35"/>
              </a:cxn>
              <a:cxn ang="T114">
                <a:pos x="T36" y="T37"/>
              </a:cxn>
              <a:cxn ang="T115">
                <a:pos x="T38" y="T39"/>
              </a:cxn>
              <a:cxn ang="T116">
                <a:pos x="T40" y="T41"/>
              </a:cxn>
              <a:cxn ang="T117">
                <a:pos x="T42" y="T43"/>
              </a:cxn>
              <a:cxn ang="T118">
                <a:pos x="T44" y="T45"/>
              </a:cxn>
              <a:cxn ang="T119">
                <a:pos x="T46" y="T47"/>
              </a:cxn>
              <a:cxn ang="T120">
                <a:pos x="T48" y="T49"/>
              </a:cxn>
              <a:cxn ang="T121">
                <a:pos x="T50" y="T51"/>
              </a:cxn>
              <a:cxn ang="T122">
                <a:pos x="T52" y="T53"/>
              </a:cxn>
              <a:cxn ang="T123">
                <a:pos x="T54" y="T55"/>
              </a:cxn>
              <a:cxn ang="T124">
                <a:pos x="T56" y="T57"/>
              </a:cxn>
              <a:cxn ang="T125">
                <a:pos x="T58" y="T59"/>
              </a:cxn>
              <a:cxn ang="T126">
                <a:pos x="T60" y="T61"/>
              </a:cxn>
              <a:cxn ang="T127">
                <a:pos x="T62" y="T63"/>
              </a:cxn>
              <a:cxn ang="T128">
                <a:pos x="T64" y="T65"/>
              </a:cxn>
              <a:cxn ang="T129">
                <a:pos x="T66" y="T67"/>
              </a:cxn>
              <a:cxn ang="T130">
                <a:pos x="T68" y="T69"/>
              </a:cxn>
              <a:cxn ang="T131">
                <a:pos x="T70" y="T71"/>
              </a:cxn>
              <a:cxn ang="T132">
                <a:pos x="T72" y="T73"/>
              </a:cxn>
              <a:cxn ang="T133">
                <a:pos x="T74" y="T75"/>
              </a:cxn>
              <a:cxn ang="T134">
                <a:pos x="T76" y="T77"/>
              </a:cxn>
              <a:cxn ang="T135">
                <a:pos x="T78" y="T79"/>
              </a:cxn>
              <a:cxn ang="T136">
                <a:pos x="T80" y="T81"/>
              </a:cxn>
              <a:cxn ang="T137">
                <a:pos x="T82" y="T83"/>
              </a:cxn>
              <a:cxn ang="T138">
                <a:pos x="T84" y="T85"/>
              </a:cxn>
              <a:cxn ang="T139">
                <a:pos x="T86" y="T87"/>
              </a:cxn>
              <a:cxn ang="T140">
                <a:pos x="T88" y="T89"/>
              </a:cxn>
              <a:cxn ang="T141">
                <a:pos x="T90" y="T91"/>
              </a:cxn>
              <a:cxn ang="T142">
                <a:pos x="T92" y="T93"/>
              </a:cxn>
              <a:cxn ang="T143">
                <a:pos x="T94" y="T95"/>
              </a:cxn>
            </a:cxnLst>
            <a:rect l="T144" t="T145" r="T146" b="T147"/>
            <a:pathLst>
              <a:path w="1137" h="922">
                <a:moveTo>
                  <a:pt x="230" y="174"/>
                </a:moveTo>
                <a:lnTo>
                  <a:pt x="221" y="182"/>
                </a:lnTo>
                <a:lnTo>
                  <a:pt x="213" y="190"/>
                </a:lnTo>
                <a:lnTo>
                  <a:pt x="204" y="197"/>
                </a:lnTo>
                <a:lnTo>
                  <a:pt x="194" y="205"/>
                </a:lnTo>
                <a:lnTo>
                  <a:pt x="175" y="221"/>
                </a:lnTo>
                <a:lnTo>
                  <a:pt x="155" y="237"/>
                </a:lnTo>
                <a:lnTo>
                  <a:pt x="135" y="252"/>
                </a:lnTo>
                <a:lnTo>
                  <a:pt x="117" y="269"/>
                </a:lnTo>
                <a:lnTo>
                  <a:pt x="107" y="277"/>
                </a:lnTo>
                <a:lnTo>
                  <a:pt x="98" y="285"/>
                </a:lnTo>
                <a:lnTo>
                  <a:pt x="89" y="295"/>
                </a:lnTo>
                <a:lnTo>
                  <a:pt x="81" y="304"/>
                </a:lnTo>
                <a:lnTo>
                  <a:pt x="70" y="317"/>
                </a:lnTo>
                <a:lnTo>
                  <a:pt x="60" y="329"/>
                </a:lnTo>
                <a:lnTo>
                  <a:pt x="51" y="343"/>
                </a:lnTo>
                <a:lnTo>
                  <a:pt x="43" y="357"/>
                </a:lnTo>
                <a:lnTo>
                  <a:pt x="34" y="372"/>
                </a:lnTo>
                <a:lnTo>
                  <a:pt x="27" y="387"/>
                </a:lnTo>
                <a:lnTo>
                  <a:pt x="22" y="402"/>
                </a:lnTo>
                <a:lnTo>
                  <a:pt x="16" y="418"/>
                </a:lnTo>
                <a:lnTo>
                  <a:pt x="11" y="433"/>
                </a:lnTo>
                <a:lnTo>
                  <a:pt x="8" y="448"/>
                </a:lnTo>
                <a:lnTo>
                  <a:pt x="4" y="464"/>
                </a:lnTo>
                <a:lnTo>
                  <a:pt x="2" y="480"/>
                </a:lnTo>
                <a:lnTo>
                  <a:pt x="1" y="495"/>
                </a:lnTo>
                <a:lnTo>
                  <a:pt x="0" y="511"/>
                </a:lnTo>
                <a:lnTo>
                  <a:pt x="0" y="528"/>
                </a:lnTo>
                <a:lnTo>
                  <a:pt x="0" y="544"/>
                </a:lnTo>
                <a:lnTo>
                  <a:pt x="1" y="559"/>
                </a:lnTo>
                <a:lnTo>
                  <a:pt x="2" y="575"/>
                </a:lnTo>
                <a:lnTo>
                  <a:pt x="4" y="590"/>
                </a:lnTo>
                <a:lnTo>
                  <a:pt x="7" y="606"/>
                </a:lnTo>
                <a:lnTo>
                  <a:pt x="10" y="621"/>
                </a:lnTo>
                <a:lnTo>
                  <a:pt x="14" y="637"/>
                </a:lnTo>
                <a:lnTo>
                  <a:pt x="18" y="652"/>
                </a:lnTo>
                <a:lnTo>
                  <a:pt x="23" y="667"/>
                </a:lnTo>
                <a:lnTo>
                  <a:pt x="29" y="681"/>
                </a:lnTo>
                <a:lnTo>
                  <a:pt x="34" y="694"/>
                </a:lnTo>
                <a:lnTo>
                  <a:pt x="41" y="708"/>
                </a:lnTo>
                <a:lnTo>
                  <a:pt x="48" y="721"/>
                </a:lnTo>
                <a:lnTo>
                  <a:pt x="56" y="734"/>
                </a:lnTo>
                <a:lnTo>
                  <a:pt x="63" y="747"/>
                </a:lnTo>
                <a:lnTo>
                  <a:pt x="73" y="758"/>
                </a:lnTo>
                <a:lnTo>
                  <a:pt x="81" y="770"/>
                </a:lnTo>
                <a:lnTo>
                  <a:pt x="90" y="780"/>
                </a:lnTo>
                <a:lnTo>
                  <a:pt x="99" y="789"/>
                </a:lnTo>
                <a:lnTo>
                  <a:pt x="109" y="799"/>
                </a:lnTo>
                <a:lnTo>
                  <a:pt x="119" y="808"/>
                </a:lnTo>
                <a:lnTo>
                  <a:pt x="128" y="816"/>
                </a:lnTo>
                <a:lnTo>
                  <a:pt x="139" y="824"/>
                </a:lnTo>
                <a:lnTo>
                  <a:pt x="150" y="831"/>
                </a:lnTo>
                <a:lnTo>
                  <a:pt x="162" y="838"/>
                </a:lnTo>
                <a:lnTo>
                  <a:pt x="172" y="845"/>
                </a:lnTo>
                <a:lnTo>
                  <a:pt x="185" y="852"/>
                </a:lnTo>
                <a:lnTo>
                  <a:pt x="197" y="858"/>
                </a:lnTo>
                <a:lnTo>
                  <a:pt x="209" y="864"/>
                </a:lnTo>
                <a:lnTo>
                  <a:pt x="222" y="868"/>
                </a:lnTo>
                <a:lnTo>
                  <a:pt x="235" y="873"/>
                </a:lnTo>
                <a:lnTo>
                  <a:pt x="248" y="878"/>
                </a:lnTo>
                <a:lnTo>
                  <a:pt x="261" y="882"/>
                </a:lnTo>
                <a:lnTo>
                  <a:pt x="275" y="886"/>
                </a:lnTo>
                <a:lnTo>
                  <a:pt x="289" y="890"/>
                </a:lnTo>
                <a:lnTo>
                  <a:pt x="318" y="896"/>
                </a:lnTo>
                <a:lnTo>
                  <a:pt x="348" y="902"/>
                </a:lnTo>
                <a:lnTo>
                  <a:pt x="378" y="906"/>
                </a:lnTo>
                <a:lnTo>
                  <a:pt x="410" y="910"/>
                </a:lnTo>
                <a:lnTo>
                  <a:pt x="441" y="913"/>
                </a:lnTo>
                <a:lnTo>
                  <a:pt x="475" y="916"/>
                </a:lnTo>
                <a:lnTo>
                  <a:pt x="507" y="918"/>
                </a:lnTo>
                <a:lnTo>
                  <a:pt x="542" y="919"/>
                </a:lnTo>
                <a:lnTo>
                  <a:pt x="575" y="920"/>
                </a:lnTo>
                <a:lnTo>
                  <a:pt x="610" y="922"/>
                </a:lnTo>
                <a:lnTo>
                  <a:pt x="645" y="920"/>
                </a:lnTo>
                <a:lnTo>
                  <a:pt x="679" y="919"/>
                </a:lnTo>
                <a:lnTo>
                  <a:pt x="695" y="918"/>
                </a:lnTo>
                <a:lnTo>
                  <a:pt x="712" y="917"/>
                </a:lnTo>
                <a:lnTo>
                  <a:pt x="728" y="916"/>
                </a:lnTo>
                <a:lnTo>
                  <a:pt x="743" y="913"/>
                </a:lnTo>
                <a:lnTo>
                  <a:pt x="760" y="911"/>
                </a:lnTo>
                <a:lnTo>
                  <a:pt x="775" y="909"/>
                </a:lnTo>
                <a:lnTo>
                  <a:pt x="796" y="904"/>
                </a:lnTo>
                <a:lnTo>
                  <a:pt x="815" y="898"/>
                </a:lnTo>
                <a:lnTo>
                  <a:pt x="835" y="893"/>
                </a:lnTo>
                <a:lnTo>
                  <a:pt x="854" y="887"/>
                </a:lnTo>
                <a:lnTo>
                  <a:pt x="872" y="879"/>
                </a:lnTo>
                <a:lnTo>
                  <a:pt x="888" y="872"/>
                </a:lnTo>
                <a:lnTo>
                  <a:pt x="906" y="862"/>
                </a:lnTo>
                <a:lnTo>
                  <a:pt x="922" y="854"/>
                </a:lnTo>
                <a:lnTo>
                  <a:pt x="937" y="844"/>
                </a:lnTo>
                <a:lnTo>
                  <a:pt x="952" y="833"/>
                </a:lnTo>
                <a:lnTo>
                  <a:pt x="966" y="823"/>
                </a:lnTo>
                <a:lnTo>
                  <a:pt x="980" y="811"/>
                </a:lnTo>
                <a:lnTo>
                  <a:pt x="993" y="800"/>
                </a:lnTo>
                <a:lnTo>
                  <a:pt x="1005" y="788"/>
                </a:lnTo>
                <a:lnTo>
                  <a:pt x="1017" y="774"/>
                </a:lnTo>
                <a:lnTo>
                  <a:pt x="1027" y="762"/>
                </a:lnTo>
                <a:lnTo>
                  <a:pt x="1039" y="748"/>
                </a:lnTo>
                <a:lnTo>
                  <a:pt x="1048" y="734"/>
                </a:lnTo>
                <a:lnTo>
                  <a:pt x="1057" y="720"/>
                </a:lnTo>
                <a:lnTo>
                  <a:pt x="1067" y="705"/>
                </a:lnTo>
                <a:lnTo>
                  <a:pt x="1075" y="689"/>
                </a:lnTo>
                <a:lnTo>
                  <a:pt x="1083" y="674"/>
                </a:lnTo>
                <a:lnTo>
                  <a:pt x="1090" y="657"/>
                </a:lnTo>
                <a:lnTo>
                  <a:pt x="1097" y="641"/>
                </a:lnTo>
                <a:lnTo>
                  <a:pt x="1103" y="625"/>
                </a:lnTo>
                <a:lnTo>
                  <a:pt x="1108" y="608"/>
                </a:lnTo>
                <a:lnTo>
                  <a:pt x="1114" y="590"/>
                </a:lnTo>
                <a:lnTo>
                  <a:pt x="1119" y="573"/>
                </a:lnTo>
                <a:lnTo>
                  <a:pt x="1122" y="555"/>
                </a:lnTo>
                <a:lnTo>
                  <a:pt x="1126" y="538"/>
                </a:lnTo>
                <a:lnTo>
                  <a:pt x="1129" y="519"/>
                </a:lnTo>
                <a:lnTo>
                  <a:pt x="1132" y="502"/>
                </a:lnTo>
                <a:lnTo>
                  <a:pt x="1134" y="485"/>
                </a:lnTo>
                <a:lnTo>
                  <a:pt x="1135" y="468"/>
                </a:lnTo>
                <a:lnTo>
                  <a:pt x="1136" y="451"/>
                </a:lnTo>
                <a:lnTo>
                  <a:pt x="1137" y="435"/>
                </a:lnTo>
                <a:lnTo>
                  <a:pt x="1137" y="418"/>
                </a:lnTo>
                <a:lnTo>
                  <a:pt x="1137" y="401"/>
                </a:lnTo>
                <a:lnTo>
                  <a:pt x="1136" y="384"/>
                </a:lnTo>
                <a:lnTo>
                  <a:pt x="1135" y="368"/>
                </a:lnTo>
                <a:lnTo>
                  <a:pt x="1134" y="350"/>
                </a:lnTo>
                <a:lnTo>
                  <a:pt x="1132" y="334"/>
                </a:lnTo>
                <a:lnTo>
                  <a:pt x="1129" y="317"/>
                </a:lnTo>
                <a:lnTo>
                  <a:pt x="1126" y="300"/>
                </a:lnTo>
                <a:lnTo>
                  <a:pt x="1122" y="284"/>
                </a:lnTo>
                <a:lnTo>
                  <a:pt x="1119" y="269"/>
                </a:lnTo>
                <a:lnTo>
                  <a:pt x="1114" y="253"/>
                </a:lnTo>
                <a:lnTo>
                  <a:pt x="1108" y="238"/>
                </a:lnTo>
                <a:lnTo>
                  <a:pt x="1103" y="223"/>
                </a:lnTo>
                <a:lnTo>
                  <a:pt x="1097" y="208"/>
                </a:lnTo>
                <a:lnTo>
                  <a:pt x="1090" y="193"/>
                </a:lnTo>
                <a:lnTo>
                  <a:pt x="1083" y="179"/>
                </a:lnTo>
                <a:lnTo>
                  <a:pt x="1075" y="165"/>
                </a:lnTo>
                <a:lnTo>
                  <a:pt x="1066" y="151"/>
                </a:lnTo>
                <a:lnTo>
                  <a:pt x="1056" y="138"/>
                </a:lnTo>
                <a:lnTo>
                  <a:pt x="1047" y="126"/>
                </a:lnTo>
                <a:lnTo>
                  <a:pt x="1035" y="114"/>
                </a:lnTo>
                <a:lnTo>
                  <a:pt x="1025" y="102"/>
                </a:lnTo>
                <a:lnTo>
                  <a:pt x="1013" y="92"/>
                </a:lnTo>
                <a:lnTo>
                  <a:pt x="1001" y="81"/>
                </a:lnTo>
                <a:lnTo>
                  <a:pt x="987" y="71"/>
                </a:lnTo>
                <a:lnTo>
                  <a:pt x="973" y="62"/>
                </a:lnTo>
                <a:lnTo>
                  <a:pt x="959" y="54"/>
                </a:lnTo>
                <a:lnTo>
                  <a:pt x="944" y="46"/>
                </a:lnTo>
                <a:lnTo>
                  <a:pt x="932" y="41"/>
                </a:lnTo>
                <a:lnTo>
                  <a:pt x="922" y="36"/>
                </a:lnTo>
                <a:lnTo>
                  <a:pt x="910" y="32"/>
                </a:lnTo>
                <a:lnTo>
                  <a:pt x="899" y="27"/>
                </a:lnTo>
                <a:lnTo>
                  <a:pt x="886" y="24"/>
                </a:lnTo>
                <a:lnTo>
                  <a:pt x="874" y="20"/>
                </a:lnTo>
                <a:lnTo>
                  <a:pt x="862" y="17"/>
                </a:lnTo>
                <a:lnTo>
                  <a:pt x="849" y="14"/>
                </a:lnTo>
                <a:lnTo>
                  <a:pt x="822" y="8"/>
                </a:lnTo>
                <a:lnTo>
                  <a:pt x="796" y="5"/>
                </a:lnTo>
                <a:lnTo>
                  <a:pt x="768" y="3"/>
                </a:lnTo>
                <a:lnTo>
                  <a:pt x="740" y="0"/>
                </a:lnTo>
                <a:lnTo>
                  <a:pt x="712" y="0"/>
                </a:lnTo>
                <a:lnTo>
                  <a:pt x="683" y="0"/>
                </a:lnTo>
                <a:lnTo>
                  <a:pt x="654" y="2"/>
                </a:lnTo>
                <a:lnTo>
                  <a:pt x="625" y="4"/>
                </a:lnTo>
                <a:lnTo>
                  <a:pt x="596" y="6"/>
                </a:lnTo>
                <a:lnTo>
                  <a:pt x="569" y="10"/>
                </a:lnTo>
                <a:lnTo>
                  <a:pt x="540" y="14"/>
                </a:lnTo>
                <a:lnTo>
                  <a:pt x="513" y="20"/>
                </a:lnTo>
                <a:lnTo>
                  <a:pt x="485" y="26"/>
                </a:lnTo>
                <a:lnTo>
                  <a:pt x="458" y="33"/>
                </a:lnTo>
                <a:lnTo>
                  <a:pt x="433" y="40"/>
                </a:lnTo>
                <a:lnTo>
                  <a:pt x="409" y="48"/>
                </a:lnTo>
                <a:lnTo>
                  <a:pt x="397" y="51"/>
                </a:lnTo>
                <a:lnTo>
                  <a:pt x="385" y="56"/>
                </a:lnTo>
                <a:lnTo>
                  <a:pt x="374" y="61"/>
                </a:lnTo>
                <a:lnTo>
                  <a:pt x="362" y="65"/>
                </a:lnTo>
                <a:lnTo>
                  <a:pt x="352" y="70"/>
                </a:lnTo>
                <a:lnTo>
                  <a:pt x="341" y="75"/>
                </a:lnTo>
                <a:lnTo>
                  <a:pt x="331" y="79"/>
                </a:lnTo>
                <a:lnTo>
                  <a:pt x="322" y="84"/>
                </a:lnTo>
                <a:lnTo>
                  <a:pt x="312" y="90"/>
                </a:lnTo>
                <a:lnTo>
                  <a:pt x="303" y="94"/>
                </a:lnTo>
                <a:lnTo>
                  <a:pt x="295" y="100"/>
                </a:lnTo>
                <a:lnTo>
                  <a:pt x="287" y="105"/>
                </a:lnTo>
                <a:lnTo>
                  <a:pt x="280" y="110"/>
                </a:lnTo>
                <a:lnTo>
                  <a:pt x="272" y="116"/>
                </a:lnTo>
                <a:lnTo>
                  <a:pt x="266" y="121"/>
                </a:lnTo>
                <a:lnTo>
                  <a:pt x="259" y="127"/>
                </a:lnTo>
                <a:lnTo>
                  <a:pt x="255" y="132"/>
                </a:lnTo>
                <a:lnTo>
                  <a:pt x="249" y="138"/>
                </a:lnTo>
                <a:lnTo>
                  <a:pt x="244" y="144"/>
                </a:lnTo>
                <a:lnTo>
                  <a:pt x="241" y="150"/>
                </a:lnTo>
                <a:lnTo>
                  <a:pt x="237" y="157"/>
                </a:lnTo>
                <a:lnTo>
                  <a:pt x="234" y="163"/>
                </a:lnTo>
                <a:lnTo>
                  <a:pt x="231" y="168"/>
                </a:lnTo>
                <a:lnTo>
                  <a:pt x="230" y="174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16" name="Rectangle 38"/>
          <p:cNvSpPr>
            <a:spLocks noChangeArrowheads="1"/>
          </p:cNvSpPr>
          <p:nvPr/>
        </p:nvSpPr>
        <p:spPr bwMode="auto">
          <a:xfrm>
            <a:off x="3103563" y="3751263"/>
            <a:ext cx="33337" cy="182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200" b="0">
                <a:solidFill>
                  <a:srgbClr val="000000"/>
                </a:solidFill>
              </a:rPr>
              <a:t>j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5271" name="Freeform 39"/>
          <p:cNvSpPr>
            <a:spLocks noEditPoints="1"/>
          </p:cNvSpPr>
          <p:nvPr/>
        </p:nvSpPr>
        <p:spPr bwMode="auto">
          <a:xfrm>
            <a:off x="2892425" y="3617913"/>
            <a:ext cx="455613" cy="430212"/>
          </a:xfrm>
          <a:custGeom>
            <a:avLst/>
            <a:gdLst>
              <a:gd name="T0" fmla="*/ 2147483646 w 1435"/>
              <a:gd name="T1" fmla="*/ 2147483646 h 1357"/>
              <a:gd name="T2" fmla="*/ 0 w 1435"/>
              <a:gd name="T3" fmla="*/ 2147483646 h 1357"/>
              <a:gd name="T4" fmla="*/ 2147483646 w 1435"/>
              <a:gd name="T5" fmla="*/ 2147483646 h 1357"/>
              <a:gd name="T6" fmla="*/ 2147483646 w 1435"/>
              <a:gd name="T7" fmla="*/ 2147483646 h 1357"/>
              <a:gd name="T8" fmla="*/ 2147483646 w 1435"/>
              <a:gd name="T9" fmla="*/ 2147483646 h 1357"/>
              <a:gd name="T10" fmla="*/ 0 w 1435"/>
              <a:gd name="T11" fmla="*/ 2147483646 h 1357"/>
              <a:gd name="T12" fmla="*/ 2147483646 w 1435"/>
              <a:gd name="T13" fmla="*/ 2147483646 h 1357"/>
              <a:gd name="T14" fmla="*/ 2147483646 w 1435"/>
              <a:gd name="T15" fmla="*/ 2147483646 h 1357"/>
              <a:gd name="T16" fmla="*/ 2147483646 w 1435"/>
              <a:gd name="T17" fmla="*/ 2147483646 h 1357"/>
              <a:gd name="T18" fmla="*/ 0 w 1435"/>
              <a:gd name="T19" fmla="*/ 2147483646 h 1357"/>
              <a:gd name="T20" fmla="*/ 2147483646 w 1435"/>
              <a:gd name="T21" fmla="*/ 2147483646 h 1357"/>
              <a:gd name="T22" fmla="*/ 2147483646 w 1435"/>
              <a:gd name="T23" fmla="*/ 2147483646 h 1357"/>
              <a:gd name="T24" fmla="*/ 2147483646 w 1435"/>
              <a:gd name="T25" fmla="*/ 2147483646 h 1357"/>
              <a:gd name="T26" fmla="*/ 2147483646 w 1435"/>
              <a:gd name="T27" fmla="*/ 2147483646 h 1357"/>
              <a:gd name="T28" fmla="*/ 2147483646 w 1435"/>
              <a:gd name="T29" fmla="*/ 2147483646 h 1357"/>
              <a:gd name="T30" fmla="*/ 2147483646 w 1435"/>
              <a:gd name="T31" fmla="*/ 2147483646 h 1357"/>
              <a:gd name="T32" fmla="*/ 2147483646 w 1435"/>
              <a:gd name="T33" fmla="*/ 2147483646 h 1357"/>
              <a:gd name="T34" fmla="*/ 2147483646 w 1435"/>
              <a:gd name="T35" fmla="*/ 2147483646 h 1357"/>
              <a:gd name="T36" fmla="*/ 2147483646 w 1435"/>
              <a:gd name="T37" fmla="*/ 2147483646 h 1357"/>
              <a:gd name="T38" fmla="*/ 2147483646 w 1435"/>
              <a:gd name="T39" fmla="*/ 2147483646 h 1357"/>
              <a:gd name="T40" fmla="*/ 2147483646 w 1435"/>
              <a:gd name="T41" fmla="*/ 2147483646 h 1357"/>
              <a:gd name="T42" fmla="*/ 2147483646 w 1435"/>
              <a:gd name="T43" fmla="*/ 2147483646 h 1357"/>
              <a:gd name="T44" fmla="*/ 2147483646 w 1435"/>
              <a:gd name="T45" fmla="*/ 2147483646 h 1357"/>
              <a:gd name="T46" fmla="*/ 2147483646 w 1435"/>
              <a:gd name="T47" fmla="*/ 2147483646 h 1357"/>
              <a:gd name="T48" fmla="*/ 2147483646 w 1435"/>
              <a:gd name="T49" fmla="*/ 2147483646 h 1357"/>
              <a:gd name="T50" fmla="*/ 2147483646 w 1435"/>
              <a:gd name="T51" fmla="*/ 2147483646 h 1357"/>
              <a:gd name="T52" fmla="*/ 2147483646 w 1435"/>
              <a:gd name="T53" fmla="*/ 2147483646 h 1357"/>
              <a:gd name="T54" fmla="*/ 2147483646 w 1435"/>
              <a:gd name="T55" fmla="*/ 2147483646 h 1357"/>
              <a:gd name="T56" fmla="*/ 2147483646 w 1435"/>
              <a:gd name="T57" fmla="*/ 2147483646 h 1357"/>
              <a:gd name="T58" fmla="*/ 2147483646 w 1435"/>
              <a:gd name="T59" fmla="*/ 2147483646 h 1357"/>
              <a:gd name="T60" fmla="*/ 2147483646 w 1435"/>
              <a:gd name="T61" fmla="*/ 2147483646 h 1357"/>
              <a:gd name="T62" fmla="*/ 2147483646 w 1435"/>
              <a:gd name="T63" fmla="*/ 2147483646 h 1357"/>
              <a:gd name="T64" fmla="*/ 2147483646 w 1435"/>
              <a:gd name="T65" fmla="*/ 2147483646 h 1357"/>
              <a:gd name="T66" fmla="*/ 2147483646 w 1435"/>
              <a:gd name="T67" fmla="*/ 2147483646 h 1357"/>
              <a:gd name="T68" fmla="*/ 2147483646 w 1435"/>
              <a:gd name="T69" fmla="*/ 2147483646 h 1357"/>
              <a:gd name="T70" fmla="*/ 2147483646 w 1435"/>
              <a:gd name="T71" fmla="*/ 2147483646 h 1357"/>
              <a:gd name="T72" fmla="*/ 2147483646 w 1435"/>
              <a:gd name="T73" fmla="*/ 2147483646 h 1357"/>
              <a:gd name="T74" fmla="*/ 2147483646 w 1435"/>
              <a:gd name="T75" fmla="*/ 2147483646 h 1357"/>
              <a:gd name="T76" fmla="*/ 2147483646 w 1435"/>
              <a:gd name="T77" fmla="*/ 2147483646 h 1357"/>
              <a:gd name="T78" fmla="*/ 2147483646 w 1435"/>
              <a:gd name="T79" fmla="*/ 2147483646 h 1357"/>
              <a:gd name="T80" fmla="*/ 2147483646 w 1435"/>
              <a:gd name="T81" fmla="*/ 2147483646 h 1357"/>
              <a:gd name="T82" fmla="*/ 2147483646 w 1435"/>
              <a:gd name="T83" fmla="*/ 2147483646 h 1357"/>
              <a:gd name="T84" fmla="*/ 2147483646 w 1435"/>
              <a:gd name="T85" fmla="*/ 2147483646 h 1357"/>
              <a:gd name="T86" fmla="*/ 2147483646 w 1435"/>
              <a:gd name="T87" fmla="*/ 2147483646 h 1357"/>
              <a:gd name="T88" fmla="*/ 2147483646 w 1435"/>
              <a:gd name="T89" fmla="*/ 2147483646 h 1357"/>
              <a:gd name="T90" fmla="*/ 2147483646 w 1435"/>
              <a:gd name="T91" fmla="*/ 2147483646 h 1357"/>
              <a:gd name="T92" fmla="*/ 2147483646 w 1435"/>
              <a:gd name="T93" fmla="*/ 2147483646 h 1357"/>
              <a:gd name="T94" fmla="*/ 2147483646 w 1435"/>
              <a:gd name="T95" fmla="*/ 2147483646 h 1357"/>
              <a:gd name="T96" fmla="*/ 2147483646 w 1435"/>
              <a:gd name="T97" fmla="*/ 2147483646 h 1357"/>
              <a:gd name="T98" fmla="*/ 2147483646 w 1435"/>
              <a:gd name="T99" fmla="*/ 2147483646 h 1357"/>
              <a:gd name="T100" fmla="*/ 2147483646 w 1435"/>
              <a:gd name="T101" fmla="*/ 2147483646 h 1357"/>
              <a:gd name="T102" fmla="*/ 2147483646 w 1435"/>
              <a:gd name="T103" fmla="*/ 2147483646 h 1357"/>
              <a:gd name="T104" fmla="*/ 2147483646 w 1435"/>
              <a:gd name="T105" fmla="*/ 2147483646 h 1357"/>
              <a:gd name="T106" fmla="*/ 2147483646 w 1435"/>
              <a:gd name="T107" fmla="*/ 2147483646 h 1357"/>
              <a:gd name="T108" fmla="*/ 2147483646 w 1435"/>
              <a:gd name="T109" fmla="*/ 2147483646 h 1357"/>
              <a:gd name="T110" fmla="*/ 2147483646 w 1435"/>
              <a:gd name="T111" fmla="*/ 2147483646 h 1357"/>
              <a:gd name="T112" fmla="*/ 2147483646 w 1435"/>
              <a:gd name="T113" fmla="*/ 2147483646 h 1357"/>
              <a:gd name="T114" fmla="*/ 2147483646 w 1435"/>
              <a:gd name="T115" fmla="*/ 2147483646 h 1357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  <a:gd name="T153" fmla="*/ 0 60000 65536"/>
              <a:gd name="T154" fmla="*/ 0 60000 65536"/>
              <a:gd name="T155" fmla="*/ 0 60000 65536"/>
              <a:gd name="T156" fmla="*/ 0 60000 65536"/>
              <a:gd name="T157" fmla="*/ 0 60000 65536"/>
              <a:gd name="T158" fmla="*/ 0 60000 65536"/>
              <a:gd name="T159" fmla="*/ 0 60000 65536"/>
              <a:gd name="T160" fmla="*/ 0 60000 65536"/>
              <a:gd name="T161" fmla="*/ 0 60000 65536"/>
              <a:gd name="T162" fmla="*/ 0 60000 65536"/>
              <a:gd name="T163" fmla="*/ 0 60000 65536"/>
              <a:gd name="T164" fmla="*/ 0 60000 65536"/>
              <a:gd name="T165" fmla="*/ 0 60000 65536"/>
              <a:gd name="T166" fmla="*/ 0 60000 65536"/>
              <a:gd name="T167" fmla="*/ 0 60000 65536"/>
              <a:gd name="T168" fmla="*/ 0 60000 65536"/>
              <a:gd name="T169" fmla="*/ 0 60000 65536"/>
              <a:gd name="T170" fmla="*/ 0 60000 65536"/>
              <a:gd name="T171" fmla="*/ 0 60000 65536"/>
              <a:gd name="T172" fmla="*/ 0 60000 65536"/>
              <a:gd name="T173" fmla="*/ 0 60000 65536"/>
              <a:gd name="T174" fmla="*/ 0 w 1435"/>
              <a:gd name="T175" fmla="*/ 0 h 1357"/>
              <a:gd name="T176" fmla="*/ 1435 w 1435"/>
              <a:gd name="T177" fmla="*/ 1357 h 1357"/>
            </a:gdLst>
            <a:ahLst/>
            <a:cxnLst>
              <a:cxn ang="T116">
                <a:pos x="T0" y="T1"/>
              </a:cxn>
              <a:cxn ang="T117">
                <a:pos x="T2" y="T3"/>
              </a:cxn>
              <a:cxn ang="T118">
                <a:pos x="T4" y="T5"/>
              </a:cxn>
              <a:cxn ang="T119">
                <a:pos x="T6" y="T7"/>
              </a:cxn>
              <a:cxn ang="T120">
                <a:pos x="T8" y="T9"/>
              </a:cxn>
              <a:cxn ang="T121">
                <a:pos x="T10" y="T11"/>
              </a:cxn>
              <a:cxn ang="T122">
                <a:pos x="T12" y="T13"/>
              </a:cxn>
              <a:cxn ang="T123">
                <a:pos x="T14" y="T15"/>
              </a:cxn>
              <a:cxn ang="T124">
                <a:pos x="T16" y="T17"/>
              </a:cxn>
              <a:cxn ang="T125">
                <a:pos x="T18" y="T19"/>
              </a:cxn>
              <a:cxn ang="T126">
                <a:pos x="T20" y="T21"/>
              </a:cxn>
              <a:cxn ang="T127">
                <a:pos x="T22" y="T23"/>
              </a:cxn>
              <a:cxn ang="T128">
                <a:pos x="T24" y="T25"/>
              </a:cxn>
              <a:cxn ang="T129">
                <a:pos x="T26" y="T27"/>
              </a:cxn>
              <a:cxn ang="T130">
                <a:pos x="T28" y="T29"/>
              </a:cxn>
              <a:cxn ang="T131">
                <a:pos x="T30" y="T31"/>
              </a:cxn>
              <a:cxn ang="T132">
                <a:pos x="T32" y="T33"/>
              </a:cxn>
              <a:cxn ang="T133">
                <a:pos x="T34" y="T35"/>
              </a:cxn>
              <a:cxn ang="T134">
                <a:pos x="T36" y="T37"/>
              </a:cxn>
              <a:cxn ang="T135">
                <a:pos x="T38" y="T39"/>
              </a:cxn>
              <a:cxn ang="T136">
                <a:pos x="T40" y="T41"/>
              </a:cxn>
              <a:cxn ang="T137">
                <a:pos x="T42" y="T43"/>
              </a:cxn>
              <a:cxn ang="T138">
                <a:pos x="T44" y="T45"/>
              </a:cxn>
              <a:cxn ang="T139">
                <a:pos x="T46" y="T47"/>
              </a:cxn>
              <a:cxn ang="T140">
                <a:pos x="T48" y="T49"/>
              </a:cxn>
              <a:cxn ang="T141">
                <a:pos x="T50" y="T51"/>
              </a:cxn>
              <a:cxn ang="T142">
                <a:pos x="T52" y="T53"/>
              </a:cxn>
              <a:cxn ang="T143">
                <a:pos x="T54" y="T55"/>
              </a:cxn>
              <a:cxn ang="T144">
                <a:pos x="T56" y="T57"/>
              </a:cxn>
              <a:cxn ang="T145">
                <a:pos x="T58" y="T59"/>
              </a:cxn>
              <a:cxn ang="T146">
                <a:pos x="T60" y="T61"/>
              </a:cxn>
              <a:cxn ang="T147">
                <a:pos x="T62" y="T63"/>
              </a:cxn>
              <a:cxn ang="T148">
                <a:pos x="T64" y="T65"/>
              </a:cxn>
              <a:cxn ang="T149">
                <a:pos x="T66" y="T67"/>
              </a:cxn>
              <a:cxn ang="T150">
                <a:pos x="T68" y="T69"/>
              </a:cxn>
              <a:cxn ang="T151">
                <a:pos x="T70" y="T71"/>
              </a:cxn>
              <a:cxn ang="T152">
                <a:pos x="T72" y="T73"/>
              </a:cxn>
              <a:cxn ang="T153">
                <a:pos x="T74" y="T75"/>
              </a:cxn>
              <a:cxn ang="T154">
                <a:pos x="T76" y="T77"/>
              </a:cxn>
              <a:cxn ang="T155">
                <a:pos x="T78" y="T79"/>
              </a:cxn>
              <a:cxn ang="T156">
                <a:pos x="T80" y="T81"/>
              </a:cxn>
              <a:cxn ang="T157">
                <a:pos x="T82" y="T83"/>
              </a:cxn>
              <a:cxn ang="T158">
                <a:pos x="T84" y="T85"/>
              </a:cxn>
              <a:cxn ang="T159">
                <a:pos x="T86" y="T87"/>
              </a:cxn>
              <a:cxn ang="T160">
                <a:pos x="T88" y="T89"/>
              </a:cxn>
              <a:cxn ang="T161">
                <a:pos x="T90" y="T91"/>
              </a:cxn>
              <a:cxn ang="T162">
                <a:pos x="T92" y="T93"/>
              </a:cxn>
              <a:cxn ang="T163">
                <a:pos x="T94" y="T95"/>
              </a:cxn>
              <a:cxn ang="T164">
                <a:pos x="T96" y="T97"/>
              </a:cxn>
              <a:cxn ang="T165">
                <a:pos x="T98" y="T99"/>
              </a:cxn>
              <a:cxn ang="T166">
                <a:pos x="T100" y="T101"/>
              </a:cxn>
              <a:cxn ang="T167">
                <a:pos x="T102" y="T103"/>
              </a:cxn>
              <a:cxn ang="T168">
                <a:pos x="T104" y="T105"/>
              </a:cxn>
              <a:cxn ang="T169">
                <a:pos x="T106" y="T107"/>
              </a:cxn>
              <a:cxn ang="T170">
                <a:pos x="T108" y="T109"/>
              </a:cxn>
              <a:cxn ang="T171">
                <a:pos x="T110" y="T111"/>
              </a:cxn>
              <a:cxn ang="T172">
                <a:pos x="T112" y="T113"/>
              </a:cxn>
              <a:cxn ang="T173">
                <a:pos x="T114" y="T115"/>
              </a:cxn>
            </a:cxnLst>
            <a:rect l="T174" t="T175" r="T176" b="T177"/>
            <a:pathLst>
              <a:path w="1435" h="1357">
                <a:moveTo>
                  <a:pt x="34" y="51"/>
                </a:moveTo>
                <a:lnTo>
                  <a:pt x="34" y="284"/>
                </a:lnTo>
                <a:lnTo>
                  <a:pt x="33" y="287"/>
                </a:lnTo>
                <a:lnTo>
                  <a:pt x="32" y="291"/>
                </a:lnTo>
                <a:lnTo>
                  <a:pt x="30" y="293"/>
                </a:lnTo>
                <a:lnTo>
                  <a:pt x="28" y="295"/>
                </a:lnTo>
                <a:lnTo>
                  <a:pt x="26" y="298"/>
                </a:lnTo>
                <a:lnTo>
                  <a:pt x="24" y="299"/>
                </a:lnTo>
                <a:lnTo>
                  <a:pt x="20" y="300"/>
                </a:lnTo>
                <a:lnTo>
                  <a:pt x="17" y="301"/>
                </a:lnTo>
                <a:lnTo>
                  <a:pt x="13" y="300"/>
                </a:lnTo>
                <a:lnTo>
                  <a:pt x="11" y="299"/>
                </a:lnTo>
                <a:lnTo>
                  <a:pt x="7" y="298"/>
                </a:lnTo>
                <a:lnTo>
                  <a:pt x="5" y="295"/>
                </a:lnTo>
                <a:lnTo>
                  <a:pt x="3" y="293"/>
                </a:lnTo>
                <a:lnTo>
                  <a:pt x="1" y="291"/>
                </a:lnTo>
                <a:lnTo>
                  <a:pt x="0" y="287"/>
                </a:lnTo>
                <a:lnTo>
                  <a:pt x="0" y="284"/>
                </a:lnTo>
                <a:lnTo>
                  <a:pt x="0" y="51"/>
                </a:lnTo>
                <a:lnTo>
                  <a:pt x="0" y="47"/>
                </a:lnTo>
                <a:lnTo>
                  <a:pt x="1" y="44"/>
                </a:lnTo>
                <a:lnTo>
                  <a:pt x="3" y="40"/>
                </a:lnTo>
                <a:lnTo>
                  <a:pt x="5" y="38"/>
                </a:lnTo>
                <a:lnTo>
                  <a:pt x="7" y="36"/>
                </a:lnTo>
                <a:lnTo>
                  <a:pt x="11" y="35"/>
                </a:lnTo>
                <a:lnTo>
                  <a:pt x="13" y="33"/>
                </a:lnTo>
                <a:lnTo>
                  <a:pt x="17" y="33"/>
                </a:lnTo>
                <a:lnTo>
                  <a:pt x="20" y="33"/>
                </a:lnTo>
                <a:lnTo>
                  <a:pt x="24" y="35"/>
                </a:lnTo>
                <a:lnTo>
                  <a:pt x="26" y="36"/>
                </a:lnTo>
                <a:lnTo>
                  <a:pt x="28" y="38"/>
                </a:lnTo>
                <a:lnTo>
                  <a:pt x="30" y="40"/>
                </a:lnTo>
                <a:lnTo>
                  <a:pt x="32" y="44"/>
                </a:lnTo>
                <a:lnTo>
                  <a:pt x="33" y="47"/>
                </a:lnTo>
                <a:lnTo>
                  <a:pt x="34" y="51"/>
                </a:lnTo>
                <a:close/>
                <a:moveTo>
                  <a:pt x="34" y="451"/>
                </a:moveTo>
                <a:lnTo>
                  <a:pt x="34" y="685"/>
                </a:lnTo>
                <a:lnTo>
                  <a:pt x="33" y="688"/>
                </a:lnTo>
                <a:lnTo>
                  <a:pt x="32" y="690"/>
                </a:lnTo>
                <a:lnTo>
                  <a:pt x="30" y="694"/>
                </a:lnTo>
                <a:lnTo>
                  <a:pt x="28" y="696"/>
                </a:lnTo>
                <a:lnTo>
                  <a:pt x="26" y="699"/>
                </a:lnTo>
                <a:lnTo>
                  <a:pt x="24" y="700"/>
                </a:lnTo>
                <a:lnTo>
                  <a:pt x="20" y="701"/>
                </a:lnTo>
                <a:lnTo>
                  <a:pt x="17" y="701"/>
                </a:lnTo>
                <a:lnTo>
                  <a:pt x="13" y="701"/>
                </a:lnTo>
                <a:lnTo>
                  <a:pt x="11" y="700"/>
                </a:lnTo>
                <a:lnTo>
                  <a:pt x="7" y="699"/>
                </a:lnTo>
                <a:lnTo>
                  <a:pt x="5" y="696"/>
                </a:lnTo>
                <a:lnTo>
                  <a:pt x="3" y="694"/>
                </a:lnTo>
                <a:lnTo>
                  <a:pt x="1" y="690"/>
                </a:lnTo>
                <a:lnTo>
                  <a:pt x="0" y="688"/>
                </a:lnTo>
                <a:lnTo>
                  <a:pt x="0" y="685"/>
                </a:lnTo>
                <a:lnTo>
                  <a:pt x="0" y="451"/>
                </a:lnTo>
                <a:lnTo>
                  <a:pt x="0" y="447"/>
                </a:lnTo>
                <a:lnTo>
                  <a:pt x="1" y="444"/>
                </a:lnTo>
                <a:lnTo>
                  <a:pt x="3" y="441"/>
                </a:lnTo>
                <a:lnTo>
                  <a:pt x="5" y="439"/>
                </a:lnTo>
                <a:lnTo>
                  <a:pt x="7" y="437"/>
                </a:lnTo>
                <a:lnTo>
                  <a:pt x="11" y="436"/>
                </a:lnTo>
                <a:lnTo>
                  <a:pt x="13" y="434"/>
                </a:lnTo>
                <a:lnTo>
                  <a:pt x="17" y="434"/>
                </a:lnTo>
                <a:lnTo>
                  <a:pt x="20" y="434"/>
                </a:lnTo>
                <a:lnTo>
                  <a:pt x="24" y="436"/>
                </a:lnTo>
                <a:lnTo>
                  <a:pt x="26" y="437"/>
                </a:lnTo>
                <a:lnTo>
                  <a:pt x="28" y="439"/>
                </a:lnTo>
                <a:lnTo>
                  <a:pt x="30" y="441"/>
                </a:lnTo>
                <a:lnTo>
                  <a:pt x="32" y="444"/>
                </a:lnTo>
                <a:lnTo>
                  <a:pt x="33" y="447"/>
                </a:lnTo>
                <a:lnTo>
                  <a:pt x="34" y="451"/>
                </a:lnTo>
                <a:close/>
                <a:moveTo>
                  <a:pt x="34" y="852"/>
                </a:moveTo>
                <a:lnTo>
                  <a:pt x="34" y="1084"/>
                </a:lnTo>
                <a:lnTo>
                  <a:pt x="33" y="1088"/>
                </a:lnTo>
                <a:lnTo>
                  <a:pt x="32" y="1091"/>
                </a:lnTo>
                <a:lnTo>
                  <a:pt x="30" y="1094"/>
                </a:lnTo>
                <a:lnTo>
                  <a:pt x="28" y="1097"/>
                </a:lnTo>
                <a:lnTo>
                  <a:pt x="26" y="1098"/>
                </a:lnTo>
                <a:lnTo>
                  <a:pt x="24" y="1101"/>
                </a:lnTo>
                <a:lnTo>
                  <a:pt x="20" y="1101"/>
                </a:lnTo>
                <a:lnTo>
                  <a:pt x="17" y="1102"/>
                </a:lnTo>
                <a:lnTo>
                  <a:pt x="13" y="1101"/>
                </a:lnTo>
                <a:lnTo>
                  <a:pt x="11" y="1101"/>
                </a:lnTo>
                <a:lnTo>
                  <a:pt x="7" y="1098"/>
                </a:lnTo>
                <a:lnTo>
                  <a:pt x="5" y="1097"/>
                </a:lnTo>
                <a:lnTo>
                  <a:pt x="3" y="1094"/>
                </a:lnTo>
                <a:lnTo>
                  <a:pt x="1" y="1091"/>
                </a:lnTo>
                <a:lnTo>
                  <a:pt x="0" y="1088"/>
                </a:lnTo>
                <a:lnTo>
                  <a:pt x="0" y="1084"/>
                </a:lnTo>
                <a:lnTo>
                  <a:pt x="0" y="852"/>
                </a:lnTo>
                <a:lnTo>
                  <a:pt x="0" y="848"/>
                </a:lnTo>
                <a:lnTo>
                  <a:pt x="1" y="845"/>
                </a:lnTo>
                <a:lnTo>
                  <a:pt x="3" y="842"/>
                </a:lnTo>
                <a:lnTo>
                  <a:pt x="5" y="840"/>
                </a:lnTo>
                <a:lnTo>
                  <a:pt x="7" y="838"/>
                </a:lnTo>
                <a:lnTo>
                  <a:pt x="11" y="835"/>
                </a:lnTo>
                <a:lnTo>
                  <a:pt x="13" y="835"/>
                </a:lnTo>
                <a:lnTo>
                  <a:pt x="17" y="834"/>
                </a:lnTo>
                <a:lnTo>
                  <a:pt x="20" y="835"/>
                </a:lnTo>
                <a:lnTo>
                  <a:pt x="24" y="835"/>
                </a:lnTo>
                <a:lnTo>
                  <a:pt x="26" y="838"/>
                </a:lnTo>
                <a:lnTo>
                  <a:pt x="28" y="840"/>
                </a:lnTo>
                <a:lnTo>
                  <a:pt x="30" y="842"/>
                </a:lnTo>
                <a:lnTo>
                  <a:pt x="32" y="845"/>
                </a:lnTo>
                <a:lnTo>
                  <a:pt x="33" y="848"/>
                </a:lnTo>
                <a:lnTo>
                  <a:pt x="34" y="852"/>
                </a:lnTo>
                <a:close/>
                <a:moveTo>
                  <a:pt x="34" y="1251"/>
                </a:moveTo>
                <a:lnTo>
                  <a:pt x="34" y="1341"/>
                </a:lnTo>
                <a:lnTo>
                  <a:pt x="17" y="1324"/>
                </a:lnTo>
                <a:lnTo>
                  <a:pt x="161" y="1324"/>
                </a:lnTo>
                <a:lnTo>
                  <a:pt x="165" y="1324"/>
                </a:lnTo>
                <a:lnTo>
                  <a:pt x="168" y="1325"/>
                </a:lnTo>
                <a:lnTo>
                  <a:pt x="171" y="1327"/>
                </a:lnTo>
                <a:lnTo>
                  <a:pt x="173" y="1329"/>
                </a:lnTo>
                <a:lnTo>
                  <a:pt x="175" y="1331"/>
                </a:lnTo>
                <a:lnTo>
                  <a:pt x="176" y="1334"/>
                </a:lnTo>
                <a:lnTo>
                  <a:pt x="178" y="1337"/>
                </a:lnTo>
                <a:lnTo>
                  <a:pt x="179" y="1341"/>
                </a:lnTo>
                <a:lnTo>
                  <a:pt x="178" y="1344"/>
                </a:lnTo>
                <a:lnTo>
                  <a:pt x="176" y="1347"/>
                </a:lnTo>
                <a:lnTo>
                  <a:pt x="175" y="1350"/>
                </a:lnTo>
                <a:lnTo>
                  <a:pt x="173" y="1352"/>
                </a:lnTo>
                <a:lnTo>
                  <a:pt x="171" y="1354"/>
                </a:lnTo>
                <a:lnTo>
                  <a:pt x="168" y="1356"/>
                </a:lnTo>
                <a:lnTo>
                  <a:pt x="165" y="1357"/>
                </a:lnTo>
                <a:lnTo>
                  <a:pt x="161" y="1357"/>
                </a:lnTo>
                <a:lnTo>
                  <a:pt x="17" y="1357"/>
                </a:lnTo>
                <a:lnTo>
                  <a:pt x="13" y="1357"/>
                </a:lnTo>
                <a:lnTo>
                  <a:pt x="11" y="1356"/>
                </a:lnTo>
                <a:lnTo>
                  <a:pt x="7" y="1354"/>
                </a:lnTo>
                <a:lnTo>
                  <a:pt x="5" y="1352"/>
                </a:lnTo>
                <a:lnTo>
                  <a:pt x="3" y="1350"/>
                </a:lnTo>
                <a:lnTo>
                  <a:pt x="1" y="1347"/>
                </a:lnTo>
                <a:lnTo>
                  <a:pt x="0" y="1344"/>
                </a:lnTo>
                <a:lnTo>
                  <a:pt x="0" y="1341"/>
                </a:lnTo>
                <a:lnTo>
                  <a:pt x="0" y="1251"/>
                </a:lnTo>
                <a:lnTo>
                  <a:pt x="0" y="1248"/>
                </a:lnTo>
                <a:lnTo>
                  <a:pt x="1" y="1245"/>
                </a:lnTo>
                <a:lnTo>
                  <a:pt x="3" y="1242"/>
                </a:lnTo>
                <a:lnTo>
                  <a:pt x="5" y="1240"/>
                </a:lnTo>
                <a:lnTo>
                  <a:pt x="7" y="1237"/>
                </a:lnTo>
                <a:lnTo>
                  <a:pt x="11" y="1236"/>
                </a:lnTo>
                <a:lnTo>
                  <a:pt x="13" y="1235"/>
                </a:lnTo>
                <a:lnTo>
                  <a:pt x="17" y="1235"/>
                </a:lnTo>
                <a:lnTo>
                  <a:pt x="20" y="1235"/>
                </a:lnTo>
                <a:lnTo>
                  <a:pt x="24" y="1236"/>
                </a:lnTo>
                <a:lnTo>
                  <a:pt x="26" y="1237"/>
                </a:lnTo>
                <a:lnTo>
                  <a:pt x="28" y="1240"/>
                </a:lnTo>
                <a:lnTo>
                  <a:pt x="30" y="1242"/>
                </a:lnTo>
                <a:lnTo>
                  <a:pt x="32" y="1245"/>
                </a:lnTo>
                <a:lnTo>
                  <a:pt x="33" y="1248"/>
                </a:lnTo>
                <a:lnTo>
                  <a:pt x="34" y="1251"/>
                </a:lnTo>
                <a:close/>
                <a:moveTo>
                  <a:pt x="328" y="1324"/>
                </a:moveTo>
                <a:lnTo>
                  <a:pt x="562" y="1324"/>
                </a:lnTo>
                <a:lnTo>
                  <a:pt x="566" y="1324"/>
                </a:lnTo>
                <a:lnTo>
                  <a:pt x="568" y="1325"/>
                </a:lnTo>
                <a:lnTo>
                  <a:pt x="572" y="1327"/>
                </a:lnTo>
                <a:lnTo>
                  <a:pt x="574" y="1329"/>
                </a:lnTo>
                <a:lnTo>
                  <a:pt x="576" y="1331"/>
                </a:lnTo>
                <a:lnTo>
                  <a:pt x="577" y="1334"/>
                </a:lnTo>
                <a:lnTo>
                  <a:pt x="578" y="1337"/>
                </a:lnTo>
                <a:lnTo>
                  <a:pt x="578" y="1341"/>
                </a:lnTo>
                <a:lnTo>
                  <a:pt x="578" y="1344"/>
                </a:lnTo>
                <a:lnTo>
                  <a:pt x="577" y="1347"/>
                </a:lnTo>
                <a:lnTo>
                  <a:pt x="576" y="1350"/>
                </a:lnTo>
                <a:lnTo>
                  <a:pt x="574" y="1352"/>
                </a:lnTo>
                <a:lnTo>
                  <a:pt x="572" y="1354"/>
                </a:lnTo>
                <a:lnTo>
                  <a:pt x="568" y="1356"/>
                </a:lnTo>
                <a:lnTo>
                  <a:pt x="566" y="1357"/>
                </a:lnTo>
                <a:lnTo>
                  <a:pt x="562" y="1357"/>
                </a:lnTo>
                <a:lnTo>
                  <a:pt x="328" y="1357"/>
                </a:lnTo>
                <a:lnTo>
                  <a:pt x="325" y="1357"/>
                </a:lnTo>
                <a:lnTo>
                  <a:pt x="321" y="1356"/>
                </a:lnTo>
                <a:lnTo>
                  <a:pt x="319" y="1354"/>
                </a:lnTo>
                <a:lnTo>
                  <a:pt x="317" y="1352"/>
                </a:lnTo>
                <a:lnTo>
                  <a:pt x="314" y="1350"/>
                </a:lnTo>
                <a:lnTo>
                  <a:pt x="313" y="1347"/>
                </a:lnTo>
                <a:lnTo>
                  <a:pt x="312" y="1344"/>
                </a:lnTo>
                <a:lnTo>
                  <a:pt x="312" y="1341"/>
                </a:lnTo>
                <a:lnTo>
                  <a:pt x="312" y="1337"/>
                </a:lnTo>
                <a:lnTo>
                  <a:pt x="313" y="1334"/>
                </a:lnTo>
                <a:lnTo>
                  <a:pt x="314" y="1331"/>
                </a:lnTo>
                <a:lnTo>
                  <a:pt x="317" y="1329"/>
                </a:lnTo>
                <a:lnTo>
                  <a:pt x="319" y="1327"/>
                </a:lnTo>
                <a:lnTo>
                  <a:pt x="321" y="1325"/>
                </a:lnTo>
                <a:lnTo>
                  <a:pt x="325" y="1324"/>
                </a:lnTo>
                <a:lnTo>
                  <a:pt x="328" y="1324"/>
                </a:lnTo>
                <a:close/>
                <a:moveTo>
                  <a:pt x="729" y="1324"/>
                </a:moveTo>
                <a:lnTo>
                  <a:pt x="962" y="1324"/>
                </a:lnTo>
                <a:lnTo>
                  <a:pt x="965" y="1324"/>
                </a:lnTo>
                <a:lnTo>
                  <a:pt x="969" y="1325"/>
                </a:lnTo>
                <a:lnTo>
                  <a:pt x="971" y="1327"/>
                </a:lnTo>
                <a:lnTo>
                  <a:pt x="975" y="1329"/>
                </a:lnTo>
                <a:lnTo>
                  <a:pt x="976" y="1331"/>
                </a:lnTo>
                <a:lnTo>
                  <a:pt x="978" y="1334"/>
                </a:lnTo>
                <a:lnTo>
                  <a:pt x="978" y="1337"/>
                </a:lnTo>
                <a:lnTo>
                  <a:pt x="979" y="1341"/>
                </a:lnTo>
                <a:lnTo>
                  <a:pt x="978" y="1344"/>
                </a:lnTo>
                <a:lnTo>
                  <a:pt x="978" y="1347"/>
                </a:lnTo>
                <a:lnTo>
                  <a:pt x="976" y="1350"/>
                </a:lnTo>
                <a:lnTo>
                  <a:pt x="975" y="1352"/>
                </a:lnTo>
                <a:lnTo>
                  <a:pt x="971" y="1354"/>
                </a:lnTo>
                <a:lnTo>
                  <a:pt x="969" y="1356"/>
                </a:lnTo>
                <a:lnTo>
                  <a:pt x="965" y="1357"/>
                </a:lnTo>
                <a:lnTo>
                  <a:pt x="962" y="1357"/>
                </a:lnTo>
                <a:lnTo>
                  <a:pt x="729" y="1357"/>
                </a:lnTo>
                <a:lnTo>
                  <a:pt x="726" y="1357"/>
                </a:lnTo>
                <a:lnTo>
                  <a:pt x="722" y="1356"/>
                </a:lnTo>
                <a:lnTo>
                  <a:pt x="720" y="1354"/>
                </a:lnTo>
                <a:lnTo>
                  <a:pt x="718" y="1352"/>
                </a:lnTo>
                <a:lnTo>
                  <a:pt x="715" y="1350"/>
                </a:lnTo>
                <a:lnTo>
                  <a:pt x="713" y="1347"/>
                </a:lnTo>
                <a:lnTo>
                  <a:pt x="713" y="1344"/>
                </a:lnTo>
                <a:lnTo>
                  <a:pt x="712" y="1341"/>
                </a:lnTo>
                <a:lnTo>
                  <a:pt x="713" y="1337"/>
                </a:lnTo>
                <a:lnTo>
                  <a:pt x="713" y="1334"/>
                </a:lnTo>
                <a:lnTo>
                  <a:pt x="715" y="1331"/>
                </a:lnTo>
                <a:lnTo>
                  <a:pt x="718" y="1329"/>
                </a:lnTo>
                <a:lnTo>
                  <a:pt x="720" y="1327"/>
                </a:lnTo>
                <a:lnTo>
                  <a:pt x="722" y="1325"/>
                </a:lnTo>
                <a:lnTo>
                  <a:pt x="726" y="1324"/>
                </a:lnTo>
                <a:lnTo>
                  <a:pt x="729" y="1324"/>
                </a:lnTo>
                <a:close/>
                <a:moveTo>
                  <a:pt x="1129" y="1324"/>
                </a:moveTo>
                <a:lnTo>
                  <a:pt x="1363" y="1324"/>
                </a:lnTo>
                <a:lnTo>
                  <a:pt x="1366" y="1324"/>
                </a:lnTo>
                <a:lnTo>
                  <a:pt x="1369" y="1325"/>
                </a:lnTo>
                <a:lnTo>
                  <a:pt x="1372" y="1327"/>
                </a:lnTo>
                <a:lnTo>
                  <a:pt x="1374" y="1329"/>
                </a:lnTo>
                <a:lnTo>
                  <a:pt x="1377" y="1331"/>
                </a:lnTo>
                <a:lnTo>
                  <a:pt x="1378" y="1334"/>
                </a:lnTo>
                <a:lnTo>
                  <a:pt x="1379" y="1337"/>
                </a:lnTo>
                <a:lnTo>
                  <a:pt x="1379" y="1341"/>
                </a:lnTo>
                <a:lnTo>
                  <a:pt x="1379" y="1344"/>
                </a:lnTo>
                <a:lnTo>
                  <a:pt x="1378" y="1347"/>
                </a:lnTo>
                <a:lnTo>
                  <a:pt x="1377" y="1350"/>
                </a:lnTo>
                <a:lnTo>
                  <a:pt x="1374" y="1352"/>
                </a:lnTo>
                <a:lnTo>
                  <a:pt x="1372" y="1354"/>
                </a:lnTo>
                <a:lnTo>
                  <a:pt x="1369" y="1356"/>
                </a:lnTo>
                <a:lnTo>
                  <a:pt x="1366" y="1357"/>
                </a:lnTo>
                <a:lnTo>
                  <a:pt x="1363" y="1357"/>
                </a:lnTo>
                <a:lnTo>
                  <a:pt x="1129" y="1357"/>
                </a:lnTo>
                <a:lnTo>
                  <a:pt x="1125" y="1357"/>
                </a:lnTo>
                <a:lnTo>
                  <a:pt x="1123" y="1356"/>
                </a:lnTo>
                <a:lnTo>
                  <a:pt x="1120" y="1354"/>
                </a:lnTo>
                <a:lnTo>
                  <a:pt x="1117" y="1352"/>
                </a:lnTo>
                <a:lnTo>
                  <a:pt x="1115" y="1350"/>
                </a:lnTo>
                <a:lnTo>
                  <a:pt x="1114" y="1347"/>
                </a:lnTo>
                <a:lnTo>
                  <a:pt x="1113" y="1344"/>
                </a:lnTo>
                <a:lnTo>
                  <a:pt x="1113" y="1341"/>
                </a:lnTo>
                <a:lnTo>
                  <a:pt x="1113" y="1337"/>
                </a:lnTo>
                <a:lnTo>
                  <a:pt x="1114" y="1334"/>
                </a:lnTo>
                <a:lnTo>
                  <a:pt x="1115" y="1331"/>
                </a:lnTo>
                <a:lnTo>
                  <a:pt x="1117" y="1329"/>
                </a:lnTo>
                <a:lnTo>
                  <a:pt x="1120" y="1327"/>
                </a:lnTo>
                <a:lnTo>
                  <a:pt x="1123" y="1325"/>
                </a:lnTo>
                <a:lnTo>
                  <a:pt x="1125" y="1324"/>
                </a:lnTo>
                <a:lnTo>
                  <a:pt x="1129" y="1324"/>
                </a:lnTo>
                <a:close/>
                <a:moveTo>
                  <a:pt x="1401" y="1229"/>
                </a:moveTo>
                <a:lnTo>
                  <a:pt x="1401" y="995"/>
                </a:lnTo>
                <a:lnTo>
                  <a:pt x="1402" y="992"/>
                </a:lnTo>
                <a:lnTo>
                  <a:pt x="1402" y="988"/>
                </a:lnTo>
                <a:lnTo>
                  <a:pt x="1405" y="986"/>
                </a:lnTo>
                <a:lnTo>
                  <a:pt x="1406" y="984"/>
                </a:lnTo>
                <a:lnTo>
                  <a:pt x="1408" y="981"/>
                </a:lnTo>
                <a:lnTo>
                  <a:pt x="1412" y="980"/>
                </a:lnTo>
                <a:lnTo>
                  <a:pt x="1415" y="979"/>
                </a:lnTo>
                <a:lnTo>
                  <a:pt x="1418" y="979"/>
                </a:lnTo>
                <a:lnTo>
                  <a:pt x="1421" y="979"/>
                </a:lnTo>
                <a:lnTo>
                  <a:pt x="1424" y="980"/>
                </a:lnTo>
                <a:lnTo>
                  <a:pt x="1428" y="981"/>
                </a:lnTo>
                <a:lnTo>
                  <a:pt x="1430" y="984"/>
                </a:lnTo>
                <a:lnTo>
                  <a:pt x="1432" y="986"/>
                </a:lnTo>
                <a:lnTo>
                  <a:pt x="1434" y="988"/>
                </a:lnTo>
                <a:lnTo>
                  <a:pt x="1435" y="992"/>
                </a:lnTo>
                <a:lnTo>
                  <a:pt x="1435" y="995"/>
                </a:lnTo>
                <a:lnTo>
                  <a:pt x="1435" y="1229"/>
                </a:lnTo>
                <a:lnTo>
                  <a:pt x="1435" y="1232"/>
                </a:lnTo>
                <a:lnTo>
                  <a:pt x="1434" y="1235"/>
                </a:lnTo>
                <a:lnTo>
                  <a:pt x="1432" y="1239"/>
                </a:lnTo>
                <a:lnTo>
                  <a:pt x="1430" y="1241"/>
                </a:lnTo>
                <a:lnTo>
                  <a:pt x="1428" y="1243"/>
                </a:lnTo>
                <a:lnTo>
                  <a:pt x="1424" y="1244"/>
                </a:lnTo>
                <a:lnTo>
                  <a:pt x="1421" y="1245"/>
                </a:lnTo>
                <a:lnTo>
                  <a:pt x="1418" y="1245"/>
                </a:lnTo>
                <a:lnTo>
                  <a:pt x="1415" y="1245"/>
                </a:lnTo>
                <a:lnTo>
                  <a:pt x="1412" y="1244"/>
                </a:lnTo>
                <a:lnTo>
                  <a:pt x="1408" y="1243"/>
                </a:lnTo>
                <a:lnTo>
                  <a:pt x="1406" y="1241"/>
                </a:lnTo>
                <a:lnTo>
                  <a:pt x="1405" y="1239"/>
                </a:lnTo>
                <a:lnTo>
                  <a:pt x="1402" y="1235"/>
                </a:lnTo>
                <a:lnTo>
                  <a:pt x="1402" y="1232"/>
                </a:lnTo>
                <a:lnTo>
                  <a:pt x="1401" y="1229"/>
                </a:lnTo>
                <a:close/>
                <a:moveTo>
                  <a:pt x="1401" y="828"/>
                </a:moveTo>
                <a:lnTo>
                  <a:pt x="1401" y="595"/>
                </a:lnTo>
                <a:lnTo>
                  <a:pt x="1402" y="592"/>
                </a:lnTo>
                <a:lnTo>
                  <a:pt x="1402" y="589"/>
                </a:lnTo>
                <a:lnTo>
                  <a:pt x="1405" y="585"/>
                </a:lnTo>
                <a:lnTo>
                  <a:pt x="1406" y="583"/>
                </a:lnTo>
                <a:lnTo>
                  <a:pt x="1408" y="580"/>
                </a:lnTo>
                <a:lnTo>
                  <a:pt x="1412" y="579"/>
                </a:lnTo>
                <a:lnTo>
                  <a:pt x="1415" y="578"/>
                </a:lnTo>
                <a:lnTo>
                  <a:pt x="1418" y="578"/>
                </a:lnTo>
                <a:lnTo>
                  <a:pt x="1421" y="578"/>
                </a:lnTo>
                <a:lnTo>
                  <a:pt x="1424" y="579"/>
                </a:lnTo>
                <a:lnTo>
                  <a:pt x="1428" y="580"/>
                </a:lnTo>
                <a:lnTo>
                  <a:pt x="1430" y="583"/>
                </a:lnTo>
                <a:lnTo>
                  <a:pt x="1432" y="585"/>
                </a:lnTo>
                <a:lnTo>
                  <a:pt x="1434" y="589"/>
                </a:lnTo>
                <a:lnTo>
                  <a:pt x="1435" y="592"/>
                </a:lnTo>
                <a:lnTo>
                  <a:pt x="1435" y="595"/>
                </a:lnTo>
                <a:lnTo>
                  <a:pt x="1435" y="828"/>
                </a:lnTo>
                <a:lnTo>
                  <a:pt x="1435" y="832"/>
                </a:lnTo>
                <a:lnTo>
                  <a:pt x="1434" y="835"/>
                </a:lnTo>
                <a:lnTo>
                  <a:pt x="1432" y="838"/>
                </a:lnTo>
                <a:lnTo>
                  <a:pt x="1430" y="840"/>
                </a:lnTo>
                <a:lnTo>
                  <a:pt x="1428" y="842"/>
                </a:lnTo>
                <a:lnTo>
                  <a:pt x="1424" y="843"/>
                </a:lnTo>
                <a:lnTo>
                  <a:pt x="1421" y="845"/>
                </a:lnTo>
                <a:lnTo>
                  <a:pt x="1418" y="846"/>
                </a:lnTo>
                <a:lnTo>
                  <a:pt x="1415" y="845"/>
                </a:lnTo>
                <a:lnTo>
                  <a:pt x="1412" y="843"/>
                </a:lnTo>
                <a:lnTo>
                  <a:pt x="1408" y="842"/>
                </a:lnTo>
                <a:lnTo>
                  <a:pt x="1406" y="840"/>
                </a:lnTo>
                <a:lnTo>
                  <a:pt x="1405" y="838"/>
                </a:lnTo>
                <a:lnTo>
                  <a:pt x="1402" y="835"/>
                </a:lnTo>
                <a:lnTo>
                  <a:pt x="1402" y="832"/>
                </a:lnTo>
                <a:lnTo>
                  <a:pt x="1401" y="828"/>
                </a:lnTo>
                <a:close/>
                <a:moveTo>
                  <a:pt x="1401" y="429"/>
                </a:moveTo>
                <a:lnTo>
                  <a:pt x="1401" y="195"/>
                </a:lnTo>
                <a:lnTo>
                  <a:pt x="1402" y="191"/>
                </a:lnTo>
                <a:lnTo>
                  <a:pt x="1402" y="188"/>
                </a:lnTo>
                <a:lnTo>
                  <a:pt x="1405" y="185"/>
                </a:lnTo>
                <a:lnTo>
                  <a:pt x="1406" y="183"/>
                </a:lnTo>
                <a:lnTo>
                  <a:pt x="1408" y="181"/>
                </a:lnTo>
                <a:lnTo>
                  <a:pt x="1412" y="179"/>
                </a:lnTo>
                <a:lnTo>
                  <a:pt x="1415" y="178"/>
                </a:lnTo>
                <a:lnTo>
                  <a:pt x="1418" y="178"/>
                </a:lnTo>
                <a:lnTo>
                  <a:pt x="1421" y="178"/>
                </a:lnTo>
                <a:lnTo>
                  <a:pt x="1424" y="179"/>
                </a:lnTo>
                <a:lnTo>
                  <a:pt x="1428" y="181"/>
                </a:lnTo>
                <a:lnTo>
                  <a:pt x="1430" y="183"/>
                </a:lnTo>
                <a:lnTo>
                  <a:pt x="1432" y="185"/>
                </a:lnTo>
                <a:lnTo>
                  <a:pt x="1434" y="188"/>
                </a:lnTo>
                <a:lnTo>
                  <a:pt x="1435" y="191"/>
                </a:lnTo>
                <a:lnTo>
                  <a:pt x="1435" y="195"/>
                </a:lnTo>
                <a:lnTo>
                  <a:pt x="1435" y="429"/>
                </a:lnTo>
                <a:lnTo>
                  <a:pt x="1435" y="431"/>
                </a:lnTo>
                <a:lnTo>
                  <a:pt x="1434" y="434"/>
                </a:lnTo>
                <a:lnTo>
                  <a:pt x="1432" y="437"/>
                </a:lnTo>
                <a:lnTo>
                  <a:pt x="1430" y="440"/>
                </a:lnTo>
                <a:lnTo>
                  <a:pt x="1428" y="441"/>
                </a:lnTo>
                <a:lnTo>
                  <a:pt x="1424" y="444"/>
                </a:lnTo>
                <a:lnTo>
                  <a:pt x="1421" y="444"/>
                </a:lnTo>
                <a:lnTo>
                  <a:pt x="1418" y="445"/>
                </a:lnTo>
                <a:lnTo>
                  <a:pt x="1415" y="444"/>
                </a:lnTo>
                <a:lnTo>
                  <a:pt x="1412" y="444"/>
                </a:lnTo>
                <a:lnTo>
                  <a:pt x="1408" y="441"/>
                </a:lnTo>
                <a:lnTo>
                  <a:pt x="1406" y="440"/>
                </a:lnTo>
                <a:lnTo>
                  <a:pt x="1405" y="437"/>
                </a:lnTo>
                <a:lnTo>
                  <a:pt x="1402" y="434"/>
                </a:lnTo>
                <a:lnTo>
                  <a:pt x="1402" y="431"/>
                </a:lnTo>
                <a:lnTo>
                  <a:pt x="1401" y="429"/>
                </a:lnTo>
                <a:close/>
                <a:moveTo>
                  <a:pt x="1401" y="28"/>
                </a:moveTo>
                <a:lnTo>
                  <a:pt x="1401" y="17"/>
                </a:lnTo>
                <a:lnTo>
                  <a:pt x="1418" y="33"/>
                </a:lnTo>
                <a:lnTo>
                  <a:pt x="1195" y="33"/>
                </a:lnTo>
                <a:lnTo>
                  <a:pt x="1191" y="33"/>
                </a:lnTo>
                <a:lnTo>
                  <a:pt x="1189" y="32"/>
                </a:lnTo>
                <a:lnTo>
                  <a:pt x="1186" y="31"/>
                </a:lnTo>
                <a:lnTo>
                  <a:pt x="1183" y="29"/>
                </a:lnTo>
                <a:lnTo>
                  <a:pt x="1181" y="27"/>
                </a:lnTo>
                <a:lnTo>
                  <a:pt x="1180" y="23"/>
                </a:lnTo>
                <a:lnTo>
                  <a:pt x="1179" y="21"/>
                </a:lnTo>
                <a:lnTo>
                  <a:pt x="1179" y="17"/>
                </a:lnTo>
                <a:lnTo>
                  <a:pt x="1179" y="14"/>
                </a:lnTo>
                <a:lnTo>
                  <a:pt x="1180" y="10"/>
                </a:lnTo>
                <a:lnTo>
                  <a:pt x="1181" y="8"/>
                </a:lnTo>
                <a:lnTo>
                  <a:pt x="1183" y="6"/>
                </a:lnTo>
                <a:lnTo>
                  <a:pt x="1186" y="3"/>
                </a:lnTo>
                <a:lnTo>
                  <a:pt x="1189" y="1"/>
                </a:lnTo>
                <a:lnTo>
                  <a:pt x="1191" y="1"/>
                </a:lnTo>
                <a:lnTo>
                  <a:pt x="1195" y="0"/>
                </a:lnTo>
                <a:lnTo>
                  <a:pt x="1418" y="0"/>
                </a:lnTo>
                <a:lnTo>
                  <a:pt x="1421" y="1"/>
                </a:lnTo>
                <a:lnTo>
                  <a:pt x="1424" y="1"/>
                </a:lnTo>
                <a:lnTo>
                  <a:pt x="1428" y="3"/>
                </a:lnTo>
                <a:lnTo>
                  <a:pt x="1430" y="6"/>
                </a:lnTo>
                <a:lnTo>
                  <a:pt x="1432" y="8"/>
                </a:lnTo>
                <a:lnTo>
                  <a:pt x="1434" y="10"/>
                </a:lnTo>
                <a:lnTo>
                  <a:pt x="1435" y="14"/>
                </a:lnTo>
                <a:lnTo>
                  <a:pt x="1435" y="17"/>
                </a:lnTo>
                <a:lnTo>
                  <a:pt x="1435" y="28"/>
                </a:lnTo>
                <a:lnTo>
                  <a:pt x="1435" y="31"/>
                </a:lnTo>
                <a:lnTo>
                  <a:pt x="1434" y="33"/>
                </a:lnTo>
                <a:lnTo>
                  <a:pt x="1432" y="37"/>
                </a:lnTo>
                <a:lnTo>
                  <a:pt x="1430" y="39"/>
                </a:lnTo>
                <a:lnTo>
                  <a:pt x="1428" y="42"/>
                </a:lnTo>
                <a:lnTo>
                  <a:pt x="1424" y="43"/>
                </a:lnTo>
                <a:lnTo>
                  <a:pt x="1421" y="44"/>
                </a:lnTo>
                <a:lnTo>
                  <a:pt x="1418" y="44"/>
                </a:lnTo>
                <a:lnTo>
                  <a:pt x="1415" y="44"/>
                </a:lnTo>
                <a:lnTo>
                  <a:pt x="1412" y="43"/>
                </a:lnTo>
                <a:lnTo>
                  <a:pt x="1408" y="42"/>
                </a:lnTo>
                <a:lnTo>
                  <a:pt x="1406" y="39"/>
                </a:lnTo>
                <a:lnTo>
                  <a:pt x="1405" y="37"/>
                </a:lnTo>
                <a:lnTo>
                  <a:pt x="1402" y="33"/>
                </a:lnTo>
                <a:lnTo>
                  <a:pt x="1402" y="31"/>
                </a:lnTo>
                <a:lnTo>
                  <a:pt x="1401" y="28"/>
                </a:lnTo>
                <a:close/>
                <a:moveTo>
                  <a:pt x="1028" y="33"/>
                </a:moveTo>
                <a:lnTo>
                  <a:pt x="795" y="33"/>
                </a:lnTo>
                <a:lnTo>
                  <a:pt x="792" y="33"/>
                </a:lnTo>
                <a:lnTo>
                  <a:pt x="788" y="32"/>
                </a:lnTo>
                <a:lnTo>
                  <a:pt x="785" y="31"/>
                </a:lnTo>
                <a:lnTo>
                  <a:pt x="782" y="29"/>
                </a:lnTo>
                <a:lnTo>
                  <a:pt x="781" y="27"/>
                </a:lnTo>
                <a:lnTo>
                  <a:pt x="779" y="23"/>
                </a:lnTo>
                <a:lnTo>
                  <a:pt x="779" y="21"/>
                </a:lnTo>
                <a:lnTo>
                  <a:pt x="778" y="17"/>
                </a:lnTo>
                <a:lnTo>
                  <a:pt x="779" y="14"/>
                </a:lnTo>
                <a:lnTo>
                  <a:pt x="779" y="10"/>
                </a:lnTo>
                <a:lnTo>
                  <a:pt x="781" y="8"/>
                </a:lnTo>
                <a:lnTo>
                  <a:pt x="782" y="6"/>
                </a:lnTo>
                <a:lnTo>
                  <a:pt x="785" y="3"/>
                </a:lnTo>
                <a:lnTo>
                  <a:pt x="788" y="1"/>
                </a:lnTo>
                <a:lnTo>
                  <a:pt x="792" y="1"/>
                </a:lnTo>
                <a:lnTo>
                  <a:pt x="795" y="0"/>
                </a:lnTo>
                <a:lnTo>
                  <a:pt x="1028" y="0"/>
                </a:lnTo>
                <a:lnTo>
                  <a:pt x="1031" y="1"/>
                </a:lnTo>
                <a:lnTo>
                  <a:pt x="1035" y="1"/>
                </a:lnTo>
                <a:lnTo>
                  <a:pt x="1037" y="3"/>
                </a:lnTo>
                <a:lnTo>
                  <a:pt x="1040" y="6"/>
                </a:lnTo>
                <a:lnTo>
                  <a:pt x="1042" y="8"/>
                </a:lnTo>
                <a:lnTo>
                  <a:pt x="1043" y="10"/>
                </a:lnTo>
                <a:lnTo>
                  <a:pt x="1044" y="14"/>
                </a:lnTo>
                <a:lnTo>
                  <a:pt x="1045" y="17"/>
                </a:lnTo>
                <a:lnTo>
                  <a:pt x="1044" y="21"/>
                </a:lnTo>
                <a:lnTo>
                  <a:pt x="1043" y="23"/>
                </a:lnTo>
                <a:lnTo>
                  <a:pt x="1042" y="27"/>
                </a:lnTo>
                <a:lnTo>
                  <a:pt x="1040" y="29"/>
                </a:lnTo>
                <a:lnTo>
                  <a:pt x="1037" y="31"/>
                </a:lnTo>
                <a:lnTo>
                  <a:pt x="1035" y="32"/>
                </a:lnTo>
                <a:lnTo>
                  <a:pt x="1031" y="33"/>
                </a:lnTo>
                <a:lnTo>
                  <a:pt x="1028" y="33"/>
                </a:lnTo>
                <a:close/>
                <a:moveTo>
                  <a:pt x="628" y="33"/>
                </a:moveTo>
                <a:lnTo>
                  <a:pt x="394" y="33"/>
                </a:lnTo>
                <a:lnTo>
                  <a:pt x="391" y="33"/>
                </a:lnTo>
                <a:lnTo>
                  <a:pt x="387" y="32"/>
                </a:lnTo>
                <a:lnTo>
                  <a:pt x="385" y="31"/>
                </a:lnTo>
                <a:lnTo>
                  <a:pt x="383" y="29"/>
                </a:lnTo>
                <a:lnTo>
                  <a:pt x="380" y="27"/>
                </a:lnTo>
                <a:lnTo>
                  <a:pt x="379" y="23"/>
                </a:lnTo>
                <a:lnTo>
                  <a:pt x="378" y="21"/>
                </a:lnTo>
                <a:lnTo>
                  <a:pt x="378" y="17"/>
                </a:lnTo>
                <a:lnTo>
                  <a:pt x="378" y="14"/>
                </a:lnTo>
                <a:lnTo>
                  <a:pt x="379" y="10"/>
                </a:lnTo>
                <a:lnTo>
                  <a:pt x="380" y="8"/>
                </a:lnTo>
                <a:lnTo>
                  <a:pt x="383" y="6"/>
                </a:lnTo>
                <a:lnTo>
                  <a:pt x="385" y="3"/>
                </a:lnTo>
                <a:lnTo>
                  <a:pt x="387" y="1"/>
                </a:lnTo>
                <a:lnTo>
                  <a:pt x="391" y="1"/>
                </a:lnTo>
                <a:lnTo>
                  <a:pt x="394" y="0"/>
                </a:lnTo>
                <a:lnTo>
                  <a:pt x="628" y="0"/>
                </a:lnTo>
                <a:lnTo>
                  <a:pt x="631" y="1"/>
                </a:lnTo>
                <a:lnTo>
                  <a:pt x="634" y="1"/>
                </a:lnTo>
                <a:lnTo>
                  <a:pt x="638" y="3"/>
                </a:lnTo>
                <a:lnTo>
                  <a:pt x="640" y="6"/>
                </a:lnTo>
                <a:lnTo>
                  <a:pt x="642" y="8"/>
                </a:lnTo>
                <a:lnTo>
                  <a:pt x="643" y="10"/>
                </a:lnTo>
                <a:lnTo>
                  <a:pt x="645" y="14"/>
                </a:lnTo>
                <a:lnTo>
                  <a:pt x="645" y="17"/>
                </a:lnTo>
                <a:lnTo>
                  <a:pt x="645" y="21"/>
                </a:lnTo>
                <a:lnTo>
                  <a:pt x="643" y="23"/>
                </a:lnTo>
                <a:lnTo>
                  <a:pt x="642" y="27"/>
                </a:lnTo>
                <a:lnTo>
                  <a:pt x="640" y="29"/>
                </a:lnTo>
                <a:lnTo>
                  <a:pt x="638" y="31"/>
                </a:lnTo>
                <a:lnTo>
                  <a:pt x="634" y="32"/>
                </a:lnTo>
                <a:lnTo>
                  <a:pt x="631" y="33"/>
                </a:lnTo>
                <a:lnTo>
                  <a:pt x="628" y="33"/>
                </a:lnTo>
                <a:close/>
                <a:moveTo>
                  <a:pt x="227" y="33"/>
                </a:moveTo>
                <a:lnTo>
                  <a:pt x="17" y="33"/>
                </a:lnTo>
                <a:lnTo>
                  <a:pt x="13" y="33"/>
                </a:lnTo>
                <a:lnTo>
                  <a:pt x="11" y="32"/>
                </a:lnTo>
                <a:lnTo>
                  <a:pt x="7" y="31"/>
                </a:lnTo>
                <a:lnTo>
                  <a:pt x="5" y="29"/>
                </a:lnTo>
                <a:lnTo>
                  <a:pt x="3" y="27"/>
                </a:lnTo>
                <a:lnTo>
                  <a:pt x="1" y="23"/>
                </a:lnTo>
                <a:lnTo>
                  <a:pt x="0" y="21"/>
                </a:lnTo>
                <a:lnTo>
                  <a:pt x="0" y="17"/>
                </a:lnTo>
                <a:lnTo>
                  <a:pt x="0" y="14"/>
                </a:lnTo>
                <a:lnTo>
                  <a:pt x="1" y="10"/>
                </a:lnTo>
                <a:lnTo>
                  <a:pt x="3" y="8"/>
                </a:lnTo>
                <a:lnTo>
                  <a:pt x="5" y="6"/>
                </a:lnTo>
                <a:lnTo>
                  <a:pt x="7" y="3"/>
                </a:lnTo>
                <a:lnTo>
                  <a:pt x="11" y="1"/>
                </a:lnTo>
                <a:lnTo>
                  <a:pt x="13" y="1"/>
                </a:lnTo>
                <a:lnTo>
                  <a:pt x="17" y="0"/>
                </a:lnTo>
                <a:lnTo>
                  <a:pt x="227" y="0"/>
                </a:lnTo>
                <a:lnTo>
                  <a:pt x="231" y="1"/>
                </a:lnTo>
                <a:lnTo>
                  <a:pt x="234" y="1"/>
                </a:lnTo>
                <a:lnTo>
                  <a:pt x="237" y="3"/>
                </a:lnTo>
                <a:lnTo>
                  <a:pt x="239" y="6"/>
                </a:lnTo>
                <a:lnTo>
                  <a:pt x="241" y="8"/>
                </a:lnTo>
                <a:lnTo>
                  <a:pt x="242" y="10"/>
                </a:lnTo>
                <a:lnTo>
                  <a:pt x="244" y="14"/>
                </a:lnTo>
                <a:lnTo>
                  <a:pt x="244" y="17"/>
                </a:lnTo>
                <a:lnTo>
                  <a:pt x="244" y="21"/>
                </a:lnTo>
                <a:lnTo>
                  <a:pt x="242" y="23"/>
                </a:lnTo>
                <a:lnTo>
                  <a:pt x="241" y="27"/>
                </a:lnTo>
                <a:lnTo>
                  <a:pt x="239" y="29"/>
                </a:lnTo>
                <a:lnTo>
                  <a:pt x="237" y="31"/>
                </a:lnTo>
                <a:lnTo>
                  <a:pt x="234" y="32"/>
                </a:lnTo>
                <a:lnTo>
                  <a:pt x="231" y="33"/>
                </a:lnTo>
                <a:lnTo>
                  <a:pt x="227" y="33"/>
                </a:lnTo>
                <a:close/>
              </a:path>
            </a:pathLst>
          </a:custGeom>
          <a:solidFill>
            <a:srgbClr val="000000"/>
          </a:solidFill>
          <a:ln w="0">
            <a:solidFill>
              <a:srgbClr val="000000"/>
            </a:solidFill>
            <a:round/>
            <a:headEnd/>
            <a:tailEnd/>
          </a:ln>
        </p:spPr>
        <p:txBody>
          <a:bodyPr/>
          <a:lstStyle/>
          <a:p>
            <a:endParaRPr lang="fa-IR"/>
          </a:p>
        </p:txBody>
      </p:sp>
      <p:sp>
        <p:nvSpPr>
          <p:cNvPr id="71718" name="Freeform 40"/>
          <p:cNvSpPr>
            <a:spLocks/>
          </p:cNvSpPr>
          <p:nvPr/>
        </p:nvSpPr>
        <p:spPr bwMode="auto">
          <a:xfrm>
            <a:off x="3201988" y="3441700"/>
            <a:ext cx="1587" cy="257175"/>
          </a:xfrm>
          <a:custGeom>
            <a:avLst/>
            <a:gdLst>
              <a:gd name="T0" fmla="*/ 0 w 1587"/>
              <a:gd name="T1" fmla="*/ 0 h 808"/>
              <a:gd name="T2" fmla="*/ 0 w 1587"/>
              <a:gd name="T3" fmla="*/ 2147483646 h 808"/>
              <a:gd name="T4" fmla="*/ 0 w 1587"/>
              <a:gd name="T5" fmla="*/ 2147483646 h 808"/>
              <a:gd name="T6" fmla="*/ 0 60000 65536"/>
              <a:gd name="T7" fmla="*/ 0 60000 65536"/>
              <a:gd name="T8" fmla="*/ 0 60000 65536"/>
              <a:gd name="T9" fmla="*/ 0 w 1587"/>
              <a:gd name="T10" fmla="*/ 0 h 808"/>
              <a:gd name="T11" fmla="*/ 1587 w 1587"/>
              <a:gd name="T12" fmla="*/ 808 h 8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808">
                <a:moveTo>
                  <a:pt x="0" y="0"/>
                </a:moveTo>
                <a:lnTo>
                  <a:pt x="0" y="80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19" name="Freeform 41"/>
          <p:cNvSpPr>
            <a:spLocks/>
          </p:cNvSpPr>
          <p:nvPr/>
        </p:nvSpPr>
        <p:spPr bwMode="auto">
          <a:xfrm>
            <a:off x="3036888" y="3417888"/>
            <a:ext cx="1587" cy="319087"/>
          </a:xfrm>
          <a:custGeom>
            <a:avLst/>
            <a:gdLst>
              <a:gd name="T0" fmla="*/ 0 w 1587"/>
              <a:gd name="T1" fmla="*/ 0 h 1008"/>
              <a:gd name="T2" fmla="*/ 0 w 1587"/>
              <a:gd name="T3" fmla="*/ 2147483646 h 1008"/>
              <a:gd name="T4" fmla="*/ 0 w 1587"/>
              <a:gd name="T5" fmla="*/ 2147483646 h 1008"/>
              <a:gd name="T6" fmla="*/ 0 60000 65536"/>
              <a:gd name="T7" fmla="*/ 0 60000 65536"/>
              <a:gd name="T8" fmla="*/ 0 60000 65536"/>
              <a:gd name="T9" fmla="*/ 0 w 1587"/>
              <a:gd name="T10" fmla="*/ 0 h 1008"/>
              <a:gd name="T11" fmla="*/ 1587 w 1587"/>
              <a:gd name="T12" fmla="*/ 1008 h 100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87" h="1008">
                <a:moveTo>
                  <a:pt x="0" y="0"/>
                </a:moveTo>
                <a:lnTo>
                  <a:pt x="0" y="1008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20" name="Freeform 42"/>
          <p:cNvSpPr>
            <a:spLocks/>
          </p:cNvSpPr>
          <p:nvPr/>
        </p:nvSpPr>
        <p:spPr bwMode="auto">
          <a:xfrm>
            <a:off x="3116263" y="3987800"/>
            <a:ext cx="3175" cy="347663"/>
          </a:xfrm>
          <a:custGeom>
            <a:avLst/>
            <a:gdLst>
              <a:gd name="T0" fmla="*/ 2147483646 w 11"/>
              <a:gd name="T1" fmla="*/ 0 h 1096"/>
              <a:gd name="T2" fmla="*/ 0 w 11"/>
              <a:gd name="T3" fmla="*/ 2147483646 h 1096"/>
              <a:gd name="T4" fmla="*/ 0 w 11"/>
              <a:gd name="T5" fmla="*/ 2147483646 h 1096"/>
              <a:gd name="T6" fmla="*/ 0 60000 65536"/>
              <a:gd name="T7" fmla="*/ 0 60000 65536"/>
              <a:gd name="T8" fmla="*/ 0 60000 65536"/>
              <a:gd name="T9" fmla="*/ 0 w 11"/>
              <a:gd name="T10" fmla="*/ 0 h 1096"/>
              <a:gd name="T11" fmla="*/ 11 w 11"/>
              <a:gd name="T12" fmla="*/ 1096 h 109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1" h="1096">
                <a:moveTo>
                  <a:pt x="11" y="0"/>
                </a:moveTo>
                <a:lnTo>
                  <a:pt x="0" y="1096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21" name="Freeform 43"/>
          <p:cNvSpPr>
            <a:spLocks/>
          </p:cNvSpPr>
          <p:nvPr/>
        </p:nvSpPr>
        <p:spPr bwMode="auto">
          <a:xfrm>
            <a:off x="836613" y="4335463"/>
            <a:ext cx="977900" cy="390525"/>
          </a:xfrm>
          <a:custGeom>
            <a:avLst/>
            <a:gdLst>
              <a:gd name="T0" fmla="*/ 0 w 3083"/>
              <a:gd name="T1" fmla="*/ 0 h 1229"/>
              <a:gd name="T2" fmla="*/ 2147483646 w 3083"/>
              <a:gd name="T3" fmla="*/ 2147483646 h 1229"/>
              <a:gd name="T4" fmla="*/ 2147483646 w 3083"/>
              <a:gd name="T5" fmla="*/ 2147483646 h 1229"/>
              <a:gd name="T6" fmla="*/ 0 60000 65536"/>
              <a:gd name="T7" fmla="*/ 0 60000 65536"/>
              <a:gd name="T8" fmla="*/ 0 60000 65536"/>
              <a:gd name="T9" fmla="*/ 0 w 3083"/>
              <a:gd name="T10" fmla="*/ 0 h 1229"/>
              <a:gd name="T11" fmla="*/ 3083 w 3083"/>
              <a:gd name="T12" fmla="*/ 1229 h 1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3083" h="1229">
                <a:moveTo>
                  <a:pt x="0" y="0"/>
                </a:moveTo>
                <a:lnTo>
                  <a:pt x="3083" y="1229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22" name="Line 44"/>
          <p:cNvSpPr>
            <a:spLocks noChangeShapeType="1"/>
          </p:cNvSpPr>
          <p:nvPr/>
        </p:nvSpPr>
        <p:spPr bwMode="auto">
          <a:xfrm>
            <a:off x="2074863" y="4725988"/>
            <a:ext cx="1587" cy="28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23" name="Line 45"/>
          <p:cNvSpPr>
            <a:spLocks noChangeShapeType="1"/>
          </p:cNvSpPr>
          <p:nvPr/>
        </p:nvSpPr>
        <p:spPr bwMode="auto">
          <a:xfrm>
            <a:off x="2005013" y="4725988"/>
            <a:ext cx="1587" cy="28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24" name="Line 46"/>
          <p:cNvSpPr>
            <a:spLocks noChangeShapeType="1"/>
          </p:cNvSpPr>
          <p:nvPr/>
        </p:nvSpPr>
        <p:spPr bwMode="auto">
          <a:xfrm>
            <a:off x="1933575" y="4725988"/>
            <a:ext cx="1588" cy="284162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25" name="Line 47"/>
          <p:cNvSpPr>
            <a:spLocks noChangeShapeType="1"/>
          </p:cNvSpPr>
          <p:nvPr/>
        </p:nvSpPr>
        <p:spPr bwMode="auto">
          <a:xfrm flipV="1">
            <a:off x="2005013" y="5010150"/>
            <a:ext cx="1587" cy="284163"/>
          </a:xfrm>
          <a:prstGeom prst="line">
            <a:avLst/>
          </a:pr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26" name="Freeform 48"/>
          <p:cNvSpPr>
            <a:spLocks/>
          </p:cNvSpPr>
          <p:nvPr/>
        </p:nvSpPr>
        <p:spPr bwMode="auto">
          <a:xfrm>
            <a:off x="1862138" y="4826000"/>
            <a:ext cx="284162" cy="368300"/>
          </a:xfrm>
          <a:custGeom>
            <a:avLst/>
            <a:gdLst>
              <a:gd name="T0" fmla="*/ 2147483646 w 895"/>
              <a:gd name="T1" fmla="*/ 2147483646 h 1163"/>
              <a:gd name="T2" fmla="*/ 2147483646 w 895"/>
              <a:gd name="T3" fmla="*/ 2147483646 h 1163"/>
              <a:gd name="T4" fmla="*/ 2147483646 w 895"/>
              <a:gd name="T5" fmla="*/ 2147483646 h 1163"/>
              <a:gd name="T6" fmla="*/ 2147483646 w 895"/>
              <a:gd name="T7" fmla="*/ 2147483646 h 1163"/>
              <a:gd name="T8" fmla="*/ 2147483646 w 895"/>
              <a:gd name="T9" fmla="*/ 2147483646 h 1163"/>
              <a:gd name="T10" fmla="*/ 2147483646 w 895"/>
              <a:gd name="T11" fmla="*/ 2147483646 h 1163"/>
              <a:gd name="T12" fmla="*/ 2147483646 w 895"/>
              <a:gd name="T13" fmla="*/ 2147483646 h 1163"/>
              <a:gd name="T14" fmla="*/ 2147483646 w 895"/>
              <a:gd name="T15" fmla="*/ 2147483646 h 1163"/>
              <a:gd name="T16" fmla="*/ 2147483646 w 895"/>
              <a:gd name="T17" fmla="*/ 2147483646 h 1163"/>
              <a:gd name="T18" fmla="*/ 2147483646 w 895"/>
              <a:gd name="T19" fmla="*/ 2147483646 h 1163"/>
              <a:gd name="T20" fmla="*/ 2147483646 w 895"/>
              <a:gd name="T21" fmla="*/ 2147483646 h 1163"/>
              <a:gd name="T22" fmla="*/ 0 w 895"/>
              <a:gd name="T23" fmla="*/ 0 h 1163"/>
              <a:gd name="T24" fmla="*/ 2147483646 w 895"/>
              <a:gd name="T25" fmla="*/ 2147483646 h 1163"/>
              <a:gd name="T26" fmla="*/ 2147483646 w 895"/>
              <a:gd name="T27" fmla="*/ 2147483646 h 1163"/>
              <a:gd name="T28" fmla="*/ 2147483646 w 895"/>
              <a:gd name="T29" fmla="*/ 2147483646 h 1163"/>
              <a:gd name="T30" fmla="*/ 2147483646 w 895"/>
              <a:gd name="T31" fmla="*/ 2147483646 h 1163"/>
              <a:gd name="T32" fmla="*/ 2147483646 w 895"/>
              <a:gd name="T33" fmla="*/ 2147483646 h 1163"/>
              <a:gd name="T34" fmla="*/ 2147483646 w 895"/>
              <a:gd name="T35" fmla="*/ 2147483646 h 1163"/>
              <a:gd name="T36" fmla="*/ 2147483646 w 895"/>
              <a:gd name="T37" fmla="*/ 2147483646 h 1163"/>
              <a:gd name="T38" fmla="*/ 2147483646 w 895"/>
              <a:gd name="T39" fmla="*/ 2147483646 h 1163"/>
              <a:gd name="T40" fmla="*/ 2147483646 w 895"/>
              <a:gd name="T41" fmla="*/ 2147483646 h 1163"/>
              <a:gd name="T42" fmla="*/ 2147483646 w 895"/>
              <a:gd name="T43" fmla="*/ 2147483646 h 1163"/>
              <a:gd name="T44" fmla="*/ 2147483646 w 895"/>
              <a:gd name="T45" fmla="*/ 2147483646 h 1163"/>
              <a:gd name="T46" fmla="*/ 2147483646 w 895"/>
              <a:gd name="T47" fmla="*/ 2147483646 h 1163"/>
              <a:gd name="T48" fmla="*/ 2147483646 w 895"/>
              <a:gd name="T49" fmla="*/ 2147483646 h 1163"/>
              <a:gd name="T50" fmla="*/ 2147483646 w 895"/>
              <a:gd name="T51" fmla="*/ 2147483646 h 1163"/>
              <a:gd name="T52" fmla="*/ 2147483646 w 895"/>
              <a:gd name="T53" fmla="*/ 2147483646 h 1163"/>
              <a:gd name="T54" fmla="*/ 2147483646 w 895"/>
              <a:gd name="T55" fmla="*/ 0 h 1163"/>
              <a:gd name="T56" fmla="*/ 2147483646 w 895"/>
              <a:gd name="T57" fmla="*/ 2147483646 h 1163"/>
              <a:gd name="T58" fmla="*/ 2147483646 w 895"/>
              <a:gd name="T59" fmla="*/ 2147483646 h 1163"/>
              <a:gd name="T60" fmla="*/ 2147483646 w 895"/>
              <a:gd name="T61" fmla="*/ 2147483646 h 1163"/>
              <a:gd name="T62" fmla="*/ 2147483646 w 895"/>
              <a:gd name="T63" fmla="*/ 2147483646 h 1163"/>
              <a:gd name="T64" fmla="*/ 2147483646 w 895"/>
              <a:gd name="T65" fmla="*/ 2147483646 h 1163"/>
              <a:gd name="T66" fmla="*/ 2147483646 w 895"/>
              <a:gd name="T67" fmla="*/ 2147483646 h 1163"/>
              <a:gd name="T68" fmla="*/ 2147483646 w 895"/>
              <a:gd name="T69" fmla="*/ 2147483646 h 1163"/>
              <a:gd name="T70" fmla="*/ 2147483646 w 895"/>
              <a:gd name="T71" fmla="*/ 2147483646 h 1163"/>
              <a:gd name="T72" fmla="*/ 2147483646 w 895"/>
              <a:gd name="T73" fmla="*/ 2147483646 h 1163"/>
              <a:gd name="T74" fmla="*/ 2147483646 w 895"/>
              <a:gd name="T75" fmla="*/ 2147483646 h 1163"/>
              <a:gd name="T76" fmla="*/ 2147483646 w 895"/>
              <a:gd name="T77" fmla="*/ 2147483646 h 1163"/>
              <a:gd name="T78" fmla="*/ 2147483646 w 895"/>
              <a:gd name="T79" fmla="*/ 2147483646 h 1163"/>
              <a:gd name="T80" fmla="*/ 2147483646 w 895"/>
              <a:gd name="T81" fmla="*/ 2147483646 h 116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95"/>
              <a:gd name="T124" fmla="*/ 0 h 1163"/>
              <a:gd name="T125" fmla="*/ 895 w 895"/>
              <a:gd name="T126" fmla="*/ 1163 h 116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95" h="1163">
                <a:moveTo>
                  <a:pt x="448" y="1163"/>
                </a:moveTo>
                <a:lnTo>
                  <a:pt x="427" y="1151"/>
                </a:lnTo>
                <a:lnTo>
                  <a:pt x="407" y="1136"/>
                </a:lnTo>
                <a:lnTo>
                  <a:pt x="387" y="1121"/>
                </a:lnTo>
                <a:lnTo>
                  <a:pt x="368" y="1104"/>
                </a:lnTo>
                <a:lnTo>
                  <a:pt x="348" y="1087"/>
                </a:lnTo>
                <a:lnTo>
                  <a:pt x="329" y="1068"/>
                </a:lnTo>
                <a:lnTo>
                  <a:pt x="311" y="1050"/>
                </a:lnTo>
                <a:lnTo>
                  <a:pt x="294" y="1030"/>
                </a:lnTo>
                <a:lnTo>
                  <a:pt x="275" y="1009"/>
                </a:lnTo>
                <a:lnTo>
                  <a:pt x="258" y="988"/>
                </a:lnTo>
                <a:lnTo>
                  <a:pt x="241" y="966"/>
                </a:lnTo>
                <a:lnTo>
                  <a:pt x="225" y="943"/>
                </a:lnTo>
                <a:lnTo>
                  <a:pt x="194" y="895"/>
                </a:lnTo>
                <a:lnTo>
                  <a:pt x="164" y="844"/>
                </a:lnTo>
                <a:lnTo>
                  <a:pt x="136" y="790"/>
                </a:lnTo>
                <a:lnTo>
                  <a:pt x="110" y="734"/>
                </a:lnTo>
                <a:lnTo>
                  <a:pt x="86" y="676"/>
                </a:lnTo>
                <a:lnTo>
                  <a:pt x="64" y="614"/>
                </a:lnTo>
                <a:lnTo>
                  <a:pt x="44" y="550"/>
                </a:lnTo>
                <a:lnTo>
                  <a:pt x="27" y="486"/>
                </a:lnTo>
                <a:lnTo>
                  <a:pt x="12" y="418"/>
                </a:lnTo>
                <a:lnTo>
                  <a:pt x="0" y="349"/>
                </a:lnTo>
                <a:lnTo>
                  <a:pt x="0" y="0"/>
                </a:lnTo>
                <a:lnTo>
                  <a:pt x="27" y="20"/>
                </a:lnTo>
                <a:lnTo>
                  <a:pt x="54" y="38"/>
                </a:lnTo>
                <a:lnTo>
                  <a:pt x="80" y="55"/>
                </a:lnTo>
                <a:lnTo>
                  <a:pt x="108" y="71"/>
                </a:lnTo>
                <a:lnTo>
                  <a:pt x="136" y="86"/>
                </a:lnTo>
                <a:lnTo>
                  <a:pt x="164" y="99"/>
                </a:lnTo>
                <a:lnTo>
                  <a:pt x="192" y="110"/>
                </a:lnTo>
                <a:lnTo>
                  <a:pt x="219" y="122"/>
                </a:lnTo>
                <a:lnTo>
                  <a:pt x="247" y="131"/>
                </a:lnTo>
                <a:lnTo>
                  <a:pt x="276" y="139"/>
                </a:lnTo>
                <a:lnTo>
                  <a:pt x="304" y="146"/>
                </a:lnTo>
                <a:lnTo>
                  <a:pt x="333" y="152"/>
                </a:lnTo>
                <a:lnTo>
                  <a:pt x="362" y="157"/>
                </a:lnTo>
                <a:lnTo>
                  <a:pt x="390" y="159"/>
                </a:lnTo>
                <a:lnTo>
                  <a:pt x="419" y="161"/>
                </a:lnTo>
                <a:lnTo>
                  <a:pt x="448" y="162"/>
                </a:lnTo>
                <a:lnTo>
                  <a:pt x="477" y="161"/>
                </a:lnTo>
                <a:lnTo>
                  <a:pt x="504" y="159"/>
                </a:lnTo>
                <a:lnTo>
                  <a:pt x="533" y="157"/>
                </a:lnTo>
                <a:lnTo>
                  <a:pt x="562" y="152"/>
                </a:lnTo>
                <a:lnTo>
                  <a:pt x="590" y="146"/>
                </a:lnTo>
                <a:lnTo>
                  <a:pt x="619" y="139"/>
                </a:lnTo>
                <a:lnTo>
                  <a:pt x="647" y="131"/>
                </a:lnTo>
                <a:lnTo>
                  <a:pt x="676" y="122"/>
                </a:lnTo>
                <a:lnTo>
                  <a:pt x="704" y="110"/>
                </a:lnTo>
                <a:lnTo>
                  <a:pt x="731" y="99"/>
                </a:lnTo>
                <a:lnTo>
                  <a:pt x="759" y="86"/>
                </a:lnTo>
                <a:lnTo>
                  <a:pt x="787" y="71"/>
                </a:lnTo>
                <a:lnTo>
                  <a:pt x="814" y="55"/>
                </a:lnTo>
                <a:lnTo>
                  <a:pt x="842" y="38"/>
                </a:lnTo>
                <a:lnTo>
                  <a:pt x="868" y="20"/>
                </a:lnTo>
                <a:lnTo>
                  <a:pt x="895" y="0"/>
                </a:lnTo>
                <a:lnTo>
                  <a:pt x="895" y="349"/>
                </a:lnTo>
                <a:lnTo>
                  <a:pt x="883" y="418"/>
                </a:lnTo>
                <a:lnTo>
                  <a:pt x="868" y="486"/>
                </a:lnTo>
                <a:lnTo>
                  <a:pt x="851" y="552"/>
                </a:lnTo>
                <a:lnTo>
                  <a:pt x="831" y="615"/>
                </a:lnTo>
                <a:lnTo>
                  <a:pt x="809" y="676"/>
                </a:lnTo>
                <a:lnTo>
                  <a:pt x="786" y="735"/>
                </a:lnTo>
                <a:lnTo>
                  <a:pt x="760" y="792"/>
                </a:lnTo>
                <a:lnTo>
                  <a:pt x="733" y="846"/>
                </a:lnTo>
                <a:lnTo>
                  <a:pt x="703" y="897"/>
                </a:lnTo>
                <a:lnTo>
                  <a:pt x="671" y="944"/>
                </a:lnTo>
                <a:lnTo>
                  <a:pt x="654" y="968"/>
                </a:lnTo>
                <a:lnTo>
                  <a:pt x="638" y="990"/>
                </a:lnTo>
                <a:lnTo>
                  <a:pt x="620" y="1010"/>
                </a:lnTo>
                <a:lnTo>
                  <a:pt x="603" y="1031"/>
                </a:lnTo>
                <a:lnTo>
                  <a:pt x="584" y="1051"/>
                </a:lnTo>
                <a:lnTo>
                  <a:pt x="566" y="1070"/>
                </a:lnTo>
                <a:lnTo>
                  <a:pt x="547" y="1088"/>
                </a:lnTo>
                <a:lnTo>
                  <a:pt x="528" y="1104"/>
                </a:lnTo>
                <a:lnTo>
                  <a:pt x="508" y="1121"/>
                </a:lnTo>
                <a:lnTo>
                  <a:pt x="488" y="1136"/>
                </a:lnTo>
                <a:lnTo>
                  <a:pt x="468" y="1151"/>
                </a:lnTo>
                <a:lnTo>
                  <a:pt x="448" y="1163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27" name="Freeform 49"/>
          <p:cNvSpPr>
            <a:spLocks/>
          </p:cNvSpPr>
          <p:nvPr/>
        </p:nvSpPr>
        <p:spPr bwMode="auto">
          <a:xfrm>
            <a:off x="1862138" y="4826000"/>
            <a:ext cx="284162" cy="368300"/>
          </a:xfrm>
          <a:custGeom>
            <a:avLst/>
            <a:gdLst>
              <a:gd name="T0" fmla="*/ 2147483646 w 895"/>
              <a:gd name="T1" fmla="*/ 2147483646 h 1163"/>
              <a:gd name="T2" fmla="*/ 2147483646 w 895"/>
              <a:gd name="T3" fmla="*/ 2147483646 h 1163"/>
              <a:gd name="T4" fmla="*/ 2147483646 w 895"/>
              <a:gd name="T5" fmla="*/ 2147483646 h 1163"/>
              <a:gd name="T6" fmla="*/ 2147483646 w 895"/>
              <a:gd name="T7" fmla="*/ 2147483646 h 1163"/>
              <a:gd name="T8" fmla="*/ 2147483646 w 895"/>
              <a:gd name="T9" fmla="*/ 2147483646 h 1163"/>
              <a:gd name="T10" fmla="*/ 2147483646 w 895"/>
              <a:gd name="T11" fmla="*/ 2147483646 h 1163"/>
              <a:gd name="T12" fmla="*/ 2147483646 w 895"/>
              <a:gd name="T13" fmla="*/ 2147483646 h 1163"/>
              <a:gd name="T14" fmla="*/ 2147483646 w 895"/>
              <a:gd name="T15" fmla="*/ 2147483646 h 1163"/>
              <a:gd name="T16" fmla="*/ 2147483646 w 895"/>
              <a:gd name="T17" fmla="*/ 2147483646 h 1163"/>
              <a:gd name="T18" fmla="*/ 2147483646 w 895"/>
              <a:gd name="T19" fmla="*/ 2147483646 h 1163"/>
              <a:gd name="T20" fmla="*/ 2147483646 w 895"/>
              <a:gd name="T21" fmla="*/ 2147483646 h 1163"/>
              <a:gd name="T22" fmla="*/ 0 w 895"/>
              <a:gd name="T23" fmla="*/ 0 h 1163"/>
              <a:gd name="T24" fmla="*/ 2147483646 w 895"/>
              <a:gd name="T25" fmla="*/ 2147483646 h 1163"/>
              <a:gd name="T26" fmla="*/ 2147483646 w 895"/>
              <a:gd name="T27" fmla="*/ 2147483646 h 1163"/>
              <a:gd name="T28" fmla="*/ 2147483646 w 895"/>
              <a:gd name="T29" fmla="*/ 2147483646 h 1163"/>
              <a:gd name="T30" fmla="*/ 2147483646 w 895"/>
              <a:gd name="T31" fmla="*/ 2147483646 h 1163"/>
              <a:gd name="T32" fmla="*/ 2147483646 w 895"/>
              <a:gd name="T33" fmla="*/ 2147483646 h 1163"/>
              <a:gd name="T34" fmla="*/ 2147483646 w 895"/>
              <a:gd name="T35" fmla="*/ 2147483646 h 1163"/>
              <a:gd name="T36" fmla="*/ 2147483646 w 895"/>
              <a:gd name="T37" fmla="*/ 2147483646 h 1163"/>
              <a:gd name="T38" fmla="*/ 2147483646 w 895"/>
              <a:gd name="T39" fmla="*/ 2147483646 h 1163"/>
              <a:gd name="T40" fmla="*/ 2147483646 w 895"/>
              <a:gd name="T41" fmla="*/ 2147483646 h 1163"/>
              <a:gd name="T42" fmla="*/ 2147483646 w 895"/>
              <a:gd name="T43" fmla="*/ 2147483646 h 1163"/>
              <a:gd name="T44" fmla="*/ 2147483646 w 895"/>
              <a:gd name="T45" fmla="*/ 2147483646 h 1163"/>
              <a:gd name="T46" fmla="*/ 2147483646 w 895"/>
              <a:gd name="T47" fmla="*/ 2147483646 h 1163"/>
              <a:gd name="T48" fmla="*/ 2147483646 w 895"/>
              <a:gd name="T49" fmla="*/ 2147483646 h 1163"/>
              <a:gd name="T50" fmla="*/ 2147483646 w 895"/>
              <a:gd name="T51" fmla="*/ 2147483646 h 1163"/>
              <a:gd name="T52" fmla="*/ 2147483646 w 895"/>
              <a:gd name="T53" fmla="*/ 2147483646 h 1163"/>
              <a:gd name="T54" fmla="*/ 2147483646 w 895"/>
              <a:gd name="T55" fmla="*/ 0 h 1163"/>
              <a:gd name="T56" fmla="*/ 2147483646 w 895"/>
              <a:gd name="T57" fmla="*/ 2147483646 h 1163"/>
              <a:gd name="T58" fmla="*/ 2147483646 w 895"/>
              <a:gd name="T59" fmla="*/ 2147483646 h 1163"/>
              <a:gd name="T60" fmla="*/ 2147483646 w 895"/>
              <a:gd name="T61" fmla="*/ 2147483646 h 1163"/>
              <a:gd name="T62" fmla="*/ 2147483646 w 895"/>
              <a:gd name="T63" fmla="*/ 2147483646 h 1163"/>
              <a:gd name="T64" fmla="*/ 2147483646 w 895"/>
              <a:gd name="T65" fmla="*/ 2147483646 h 1163"/>
              <a:gd name="T66" fmla="*/ 2147483646 w 895"/>
              <a:gd name="T67" fmla="*/ 2147483646 h 1163"/>
              <a:gd name="T68" fmla="*/ 2147483646 w 895"/>
              <a:gd name="T69" fmla="*/ 2147483646 h 1163"/>
              <a:gd name="T70" fmla="*/ 2147483646 w 895"/>
              <a:gd name="T71" fmla="*/ 2147483646 h 1163"/>
              <a:gd name="T72" fmla="*/ 2147483646 w 895"/>
              <a:gd name="T73" fmla="*/ 2147483646 h 1163"/>
              <a:gd name="T74" fmla="*/ 2147483646 w 895"/>
              <a:gd name="T75" fmla="*/ 2147483646 h 1163"/>
              <a:gd name="T76" fmla="*/ 2147483646 w 895"/>
              <a:gd name="T77" fmla="*/ 2147483646 h 1163"/>
              <a:gd name="T78" fmla="*/ 2147483646 w 895"/>
              <a:gd name="T79" fmla="*/ 2147483646 h 1163"/>
              <a:gd name="T80" fmla="*/ 2147483646 w 895"/>
              <a:gd name="T81" fmla="*/ 2147483646 h 1163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  <a:gd name="T99" fmla="*/ 0 60000 65536"/>
              <a:gd name="T100" fmla="*/ 0 60000 65536"/>
              <a:gd name="T101" fmla="*/ 0 60000 65536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w 895"/>
              <a:gd name="T124" fmla="*/ 0 h 1163"/>
              <a:gd name="T125" fmla="*/ 895 w 895"/>
              <a:gd name="T126" fmla="*/ 1163 h 1163"/>
            </a:gdLst>
            <a:ahLst/>
            <a:cxnLst>
              <a:cxn ang="T82">
                <a:pos x="T0" y="T1"/>
              </a:cxn>
              <a:cxn ang="T83">
                <a:pos x="T2" y="T3"/>
              </a:cxn>
              <a:cxn ang="T84">
                <a:pos x="T4" y="T5"/>
              </a:cxn>
              <a:cxn ang="T85">
                <a:pos x="T6" y="T7"/>
              </a:cxn>
              <a:cxn ang="T86">
                <a:pos x="T8" y="T9"/>
              </a:cxn>
              <a:cxn ang="T87">
                <a:pos x="T10" y="T11"/>
              </a:cxn>
              <a:cxn ang="T88">
                <a:pos x="T12" y="T13"/>
              </a:cxn>
              <a:cxn ang="T89">
                <a:pos x="T14" y="T15"/>
              </a:cxn>
              <a:cxn ang="T90">
                <a:pos x="T16" y="T17"/>
              </a:cxn>
              <a:cxn ang="T91">
                <a:pos x="T18" y="T19"/>
              </a:cxn>
              <a:cxn ang="T92">
                <a:pos x="T20" y="T21"/>
              </a:cxn>
              <a:cxn ang="T93">
                <a:pos x="T22" y="T23"/>
              </a:cxn>
              <a:cxn ang="T94">
                <a:pos x="T24" y="T25"/>
              </a:cxn>
              <a:cxn ang="T95">
                <a:pos x="T26" y="T27"/>
              </a:cxn>
              <a:cxn ang="T96">
                <a:pos x="T28" y="T29"/>
              </a:cxn>
              <a:cxn ang="T97">
                <a:pos x="T30" y="T31"/>
              </a:cxn>
              <a:cxn ang="T98">
                <a:pos x="T32" y="T33"/>
              </a:cxn>
              <a:cxn ang="T99">
                <a:pos x="T34" y="T35"/>
              </a:cxn>
              <a:cxn ang="T100">
                <a:pos x="T36" y="T37"/>
              </a:cxn>
              <a:cxn ang="T101">
                <a:pos x="T38" y="T39"/>
              </a:cxn>
              <a:cxn ang="T102">
                <a:pos x="T40" y="T41"/>
              </a:cxn>
              <a:cxn ang="T103">
                <a:pos x="T42" y="T43"/>
              </a:cxn>
              <a:cxn ang="T104">
                <a:pos x="T44" y="T45"/>
              </a:cxn>
              <a:cxn ang="T105">
                <a:pos x="T46" y="T47"/>
              </a:cxn>
              <a:cxn ang="T106">
                <a:pos x="T48" y="T49"/>
              </a:cxn>
              <a:cxn ang="T107">
                <a:pos x="T50" y="T51"/>
              </a:cxn>
              <a:cxn ang="T108">
                <a:pos x="T52" y="T53"/>
              </a:cxn>
              <a:cxn ang="T109">
                <a:pos x="T54" y="T55"/>
              </a:cxn>
              <a:cxn ang="T110">
                <a:pos x="T56" y="T57"/>
              </a:cxn>
              <a:cxn ang="T111">
                <a:pos x="T58" y="T59"/>
              </a:cxn>
              <a:cxn ang="T112">
                <a:pos x="T60" y="T61"/>
              </a:cxn>
              <a:cxn ang="T113">
                <a:pos x="T62" y="T63"/>
              </a:cxn>
              <a:cxn ang="T114">
                <a:pos x="T64" y="T65"/>
              </a:cxn>
              <a:cxn ang="T115">
                <a:pos x="T66" y="T67"/>
              </a:cxn>
              <a:cxn ang="T116">
                <a:pos x="T68" y="T69"/>
              </a:cxn>
              <a:cxn ang="T117">
                <a:pos x="T70" y="T71"/>
              </a:cxn>
              <a:cxn ang="T118">
                <a:pos x="T72" y="T73"/>
              </a:cxn>
              <a:cxn ang="T119">
                <a:pos x="T74" y="T75"/>
              </a:cxn>
              <a:cxn ang="T120">
                <a:pos x="T76" y="T77"/>
              </a:cxn>
              <a:cxn ang="T121">
                <a:pos x="T78" y="T79"/>
              </a:cxn>
              <a:cxn ang="T122">
                <a:pos x="T80" y="T81"/>
              </a:cxn>
            </a:cxnLst>
            <a:rect l="T123" t="T124" r="T125" b="T126"/>
            <a:pathLst>
              <a:path w="895" h="1163">
                <a:moveTo>
                  <a:pt x="448" y="1163"/>
                </a:moveTo>
                <a:lnTo>
                  <a:pt x="427" y="1151"/>
                </a:lnTo>
                <a:lnTo>
                  <a:pt x="407" y="1136"/>
                </a:lnTo>
                <a:lnTo>
                  <a:pt x="387" y="1121"/>
                </a:lnTo>
                <a:lnTo>
                  <a:pt x="368" y="1104"/>
                </a:lnTo>
                <a:lnTo>
                  <a:pt x="348" y="1087"/>
                </a:lnTo>
                <a:lnTo>
                  <a:pt x="329" y="1068"/>
                </a:lnTo>
                <a:lnTo>
                  <a:pt x="311" y="1050"/>
                </a:lnTo>
                <a:lnTo>
                  <a:pt x="294" y="1030"/>
                </a:lnTo>
                <a:lnTo>
                  <a:pt x="275" y="1009"/>
                </a:lnTo>
                <a:lnTo>
                  <a:pt x="258" y="988"/>
                </a:lnTo>
                <a:lnTo>
                  <a:pt x="241" y="966"/>
                </a:lnTo>
                <a:lnTo>
                  <a:pt x="225" y="943"/>
                </a:lnTo>
                <a:lnTo>
                  <a:pt x="194" y="895"/>
                </a:lnTo>
                <a:lnTo>
                  <a:pt x="164" y="844"/>
                </a:lnTo>
                <a:lnTo>
                  <a:pt x="136" y="790"/>
                </a:lnTo>
                <a:lnTo>
                  <a:pt x="110" y="734"/>
                </a:lnTo>
                <a:lnTo>
                  <a:pt x="86" y="676"/>
                </a:lnTo>
                <a:lnTo>
                  <a:pt x="64" y="614"/>
                </a:lnTo>
                <a:lnTo>
                  <a:pt x="44" y="550"/>
                </a:lnTo>
                <a:lnTo>
                  <a:pt x="27" y="486"/>
                </a:lnTo>
                <a:lnTo>
                  <a:pt x="12" y="418"/>
                </a:lnTo>
                <a:lnTo>
                  <a:pt x="0" y="349"/>
                </a:lnTo>
                <a:lnTo>
                  <a:pt x="0" y="0"/>
                </a:lnTo>
                <a:lnTo>
                  <a:pt x="27" y="20"/>
                </a:lnTo>
                <a:lnTo>
                  <a:pt x="54" y="38"/>
                </a:lnTo>
                <a:lnTo>
                  <a:pt x="80" y="55"/>
                </a:lnTo>
                <a:lnTo>
                  <a:pt x="108" y="71"/>
                </a:lnTo>
                <a:lnTo>
                  <a:pt x="136" y="86"/>
                </a:lnTo>
                <a:lnTo>
                  <a:pt x="164" y="99"/>
                </a:lnTo>
                <a:lnTo>
                  <a:pt x="192" y="110"/>
                </a:lnTo>
                <a:lnTo>
                  <a:pt x="219" y="122"/>
                </a:lnTo>
                <a:lnTo>
                  <a:pt x="247" y="131"/>
                </a:lnTo>
                <a:lnTo>
                  <a:pt x="276" y="139"/>
                </a:lnTo>
                <a:lnTo>
                  <a:pt x="304" y="146"/>
                </a:lnTo>
                <a:lnTo>
                  <a:pt x="333" y="152"/>
                </a:lnTo>
                <a:lnTo>
                  <a:pt x="362" y="157"/>
                </a:lnTo>
                <a:lnTo>
                  <a:pt x="390" y="159"/>
                </a:lnTo>
                <a:lnTo>
                  <a:pt x="419" y="161"/>
                </a:lnTo>
                <a:lnTo>
                  <a:pt x="448" y="162"/>
                </a:lnTo>
                <a:lnTo>
                  <a:pt x="477" y="161"/>
                </a:lnTo>
                <a:lnTo>
                  <a:pt x="504" y="159"/>
                </a:lnTo>
                <a:lnTo>
                  <a:pt x="533" y="157"/>
                </a:lnTo>
                <a:lnTo>
                  <a:pt x="562" y="152"/>
                </a:lnTo>
                <a:lnTo>
                  <a:pt x="590" y="146"/>
                </a:lnTo>
                <a:lnTo>
                  <a:pt x="619" y="139"/>
                </a:lnTo>
                <a:lnTo>
                  <a:pt x="647" y="131"/>
                </a:lnTo>
                <a:lnTo>
                  <a:pt x="676" y="122"/>
                </a:lnTo>
                <a:lnTo>
                  <a:pt x="704" y="110"/>
                </a:lnTo>
                <a:lnTo>
                  <a:pt x="731" y="99"/>
                </a:lnTo>
                <a:lnTo>
                  <a:pt x="759" y="86"/>
                </a:lnTo>
                <a:lnTo>
                  <a:pt x="787" y="71"/>
                </a:lnTo>
                <a:lnTo>
                  <a:pt x="814" y="55"/>
                </a:lnTo>
                <a:lnTo>
                  <a:pt x="842" y="38"/>
                </a:lnTo>
                <a:lnTo>
                  <a:pt x="868" y="20"/>
                </a:lnTo>
                <a:lnTo>
                  <a:pt x="895" y="0"/>
                </a:lnTo>
                <a:lnTo>
                  <a:pt x="895" y="349"/>
                </a:lnTo>
                <a:lnTo>
                  <a:pt x="883" y="418"/>
                </a:lnTo>
                <a:lnTo>
                  <a:pt x="868" y="486"/>
                </a:lnTo>
                <a:lnTo>
                  <a:pt x="851" y="552"/>
                </a:lnTo>
                <a:lnTo>
                  <a:pt x="831" y="615"/>
                </a:lnTo>
                <a:lnTo>
                  <a:pt x="809" y="676"/>
                </a:lnTo>
                <a:lnTo>
                  <a:pt x="786" y="735"/>
                </a:lnTo>
                <a:lnTo>
                  <a:pt x="760" y="792"/>
                </a:lnTo>
                <a:lnTo>
                  <a:pt x="733" y="846"/>
                </a:lnTo>
                <a:lnTo>
                  <a:pt x="703" y="897"/>
                </a:lnTo>
                <a:lnTo>
                  <a:pt x="671" y="944"/>
                </a:lnTo>
                <a:lnTo>
                  <a:pt x="654" y="968"/>
                </a:lnTo>
                <a:lnTo>
                  <a:pt x="638" y="990"/>
                </a:lnTo>
                <a:lnTo>
                  <a:pt x="620" y="1010"/>
                </a:lnTo>
                <a:lnTo>
                  <a:pt x="603" y="1031"/>
                </a:lnTo>
                <a:lnTo>
                  <a:pt x="584" y="1051"/>
                </a:lnTo>
                <a:lnTo>
                  <a:pt x="566" y="1070"/>
                </a:lnTo>
                <a:lnTo>
                  <a:pt x="547" y="1088"/>
                </a:lnTo>
                <a:lnTo>
                  <a:pt x="528" y="1104"/>
                </a:lnTo>
                <a:lnTo>
                  <a:pt x="508" y="1121"/>
                </a:lnTo>
                <a:lnTo>
                  <a:pt x="488" y="1136"/>
                </a:lnTo>
                <a:lnTo>
                  <a:pt x="468" y="1151"/>
                </a:lnTo>
                <a:lnTo>
                  <a:pt x="448" y="1163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28" name="Freeform 50"/>
          <p:cNvSpPr>
            <a:spLocks/>
          </p:cNvSpPr>
          <p:nvPr/>
        </p:nvSpPr>
        <p:spPr bwMode="auto">
          <a:xfrm>
            <a:off x="1814513" y="4725988"/>
            <a:ext cx="47625" cy="100012"/>
          </a:xfrm>
          <a:custGeom>
            <a:avLst/>
            <a:gdLst>
              <a:gd name="T0" fmla="*/ 2147483646 w 149"/>
              <a:gd name="T1" fmla="*/ 2147483646 h 314"/>
              <a:gd name="T2" fmla="*/ 0 w 149"/>
              <a:gd name="T3" fmla="*/ 2147483646 h 314"/>
              <a:gd name="T4" fmla="*/ 0 w 149"/>
              <a:gd name="T5" fmla="*/ 0 h 314"/>
              <a:gd name="T6" fmla="*/ 0 60000 65536"/>
              <a:gd name="T7" fmla="*/ 0 60000 65536"/>
              <a:gd name="T8" fmla="*/ 0 60000 65536"/>
              <a:gd name="T9" fmla="*/ 0 w 149"/>
              <a:gd name="T10" fmla="*/ 0 h 314"/>
              <a:gd name="T11" fmla="*/ 149 w 149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314">
                <a:moveTo>
                  <a:pt x="149" y="314"/>
                </a:moveTo>
                <a:lnTo>
                  <a:pt x="0" y="314"/>
                </a:lnTo>
                <a:lnTo>
                  <a:pt x="0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29" name="Freeform 51"/>
          <p:cNvSpPr>
            <a:spLocks/>
          </p:cNvSpPr>
          <p:nvPr/>
        </p:nvSpPr>
        <p:spPr bwMode="auto">
          <a:xfrm>
            <a:off x="2146300" y="4725988"/>
            <a:ext cx="47625" cy="100012"/>
          </a:xfrm>
          <a:custGeom>
            <a:avLst/>
            <a:gdLst>
              <a:gd name="T0" fmla="*/ 0 w 149"/>
              <a:gd name="T1" fmla="*/ 2147483646 h 314"/>
              <a:gd name="T2" fmla="*/ 2147483646 w 149"/>
              <a:gd name="T3" fmla="*/ 2147483646 h 314"/>
              <a:gd name="T4" fmla="*/ 2147483646 w 149"/>
              <a:gd name="T5" fmla="*/ 0 h 314"/>
              <a:gd name="T6" fmla="*/ 0 60000 65536"/>
              <a:gd name="T7" fmla="*/ 0 60000 65536"/>
              <a:gd name="T8" fmla="*/ 0 60000 65536"/>
              <a:gd name="T9" fmla="*/ 0 w 149"/>
              <a:gd name="T10" fmla="*/ 0 h 314"/>
              <a:gd name="T11" fmla="*/ 149 w 149"/>
              <a:gd name="T12" fmla="*/ 314 h 314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49" h="314">
                <a:moveTo>
                  <a:pt x="0" y="314"/>
                </a:moveTo>
                <a:lnTo>
                  <a:pt x="149" y="314"/>
                </a:lnTo>
                <a:lnTo>
                  <a:pt x="149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0" name="Freeform 52"/>
          <p:cNvSpPr>
            <a:spLocks/>
          </p:cNvSpPr>
          <p:nvPr/>
        </p:nvSpPr>
        <p:spPr bwMode="auto">
          <a:xfrm>
            <a:off x="1420813" y="4335463"/>
            <a:ext cx="512762" cy="390525"/>
          </a:xfrm>
          <a:custGeom>
            <a:avLst/>
            <a:gdLst>
              <a:gd name="T0" fmla="*/ 0 w 1616"/>
              <a:gd name="T1" fmla="*/ 0 h 1230"/>
              <a:gd name="T2" fmla="*/ 2147483646 w 1616"/>
              <a:gd name="T3" fmla="*/ 2147483646 h 1230"/>
              <a:gd name="T4" fmla="*/ 2147483646 w 1616"/>
              <a:gd name="T5" fmla="*/ 2147483646 h 1230"/>
              <a:gd name="T6" fmla="*/ 0 60000 65536"/>
              <a:gd name="T7" fmla="*/ 0 60000 65536"/>
              <a:gd name="T8" fmla="*/ 0 60000 65536"/>
              <a:gd name="T9" fmla="*/ 0 w 1616"/>
              <a:gd name="T10" fmla="*/ 0 h 1230"/>
              <a:gd name="T11" fmla="*/ 1616 w 1616"/>
              <a:gd name="T12" fmla="*/ 1230 h 123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616" h="1230">
                <a:moveTo>
                  <a:pt x="0" y="0"/>
                </a:moveTo>
                <a:lnTo>
                  <a:pt x="1616" y="123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1" name="Freeform 53"/>
          <p:cNvSpPr>
            <a:spLocks/>
          </p:cNvSpPr>
          <p:nvPr/>
        </p:nvSpPr>
        <p:spPr bwMode="auto">
          <a:xfrm>
            <a:off x="2074863" y="4335463"/>
            <a:ext cx="485775" cy="390525"/>
          </a:xfrm>
          <a:custGeom>
            <a:avLst/>
            <a:gdLst>
              <a:gd name="T0" fmla="*/ 0 w 1527"/>
              <a:gd name="T1" fmla="*/ 2147483646 h 1229"/>
              <a:gd name="T2" fmla="*/ 2147483646 w 1527"/>
              <a:gd name="T3" fmla="*/ 0 h 1229"/>
              <a:gd name="T4" fmla="*/ 2147483646 w 1527"/>
              <a:gd name="T5" fmla="*/ 0 h 1229"/>
              <a:gd name="T6" fmla="*/ 0 60000 65536"/>
              <a:gd name="T7" fmla="*/ 0 60000 65536"/>
              <a:gd name="T8" fmla="*/ 0 60000 65536"/>
              <a:gd name="T9" fmla="*/ 0 w 1527"/>
              <a:gd name="T10" fmla="*/ 0 h 1229"/>
              <a:gd name="T11" fmla="*/ 1527 w 1527"/>
              <a:gd name="T12" fmla="*/ 1229 h 1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1527" h="1229">
                <a:moveTo>
                  <a:pt x="0" y="1229"/>
                </a:moveTo>
                <a:lnTo>
                  <a:pt x="1527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1732" name="Freeform 54"/>
          <p:cNvSpPr>
            <a:spLocks/>
          </p:cNvSpPr>
          <p:nvPr/>
        </p:nvSpPr>
        <p:spPr bwMode="auto">
          <a:xfrm>
            <a:off x="2193925" y="4335463"/>
            <a:ext cx="922338" cy="390525"/>
          </a:xfrm>
          <a:custGeom>
            <a:avLst/>
            <a:gdLst>
              <a:gd name="T0" fmla="*/ 0 w 2906"/>
              <a:gd name="T1" fmla="*/ 2147483646 h 1229"/>
              <a:gd name="T2" fmla="*/ 2147483646 w 2906"/>
              <a:gd name="T3" fmla="*/ 0 h 1229"/>
              <a:gd name="T4" fmla="*/ 2147483646 w 2906"/>
              <a:gd name="T5" fmla="*/ 0 h 1229"/>
              <a:gd name="T6" fmla="*/ 0 60000 65536"/>
              <a:gd name="T7" fmla="*/ 0 60000 65536"/>
              <a:gd name="T8" fmla="*/ 0 60000 65536"/>
              <a:gd name="T9" fmla="*/ 0 w 2906"/>
              <a:gd name="T10" fmla="*/ 0 h 1229"/>
              <a:gd name="T11" fmla="*/ 2906 w 2906"/>
              <a:gd name="T12" fmla="*/ 1229 h 1229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906" h="1229">
                <a:moveTo>
                  <a:pt x="0" y="1229"/>
                </a:moveTo>
                <a:lnTo>
                  <a:pt x="2906" y="0"/>
                </a:lnTo>
              </a:path>
            </a:pathLst>
          </a:custGeom>
          <a:noFill/>
          <a:ln w="11113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352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735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735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735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735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5242" grpId="0" animBg="1"/>
      <p:bldP spid="735250" grpId="0" animBg="1"/>
      <p:bldP spid="735257" grpId="0" animBg="1"/>
      <p:bldP spid="735264" grpId="0" animBg="1"/>
      <p:bldP spid="735271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DFBDA29-8414-4FD6-8997-19700B693E2B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Chortle-crf Algorithm: Decomposition</a:t>
            </a:r>
          </a:p>
        </p:txBody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8062913" cy="4648200"/>
          </a:xfrm>
        </p:spPr>
        <p:txBody>
          <a:bodyPr/>
          <a:lstStyle/>
          <a:p>
            <a:pPr marL="419100" indent="-419100" eaLnBrk="1" hangingPunct="1"/>
            <a:r>
              <a:rPr lang="en-US" altLang="fa-IR" sz="2000" smtClean="0"/>
              <a:t>Decomposition:</a:t>
            </a:r>
          </a:p>
          <a:p>
            <a:pPr marL="876300" lvl="1" indent="-419100" eaLnBrk="1" hangingPunct="1"/>
            <a:r>
              <a:rPr lang="en-US" altLang="fa-IR" sz="2000" smtClean="0"/>
              <a:t>Goal:</a:t>
            </a:r>
          </a:p>
          <a:p>
            <a:pPr marL="1295400" lvl="2" indent="-381000" eaLnBrk="1" hangingPunct="1"/>
            <a:r>
              <a:rPr lang="en-US" altLang="fa-IR" sz="1800" smtClean="0"/>
              <a:t>To construct a tree of LUTs that implements </a:t>
            </a:r>
          </a:p>
          <a:p>
            <a:pPr marL="1295400" lvl="2" indent="-381000" eaLnBrk="1" hangingPunct="1">
              <a:buFont typeface="Arial" panose="020B0604020202020204" pitchFamily="34" charset="0"/>
              <a:buAutoNum type="arabicPeriod"/>
            </a:pPr>
            <a:r>
              <a:rPr lang="en-US" altLang="fa-IR" sz="1800" smtClean="0"/>
              <a:t>both the functions of fanin LUTs and </a:t>
            </a:r>
          </a:p>
          <a:p>
            <a:pPr marL="1295400" lvl="2" indent="-381000" eaLnBrk="1" hangingPunct="1">
              <a:buFont typeface="Arial" panose="020B0604020202020204" pitchFamily="34" charset="0"/>
              <a:buAutoNum type="arabicPeriod"/>
            </a:pPr>
            <a:r>
              <a:rPr lang="en-US" altLang="fa-IR" sz="1800" smtClean="0"/>
              <a:t>a decomposition of the node.</a:t>
            </a:r>
          </a:p>
          <a:p>
            <a:pPr marL="419100" indent="-419100" eaLnBrk="1" hangingPunct="1">
              <a:lnSpc>
                <a:spcPct val="63000"/>
              </a:lnSpc>
              <a:spcBef>
                <a:spcPts val="1075"/>
              </a:spcBef>
              <a:spcAft>
                <a:spcPts val="575"/>
              </a:spcAft>
              <a:buSzPct val="85000"/>
            </a:pPr>
            <a:r>
              <a:rPr lang="en-GB" altLang="fa-IR" sz="2000" smtClean="0"/>
              <a:t>Two Steps:</a:t>
            </a:r>
          </a:p>
          <a:p>
            <a:pPr marL="876300" lvl="1" indent="-419100" eaLnBrk="1" hangingPunct="1">
              <a:lnSpc>
                <a:spcPct val="63000"/>
              </a:lnSpc>
              <a:spcBef>
                <a:spcPts val="1075"/>
              </a:spcBef>
              <a:spcAft>
                <a:spcPts val="575"/>
              </a:spcAft>
              <a:buSzPct val="85000"/>
              <a:buFont typeface="Wingdings" panose="05000000000000000000" pitchFamily="2" charset="2"/>
              <a:buAutoNum type="arabicPeriod"/>
            </a:pPr>
            <a:r>
              <a:rPr lang="en-GB" altLang="fa-IR" sz="2000" smtClean="0"/>
              <a:t>Two-level decomposition</a:t>
            </a:r>
          </a:p>
          <a:p>
            <a:pPr marL="876300" lvl="1" indent="-419100" eaLnBrk="1" hangingPunct="1">
              <a:lnSpc>
                <a:spcPct val="63000"/>
              </a:lnSpc>
              <a:spcBef>
                <a:spcPts val="1075"/>
              </a:spcBef>
              <a:spcAft>
                <a:spcPts val="575"/>
              </a:spcAft>
              <a:buSzPct val="85000"/>
              <a:buFont typeface="Wingdings" panose="05000000000000000000" pitchFamily="2" charset="2"/>
              <a:buAutoNum type="arabicPeriod"/>
            </a:pPr>
            <a:r>
              <a:rPr lang="en-GB" altLang="fa-IR" sz="2000" smtClean="0"/>
              <a:t>Convert it to multi-level decomposition</a:t>
            </a:r>
          </a:p>
          <a:p>
            <a:pPr marL="876300" lvl="1" indent="-419100" eaLnBrk="1" hangingPunct="1">
              <a:lnSpc>
                <a:spcPct val="63000"/>
              </a:lnSpc>
              <a:spcBef>
                <a:spcPts val="1075"/>
              </a:spcBef>
              <a:spcAft>
                <a:spcPts val="575"/>
              </a:spcAft>
              <a:buSzPct val="85000"/>
            </a:pPr>
            <a:endParaRPr lang="en-GB" altLang="fa-IR" sz="2000" smtClean="0"/>
          </a:p>
          <a:p>
            <a:pPr marL="419100" indent="-419100" eaLnBrk="1" hangingPunct="1"/>
            <a:endParaRPr lang="en-US" altLang="fa-IR" sz="200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DAFD2C-7AF5-4DF1-98E4-4B3339F5889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57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Chortle-crf Algorithm: Decomposition</a:t>
            </a:r>
          </a:p>
        </p:txBody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35150" y="3502025"/>
            <a:ext cx="2160588" cy="503238"/>
          </a:xfrm>
        </p:spPr>
        <p:txBody>
          <a:bodyPr/>
          <a:lstStyle/>
          <a:p>
            <a:pPr marL="876300" lvl="1" indent="-419100" eaLnBrk="1" hangingPunct="1">
              <a:lnSpc>
                <a:spcPct val="63000"/>
              </a:lnSpc>
              <a:spcBef>
                <a:spcPts val="1075"/>
              </a:spcBef>
              <a:spcAft>
                <a:spcPts val="575"/>
              </a:spcAft>
              <a:buSzPct val="85000"/>
              <a:buFont typeface="Wingdings" panose="05000000000000000000" pitchFamily="2" charset="2"/>
              <a:buNone/>
            </a:pPr>
            <a:r>
              <a:rPr lang="en-GB" altLang="fa-IR" smtClean="0"/>
              <a:t>Two-level</a:t>
            </a:r>
          </a:p>
          <a:p>
            <a:pPr marL="419100" indent="-419100" eaLnBrk="1" hangingPunct="1"/>
            <a:endParaRPr lang="en-US" altLang="fa-IR" smtClean="0"/>
          </a:p>
        </p:txBody>
      </p:sp>
      <p:pic>
        <p:nvPicPr>
          <p:cNvPr id="7578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192588"/>
            <a:ext cx="2697163" cy="1973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5782" name="Line 6"/>
          <p:cNvSpPr>
            <a:spLocks noChangeShapeType="1"/>
          </p:cNvSpPr>
          <p:nvPr/>
        </p:nvSpPr>
        <p:spPr bwMode="auto">
          <a:xfrm>
            <a:off x="2005013" y="3275013"/>
            <a:ext cx="1587" cy="760412"/>
          </a:xfrm>
          <a:prstGeom prst="line">
            <a:avLst/>
          </a:prstGeom>
          <a:noFill/>
          <a:ln w="180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pic>
        <p:nvPicPr>
          <p:cNvPr id="3994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3924300"/>
            <a:ext cx="2386012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94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160588"/>
            <a:ext cx="2024063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5" name="Line 6"/>
          <p:cNvSpPr>
            <a:spLocks noChangeShapeType="1"/>
          </p:cNvSpPr>
          <p:nvPr/>
        </p:nvSpPr>
        <p:spPr bwMode="auto">
          <a:xfrm flipH="1">
            <a:off x="8172450" y="3716338"/>
            <a:ext cx="12700" cy="636587"/>
          </a:xfrm>
          <a:prstGeom prst="line">
            <a:avLst/>
          </a:prstGeom>
          <a:noFill/>
          <a:ln w="180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39946" name="Rectangle 10"/>
          <p:cNvSpPr>
            <a:spLocks noChangeArrowheads="1"/>
          </p:cNvSpPr>
          <p:nvPr/>
        </p:nvSpPr>
        <p:spPr bwMode="auto">
          <a:xfrm>
            <a:off x="5364163" y="3573463"/>
            <a:ext cx="2160587" cy="50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marL="419100" indent="-419100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76300" indent="-41910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lvl="1" eaLnBrk="1" hangingPunct="1">
              <a:lnSpc>
                <a:spcPct val="63000"/>
              </a:lnSpc>
              <a:spcBef>
                <a:spcPts val="1075"/>
              </a:spcBef>
              <a:spcAft>
                <a:spcPts val="575"/>
              </a:spcAft>
              <a:buSzPct val="85000"/>
              <a:buFont typeface="Wingdings" panose="05000000000000000000" pitchFamily="2" charset="2"/>
              <a:buNone/>
            </a:pPr>
            <a:r>
              <a:rPr lang="en-GB" altLang="fa-IR"/>
              <a:t>Multi-level</a:t>
            </a:r>
          </a:p>
          <a:p>
            <a:pPr eaLnBrk="1" hangingPunct="1"/>
            <a:endParaRPr lang="en-US" altLang="fa-IR"/>
          </a:p>
        </p:txBody>
      </p:sp>
      <p:grpSp>
        <p:nvGrpSpPr>
          <p:cNvPr id="75787" name="Group 22"/>
          <p:cNvGrpSpPr>
            <a:grpSpLocks/>
          </p:cNvGrpSpPr>
          <p:nvPr/>
        </p:nvGrpSpPr>
        <p:grpSpPr bwMode="auto">
          <a:xfrm>
            <a:off x="923925" y="1106488"/>
            <a:ext cx="3076575" cy="2058987"/>
            <a:chOff x="923925" y="1106488"/>
            <a:chExt cx="3076571" cy="2058987"/>
          </a:xfrm>
        </p:grpSpPr>
        <p:pic>
          <p:nvPicPr>
            <p:cNvPr id="7578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04" y="1142984"/>
              <a:ext cx="2428892" cy="1916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5789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925" y="1106488"/>
              <a:ext cx="2432050" cy="205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4" name="Straight Connector 13"/>
            <p:cNvCxnSpPr/>
            <p:nvPr/>
          </p:nvCxnSpPr>
          <p:spPr bwMode="auto">
            <a:xfrm rot="10800000" flipV="1">
              <a:off x="2214561" y="1889125"/>
              <a:ext cx="1166810" cy="5397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auto">
            <a:xfrm rot="5400000">
              <a:off x="2106610" y="2535238"/>
              <a:ext cx="214313" cy="1588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39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39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39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45" grpId="0" animBg="1"/>
      <p:bldP spid="3994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509AEB-BF07-488B-AC97-905D6ABEE59E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778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Step 1: Two-Level Decomposition</a:t>
            </a:r>
          </a:p>
        </p:txBody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219200"/>
            <a:ext cx="8064500" cy="2714625"/>
          </a:xfrm>
        </p:spPr>
        <p:txBody>
          <a:bodyPr/>
          <a:lstStyle/>
          <a:p>
            <a:pPr marL="419100" indent="-419100" eaLnBrk="1" hangingPunct="1"/>
            <a:r>
              <a:rPr lang="en-US" altLang="fa-IR" dirty="0" smtClean="0"/>
              <a:t>Packing:	</a:t>
            </a:r>
          </a:p>
          <a:p>
            <a:pPr marL="876300" lvl="1" indent="-419100" eaLnBrk="1" hangingPunct="1"/>
            <a:r>
              <a:rPr lang="en-US" altLang="fa-IR" dirty="0" smtClean="0"/>
              <a:t>Combining two </a:t>
            </a:r>
            <a:r>
              <a:rPr lang="en-US" altLang="fa-IR" dirty="0" err="1" smtClean="0"/>
              <a:t>LUTs</a:t>
            </a:r>
            <a:r>
              <a:rPr lang="en-US" altLang="fa-IR" dirty="0" smtClean="0"/>
              <a:t> </a:t>
            </a:r>
            <a:r>
              <a:rPr lang="en-US" altLang="fa-IR" dirty="0" err="1" smtClean="0"/>
              <a:t>LUT</a:t>
            </a:r>
            <a:r>
              <a:rPr lang="en-US" altLang="fa-IR" baseline="-25000" dirty="0" err="1" smtClean="0"/>
              <a:t>1</a:t>
            </a:r>
            <a:r>
              <a:rPr lang="en-US" altLang="fa-IR" dirty="0" smtClean="0"/>
              <a:t> (implementing </a:t>
            </a:r>
            <a:r>
              <a:rPr lang="en-US" altLang="fa-IR" dirty="0" err="1" smtClean="0"/>
              <a:t>f</a:t>
            </a:r>
            <a:r>
              <a:rPr lang="en-US" altLang="fa-IR" baseline="-25000" dirty="0" err="1" smtClean="0"/>
              <a:t>1</a:t>
            </a:r>
            <a:r>
              <a:rPr lang="en-US" altLang="fa-IR" dirty="0" smtClean="0"/>
              <a:t>) and </a:t>
            </a:r>
            <a:r>
              <a:rPr lang="en-US" altLang="fa-IR" dirty="0" err="1" smtClean="0"/>
              <a:t>LUT</a:t>
            </a:r>
            <a:r>
              <a:rPr lang="en-US" altLang="fa-IR" baseline="-25000" dirty="0" err="1" smtClean="0"/>
              <a:t>2</a:t>
            </a:r>
            <a:r>
              <a:rPr lang="en-US" altLang="fa-IR" dirty="0" smtClean="0"/>
              <a:t> (implementing </a:t>
            </a:r>
            <a:r>
              <a:rPr lang="en-US" altLang="fa-IR" dirty="0" err="1" smtClean="0"/>
              <a:t>f</a:t>
            </a:r>
            <a:r>
              <a:rPr lang="en-US" altLang="fa-IR" baseline="-25000" dirty="0" err="1" smtClean="0"/>
              <a:t>2</a:t>
            </a:r>
            <a:r>
              <a:rPr lang="en-US" altLang="fa-IR" dirty="0" smtClean="0"/>
              <a:t>) into a new </a:t>
            </a:r>
            <a:r>
              <a:rPr lang="en-US" altLang="fa-IR" dirty="0" err="1" smtClean="0"/>
              <a:t>LUT</a:t>
            </a:r>
            <a:r>
              <a:rPr lang="en-US" altLang="fa-IR" baseline="-25000" dirty="0" err="1" smtClean="0"/>
              <a:t>r</a:t>
            </a:r>
            <a:r>
              <a:rPr lang="en-US" altLang="fa-IR" dirty="0" smtClean="0"/>
              <a:t> that implements the function f = </a:t>
            </a:r>
            <a:r>
              <a:rPr lang="en-US" altLang="fa-IR" dirty="0" err="1" smtClean="0"/>
              <a:t>f</a:t>
            </a:r>
            <a:r>
              <a:rPr lang="en-US" altLang="fa-IR" baseline="-25000" dirty="0" err="1" smtClean="0"/>
              <a:t>1</a:t>
            </a:r>
            <a:r>
              <a:rPr lang="en-US" altLang="fa-IR" dirty="0" smtClean="0"/>
              <a:t> Ø </a:t>
            </a:r>
            <a:r>
              <a:rPr lang="en-US" altLang="fa-IR" dirty="0" err="1" smtClean="0"/>
              <a:t>f</a:t>
            </a:r>
            <a:r>
              <a:rPr lang="en-US" altLang="fa-IR" baseline="-25000" dirty="0" err="1" smtClean="0"/>
              <a:t>2</a:t>
            </a:r>
            <a:r>
              <a:rPr lang="en-US" altLang="fa-IR" dirty="0" smtClean="0"/>
              <a:t>, where Ø is the function implemented in the fan-out node (e.g. OR)</a:t>
            </a:r>
          </a:p>
          <a:p>
            <a:pPr marL="1295400" lvl="2" indent="-381000" eaLnBrk="1" hangingPunct="1"/>
            <a:r>
              <a:rPr lang="en-US" altLang="fa-IR" dirty="0" smtClean="0"/>
              <a:t>Uses first-fit decreasing (</a:t>
            </a:r>
            <a:r>
              <a:rPr lang="en-US" altLang="fa-IR" dirty="0" err="1" smtClean="0"/>
              <a:t>FFD</a:t>
            </a:r>
            <a:r>
              <a:rPr lang="en-US" altLang="fa-IR" dirty="0" smtClean="0"/>
              <a:t>) method</a:t>
            </a:r>
          </a:p>
          <a:p>
            <a:pPr marL="1295400" lvl="2" indent="-381000" eaLnBrk="1" hangingPunct="1"/>
            <a:r>
              <a:rPr lang="en-US" altLang="fa-IR" dirty="0" smtClean="0"/>
              <a:t>Can use best-fit (BFD)</a:t>
            </a:r>
          </a:p>
          <a:p>
            <a:pPr marL="876300" lvl="1" indent="-419100" eaLnBrk="1" hangingPunct="1">
              <a:lnSpc>
                <a:spcPct val="63000"/>
              </a:lnSpc>
              <a:spcBef>
                <a:spcPts val="1075"/>
              </a:spcBef>
              <a:spcAft>
                <a:spcPts val="575"/>
              </a:spcAft>
              <a:buSzPct val="85000"/>
            </a:pPr>
            <a:endParaRPr lang="en-GB" altLang="fa-IR" dirty="0" smtClean="0"/>
          </a:p>
          <a:p>
            <a:pPr marL="419100" indent="-419100" eaLnBrk="1" hangingPunct="1"/>
            <a:endParaRPr lang="en-US" altLang="fa-IR" dirty="0" smtClean="0"/>
          </a:p>
        </p:txBody>
      </p:sp>
      <p:pic>
        <p:nvPicPr>
          <p:cNvPr id="77829" name="Picture 6" descr="chortle-two-level-decomp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5963" y="4065588"/>
            <a:ext cx="2665412" cy="2243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30" name="Picture 7" descr="chortle-two-level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4335463"/>
            <a:ext cx="273685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7831" name="AutoShape 8"/>
          <p:cNvSpPr>
            <a:spLocks noChangeArrowheads="1"/>
          </p:cNvSpPr>
          <p:nvPr/>
        </p:nvSpPr>
        <p:spPr bwMode="auto">
          <a:xfrm>
            <a:off x="4284663" y="4713288"/>
            <a:ext cx="792162" cy="360362"/>
          </a:xfrm>
          <a:prstGeom prst="rightArrow">
            <a:avLst>
              <a:gd name="adj1" fmla="val 50000"/>
              <a:gd name="adj2" fmla="val 54956"/>
            </a:avLst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de-DE" altLang="fa-IR" sz="2400" b="0">
              <a:solidFill>
                <a:schemeClr val="bg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Two-Level Decomposition</a:t>
            </a:r>
          </a:p>
        </p:txBody>
      </p:sp>
      <p:sp>
        <p:nvSpPr>
          <p:cNvPr id="79875" name="Content Placeholder 2"/>
          <p:cNvSpPr>
            <a:spLocks noGrp="1"/>
          </p:cNvSpPr>
          <p:nvPr>
            <p:ph idx="1"/>
          </p:nvPr>
        </p:nvSpPr>
        <p:spPr>
          <a:xfrm>
            <a:off x="428625" y="928688"/>
            <a:ext cx="7772400" cy="2714625"/>
          </a:xfrm>
        </p:spPr>
        <p:txBody>
          <a:bodyPr/>
          <a:lstStyle/>
          <a:p>
            <a:pPr eaLnBrk="1" hangingPunct="1"/>
            <a:r>
              <a:rPr lang="en-US" altLang="fa-IR" dirty="0" smtClean="0"/>
              <a:t>Bin packing:</a:t>
            </a:r>
          </a:p>
          <a:p>
            <a:pPr lvl="1" eaLnBrk="1" hangingPunct="1"/>
            <a:r>
              <a:rPr lang="en-US" altLang="fa-IR" dirty="0" smtClean="0"/>
              <a:t>Bins: </a:t>
            </a:r>
          </a:p>
          <a:p>
            <a:pPr lvl="2" eaLnBrk="1" hangingPunct="1"/>
            <a:r>
              <a:rPr lang="en-US" altLang="fa-IR" dirty="0" smtClean="0"/>
              <a:t>Combined lookup tables</a:t>
            </a:r>
          </a:p>
          <a:p>
            <a:pPr lvl="1" eaLnBrk="1" hangingPunct="1"/>
            <a:r>
              <a:rPr lang="en-US" altLang="fa-IR" dirty="0" smtClean="0"/>
              <a:t>Objects: </a:t>
            </a:r>
          </a:p>
          <a:p>
            <a:pPr lvl="2" eaLnBrk="1" hangingPunct="1"/>
            <a:r>
              <a:rPr lang="en-US" altLang="fa-IR" dirty="0" err="1" smtClean="0"/>
              <a:t>Fanin</a:t>
            </a:r>
            <a:r>
              <a:rPr lang="en-US" altLang="fa-IR" dirty="0" smtClean="0"/>
              <a:t> lookup tables</a:t>
            </a:r>
          </a:p>
          <a:p>
            <a:pPr lvl="1" eaLnBrk="1" hangingPunct="1"/>
            <a:r>
              <a:rPr lang="en-US" altLang="fa-IR" dirty="0" smtClean="0"/>
              <a:t>The capacity of each bin:</a:t>
            </a:r>
          </a:p>
          <a:p>
            <a:pPr lvl="2" eaLnBrk="1" hangingPunct="1"/>
            <a:r>
              <a:rPr lang="en-US" altLang="fa-IR" dirty="0" smtClean="0"/>
              <a:t>K</a:t>
            </a:r>
          </a:p>
          <a:p>
            <a:pPr lvl="1" eaLnBrk="1" hangingPunct="1"/>
            <a:r>
              <a:rPr lang="en-US" altLang="fa-IR" dirty="0" smtClean="0"/>
              <a:t>Size of each object:</a:t>
            </a:r>
          </a:p>
          <a:p>
            <a:pPr lvl="2" eaLnBrk="1" hangingPunct="1"/>
            <a:r>
              <a:rPr lang="en-US" altLang="fa-IR" dirty="0" smtClean="0"/>
              <a:t>Number of used inputs of </a:t>
            </a:r>
            <a:r>
              <a:rPr lang="en-US" altLang="fa-IR" dirty="0" err="1" smtClean="0"/>
              <a:t>fanin</a:t>
            </a:r>
            <a:r>
              <a:rPr lang="en-US" altLang="fa-IR" dirty="0" smtClean="0"/>
              <a:t> </a:t>
            </a:r>
            <a:r>
              <a:rPr lang="en-US" altLang="fa-IR" dirty="0" err="1" smtClean="0"/>
              <a:t>LUT</a:t>
            </a:r>
            <a:endParaRPr lang="en-US" altLang="fa-IR" dirty="0" smtClean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F8F684-FD00-4595-A228-9522CA00D895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6" name="Content Placeholder 2"/>
          <p:cNvSpPr txBox="1">
            <a:spLocks/>
          </p:cNvSpPr>
          <p:nvPr/>
        </p:nvSpPr>
        <p:spPr bwMode="auto">
          <a:xfrm>
            <a:off x="251520" y="4398168"/>
            <a:ext cx="7772400" cy="2157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01828" tIns="50914" rIns="101828" bIns="50914"/>
          <a:lstStyle/>
          <a:p>
            <a:pPr marL="342900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solidFill>
                  <a:srgbClr val="FF5050"/>
                </a:solidFill>
                <a:latin typeface="+mn-lt"/>
                <a:cs typeface="+mn-cs"/>
              </a:rPr>
              <a:t>Example (K=5):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solidFill>
                  <a:srgbClr val="0000FF"/>
                </a:solidFill>
                <a:latin typeface="+mn-lt"/>
                <a:cs typeface="+mn-cs"/>
              </a:rPr>
              <a:t>sizes </a:t>
            </a:r>
          </a:p>
          <a:p>
            <a:pPr marL="1257300" lvl="2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solidFill>
                  <a:srgbClr val="0000FF"/>
                </a:solidFill>
                <a:latin typeface="+mn-lt"/>
                <a:cs typeface="+mn-cs"/>
              </a:rPr>
              <a:t>3, 2, 2, 2, 2</a:t>
            </a:r>
          </a:p>
          <a:p>
            <a:pPr marL="800100" lvl="1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solidFill>
                  <a:srgbClr val="0000FF"/>
                </a:solidFill>
                <a:latin typeface="+mn-lt"/>
                <a:cs typeface="+mn-cs"/>
              </a:rPr>
              <a:t>Final contents of the packed bins:</a:t>
            </a:r>
          </a:p>
          <a:p>
            <a:pPr marL="1257300" lvl="2" indent="-342900" eaLnBrk="1" hangingPunct="1">
              <a:spcBef>
                <a:spcPct val="20000"/>
              </a:spcBef>
              <a:buFontTx/>
              <a:buChar char="•"/>
              <a:defRPr/>
            </a:pPr>
            <a:r>
              <a:rPr lang="en-US" sz="2200" b="1" kern="0" dirty="0">
                <a:solidFill>
                  <a:srgbClr val="0000FF"/>
                </a:solidFill>
                <a:latin typeface="+mn-lt"/>
                <a:cs typeface="+mn-cs"/>
              </a:rPr>
              <a:t>5, 4, 2</a:t>
            </a:r>
            <a:endParaRPr lang="en-US" sz="2200" b="1" kern="0" dirty="0">
              <a:solidFill>
                <a:srgbClr val="FF5050"/>
              </a:solidFill>
              <a:latin typeface="+mn-lt"/>
              <a:cs typeface="+mn-cs"/>
            </a:endParaRPr>
          </a:p>
        </p:txBody>
      </p:sp>
      <p:grpSp>
        <p:nvGrpSpPr>
          <p:cNvPr id="79878" name="Group 6"/>
          <p:cNvGrpSpPr>
            <a:grpSpLocks/>
          </p:cNvGrpSpPr>
          <p:nvPr/>
        </p:nvGrpSpPr>
        <p:grpSpPr bwMode="auto">
          <a:xfrm>
            <a:off x="5643563" y="3571875"/>
            <a:ext cx="3076575" cy="2058988"/>
            <a:chOff x="923925" y="1106488"/>
            <a:chExt cx="3076571" cy="2058987"/>
          </a:xfrm>
        </p:grpSpPr>
        <p:pic>
          <p:nvPicPr>
            <p:cNvPr id="79879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71604" y="1142984"/>
              <a:ext cx="2428892" cy="19161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9880" name="Picture 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3925" y="1106488"/>
              <a:ext cx="2432050" cy="20589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10" name="Straight Connector 9"/>
            <p:cNvCxnSpPr/>
            <p:nvPr/>
          </p:nvCxnSpPr>
          <p:spPr bwMode="auto">
            <a:xfrm rot="10800000" flipV="1">
              <a:off x="2214560" y="1889126"/>
              <a:ext cx="1166811" cy="539750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auto">
            <a:xfrm rot="5400000">
              <a:off x="2106611" y="2535237"/>
              <a:ext cx="214312" cy="1587"/>
            </a:xfrm>
            <a:prstGeom prst="line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9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98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98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4A02ECD-A632-47F2-8C89-365AFC1932D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-74613" y="981075"/>
            <a:ext cx="6662738" cy="3455988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spcBef>
                <a:spcPts val="575"/>
              </a:spcBef>
              <a:spcAft>
                <a:spcPts val="575"/>
              </a:spcAft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500" smtClean="0"/>
              <a:t>Multi-level Decomposition</a:t>
            </a:r>
          </a:p>
          <a:p>
            <a:pPr marL="863600" lvl="1" indent="-287338" defTabSz="449263" eaLnBrk="1" hangingPunct="1">
              <a:lnSpc>
                <a:spcPct val="80000"/>
              </a:lnSpc>
              <a:spcBef>
                <a:spcPts val="450"/>
              </a:spcBef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100" smtClean="0"/>
              <a:t>The first-level node is implemented with a tree of LUTs:</a:t>
            </a:r>
          </a:p>
          <a:p>
            <a:pPr lvl="2" defTabSz="449263" eaLnBrk="1" hangingPunct="1">
              <a:lnSpc>
                <a:spcPct val="80000"/>
              </a:lnSpc>
              <a:spcBef>
                <a:spcPts val="450"/>
              </a:spcBef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1900" smtClean="0"/>
              <a:t>Inputs to the LUT of the 1</a:t>
            </a:r>
            <a:r>
              <a:rPr lang="en-GB" altLang="fa-IR" sz="1900" baseline="30000" smtClean="0"/>
              <a:t>st</a:t>
            </a:r>
            <a:r>
              <a:rPr lang="en-GB" altLang="fa-IR" sz="1900" smtClean="0"/>
              <a:t>-level tree = outputs of the 2</a:t>
            </a:r>
            <a:r>
              <a:rPr lang="en-GB" altLang="fa-IR" sz="1900" baseline="30000" smtClean="0"/>
              <a:t>nd</a:t>
            </a:r>
            <a:r>
              <a:rPr lang="en-GB" altLang="fa-IR" sz="1900" smtClean="0"/>
              <a:t>-level LUTs of two-level decomposition</a:t>
            </a:r>
          </a:p>
          <a:p>
            <a:pPr lvl="2" defTabSz="449263" eaLnBrk="1" hangingPunct="1">
              <a:lnSpc>
                <a:spcPct val="80000"/>
              </a:lnSpc>
              <a:spcBef>
                <a:spcPts val="450"/>
              </a:spcBef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1900" smtClean="0"/>
          </a:p>
          <a:p>
            <a:pPr marL="863600" lvl="1" indent="-287338" defTabSz="449263" eaLnBrk="1" hangingPunct="1">
              <a:lnSpc>
                <a:spcPct val="80000"/>
              </a:lnSpc>
              <a:spcBef>
                <a:spcPts val="450"/>
              </a:spcBef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100" smtClean="0"/>
              <a:t>Reduction of the number of LUTs:</a:t>
            </a:r>
          </a:p>
          <a:p>
            <a:pPr lvl="2" defTabSz="449263" eaLnBrk="1" hangingPunct="1">
              <a:lnSpc>
                <a:spcPct val="80000"/>
              </a:lnSpc>
              <a:spcBef>
                <a:spcPts val="450"/>
              </a:spcBef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1800" smtClean="0"/>
              <a:t>by using unused pins of the 2</a:t>
            </a:r>
            <a:r>
              <a:rPr lang="en-GB" altLang="fa-IR" sz="1800" baseline="30000" smtClean="0"/>
              <a:t>nd</a:t>
            </a:r>
            <a:r>
              <a:rPr lang="en-GB" altLang="fa-IR" sz="1800" smtClean="0"/>
              <a:t>-level LUTs to implement a portion of the 1</a:t>
            </a:r>
            <a:r>
              <a:rPr lang="en-GB" altLang="fa-IR" sz="1800" baseline="30000" smtClean="0"/>
              <a:t>st</a:t>
            </a:r>
            <a:r>
              <a:rPr lang="en-GB" altLang="fa-IR" sz="1800" smtClean="0"/>
              <a:t> -level LUTs.</a:t>
            </a:r>
            <a:endParaRPr lang="en-GB" altLang="fa-IR" sz="1800" smtClean="0">
              <a:latin typeface="Courier New" panose="02070309020205020404" pitchFamily="49" charset="0"/>
            </a:endParaRPr>
          </a:p>
          <a:p>
            <a:pPr marL="457200" indent="-457200" defTabSz="449263" eaLnBrk="1" hangingPunct="1">
              <a:lnSpc>
                <a:spcPct val="80000"/>
              </a:lnSpc>
              <a:spcBef>
                <a:spcPts val="313"/>
              </a:spcBef>
              <a:buFont typeface="StarSymbol" charset="0"/>
              <a:buChar char="•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1700" smtClean="0">
              <a:latin typeface="Courier New" panose="02070309020205020404" pitchFamily="49" charset="0"/>
            </a:endParaRPr>
          </a:p>
          <a:p>
            <a:pPr marL="457200" indent="-457200" defTabSz="449263" eaLnBrk="1" hangingPunct="1">
              <a:lnSpc>
                <a:spcPct val="80000"/>
              </a:lnSpc>
              <a:spcBef>
                <a:spcPts val="313"/>
              </a:spcBef>
              <a:buFont typeface="StarSymbol" charset="0"/>
              <a:buChar char="•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1600" smtClean="0">
              <a:latin typeface="Courier New" panose="02070309020205020404" pitchFamily="49" charset="0"/>
            </a:endParaRPr>
          </a:p>
        </p:txBody>
      </p:sp>
      <p:pic>
        <p:nvPicPr>
          <p:cNvPr id="819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888" y="3924300"/>
            <a:ext cx="2386012" cy="221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2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2750" y="2160588"/>
            <a:ext cx="2024063" cy="1423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26" name="Line 6"/>
          <p:cNvSpPr>
            <a:spLocks noChangeShapeType="1"/>
          </p:cNvSpPr>
          <p:nvPr/>
        </p:nvSpPr>
        <p:spPr bwMode="auto">
          <a:xfrm flipH="1">
            <a:off x="8172450" y="3716338"/>
            <a:ext cx="12700" cy="636587"/>
          </a:xfrm>
          <a:prstGeom prst="line">
            <a:avLst/>
          </a:prstGeom>
          <a:noFill/>
          <a:ln w="180000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81927" name="Rectangle 7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Chortle-crf: Multi-Level Decomposition</a:t>
            </a:r>
            <a:endParaRPr lang="de-DE" altLang="fa-IR" smtClean="0"/>
          </a:p>
        </p:txBody>
      </p:sp>
      <p:sp>
        <p:nvSpPr>
          <p:cNvPr id="81928" name="Text Box 7"/>
          <p:cNvSpPr txBox="1">
            <a:spLocks noChangeArrowheads="1"/>
          </p:cNvSpPr>
          <p:nvPr/>
        </p:nvSpPr>
        <p:spPr bwMode="auto">
          <a:xfrm>
            <a:off x="6372225" y="3284538"/>
            <a:ext cx="1008063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rgbClr val="FF33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fa-IR" sz="1900" baseline="30000">
                <a:solidFill>
                  <a:srgbClr val="FF3300"/>
                </a:solidFill>
                <a:latin typeface="Times New Roman" panose="02020603050405020304" pitchFamily="18" charset="0"/>
              </a:rPr>
              <a:t>st</a:t>
            </a:r>
            <a:r>
              <a:rPr lang="en-US" altLang="fa-IR" sz="1900">
                <a:solidFill>
                  <a:srgbClr val="FF3300"/>
                </a:solidFill>
                <a:latin typeface="Times New Roman" panose="02020603050405020304" pitchFamily="18" charset="0"/>
              </a:rPr>
              <a:t> level</a:t>
            </a:r>
          </a:p>
        </p:txBody>
      </p:sp>
      <p:sp>
        <p:nvSpPr>
          <p:cNvPr id="81929" name="Text Box 8"/>
          <p:cNvSpPr txBox="1">
            <a:spLocks noChangeArrowheads="1"/>
          </p:cNvSpPr>
          <p:nvPr/>
        </p:nvSpPr>
        <p:spPr bwMode="auto">
          <a:xfrm>
            <a:off x="5724525" y="2565400"/>
            <a:ext cx="1512888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1900">
                <a:solidFill>
                  <a:srgbClr val="FF33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fa-IR" sz="1900" baseline="30000">
                <a:solidFill>
                  <a:srgbClr val="FF3300"/>
                </a:solidFill>
                <a:latin typeface="Times New Roman" panose="02020603050405020304" pitchFamily="18" charset="0"/>
              </a:rPr>
              <a:t>nd</a:t>
            </a:r>
            <a:r>
              <a:rPr lang="en-US" altLang="fa-IR" sz="1900">
                <a:solidFill>
                  <a:srgbClr val="FF3300"/>
                </a:solidFill>
                <a:latin typeface="Times New Roman" panose="02020603050405020304" pitchFamily="18" charset="0"/>
              </a:rPr>
              <a:t> level</a:t>
            </a:r>
          </a:p>
        </p:txBody>
      </p:sp>
      <p:sp>
        <p:nvSpPr>
          <p:cNvPr id="750601" name="Freeform 9"/>
          <p:cNvSpPr>
            <a:spLocks/>
          </p:cNvSpPr>
          <p:nvPr/>
        </p:nvSpPr>
        <p:spPr bwMode="auto">
          <a:xfrm>
            <a:off x="7092950" y="2133600"/>
            <a:ext cx="719138" cy="863600"/>
          </a:xfrm>
          <a:custGeom>
            <a:avLst/>
            <a:gdLst>
              <a:gd name="T0" fmla="*/ 0 w 453"/>
              <a:gd name="T1" fmla="*/ 2147483646 h 544"/>
              <a:gd name="T2" fmla="*/ 0 w 453"/>
              <a:gd name="T3" fmla="*/ 2147483646 h 544"/>
              <a:gd name="T4" fmla="*/ 2147483646 w 453"/>
              <a:gd name="T5" fmla="*/ 2147483646 h 544"/>
              <a:gd name="T6" fmla="*/ 2147483646 w 453"/>
              <a:gd name="T7" fmla="*/ 0 h 544"/>
              <a:gd name="T8" fmla="*/ 2147483646 w 453"/>
              <a:gd name="T9" fmla="*/ 2147483646 h 54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453"/>
              <a:gd name="T16" fmla="*/ 0 h 544"/>
              <a:gd name="T17" fmla="*/ 453 w 453"/>
              <a:gd name="T18" fmla="*/ 544 h 54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453" h="544">
                <a:moveTo>
                  <a:pt x="0" y="453"/>
                </a:moveTo>
                <a:lnTo>
                  <a:pt x="0" y="544"/>
                </a:lnTo>
                <a:lnTo>
                  <a:pt x="272" y="544"/>
                </a:lnTo>
                <a:lnTo>
                  <a:pt x="272" y="0"/>
                </a:lnTo>
                <a:lnTo>
                  <a:pt x="453" y="317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0602" name="Freeform 10"/>
          <p:cNvSpPr>
            <a:spLocks/>
          </p:cNvSpPr>
          <p:nvPr/>
        </p:nvSpPr>
        <p:spPr bwMode="auto">
          <a:xfrm>
            <a:off x="7885113" y="2060575"/>
            <a:ext cx="503237" cy="936625"/>
          </a:xfrm>
          <a:custGeom>
            <a:avLst/>
            <a:gdLst>
              <a:gd name="T0" fmla="*/ 0 w 317"/>
              <a:gd name="T1" fmla="*/ 2147483646 h 590"/>
              <a:gd name="T2" fmla="*/ 0 w 317"/>
              <a:gd name="T3" fmla="*/ 2147483646 h 590"/>
              <a:gd name="T4" fmla="*/ 2147483646 w 317"/>
              <a:gd name="T5" fmla="*/ 2147483646 h 590"/>
              <a:gd name="T6" fmla="*/ 2147483646 w 317"/>
              <a:gd name="T7" fmla="*/ 0 h 590"/>
              <a:gd name="T8" fmla="*/ 2147483646 w 317"/>
              <a:gd name="T9" fmla="*/ 2147483646 h 59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317"/>
              <a:gd name="T16" fmla="*/ 0 h 590"/>
              <a:gd name="T17" fmla="*/ 317 w 317"/>
              <a:gd name="T18" fmla="*/ 590 h 59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317" h="590">
                <a:moveTo>
                  <a:pt x="0" y="454"/>
                </a:moveTo>
                <a:lnTo>
                  <a:pt x="0" y="590"/>
                </a:lnTo>
                <a:lnTo>
                  <a:pt x="181" y="590"/>
                </a:lnTo>
                <a:lnTo>
                  <a:pt x="181" y="0"/>
                </a:lnTo>
                <a:lnTo>
                  <a:pt x="317" y="318"/>
                </a:lnTo>
              </a:path>
            </a:pathLst>
          </a:custGeom>
          <a:noFill/>
          <a:ln w="9525">
            <a:solidFill>
              <a:srgbClr val="FF33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750603" name="AutoShape 11"/>
          <p:cNvSpPr>
            <a:spLocks noChangeArrowheads="1"/>
          </p:cNvSpPr>
          <p:nvPr/>
        </p:nvSpPr>
        <p:spPr bwMode="auto">
          <a:xfrm rot="-5640685">
            <a:off x="8317707" y="2491581"/>
            <a:ext cx="287338" cy="288925"/>
          </a:xfrm>
          <a:prstGeom prst="moon">
            <a:avLst>
              <a:gd name="adj" fmla="val 50000"/>
            </a:avLst>
          </a:prstGeom>
          <a:solidFill>
            <a:schemeClr val="bg1"/>
          </a:solidFill>
          <a:ln w="9525">
            <a:solidFill>
              <a:srgbClr val="FF3300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7" name="Rectangle 3"/>
          <p:cNvSpPr>
            <a:spLocks noChangeArrowheads="1"/>
          </p:cNvSpPr>
          <p:nvPr/>
        </p:nvSpPr>
        <p:spPr bwMode="auto">
          <a:xfrm>
            <a:off x="468313" y="3786188"/>
            <a:ext cx="6048375" cy="2714625"/>
          </a:xfrm>
          <a:prstGeom prst="rect">
            <a:avLst/>
          </a:prstGeom>
          <a:noFill/>
          <a:ln w="9525">
            <a:solidFill>
              <a:srgbClr val="00206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83598" tIns="41799" rIns="83598" bIns="41799"/>
          <a:lstStyle>
            <a:lvl1pPr marL="457200" indent="-457200" defTabSz="449263">
              <a:spcBef>
                <a:spcPct val="20000"/>
              </a:spcBef>
              <a:buChar char="•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449263">
              <a:spcBef>
                <a:spcPct val="20000"/>
              </a:spcBef>
              <a:buFont typeface="Wingdings" panose="05000000000000000000" pitchFamily="2" charset="2"/>
              <a:buChar char="Ø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449263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449263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449263">
              <a:spcBef>
                <a:spcPct val="20000"/>
              </a:spcBef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Algorithm MultiLevel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{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  while there are more than one unconnected LUT do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  {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    if there are no free inputs among 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    the remaining unconnected LUT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     {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       create an empty LUT and add 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       it to the end of the LUT list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     }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    connect the most filled unconnected LUT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    to the next unconnected LUT with a free input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  }</a:t>
            </a:r>
          </a:p>
          <a:p>
            <a:pPr eaLnBrk="1" hangingPunct="1">
              <a:lnSpc>
                <a:spcPct val="80000"/>
              </a:lnSpc>
              <a:spcBef>
                <a:spcPts val="313"/>
              </a:spcBef>
              <a:buFontTx/>
              <a:buNone/>
            </a:pPr>
            <a:r>
              <a:rPr lang="en-GB" altLang="fa-IR" sz="1200">
                <a:solidFill>
                  <a:schemeClr val="tx1"/>
                </a:solidFill>
                <a:latin typeface="Courier New" panose="02070309020205020404" pitchFamily="49" charset="0"/>
              </a:rPr>
              <a:t>  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643813" y="3071813"/>
            <a:ext cx="785812" cy="7080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en-US" sz="4000" dirty="0">
                <a:solidFill>
                  <a:srgbClr val="FF0000"/>
                </a:solidFill>
                <a:latin typeface="+mn-lt"/>
                <a:cs typeface="Arial" charset="0"/>
              </a:rPr>
              <a:t>X</a:t>
            </a:r>
            <a:endParaRPr lang="en-US" dirty="0">
              <a:solidFill>
                <a:srgbClr val="FF0000"/>
              </a:solidFill>
              <a:latin typeface="+mn-lt"/>
              <a:cs typeface="Arial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7506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506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7506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4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0601" grpId="0" animBg="1"/>
      <p:bldP spid="750602" grpId="0" animBg="1"/>
      <p:bldP spid="750603" grpId="0" animBg="1"/>
      <p:bldP spid="41997" grpId="0" animBg="1"/>
      <p:bldP spid="1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Dynamic Programming</a:t>
            </a:r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>
          <a:xfrm>
            <a:off x="285750" y="1219200"/>
            <a:ext cx="7772400" cy="4648200"/>
          </a:xfrm>
        </p:spPr>
        <p:txBody>
          <a:bodyPr/>
          <a:lstStyle/>
          <a:p>
            <a:pPr lvl="1"/>
            <a:r>
              <a:rPr lang="en-US" altLang="fa-IR" smtClean="0"/>
              <a:t>Shortest distance from node </a:t>
            </a:r>
            <a:r>
              <a:rPr lang="en-US" altLang="fa-IR" i="1" smtClean="0"/>
              <a:t>S</a:t>
            </a:r>
            <a:r>
              <a:rPr lang="en-US" altLang="fa-IR" smtClean="0"/>
              <a:t> to the destination </a:t>
            </a:r>
            <a:r>
              <a:rPr lang="en-US" altLang="fa-IR" i="1" smtClean="0"/>
              <a:t>J</a:t>
            </a:r>
            <a:endParaRPr lang="en-US" altLang="fa-IR" sz="200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8E5CC1E-710F-46BA-908B-DFAC9F61EBD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pic>
        <p:nvPicPr>
          <p:cNvPr id="10245" name="Picture 2" descr="figure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75" y="2928938"/>
            <a:ext cx="55149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6" name="Picture 4" descr="displaymath95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928813"/>
            <a:ext cx="5500688" cy="452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FB5030E-3222-442B-B8E6-00A134A254B7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3971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960438"/>
            <a:ext cx="8640762" cy="2325687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spcBef>
                <a:spcPts val="450"/>
              </a:spcBef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smtClean="0"/>
              <a:t>Exploiting reconvergent paths (RP)</a:t>
            </a:r>
          </a:p>
          <a:p>
            <a:pPr marL="863600" lvl="1" indent="-287338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400" smtClean="0"/>
              <a:t>If two boxes share the same input, there is a pair of RPs</a:t>
            </a:r>
          </a:p>
          <a:p>
            <a:pPr marL="863600" lvl="1" indent="-287338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500" smtClean="0"/>
              <a:t>If # of distinct inputs to these two boxes &lt;= K</a:t>
            </a:r>
          </a:p>
          <a:p>
            <a:pPr marL="1295400" lvl="2" indent="-215900" defTabSz="449263" eaLnBrk="1" hangingPunct="1"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mtClean="0">
                <a:sym typeface="Wingdings" panose="05000000000000000000" pitchFamily="2" charset="2"/>
              </a:rPr>
              <a:t></a:t>
            </a:r>
            <a:r>
              <a:rPr lang="en-GB" altLang="fa-IR" smtClean="0"/>
              <a:t> can pack into one bin.</a:t>
            </a:r>
          </a:p>
          <a:p>
            <a:pPr marL="457200" indent="-457200" defTabSz="449263" eaLnBrk="1" hangingPunct="1">
              <a:spcBef>
                <a:spcPts val="313"/>
              </a:spcBef>
              <a:buFont typeface="StarSymbol" charset="0"/>
              <a:buChar char="•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2400" b="0" smtClean="0">
              <a:solidFill>
                <a:srgbClr val="0000FF"/>
              </a:solidFill>
            </a:endParaRPr>
          </a:p>
          <a:p>
            <a:pPr marL="457200" indent="-457200" defTabSz="449263" eaLnBrk="1" hangingPunct="1">
              <a:spcBef>
                <a:spcPts val="313"/>
              </a:spcBef>
              <a:buFont typeface="StarSymbol" charset="0"/>
              <a:buChar char="•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mtClean="0">
              <a:latin typeface="Courier New" panose="02070309020205020404" pitchFamily="49" charset="0"/>
            </a:endParaRPr>
          </a:p>
        </p:txBody>
      </p:sp>
      <p:sp>
        <p:nvSpPr>
          <p:cNvPr id="83972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Chortle-crf: Reconvergent Paths </a:t>
            </a:r>
            <a:endParaRPr lang="de-DE" altLang="fa-IR" smtClean="0"/>
          </a:p>
        </p:txBody>
      </p:sp>
      <p:pic>
        <p:nvPicPr>
          <p:cNvPr id="83973" name="Picture 7" descr="chortle-two-level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857625"/>
            <a:ext cx="2736850" cy="1889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3974" name="Group 115"/>
          <p:cNvGrpSpPr>
            <a:grpSpLocks noChangeAspect="1"/>
          </p:cNvGrpSpPr>
          <p:nvPr/>
        </p:nvGrpSpPr>
        <p:grpSpPr bwMode="auto">
          <a:xfrm>
            <a:off x="4500563" y="3714750"/>
            <a:ext cx="3560762" cy="2062163"/>
            <a:chOff x="1980" y="2346"/>
            <a:chExt cx="2243" cy="1299"/>
          </a:xfrm>
        </p:grpSpPr>
        <p:sp>
          <p:nvSpPr>
            <p:cNvPr id="83978" name="Freeform 116"/>
            <p:cNvSpPr>
              <a:spLocks/>
            </p:cNvSpPr>
            <p:nvPr/>
          </p:nvSpPr>
          <p:spPr bwMode="auto">
            <a:xfrm>
              <a:off x="2640" y="2633"/>
              <a:ext cx="213" cy="171"/>
            </a:xfrm>
            <a:custGeom>
              <a:avLst/>
              <a:gdLst>
                <a:gd name="T0" fmla="*/ 0 w 637"/>
                <a:gd name="T1" fmla="*/ 0 h 514"/>
                <a:gd name="T2" fmla="*/ 0 w 637"/>
                <a:gd name="T3" fmla="*/ 0 h 514"/>
                <a:gd name="T4" fmla="*/ 0 w 637"/>
                <a:gd name="T5" fmla="*/ 0 h 514"/>
                <a:gd name="T6" fmla="*/ 0 w 637"/>
                <a:gd name="T7" fmla="*/ 0 h 514"/>
                <a:gd name="T8" fmla="*/ 0 w 637"/>
                <a:gd name="T9" fmla="*/ 0 h 514"/>
                <a:gd name="T10" fmla="*/ 0 w 637"/>
                <a:gd name="T11" fmla="*/ 0 h 514"/>
                <a:gd name="T12" fmla="*/ 0 w 637"/>
                <a:gd name="T13" fmla="*/ 0 h 514"/>
                <a:gd name="T14" fmla="*/ 0 w 637"/>
                <a:gd name="T15" fmla="*/ 0 h 514"/>
                <a:gd name="T16" fmla="*/ 0 w 637"/>
                <a:gd name="T17" fmla="*/ 0 h 514"/>
                <a:gd name="T18" fmla="*/ 0 w 637"/>
                <a:gd name="T19" fmla="*/ 0 h 514"/>
                <a:gd name="T20" fmla="*/ 0 w 637"/>
                <a:gd name="T21" fmla="*/ 0 h 514"/>
                <a:gd name="T22" fmla="*/ 0 w 637"/>
                <a:gd name="T23" fmla="*/ 0 h 514"/>
                <a:gd name="T24" fmla="*/ 0 w 637"/>
                <a:gd name="T25" fmla="*/ 0 h 514"/>
                <a:gd name="T26" fmla="*/ 0 w 637"/>
                <a:gd name="T27" fmla="*/ 0 h 514"/>
                <a:gd name="T28" fmla="*/ 0 w 637"/>
                <a:gd name="T29" fmla="*/ 0 h 514"/>
                <a:gd name="T30" fmla="*/ 0 w 637"/>
                <a:gd name="T31" fmla="*/ 0 h 514"/>
                <a:gd name="T32" fmla="*/ 0 w 637"/>
                <a:gd name="T33" fmla="*/ 0 h 514"/>
                <a:gd name="T34" fmla="*/ 0 w 637"/>
                <a:gd name="T35" fmla="*/ 0 h 514"/>
                <a:gd name="T36" fmla="*/ 0 w 637"/>
                <a:gd name="T37" fmla="*/ 0 h 514"/>
                <a:gd name="T38" fmla="*/ 0 w 637"/>
                <a:gd name="T39" fmla="*/ 0 h 514"/>
                <a:gd name="T40" fmla="*/ 0 w 637"/>
                <a:gd name="T41" fmla="*/ 0 h 514"/>
                <a:gd name="T42" fmla="*/ 0 w 637"/>
                <a:gd name="T43" fmla="*/ 0 h 514"/>
                <a:gd name="T44" fmla="*/ 0 w 637"/>
                <a:gd name="T45" fmla="*/ 0 h 514"/>
                <a:gd name="T46" fmla="*/ 0 w 637"/>
                <a:gd name="T47" fmla="*/ 0 h 514"/>
                <a:gd name="T48" fmla="*/ 0 w 637"/>
                <a:gd name="T49" fmla="*/ 0 h 514"/>
                <a:gd name="T50" fmla="*/ 0 w 637"/>
                <a:gd name="T51" fmla="*/ 0 h 514"/>
                <a:gd name="T52" fmla="*/ 0 w 637"/>
                <a:gd name="T53" fmla="*/ 0 h 514"/>
                <a:gd name="T54" fmla="*/ 0 w 637"/>
                <a:gd name="T55" fmla="*/ 0 h 514"/>
                <a:gd name="T56" fmla="*/ 0 w 637"/>
                <a:gd name="T57" fmla="*/ 0 h 514"/>
                <a:gd name="T58" fmla="*/ 0 w 637"/>
                <a:gd name="T59" fmla="*/ 0 h 514"/>
                <a:gd name="T60" fmla="*/ 0 w 637"/>
                <a:gd name="T61" fmla="*/ 0 h 514"/>
                <a:gd name="T62" fmla="*/ 0 w 637"/>
                <a:gd name="T63" fmla="*/ 0 h 514"/>
                <a:gd name="T64" fmla="*/ 0 w 637"/>
                <a:gd name="T65" fmla="*/ 0 h 514"/>
                <a:gd name="T66" fmla="*/ 0 w 637"/>
                <a:gd name="T67" fmla="*/ 0 h 514"/>
                <a:gd name="T68" fmla="*/ 0 w 637"/>
                <a:gd name="T69" fmla="*/ 0 h 514"/>
                <a:gd name="T70" fmla="*/ 0 w 637"/>
                <a:gd name="T71" fmla="*/ 0 h 514"/>
                <a:gd name="T72" fmla="*/ 0 w 637"/>
                <a:gd name="T73" fmla="*/ 0 h 514"/>
                <a:gd name="T74" fmla="*/ 0 w 637"/>
                <a:gd name="T75" fmla="*/ 0 h 514"/>
                <a:gd name="T76" fmla="*/ 0 w 637"/>
                <a:gd name="T77" fmla="*/ 0 h 514"/>
                <a:gd name="T78" fmla="*/ 0 w 637"/>
                <a:gd name="T79" fmla="*/ 0 h 514"/>
                <a:gd name="T80" fmla="*/ 0 w 637"/>
                <a:gd name="T81" fmla="*/ 0 h 514"/>
                <a:gd name="T82" fmla="*/ 0 w 637"/>
                <a:gd name="T83" fmla="*/ 0 h 514"/>
                <a:gd name="T84" fmla="*/ 0 w 637"/>
                <a:gd name="T85" fmla="*/ 0 h 514"/>
                <a:gd name="T86" fmla="*/ 0 w 637"/>
                <a:gd name="T87" fmla="*/ 0 h 514"/>
                <a:gd name="T88" fmla="*/ 0 w 637"/>
                <a:gd name="T89" fmla="*/ 0 h 514"/>
                <a:gd name="T90" fmla="*/ 0 w 637"/>
                <a:gd name="T91" fmla="*/ 0 h 514"/>
                <a:gd name="T92" fmla="*/ 0 w 637"/>
                <a:gd name="T93" fmla="*/ 0 h 514"/>
                <a:gd name="T94" fmla="*/ 0 w 637"/>
                <a:gd name="T95" fmla="*/ 0 h 514"/>
                <a:gd name="T96" fmla="*/ 0 w 637"/>
                <a:gd name="T97" fmla="*/ 0 h 514"/>
                <a:gd name="T98" fmla="*/ 0 w 637"/>
                <a:gd name="T99" fmla="*/ 0 h 514"/>
                <a:gd name="T100" fmla="*/ 0 w 637"/>
                <a:gd name="T101" fmla="*/ 0 h 514"/>
                <a:gd name="T102" fmla="*/ 0 w 637"/>
                <a:gd name="T103" fmla="*/ 0 h 514"/>
                <a:gd name="T104" fmla="*/ 0 w 637"/>
                <a:gd name="T105" fmla="*/ 0 h 5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7"/>
                <a:gd name="T160" fmla="*/ 0 h 514"/>
                <a:gd name="T161" fmla="*/ 637 w 637"/>
                <a:gd name="T162" fmla="*/ 514 h 51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7" h="514">
                  <a:moveTo>
                    <a:pt x="129" y="97"/>
                  </a:moveTo>
                  <a:lnTo>
                    <a:pt x="120" y="106"/>
                  </a:lnTo>
                  <a:lnTo>
                    <a:pt x="109" y="115"/>
                  </a:lnTo>
                  <a:lnTo>
                    <a:pt x="99" y="124"/>
                  </a:lnTo>
                  <a:lnTo>
                    <a:pt x="87" y="131"/>
                  </a:lnTo>
                  <a:lnTo>
                    <a:pt x="76" y="140"/>
                  </a:lnTo>
                  <a:lnTo>
                    <a:pt x="65" y="150"/>
                  </a:lnTo>
                  <a:lnTo>
                    <a:pt x="55" y="159"/>
                  </a:lnTo>
                  <a:lnTo>
                    <a:pt x="46" y="169"/>
                  </a:lnTo>
                  <a:lnTo>
                    <a:pt x="39" y="177"/>
                  </a:lnTo>
                  <a:lnTo>
                    <a:pt x="34" y="184"/>
                  </a:lnTo>
                  <a:lnTo>
                    <a:pt x="28" y="191"/>
                  </a:lnTo>
                  <a:lnTo>
                    <a:pt x="24" y="199"/>
                  </a:lnTo>
                  <a:lnTo>
                    <a:pt x="19" y="208"/>
                  </a:lnTo>
                  <a:lnTo>
                    <a:pt x="16" y="216"/>
                  </a:lnTo>
                  <a:lnTo>
                    <a:pt x="13" y="224"/>
                  </a:lnTo>
                  <a:lnTo>
                    <a:pt x="9" y="233"/>
                  </a:lnTo>
                  <a:lnTo>
                    <a:pt x="7" y="241"/>
                  </a:lnTo>
                  <a:lnTo>
                    <a:pt x="5" y="250"/>
                  </a:lnTo>
                  <a:lnTo>
                    <a:pt x="3" y="259"/>
                  </a:lnTo>
                  <a:lnTo>
                    <a:pt x="2" y="268"/>
                  </a:lnTo>
                  <a:lnTo>
                    <a:pt x="0" y="277"/>
                  </a:lnTo>
                  <a:lnTo>
                    <a:pt x="0" y="285"/>
                  </a:lnTo>
                  <a:lnTo>
                    <a:pt x="0" y="294"/>
                  </a:lnTo>
                  <a:lnTo>
                    <a:pt x="0" y="303"/>
                  </a:lnTo>
                  <a:lnTo>
                    <a:pt x="0" y="311"/>
                  </a:lnTo>
                  <a:lnTo>
                    <a:pt x="2" y="320"/>
                  </a:lnTo>
                  <a:lnTo>
                    <a:pt x="3" y="329"/>
                  </a:lnTo>
                  <a:lnTo>
                    <a:pt x="4" y="338"/>
                  </a:lnTo>
                  <a:lnTo>
                    <a:pt x="6" y="347"/>
                  </a:lnTo>
                  <a:lnTo>
                    <a:pt x="8" y="355"/>
                  </a:lnTo>
                  <a:lnTo>
                    <a:pt x="10" y="364"/>
                  </a:lnTo>
                  <a:lnTo>
                    <a:pt x="14" y="371"/>
                  </a:lnTo>
                  <a:lnTo>
                    <a:pt x="17" y="379"/>
                  </a:lnTo>
                  <a:lnTo>
                    <a:pt x="20" y="387"/>
                  </a:lnTo>
                  <a:lnTo>
                    <a:pt x="24" y="395"/>
                  </a:lnTo>
                  <a:lnTo>
                    <a:pt x="27" y="403"/>
                  </a:lnTo>
                  <a:lnTo>
                    <a:pt x="36" y="416"/>
                  </a:lnTo>
                  <a:lnTo>
                    <a:pt x="41" y="423"/>
                  </a:lnTo>
                  <a:lnTo>
                    <a:pt x="46" y="429"/>
                  </a:lnTo>
                  <a:lnTo>
                    <a:pt x="51" y="435"/>
                  </a:lnTo>
                  <a:lnTo>
                    <a:pt x="56" y="440"/>
                  </a:lnTo>
                  <a:lnTo>
                    <a:pt x="66" y="450"/>
                  </a:lnTo>
                  <a:lnTo>
                    <a:pt x="78" y="459"/>
                  </a:lnTo>
                  <a:lnTo>
                    <a:pt x="91" y="468"/>
                  </a:lnTo>
                  <a:lnTo>
                    <a:pt x="104" y="475"/>
                  </a:lnTo>
                  <a:lnTo>
                    <a:pt x="117" y="481"/>
                  </a:lnTo>
                  <a:lnTo>
                    <a:pt x="132" y="487"/>
                  </a:lnTo>
                  <a:lnTo>
                    <a:pt x="146" y="493"/>
                  </a:lnTo>
                  <a:lnTo>
                    <a:pt x="162" y="496"/>
                  </a:lnTo>
                  <a:lnTo>
                    <a:pt x="179" y="500"/>
                  </a:lnTo>
                  <a:lnTo>
                    <a:pt x="196" y="503"/>
                  </a:lnTo>
                  <a:lnTo>
                    <a:pt x="212" y="506"/>
                  </a:lnTo>
                  <a:lnTo>
                    <a:pt x="230" y="508"/>
                  </a:lnTo>
                  <a:lnTo>
                    <a:pt x="248" y="509"/>
                  </a:lnTo>
                  <a:lnTo>
                    <a:pt x="266" y="512"/>
                  </a:lnTo>
                  <a:lnTo>
                    <a:pt x="285" y="513"/>
                  </a:lnTo>
                  <a:lnTo>
                    <a:pt x="304" y="513"/>
                  </a:lnTo>
                  <a:lnTo>
                    <a:pt x="323" y="514"/>
                  </a:lnTo>
                  <a:lnTo>
                    <a:pt x="343" y="514"/>
                  </a:lnTo>
                  <a:lnTo>
                    <a:pt x="362" y="514"/>
                  </a:lnTo>
                  <a:lnTo>
                    <a:pt x="381" y="513"/>
                  </a:lnTo>
                  <a:lnTo>
                    <a:pt x="398" y="512"/>
                  </a:lnTo>
                  <a:lnTo>
                    <a:pt x="417" y="509"/>
                  </a:lnTo>
                  <a:lnTo>
                    <a:pt x="434" y="507"/>
                  </a:lnTo>
                  <a:lnTo>
                    <a:pt x="445" y="504"/>
                  </a:lnTo>
                  <a:lnTo>
                    <a:pt x="458" y="502"/>
                  </a:lnTo>
                  <a:lnTo>
                    <a:pt x="468" y="498"/>
                  </a:lnTo>
                  <a:lnTo>
                    <a:pt x="479" y="495"/>
                  </a:lnTo>
                  <a:lnTo>
                    <a:pt x="489" y="490"/>
                  </a:lnTo>
                  <a:lnTo>
                    <a:pt x="498" y="486"/>
                  </a:lnTo>
                  <a:lnTo>
                    <a:pt x="508" y="481"/>
                  </a:lnTo>
                  <a:lnTo>
                    <a:pt x="517" y="476"/>
                  </a:lnTo>
                  <a:lnTo>
                    <a:pt x="524" y="470"/>
                  </a:lnTo>
                  <a:lnTo>
                    <a:pt x="533" y="465"/>
                  </a:lnTo>
                  <a:lnTo>
                    <a:pt x="541" y="459"/>
                  </a:lnTo>
                  <a:lnTo>
                    <a:pt x="549" y="453"/>
                  </a:lnTo>
                  <a:lnTo>
                    <a:pt x="556" y="446"/>
                  </a:lnTo>
                  <a:lnTo>
                    <a:pt x="563" y="439"/>
                  </a:lnTo>
                  <a:lnTo>
                    <a:pt x="569" y="433"/>
                  </a:lnTo>
                  <a:lnTo>
                    <a:pt x="576" y="425"/>
                  </a:lnTo>
                  <a:lnTo>
                    <a:pt x="581" y="417"/>
                  </a:lnTo>
                  <a:lnTo>
                    <a:pt x="587" y="409"/>
                  </a:lnTo>
                  <a:lnTo>
                    <a:pt x="592" y="401"/>
                  </a:lnTo>
                  <a:lnTo>
                    <a:pt x="598" y="393"/>
                  </a:lnTo>
                  <a:lnTo>
                    <a:pt x="602" y="385"/>
                  </a:lnTo>
                  <a:lnTo>
                    <a:pt x="607" y="376"/>
                  </a:lnTo>
                  <a:lnTo>
                    <a:pt x="610" y="367"/>
                  </a:lnTo>
                  <a:lnTo>
                    <a:pt x="615" y="358"/>
                  </a:lnTo>
                  <a:lnTo>
                    <a:pt x="618" y="348"/>
                  </a:lnTo>
                  <a:lnTo>
                    <a:pt x="621" y="339"/>
                  </a:lnTo>
                  <a:lnTo>
                    <a:pt x="624" y="329"/>
                  </a:lnTo>
                  <a:lnTo>
                    <a:pt x="627" y="319"/>
                  </a:lnTo>
                  <a:lnTo>
                    <a:pt x="629" y="310"/>
                  </a:lnTo>
                  <a:lnTo>
                    <a:pt x="630" y="300"/>
                  </a:lnTo>
                  <a:lnTo>
                    <a:pt x="634" y="280"/>
                  </a:lnTo>
                  <a:lnTo>
                    <a:pt x="636" y="261"/>
                  </a:lnTo>
                  <a:lnTo>
                    <a:pt x="637" y="243"/>
                  </a:lnTo>
                  <a:lnTo>
                    <a:pt x="637" y="224"/>
                  </a:lnTo>
                  <a:lnTo>
                    <a:pt x="636" y="205"/>
                  </a:lnTo>
                  <a:lnTo>
                    <a:pt x="634" y="186"/>
                  </a:lnTo>
                  <a:lnTo>
                    <a:pt x="633" y="177"/>
                  </a:lnTo>
                  <a:lnTo>
                    <a:pt x="630" y="168"/>
                  </a:lnTo>
                  <a:lnTo>
                    <a:pt x="629" y="159"/>
                  </a:lnTo>
                  <a:lnTo>
                    <a:pt x="627" y="150"/>
                  </a:lnTo>
                  <a:lnTo>
                    <a:pt x="624" y="141"/>
                  </a:lnTo>
                  <a:lnTo>
                    <a:pt x="621" y="132"/>
                  </a:lnTo>
                  <a:lnTo>
                    <a:pt x="618" y="124"/>
                  </a:lnTo>
                  <a:lnTo>
                    <a:pt x="615" y="116"/>
                  </a:lnTo>
                  <a:lnTo>
                    <a:pt x="610" y="108"/>
                  </a:lnTo>
                  <a:lnTo>
                    <a:pt x="606" y="99"/>
                  </a:lnTo>
                  <a:lnTo>
                    <a:pt x="601" y="92"/>
                  </a:lnTo>
                  <a:lnTo>
                    <a:pt x="597" y="85"/>
                  </a:lnTo>
                  <a:lnTo>
                    <a:pt x="591" y="77"/>
                  </a:lnTo>
                  <a:lnTo>
                    <a:pt x="586" y="70"/>
                  </a:lnTo>
                  <a:lnTo>
                    <a:pt x="580" y="64"/>
                  </a:lnTo>
                  <a:lnTo>
                    <a:pt x="573" y="57"/>
                  </a:lnTo>
                  <a:lnTo>
                    <a:pt x="568" y="51"/>
                  </a:lnTo>
                  <a:lnTo>
                    <a:pt x="560" y="45"/>
                  </a:lnTo>
                  <a:lnTo>
                    <a:pt x="553" y="40"/>
                  </a:lnTo>
                  <a:lnTo>
                    <a:pt x="546" y="35"/>
                  </a:lnTo>
                  <a:lnTo>
                    <a:pt x="537" y="30"/>
                  </a:lnTo>
                  <a:lnTo>
                    <a:pt x="529" y="26"/>
                  </a:lnTo>
                  <a:lnTo>
                    <a:pt x="517" y="20"/>
                  </a:lnTo>
                  <a:lnTo>
                    <a:pt x="503" y="15"/>
                  </a:lnTo>
                  <a:lnTo>
                    <a:pt x="490" y="11"/>
                  </a:lnTo>
                  <a:lnTo>
                    <a:pt x="475" y="8"/>
                  </a:lnTo>
                  <a:lnTo>
                    <a:pt x="461" y="5"/>
                  </a:lnTo>
                  <a:lnTo>
                    <a:pt x="445" y="2"/>
                  </a:lnTo>
                  <a:lnTo>
                    <a:pt x="431" y="1"/>
                  </a:lnTo>
                  <a:lnTo>
                    <a:pt x="415" y="0"/>
                  </a:lnTo>
                  <a:lnTo>
                    <a:pt x="398" y="0"/>
                  </a:lnTo>
                  <a:lnTo>
                    <a:pt x="383" y="0"/>
                  </a:lnTo>
                  <a:lnTo>
                    <a:pt x="366" y="0"/>
                  </a:lnTo>
                  <a:lnTo>
                    <a:pt x="350" y="1"/>
                  </a:lnTo>
                  <a:lnTo>
                    <a:pt x="335" y="4"/>
                  </a:lnTo>
                  <a:lnTo>
                    <a:pt x="318" y="6"/>
                  </a:lnTo>
                  <a:lnTo>
                    <a:pt x="303" y="8"/>
                  </a:lnTo>
                  <a:lnTo>
                    <a:pt x="287" y="11"/>
                  </a:lnTo>
                  <a:lnTo>
                    <a:pt x="272" y="15"/>
                  </a:lnTo>
                  <a:lnTo>
                    <a:pt x="257" y="18"/>
                  </a:lnTo>
                  <a:lnTo>
                    <a:pt x="243" y="22"/>
                  </a:lnTo>
                  <a:lnTo>
                    <a:pt x="229" y="27"/>
                  </a:lnTo>
                  <a:lnTo>
                    <a:pt x="216" y="31"/>
                  </a:lnTo>
                  <a:lnTo>
                    <a:pt x="203" y="36"/>
                  </a:lnTo>
                  <a:lnTo>
                    <a:pt x="191" y="41"/>
                  </a:lnTo>
                  <a:lnTo>
                    <a:pt x="181" y="47"/>
                  </a:lnTo>
                  <a:lnTo>
                    <a:pt x="170" y="52"/>
                  </a:lnTo>
                  <a:lnTo>
                    <a:pt x="161" y="58"/>
                  </a:lnTo>
                  <a:lnTo>
                    <a:pt x="153" y="65"/>
                  </a:lnTo>
                  <a:lnTo>
                    <a:pt x="149" y="68"/>
                  </a:lnTo>
                  <a:lnTo>
                    <a:pt x="145" y="71"/>
                  </a:lnTo>
                  <a:lnTo>
                    <a:pt x="143" y="74"/>
                  </a:lnTo>
                  <a:lnTo>
                    <a:pt x="140" y="77"/>
                  </a:lnTo>
                  <a:lnTo>
                    <a:pt x="138" y="80"/>
                  </a:lnTo>
                  <a:lnTo>
                    <a:pt x="135" y="84"/>
                  </a:lnTo>
                  <a:lnTo>
                    <a:pt x="133" y="87"/>
                  </a:lnTo>
                  <a:lnTo>
                    <a:pt x="131" y="90"/>
                  </a:lnTo>
                  <a:lnTo>
                    <a:pt x="130" y="94"/>
                  </a:lnTo>
                  <a:lnTo>
                    <a:pt x="129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79" name="Freeform 117"/>
            <p:cNvSpPr>
              <a:spLocks/>
            </p:cNvSpPr>
            <p:nvPr/>
          </p:nvSpPr>
          <p:spPr bwMode="auto">
            <a:xfrm>
              <a:off x="2640" y="2633"/>
              <a:ext cx="213" cy="171"/>
            </a:xfrm>
            <a:custGeom>
              <a:avLst/>
              <a:gdLst>
                <a:gd name="T0" fmla="*/ 0 w 637"/>
                <a:gd name="T1" fmla="*/ 0 h 514"/>
                <a:gd name="T2" fmla="*/ 0 w 637"/>
                <a:gd name="T3" fmla="*/ 0 h 514"/>
                <a:gd name="T4" fmla="*/ 0 w 637"/>
                <a:gd name="T5" fmla="*/ 0 h 514"/>
                <a:gd name="T6" fmla="*/ 0 w 637"/>
                <a:gd name="T7" fmla="*/ 0 h 514"/>
                <a:gd name="T8" fmla="*/ 0 w 637"/>
                <a:gd name="T9" fmla="*/ 0 h 514"/>
                <a:gd name="T10" fmla="*/ 0 w 637"/>
                <a:gd name="T11" fmla="*/ 0 h 514"/>
                <a:gd name="T12" fmla="*/ 0 w 637"/>
                <a:gd name="T13" fmla="*/ 0 h 514"/>
                <a:gd name="T14" fmla="*/ 0 w 637"/>
                <a:gd name="T15" fmla="*/ 0 h 514"/>
                <a:gd name="T16" fmla="*/ 0 w 637"/>
                <a:gd name="T17" fmla="*/ 0 h 514"/>
                <a:gd name="T18" fmla="*/ 0 w 637"/>
                <a:gd name="T19" fmla="*/ 0 h 514"/>
                <a:gd name="T20" fmla="*/ 0 w 637"/>
                <a:gd name="T21" fmla="*/ 0 h 514"/>
                <a:gd name="T22" fmla="*/ 0 w 637"/>
                <a:gd name="T23" fmla="*/ 0 h 514"/>
                <a:gd name="T24" fmla="*/ 0 w 637"/>
                <a:gd name="T25" fmla="*/ 0 h 514"/>
                <a:gd name="T26" fmla="*/ 0 w 637"/>
                <a:gd name="T27" fmla="*/ 0 h 514"/>
                <a:gd name="T28" fmla="*/ 0 w 637"/>
                <a:gd name="T29" fmla="*/ 0 h 514"/>
                <a:gd name="T30" fmla="*/ 0 w 637"/>
                <a:gd name="T31" fmla="*/ 0 h 514"/>
                <a:gd name="T32" fmla="*/ 0 w 637"/>
                <a:gd name="T33" fmla="*/ 0 h 514"/>
                <a:gd name="T34" fmla="*/ 0 w 637"/>
                <a:gd name="T35" fmla="*/ 0 h 514"/>
                <a:gd name="T36" fmla="*/ 0 w 637"/>
                <a:gd name="T37" fmla="*/ 0 h 514"/>
                <a:gd name="T38" fmla="*/ 0 w 637"/>
                <a:gd name="T39" fmla="*/ 0 h 514"/>
                <a:gd name="T40" fmla="*/ 0 w 637"/>
                <a:gd name="T41" fmla="*/ 0 h 514"/>
                <a:gd name="T42" fmla="*/ 0 w 637"/>
                <a:gd name="T43" fmla="*/ 0 h 514"/>
                <a:gd name="T44" fmla="*/ 0 w 637"/>
                <a:gd name="T45" fmla="*/ 0 h 514"/>
                <a:gd name="T46" fmla="*/ 0 w 637"/>
                <a:gd name="T47" fmla="*/ 0 h 514"/>
                <a:gd name="T48" fmla="*/ 0 w 637"/>
                <a:gd name="T49" fmla="*/ 0 h 514"/>
                <a:gd name="T50" fmla="*/ 0 w 637"/>
                <a:gd name="T51" fmla="*/ 0 h 514"/>
                <a:gd name="T52" fmla="*/ 0 w 637"/>
                <a:gd name="T53" fmla="*/ 0 h 514"/>
                <a:gd name="T54" fmla="*/ 0 w 637"/>
                <a:gd name="T55" fmla="*/ 0 h 514"/>
                <a:gd name="T56" fmla="*/ 0 w 637"/>
                <a:gd name="T57" fmla="*/ 0 h 514"/>
                <a:gd name="T58" fmla="*/ 0 w 637"/>
                <a:gd name="T59" fmla="*/ 0 h 514"/>
                <a:gd name="T60" fmla="*/ 0 w 637"/>
                <a:gd name="T61" fmla="*/ 0 h 514"/>
                <a:gd name="T62" fmla="*/ 0 w 637"/>
                <a:gd name="T63" fmla="*/ 0 h 514"/>
                <a:gd name="T64" fmla="*/ 0 w 637"/>
                <a:gd name="T65" fmla="*/ 0 h 514"/>
                <a:gd name="T66" fmla="*/ 0 w 637"/>
                <a:gd name="T67" fmla="*/ 0 h 514"/>
                <a:gd name="T68" fmla="*/ 0 w 637"/>
                <a:gd name="T69" fmla="*/ 0 h 514"/>
                <a:gd name="T70" fmla="*/ 0 w 637"/>
                <a:gd name="T71" fmla="*/ 0 h 514"/>
                <a:gd name="T72" fmla="*/ 0 w 637"/>
                <a:gd name="T73" fmla="*/ 0 h 514"/>
                <a:gd name="T74" fmla="*/ 0 w 637"/>
                <a:gd name="T75" fmla="*/ 0 h 514"/>
                <a:gd name="T76" fmla="*/ 0 w 637"/>
                <a:gd name="T77" fmla="*/ 0 h 514"/>
                <a:gd name="T78" fmla="*/ 0 w 637"/>
                <a:gd name="T79" fmla="*/ 0 h 514"/>
                <a:gd name="T80" fmla="*/ 0 w 637"/>
                <a:gd name="T81" fmla="*/ 0 h 514"/>
                <a:gd name="T82" fmla="*/ 0 w 637"/>
                <a:gd name="T83" fmla="*/ 0 h 514"/>
                <a:gd name="T84" fmla="*/ 0 w 637"/>
                <a:gd name="T85" fmla="*/ 0 h 514"/>
                <a:gd name="T86" fmla="*/ 0 w 637"/>
                <a:gd name="T87" fmla="*/ 0 h 514"/>
                <a:gd name="T88" fmla="*/ 0 w 637"/>
                <a:gd name="T89" fmla="*/ 0 h 514"/>
                <a:gd name="T90" fmla="*/ 0 w 637"/>
                <a:gd name="T91" fmla="*/ 0 h 514"/>
                <a:gd name="T92" fmla="*/ 0 w 637"/>
                <a:gd name="T93" fmla="*/ 0 h 514"/>
                <a:gd name="T94" fmla="*/ 0 w 637"/>
                <a:gd name="T95" fmla="*/ 0 h 514"/>
                <a:gd name="T96" fmla="*/ 0 w 637"/>
                <a:gd name="T97" fmla="*/ 0 h 514"/>
                <a:gd name="T98" fmla="*/ 0 w 637"/>
                <a:gd name="T99" fmla="*/ 0 h 514"/>
                <a:gd name="T100" fmla="*/ 0 w 637"/>
                <a:gd name="T101" fmla="*/ 0 h 514"/>
                <a:gd name="T102" fmla="*/ 0 w 637"/>
                <a:gd name="T103" fmla="*/ 0 h 514"/>
                <a:gd name="T104" fmla="*/ 0 w 637"/>
                <a:gd name="T105" fmla="*/ 0 h 5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7"/>
                <a:gd name="T160" fmla="*/ 0 h 514"/>
                <a:gd name="T161" fmla="*/ 637 w 637"/>
                <a:gd name="T162" fmla="*/ 514 h 51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7" h="514">
                  <a:moveTo>
                    <a:pt x="129" y="97"/>
                  </a:moveTo>
                  <a:lnTo>
                    <a:pt x="120" y="106"/>
                  </a:lnTo>
                  <a:lnTo>
                    <a:pt x="109" y="115"/>
                  </a:lnTo>
                  <a:lnTo>
                    <a:pt x="99" y="124"/>
                  </a:lnTo>
                  <a:lnTo>
                    <a:pt x="87" y="131"/>
                  </a:lnTo>
                  <a:lnTo>
                    <a:pt x="76" y="140"/>
                  </a:lnTo>
                  <a:lnTo>
                    <a:pt x="65" y="150"/>
                  </a:lnTo>
                  <a:lnTo>
                    <a:pt x="55" y="159"/>
                  </a:lnTo>
                  <a:lnTo>
                    <a:pt x="46" y="169"/>
                  </a:lnTo>
                  <a:lnTo>
                    <a:pt x="39" y="177"/>
                  </a:lnTo>
                  <a:lnTo>
                    <a:pt x="34" y="184"/>
                  </a:lnTo>
                  <a:lnTo>
                    <a:pt x="28" y="191"/>
                  </a:lnTo>
                  <a:lnTo>
                    <a:pt x="24" y="199"/>
                  </a:lnTo>
                  <a:lnTo>
                    <a:pt x="19" y="208"/>
                  </a:lnTo>
                  <a:lnTo>
                    <a:pt x="16" y="216"/>
                  </a:lnTo>
                  <a:lnTo>
                    <a:pt x="13" y="224"/>
                  </a:lnTo>
                  <a:lnTo>
                    <a:pt x="9" y="233"/>
                  </a:lnTo>
                  <a:lnTo>
                    <a:pt x="7" y="241"/>
                  </a:lnTo>
                  <a:lnTo>
                    <a:pt x="5" y="250"/>
                  </a:lnTo>
                  <a:lnTo>
                    <a:pt x="3" y="259"/>
                  </a:lnTo>
                  <a:lnTo>
                    <a:pt x="2" y="268"/>
                  </a:lnTo>
                  <a:lnTo>
                    <a:pt x="0" y="277"/>
                  </a:lnTo>
                  <a:lnTo>
                    <a:pt x="0" y="285"/>
                  </a:lnTo>
                  <a:lnTo>
                    <a:pt x="0" y="294"/>
                  </a:lnTo>
                  <a:lnTo>
                    <a:pt x="0" y="303"/>
                  </a:lnTo>
                  <a:lnTo>
                    <a:pt x="0" y="311"/>
                  </a:lnTo>
                  <a:lnTo>
                    <a:pt x="2" y="320"/>
                  </a:lnTo>
                  <a:lnTo>
                    <a:pt x="3" y="329"/>
                  </a:lnTo>
                  <a:lnTo>
                    <a:pt x="4" y="338"/>
                  </a:lnTo>
                  <a:lnTo>
                    <a:pt x="6" y="347"/>
                  </a:lnTo>
                  <a:lnTo>
                    <a:pt x="8" y="355"/>
                  </a:lnTo>
                  <a:lnTo>
                    <a:pt x="10" y="364"/>
                  </a:lnTo>
                  <a:lnTo>
                    <a:pt x="14" y="371"/>
                  </a:lnTo>
                  <a:lnTo>
                    <a:pt x="17" y="379"/>
                  </a:lnTo>
                  <a:lnTo>
                    <a:pt x="20" y="387"/>
                  </a:lnTo>
                  <a:lnTo>
                    <a:pt x="24" y="395"/>
                  </a:lnTo>
                  <a:lnTo>
                    <a:pt x="27" y="403"/>
                  </a:lnTo>
                  <a:lnTo>
                    <a:pt x="36" y="416"/>
                  </a:lnTo>
                  <a:lnTo>
                    <a:pt x="41" y="423"/>
                  </a:lnTo>
                  <a:lnTo>
                    <a:pt x="46" y="429"/>
                  </a:lnTo>
                  <a:lnTo>
                    <a:pt x="51" y="435"/>
                  </a:lnTo>
                  <a:lnTo>
                    <a:pt x="56" y="440"/>
                  </a:lnTo>
                  <a:lnTo>
                    <a:pt x="66" y="450"/>
                  </a:lnTo>
                  <a:lnTo>
                    <a:pt x="78" y="459"/>
                  </a:lnTo>
                  <a:lnTo>
                    <a:pt x="91" y="468"/>
                  </a:lnTo>
                  <a:lnTo>
                    <a:pt x="104" y="475"/>
                  </a:lnTo>
                  <a:lnTo>
                    <a:pt x="117" y="481"/>
                  </a:lnTo>
                  <a:lnTo>
                    <a:pt x="132" y="487"/>
                  </a:lnTo>
                  <a:lnTo>
                    <a:pt x="146" y="493"/>
                  </a:lnTo>
                  <a:lnTo>
                    <a:pt x="162" y="496"/>
                  </a:lnTo>
                  <a:lnTo>
                    <a:pt x="179" y="500"/>
                  </a:lnTo>
                  <a:lnTo>
                    <a:pt x="196" y="503"/>
                  </a:lnTo>
                  <a:lnTo>
                    <a:pt x="212" y="506"/>
                  </a:lnTo>
                  <a:lnTo>
                    <a:pt x="230" y="508"/>
                  </a:lnTo>
                  <a:lnTo>
                    <a:pt x="248" y="509"/>
                  </a:lnTo>
                  <a:lnTo>
                    <a:pt x="266" y="512"/>
                  </a:lnTo>
                  <a:lnTo>
                    <a:pt x="285" y="513"/>
                  </a:lnTo>
                  <a:lnTo>
                    <a:pt x="304" y="513"/>
                  </a:lnTo>
                  <a:lnTo>
                    <a:pt x="323" y="514"/>
                  </a:lnTo>
                  <a:lnTo>
                    <a:pt x="343" y="514"/>
                  </a:lnTo>
                  <a:lnTo>
                    <a:pt x="362" y="514"/>
                  </a:lnTo>
                  <a:lnTo>
                    <a:pt x="381" y="513"/>
                  </a:lnTo>
                  <a:lnTo>
                    <a:pt x="398" y="512"/>
                  </a:lnTo>
                  <a:lnTo>
                    <a:pt x="417" y="509"/>
                  </a:lnTo>
                  <a:lnTo>
                    <a:pt x="434" y="507"/>
                  </a:lnTo>
                  <a:lnTo>
                    <a:pt x="445" y="504"/>
                  </a:lnTo>
                  <a:lnTo>
                    <a:pt x="458" y="502"/>
                  </a:lnTo>
                  <a:lnTo>
                    <a:pt x="468" y="498"/>
                  </a:lnTo>
                  <a:lnTo>
                    <a:pt x="479" y="495"/>
                  </a:lnTo>
                  <a:lnTo>
                    <a:pt x="489" y="490"/>
                  </a:lnTo>
                  <a:lnTo>
                    <a:pt x="498" y="486"/>
                  </a:lnTo>
                  <a:lnTo>
                    <a:pt x="508" y="481"/>
                  </a:lnTo>
                  <a:lnTo>
                    <a:pt x="517" y="476"/>
                  </a:lnTo>
                  <a:lnTo>
                    <a:pt x="524" y="470"/>
                  </a:lnTo>
                  <a:lnTo>
                    <a:pt x="533" y="465"/>
                  </a:lnTo>
                  <a:lnTo>
                    <a:pt x="541" y="459"/>
                  </a:lnTo>
                  <a:lnTo>
                    <a:pt x="549" y="453"/>
                  </a:lnTo>
                  <a:lnTo>
                    <a:pt x="556" y="446"/>
                  </a:lnTo>
                  <a:lnTo>
                    <a:pt x="563" y="439"/>
                  </a:lnTo>
                  <a:lnTo>
                    <a:pt x="569" y="433"/>
                  </a:lnTo>
                  <a:lnTo>
                    <a:pt x="576" y="425"/>
                  </a:lnTo>
                  <a:lnTo>
                    <a:pt x="581" y="417"/>
                  </a:lnTo>
                  <a:lnTo>
                    <a:pt x="587" y="409"/>
                  </a:lnTo>
                  <a:lnTo>
                    <a:pt x="592" y="401"/>
                  </a:lnTo>
                  <a:lnTo>
                    <a:pt x="598" y="393"/>
                  </a:lnTo>
                  <a:lnTo>
                    <a:pt x="602" y="385"/>
                  </a:lnTo>
                  <a:lnTo>
                    <a:pt x="607" y="376"/>
                  </a:lnTo>
                  <a:lnTo>
                    <a:pt x="610" y="367"/>
                  </a:lnTo>
                  <a:lnTo>
                    <a:pt x="615" y="358"/>
                  </a:lnTo>
                  <a:lnTo>
                    <a:pt x="618" y="348"/>
                  </a:lnTo>
                  <a:lnTo>
                    <a:pt x="621" y="339"/>
                  </a:lnTo>
                  <a:lnTo>
                    <a:pt x="624" y="329"/>
                  </a:lnTo>
                  <a:lnTo>
                    <a:pt x="627" y="319"/>
                  </a:lnTo>
                  <a:lnTo>
                    <a:pt x="629" y="310"/>
                  </a:lnTo>
                  <a:lnTo>
                    <a:pt x="630" y="300"/>
                  </a:lnTo>
                  <a:lnTo>
                    <a:pt x="634" y="280"/>
                  </a:lnTo>
                  <a:lnTo>
                    <a:pt x="636" y="261"/>
                  </a:lnTo>
                  <a:lnTo>
                    <a:pt x="637" y="243"/>
                  </a:lnTo>
                  <a:lnTo>
                    <a:pt x="637" y="224"/>
                  </a:lnTo>
                  <a:lnTo>
                    <a:pt x="636" y="205"/>
                  </a:lnTo>
                  <a:lnTo>
                    <a:pt x="634" y="186"/>
                  </a:lnTo>
                  <a:lnTo>
                    <a:pt x="633" y="177"/>
                  </a:lnTo>
                  <a:lnTo>
                    <a:pt x="630" y="168"/>
                  </a:lnTo>
                  <a:lnTo>
                    <a:pt x="629" y="159"/>
                  </a:lnTo>
                  <a:lnTo>
                    <a:pt x="627" y="150"/>
                  </a:lnTo>
                  <a:lnTo>
                    <a:pt x="624" y="141"/>
                  </a:lnTo>
                  <a:lnTo>
                    <a:pt x="621" y="132"/>
                  </a:lnTo>
                  <a:lnTo>
                    <a:pt x="618" y="124"/>
                  </a:lnTo>
                  <a:lnTo>
                    <a:pt x="615" y="116"/>
                  </a:lnTo>
                  <a:lnTo>
                    <a:pt x="610" y="108"/>
                  </a:lnTo>
                  <a:lnTo>
                    <a:pt x="606" y="99"/>
                  </a:lnTo>
                  <a:lnTo>
                    <a:pt x="601" y="92"/>
                  </a:lnTo>
                  <a:lnTo>
                    <a:pt x="597" y="85"/>
                  </a:lnTo>
                  <a:lnTo>
                    <a:pt x="591" y="77"/>
                  </a:lnTo>
                  <a:lnTo>
                    <a:pt x="586" y="70"/>
                  </a:lnTo>
                  <a:lnTo>
                    <a:pt x="580" y="64"/>
                  </a:lnTo>
                  <a:lnTo>
                    <a:pt x="573" y="57"/>
                  </a:lnTo>
                  <a:lnTo>
                    <a:pt x="568" y="51"/>
                  </a:lnTo>
                  <a:lnTo>
                    <a:pt x="560" y="45"/>
                  </a:lnTo>
                  <a:lnTo>
                    <a:pt x="553" y="40"/>
                  </a:lnTo>
                  <a:lnTo>
                    <a:pt x="546" y="35"/>
                  </a:lnTo>
                  <a:lnTo>
                    <a:pt x="537" y="30"/>
                  </a:lnTo>
                  <a:lnTo>
                    <a:pt x="529" y="26"/>
                  </a:lnTo>
                  <a:lnTo>
                    <a:pt x="517" y="20"/>
                  </a:lnTo>
                  <a:lnTo>
                    <a:pt x="503" y="15"/>
                  </a:lnTo>
                  <a:lnTo>
                    <a:pt x="490" y="11"/>
                  </a:lnTo>
                  <a:lnTo>
                    <a:pt x="475" y="8"/>
                  </a:lnTo>
                  <a:lnTo>
                    <a:pt x="461" y="5"/>
                  </a:lnTo>
                  <a:lnTo>
                    <a:pt x="445" y="2"/>
                  </a:lnTo>
                  <a:lnTo>
                    <a:pt x="431" y="1"/>
                  </a:lnTo>
                  <a:lnTo>
                    <a:pt x="415" y="0"/>
                  </a:lnTo>
                  <a:lnTo>
                    <a:pt x="398" y="0"/>
                  </a:lnTo>
                  <a:lnTo>
                    <a:pt x="383" y="0"/>
                  </a:lnTo>
                  <a:lnTo>
                    <a:pt x="366" y="0"/>
                  </a:lnTo>
                  <a:lnTo>
                    <a:pt x="350" y="1"/>
                  </a:lnTo>
                  <a:lnTo>
                    <a:pt x="335" y="4"/>
                  </a:lnTo>
                  <a:lnTo>
                    <a:pt x="318" y="6"/>
                  </a:lnTo>
                  <a:lnTo>
                    <a:pt x="303" y="8"/>
                  </a:lnTo>
                  <a:lnTo>
                    <a:pt x="287" y="11"/>
                  </a:lnTo>
                  <a:lnTo>
                    <a:pt x="272" y="15"/>
                  </a:lnTo>
                  <a:lnTo>
                    <a:pt x="257" y="18"/>
                  </a:lnTo>
                  <a:lnTo>
                    <a:pt x="243" y="22"/>
                  </a:lnTo>
                  <a:lnTo>
                    <a:pt x="229" y="27"/>
                  </a:lnTo>
                  <a:lnTo>
                    <a:pt x="216" y="31"/>
                  </a:lnTo>
                  <a:lnTo>
                    <a:pt x="203" y="36"/>
                  </a:lnTo>
                  <a:lnTo>
                    <a:pt x="191" y="41"/>
                  </a:lnTo>
                  <a:lnTo>
                    <a:pt x="181" y="47"/>
                  </a:lnTo>
                  <a:lnTo>
                    <a:pt x="170" y="52"/>
                  </a:lnTo>
                  <a:lnTo>
                    <a:pt x="161" y="58"/>
                  </a:lnTo>
                  <a:lnTo>
                    <a:pt x="153" y="65"/>
                  </a:lnTo>
                  <a:lnTo>
                    <a:pt x="149" y="68"/>
                  </a:lnTo>
                  <a:lnTo>
                    <a:pt x="145" y="71"/>
                  </a:lnTo>
                  <a:lnTo>
                    <a:pt x="143" y="74"/>
                  </a:lnTo>
                  <a:lnTo>
                    <a:pt x="140" y="77"/>
                  </a:lnTo>
                  <a:lnTo>
                    <a:pt x="138" y="80"/>
                  </a:lnTo>
                  <a:lnTo>
                    <a:pt x="135" y="84"/>
                  </a:lnTo>
                  <a:lnTo>
                    <a:pt x="133" y="87"/>
                  </a:lnTo>
                  <a:lnTo>
                    <a:pt x="131" y="90"/>
                  </a:lnTo>
                  <a:lnTo>
                    <a:pt x="130" y="94"/>
                  </a:lnTo>
                  <a:lnTo>
                    <a:pt x="129" y="97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80" name="Rectangle 118"/>
            <p:cNvSpPr>
              <a:spLocks noChangeArrowheads="1"/>
            </p:cNvSpPr>
            <p:nvPr/>
          </p:nvSpPr>
          <p:spPr bwMode="auto">
            <a:xfrm>
              <a:off x="2726" y="2629"/>
              <a:ext cx="110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900" b="0">
                  <a:solidFill>
                    <a:srgbClr val="000000"/>
                  </a:solidFill>
                </a:rPr>
                <a:t>f</a:t>
              </a:r>
              <a:endPara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1" name="Freeform 119"/>
            <p:cNvSpPr>
              <a:spLocks noEditPoints="1"/>
            </p:cNvSpPr>
            <p:nvPr/>
          </p:nvSpPr>
          <p:spPr bwMode="auto">
            <a:xfrm>
              <a:off x="2610" y="2585"/>
              <a:ext cx="272" cy="257"/>
            </a:xfrm>
            <a:custGeom>
              <a:avLst/>
              <a:gdLst>
                <a:gd name="T0" fmla="*/ 0 w 816"/>
                <a:gd name="T1" fmla="*/ 0 h 770"/>
                <a:gd name="T2" fmla="*/ 0 w 816"/>
                <a:gd name="T3" fmla="*/ 0 h 770"/>
                <a:gd name="T4" fmla="*/ 0 w 816"/>
                <a:gd name="T5" fmla="*/ 0 h 770"/>
                <a:gd name="T6" fmla="*/ 0 w 816"/>
                <a:gd name="T7" fmla="*/ 0 h 770"/>
                <a:gd name="T8" fmla="*/ 0 w 816"/>
                <a:gd name="T9" fmla="*/ 0 h 770"/>
                <a:gd name="T10" fmla="*/ 0 w 816"/>
                <a:gd name="T11" fmla="*/ 0 h 770"/>
                <a:gd name="T12" fmla="*/ 0 w 816"/>
                <a:gd name="T13" fmla="*/ 0 h 770"/>
                <a:gd name="T14" fmla="*/ 0 w 816"/>
                <a:gd name="T15" fmla="*/ 0 h 770"/>
                <a:gd name="T16" fmla="*/ 0 w 816"/>
                <a:gd name="T17" fmla="*/ 0 h 770"/>
                <a:gd name="T18" fmla="*/ 0 w 816"/>
                <a:gd name="T19" fmla="*/ 0 h 770"/>
                <a:gd name="T20" fmla="*/ 0 w 816"/>
                <a:gd name="T21" fmla="*/ 0 h 770"/>
                <a:gd name="T22" fmla="*/ 0 w 816"/>
                <a:gd name="T23" fmla="*/ 0 h 770"/>
                <a:gd name="T24" fmla="*/ 0 w 816"/>
                <a:gd name="T25" fmla="*/ 0 h 770"/>
                <a:gd name="T26" fmla="*/ 0 w 816"/>
                <a:gd name="T27" fmla="*/ 0 h 770"/>
                <a:gd name="T28" fmla="*/ 0 w 816"/>
                <a:gd name="T29" fmla="*/ 0 h 770"/>
                <a:gd name="T30" fmla="*/ 0 w 816"/>
                <a:gd name="T31" fmla="*/ 0 h 770"/>
                <a:gd name="T32" fmla="*/ 0 w 816"/>
                <a:gd name="T33" fmla="*/ 0 h 770"/>
                <a:gd name="T34" fmla="*/ 0 w 816"/>
                <a:gd name="T35" fmla="*/ 0 h 770"/>
                <a:gd name="T36" fmla="*/ 0 w 816"/>
                <a:gd name="T37" fmla="*/ 0 h 770"/>
                <a:gd name="T38" fmla="*/ 0 w 816"/>
                <a:gd name="T39" fmla="*/ 0 h 770"/>
                <a:gd name="T40" fmla="*/ 0 w 816"/>
                <a:gd name="T41" fmla="*/ 0 h 770"/>
                <a:gd name="T42" fmla="*/ 0 w 816"/>
                <a:gd name="T43" fmla="*/ 0 h 770"/>
                <a:gd name="T44" fmla="*/ 0 w 816"/>
                <a:gd name="T45" fmla="*/ 0 h 770"/>
                <a:gd name="T46" fmla="*/ 0 w 816"/>
                <a:gd name="T47" fmla="*/ 0 h 770"/>
                <a:gd name="T48" fmla="*/ 0 w 816"/>
                <a:gd name="T49" fmla="*/ 0 h 770"/>
                <a:gd name="T50" fmla="*/ 0 w 816"/>
                <a:gd name="T51" fmla="*/ 0 h 770"/>
                <a:gd name="T52" fmla="*/ 0 w 816"/>
                <a:gd name="T53" fmla="*/ 0 h 770"/>
                <a:gd name="T54" fmla="*/ 0 w 816"/>
                <a:gd name="T55" fmla="*/ 0 h 770"/>
                <a:gd name="T56" fmla="*/ 0 w 816"/>
                <a:gd name="T57" fmla="*/ 0 h 770"/>
                <a:gd name="T58" fmla="*/ 0 w 816"/>
                <a:gd name="T59" fmla="*/ 0 h 770"/>
                <a:gd name="T60" fmla="*/ 0 w 816"/>
                <a:gd name="T61" fmla="*/ 0 h 770"/>
                <a:gd name="T62" fmla="*/ 0 w 816"/>
                <a:gd name="T63" fmla="*/ 0 h 770"/>
                <a:gd name="T64" fmla="*/ 0 w 816"/>
                <a:gd name="T65" fmla="*/ 0 h 770"/>
                <a:gd name="T66" fmla="*/ 0 w 816"/>
                <a:gd name="T67" fmla="*/ 0 h 770"/>
                <a:gd name="T68" fmla="*/ 0 w 816"/>
                <a:gd name="T69" fmla="*/ 0 h 770"/>
                <a:gd name="T70" fmla="*/ 0 w 816"/>
                <a:gd name="T71" fmla="*/ 0 h 770"/>
                <a:gd name="T72" fmla="*/ 0 w 816"/>
                <a:gd name="T73" fmla="*/ 0 h 770"/>
                <a:gd name="T74" fmla="*/ 0 w 816"/>
                <a:gd name="T75" fmla="*/ 0 h 770"/>
                <a:gd name="T76" fmla="*/ 0 w 816"/>
                <a:gd name="T77" fmla="*/ 0 h 770"/>
                <a:gd name="T78" fmla="*/ 0 w 816"/>
                <a:gd name="T79" fmla="*/ 0 h 770"/>
                <a:gd name="T80" fmla="*/ 0 w 816"/>
                <a:gd name="T81" fmla="*/ 0 h 770"/>
                <a:gd name="T82" fmla="*/ 0 w 816"/>
                <a:gd name="T83" fmla="*/ 0 h 770"/>
                <a:gd name="T84" fmla="*/ 0 w 816"/>
                <a:gd name="T85" fmla="*/ 0 h 770"/>
                <a:gd name="T86" fmla="*/ 0 w 816"/>
                <a:gd name="T87" fmla="*/ 0 h 770"/>
                <a:gd name="T88" fmla="*/ 0 w 816"/>
                <a:gd name="T89" fmla="*/ 0 h 770"/>
                <a:gd name="T90" fmla="*/ 0 w 816"/>
                <a:gd name="T91" fmla="*/ 0 h 770"/>
                <a:gd name="T92" fmla="*/ 0 w 816"/>
                <a:gd name="T93" fmla="*/ 0 h 770"/>
                <a:gd name="T94" fmla="*/ 0 w 816"/>
                <a:gd name="T95" fmla="*/ 0 h 770"/>
                <a:gd name="T96" fmla="*/ 0 w 816"/>
                <a:gd name="T97" fmla="*/ 0 h 770"/>
                <a:gd name="T98" fmla="*/ 0 w 816"/>
                <a:gd name="T99" fmla="*/ 0 h 770"/>
                <a:gd name="T100" fmla="*/ 0 w 816"/>
                <a:gd name="T101" fmla="*/ 0 h 770"/>
                <a:gd name="T102" fmla="*/ 0 w 816"/>
                <a:gd name="T103" fmla="*/ 0 h 770"/>
                <a:gd name="T104" fmla="*/ 0 w 816"/>
                <a:gd name="T105" fmla="*/ 0 h 770"/>
                <a:gd name="T106" fmla="*/ 0 w 816"/>
                <a:gd name="T107" fmla="*/ 0 h 770"/>
                <a:gd name="T108" fmla="*/ 0 w 816"/>
                <a:gd name="T109" fmla="*/ 0 h 770"/>
                <a:gd name="T110" fmla="*/ 0 w 816"/>
                <a:gd name="T111" fmla="*/ 0 h 770"/>
                <a:gd name="T112" fmla="*/ 0 w 816"/>
                <a:gd name="T113" fmla="*/ 0 h 7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16"/>
                <a:gd name="T172" fmla="*/ 0 h 770"/>
                <a:gd name="T173" fmla="*/ 816 w 816"/>
                <a:gd name="T174" fmla="*/ 770 h 7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16" h="770">
                  <a:moveTo>
                    <a:pt x="32" y="49"/>
                  </a:moveTo>
                  <a:lnTo>
                    <a:pt x="32" y="272"/>
                  </a:lnTo>
                  <a:lnTo>
                    <a:pt x="32" y="275"/>
                  </a:lnTo>
                  <a:lnTo>
                    <a:pt x="31" y="279"/>
                  </a:lnTo>
                  <a:lnTo>
                    <a:pt x="30" y="281"/>
                  </a:lnTo>
                  <a:lnTo>
                    <a:pt x="28" y="283"/>
                  </a:lnTo>
                  <a:lnTo>
                    <a:pt x="26" y="285"/>
                  </a:lnTo>
                  <a:lnTo>
                    <a:pt x="22" y="287"/>
                  </a:lnTo>
                  <a:lnTo>
                    <a:pt x="20" y="288"/>
                  </a:lnTo>
                  <a:lnTo>
                    <a:pt x="17" y="289"/>
                  </a:lnTo>
                  <a:lnTo>
                    <a:pt x="13" y="288"/>
                  </a:lnTo>
                  <a:lnTo>
                    <a:pt x="10" y="287"/>
                  </a:lnTo>
                  <a:lnTo>
                    <a:pt x="8" y="285"/>
                  </a:lnTo>
                  <a:lnTo>
                    <a:pt x="5" y="283"/>
                  </a:lnTo>
                  <a:lnTo>
                    <a:pt x="3" y="281"/>
                  </a:lnTo>
                  <a:lnTo>
                    <a:pt x="1" y="279"/>
                  </a:lnTo>
                  <a:lnTo>
                    <a:pt x="1" y="275"/>
                  </a:lnTo>
                  <a:lnTo>
                    <a:pt x="0" y="272"/>
                  </a:lnTo>
                  <a:lnTo>
                    <a:pt x="0" y="49"/>
                  </a:lnTo>
                  <a:lnTo>
                    <a:pt x="1" y="45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7"/>
                  </a:lnTo>
                  <a:lnTo>
                    <a:pt x="8" y="35"/>
                  </a:lnTo>
                  <a:lnTo>
                    <a:pt x="10" y="33"/>
                  </a:lnTo>
                  <a:lnTo>
                    <a:pt x="13" y="32"/>
                  </a:lnTo>
                  <a:lnTo>
                    <a:pt x="17" y="32"/>
                  </a:lnTo>
                  <a:lnTo>
                    <a:pt x="20" y="32"/>
                  </a:lnTo>
                  <a:lnTo>
                    <a:pt x="22" y="33"/>
                  </a:lnTo>
                  <a:lnTo>
                    <a:pt x="26" y="35"/>
                  </a:lnTo>
                  <a:lnTo>
                    <a:pt x="28" y="37"/>
                  </a:lnTo>
                  <a:lnTo>
                    <a:pt x="30" y="39"/>
                  </a:lnTo>
                  <a:lnTo>
                    <a:pt x="31" y="42"/>
                  </a:lnTo>
                  <a:lnTo>
                    <a:pt x="32" y="45"/>
                  </a:lnTo>
                  <a:lnTo>
                    <a:pt x="32" y="49"/>
                  </a:lnTo>
                  <a:close/>
                  <a:moveTo>
                    <a:pt x="32" y="432"/>
                  </a:moveTo>
                  <a:lnTo>
                    <a:pt x="32" y="657"/>
                  </a:lnTo>
                  <a:lnTo>
                    <a:pt x="32" y="660"/>
                  </a:lnTo>
                  <a:lnTo>
                    <a:pt x="31" y="662"/>
                  </a:lnTo>
                  <a:lnTo>
                    <a:pt x="30" y="666"/>
                  </a:lnTo>
                  <a:lnTo>
                    <a:pt x="28" y="668"/>
                  </a:lnTo>
                  <a:lnTo>
                    <a:pt x="26" y="670"/>
                  </a:lnTo>
                  <a:lnTo>
                    <a:pt x="22" y="671"/>
                  </a:lnTo>
                  <a:lnTo>
                    <a:pt x="20" y="672"/>
                  </a:lnTo>
                  <a:lnTo>
                    <a:pt x="17" y="672"/>
                  </a:lnTo>
                  <a:lnTo>
                    <a:pt x="13" y="672"/>
                  </a:lnTo>
                  <a:lnTo>
                    <a:pt x="10" y="671"/>
                  </a:lnTo>
                  <a:lnTo>
                    <a:pt x="8" y="670"/>
                  </a:lnTo>
                  <a:lnTo>
                    <a:pt x="5" y="668"/>
                  </a:lnTo>
                  <a:lnTo>
                    <a:pt x="3" y="666"/>
                  </a:lnTo>
                  <a:lnTo>
                    <a:pt x="1" y="662"/>
                  </a:lnTo>
                  <a:lnTo>
                    <a:pt x="1" y="660"/>
                  </a:lnTo>
                  <a:lnTo>
                    <a:pt x="0" y="657"/>
                  </a:lnTo>
                  <a:lnTo>
                    <a:pt x="0" y="432"/>
                  </a:lnTo>
                  <a:lnTo>
                    <a:pt x="1" y="429"/>
                  </a:lnTo>
                  <a:lnTo>
                    <a:pt x="1" y="427"/>
                  </a:lnTo>
                  <a:lnTo>
                    <a:pt x="3" y="423"/>
                  </a:lnTo>
                  <a:lnTo>
                    <a:pt x="5" y="421"/>
                  </a:lnTo>
                  <a:lnTo>
                    <a:pt x="8" y="419"/>
                  </a:lnTo>
                  <a:lnTo>
                    <a:pt x="10" y="418"/>
                  </a:lnTo>
                  <a:lnTo>
                    <a:pt x="13" y="417"/>
                  </a:lnTo>
                  <a:lnTo>
                    <a:pt x="17" y="417"/>
                  </a:lnTo>
                  <a:lnTo>
                    <a:pt x="20" y="417"/>
                  </a:lnTo>
                  <a:lnTo>
                    <a:pt x="22" y="418"/>
                  </a:lnTo>
                  <a:lnTo>
                    <a:pt x="26" y="419"/>
                  </a:lnTo>
                  <a:lnTo>
                    <a:pt x="28" y="421"/>
                  </a:lnTo>
                  <a:lnTo>
                    <a:pt x="30" y="423"/>
                  </a:lnTo>
                  <a:lnTo>
                    <a:pt x="31" y="427"/>
                  </a:lnTo>
                  <a:lnTo>
                    <a:pt x="32" y="429"/>
                  </a:lnTo>
                  <a:lnTo>
                    <a:pt x="32" y="432"/>
                  </a:lnTo>
                  <a:close/>
                  <a:moveTo>
                    <a:pt x="78" y="739"/>
                  </a:moveTo>
                  <a:lnTo>
                    <a:pt x="303" y="739"/>
                  </a:lnTo>
                  <a:lnTo>
                    <a:pt x="307" y="739"/>
                  </a:lnTo>
                  <a:lnTo>
                    <a:pt x="309" y="740"/>
                  </a:lnTo>
                  <a:lnTo>
                    <a:pt x="312" y="741"/>
                  </a:lnTo>
                  <a:lnTo>
                    <a:pt x="315" y="743"/>
                  </a:lnTo>
                  <a:lnTo>
                    <a:pt x="317" y="746"/>
                  </a:lnTo>
                  <a:lnTo>
                    <a:pt x="318" y="749"/>
                  </a:lnTo>
                  <a:lnTo>
                    <a:pt x="319" y="751"/>
                  </a:lnTo>
                  <a:lnTo>
                    <a:pt x="319" y="755"/>
                  </a:lnTo>
                  <a:lnTo>
                    <a:pt x="319" y="758"/>
                  </a:lnTo>
                  <a:lnTo>
                    <a:pt x="318" y="761"/>
                  </a:lnTo>
                  <a:lnTo>
                    <a:pt x="317" y="763"/>
                  </a:lnTo>
                  <a:lnTo>
                    <a:pt x="315" y="766"/>
                  </a:lnTo>
                  <a:lnTo>
                    <a:pt x="312" y="768"/>
                  </a:lnTo>
                  <a:lnTo>
                    <a:pt x="309" y="769"/>
                  </a:lnTo>
                  <a:lnTo>
                    <a:pt x="307" y="770"/>
                  </a:lnTo>
                  <a:lnTo>
                    <a:pt x="303" y="770"/>
                  </a:lnTo>
                  <a:lnTo>
                    <a:pt x="78" y="770"/>
                  </a:lnTo>
                  <a:lnTo>
                    <a:pt x="75" y="770"/>
                  </a:lnTo>
                  <a:lnTo>
                    <a:pt x="73" y="769"/>
                  </a:lnTo>
                  <a:lnTo>
                    <a:pt x="69" y="768"/>
                  </a:lnTo>
                  <a:lnTo>
                    <a:pt x="67" y="766"/>
                  </a:lnTo>
                  <a:lnTo>
                    <a:pt x="65" y="763"/>
                  </a:lnTo>
                  <a:lnTo>
                    <a:pt x="64" y="761"/>
                  </a:lnTo>
                  <a:lnTo>
                    <a:pt x="63" y="758"/>
                  </a:lnTo>
                  <a:lnTo>
                    <a:pt x="63" y="755"/>
                  </a:lnTo>
                  <a:lnTo>
                    <a:pt x="63" y="751"/>
                  </a:lnTo>
                  <a:lnTo>
                    <a:pt x="64" y="749"/>
                  </a:lnTo>
                  <a:lnTo>
                    <a:pt x="65" y="746"/>
                  </a:lnTo>
                  <a:lnTo>
                    <a:pt x="67" y="743"/>
                  </a:lnTo>
                  <a:lnTo>
                    <a:pt x="69" y="741"/>
                  </a:lnTo>
                  <a:lnTo>
                    <a:pt x="73" y="740"/>
                  </a:lnTo>
                  <a:lnTo>
                    <a:pt x="75" y="739"/>
                  </a:lnTo>
                  <a:lnTo>
                    <a:pt x="78" y="739"/>
                  </a:lnTo>
                  <a:close/>
                  <a:moveTo>
                    <a:pt x="464" y="739"/>
                  </a:moveTo>
                  <a:lnTo>
                    <a:pt x="688" y="739"/>
                  </a:lnTo>
                  <a:lnTo>
                    <a:pt x="691" y="739"/>
                  </a:lnTo>
                  <a:lnTo>
                    <a:pt x="695" y="740"/>
                  </a:lnTo>
                  <a:lnTo>
                    <a:pt x="698" y="741"/>
                  </a:lnTo>
                  <a:lnTo>
                    <a:pt x="700" y="743"/>
                  </a:lnTo>
                  <a:lnTo>
                    <a:pt x="701" y="746"/>
                  </a:lnTo>
                  <a:lnTo>
                    <a:pt x="704" y="749"/>
                  </a:lnTo>
                  <a:lnTo>
                    <a:pt x="705" y="751"/>
                  </a:lnTo>
                  <a:lnTo>
                    <a:pt x="705" y="755"/>
                  </a:lnTo>
                  <a:lnTo>
                    <a:pt x="705" y="758"/>
                  </a:lnTo>
                  <a:lnTo>
                    <a:pt x="704" y="761"/>
                  </a:lnTo>
                  <a:lnTo>
                    <a:pt x="701" y="763"/>
                  </a:lnTo>
                  <a:lnTo>
                    <a:pt x="700" y="766"/>
                  </a:lnTo>
                  <a:lnTo>
                    <a:pt x="698" y="768"/>
                  </a:lnTo>
                  <a:lnTo>
                    <a:pt x="695" y="769"/>
                  </a:lnTo>
                  <a:lnTo>
                    <a:pt x="691" y="770"/>
                  </a:lnTo>
                  <a:lnTo>
                    <a:pt x="688" y="770"/>
                  </a:lnTo>
                  <a:lnTo>
                    <a:pt x="464" y="770"/>
                  </a:lnTo>
                  <a:lnTo>
                    <a:pt x="461" y="770"/>
                  </a:lnTo>
                  <a:lnTo>
                    <a:pt x="457" y="769"/>
                  </a:lnTo>
                  <a:lnTo>
                    <a:pt x="455" y="768"/>
                  </a:lnTo>
                  <a:lnTo>
                    <a:pt x="453" y="766"/>
                  </a:lnTo>
                  <a:lnTo>
                    <a:pt x="451" y="763"/>
                  </a:lnTo>
                  <a:lnTo>
                    <a:pt x="449" y="761"/>
                  </a:lnTo>
                  <a:lnTo>
                    <a:pt x="448" y="758"/>
                  </a:lnTo>
                  <a:lnTo>
                    <a:pt x="447" y="755"/>
                  </a:lnTo>
                  <a:lnTo>
                    <a:pt x="448" y="751"/>
                  </a:lnTo>
                  <a:lnTo>
                    <a:pt x="449" y="749"/>
                  </a:lnTo>
                  <a:lnTo>
                    <a:pt x="451" y="746"/>
                  </a:lnTo>
                  <a:lnTo>
                    <a:pt x="453" y="743"/>
                  </a:lnTo>
                  <a:lnTo>
                    <a:pt x="455" y="741"/>
                  </a:lnTo>
                  <a:lnTo>
                    <a:pt x="457" y="740"/>
                  </a:lnTo>
                  <a:lnTo>
                    <a:pt x="461" y="739"/>
                  </a:lnTo>
                  <a:lnTo>
                    <a:pt x="464" y="739"/>
                  </a:lnTo>
                  <a:close/>
                  <a:moveTo>
                    <a:pt x="785" y="707"/>
                  </a:moveTo>
                  <a:lnTo>
                    <a:pt x="785" y="482"/>
                  </a:lnTo>
                  <a:lnTo>
                    <a:pt x="785" y="479"/>
                  </a:lnTo>
                  <a:lnTo>
                    <a:pt x="786" y="477"/>
                  </a:lnTo>
                  <a:lnTo>
                    <a:pt x="787" y="473"/>
                  </a:lnTo>
                  <a:lnTo>
                    <a:pt x="789" y="471"/>
                  </a:lnTo>
                  <a:lnTo>
                    <a:pt x="792" y="469"/>
                  </a:lnTo>
                  <a:lnTo>
                    <a:pt x="795" y="468"/>
                  </a:lnTo>
                  <a:lnTo>
                    <a:pt x="797" y="467"/>
                  </a:lnTo>
                  <a:lnTo>
                    <a:pt x="801" y="467"/>
                  </a:lnTo>
                  <a:lnTo>
                    <a:pt x="804" y="467"/>
                  </a:lnTo>
                  <a:lnTo>
                    <a:pt x="807" y="468"/>
                  </a:lnTo>
                  <a:lnTo>
                    <a:pt x="810" y="469"/>
                  </a:lnTo>
                  <a:lnTo>
                    <a:pt x="812" y="471"/>
                  </a:lnTo>
                  <a:lnTo>
                    <a:pt x="814" y="473"/>
                  </a:lnTo>
                  <a:lnTo>
                    <a:pt x="815" y="477"/>
                  </a:lnTo>
                  <a:lnTo>
                    <a:pt x="816" y="479"/>
                  </a:lnTo>
                  <a:lnTo>
                    <a:pt x="816" y="482"/>
                  </a:lnTo>
                  <a:lnTo>
                    <a:pt x="816" y="707"/>
                  </a:lnTo>
                  <a:lnTo>
                    <a:pt x="816" y="710"/>
                  </a:lnTo>
                  <a:lnTo>
                    <a:pt x="815" y="712"/>
                  </a:lnTo>
                  <a:lnTo>
                    <a:pt x="814" y="716"/>
                  </a:lnTo>
                  <a:lnTo>
                    <a:pt x="812" y="718"/>
                  </a:lnTo>
                  <a:lnTo>
                    <a:pt x="810" y="720"/>
                  </a:lnTo>
                  <a:lnTo>
                    <a:pt x="807" y="721"/>
                  </a:lnTo>
                  <a:lnTo>
                    <a:pt x="804" y="722"/>
                  </a:lnTo>
                  <a:lnTo>
                    <a:pt x="801" y="722"/>
                  </a:lnTo>
                  <a:lnTo>
                    <a:pt x="797" y="722"/>
                  </a:lnTo>
                  <a:lnTo>
                    <a:pt x="795" y="721"/>
                  </a:lnTo>
                  <a:lnTo>
                    <a:pt x="792" y="720"/>
                  </a:lnTo>
                  <a:lnTo>
                    <a:pt x="789" y="718"/>
                  </a:lnTo>
                  <a:lnTo>
                    <a:pt x="787" y="716"/>
                  </a:lnTo>
                  <a:lnTo>
                    <a:pt x="786" y="712"/>
                  </a:lnTo>
                  <a:lnTo>
                    <a:pt x="785" y="710"/>
                  </a:lnTo>
                  <a:lnTo>
                    <a:pt x="785" y="707"/>
                  </a:lnTo>
                  <a:close/>
                  <a:moveTo>
                    <a:pt x="785" y="322"/>
                  </a:moveTo>
                  <a:lnTo>
                    <a:pt x="785" y="99"/>
                  </a:lnTo>
                  <a:lnTo>
                    <a:pt x="785" y="95"/>
                  </a:lnTo>
                  <a:lnTo>
                    <a:pt x="786" y="92"/>
                  </a:lnTo>
                  <a:lnTo>
                    <a:pt x="787" y="89"/>
                  </a:lnTo>
                  <a:lnTo>
                    <a:pt x="789" y="87"/>
                  </a:lnTo>
                  <a:lnTo>
                    <a:pt x="792" y="85"/>
                  </a:lnTo>
                  <a:lnTo>
                    <a:pt x="795" y="83"/>
                  </a:lnTo>
                  <a:lnTo>
                    <a:pt x="797" y="82"/>
                  </a:lnTo>
                  <a:lnTo>
                    <a:pt x="801" y="82"/>
                  </a:lnTo>
                  <a:lnTo>
                    <a:pt x="804" y="82"/>
                  </a:lnTo>
                  <a:lnTo>
                    <a:pt x="807" y="83"/>
                  </a:lnTo>
                  <a:lnTo>
                    <a:pt x="810" y="85"/>
                  </a:lnTo>
                  <a:lnTo>
                    <a:pt x="812" y="87"/>
                  </a:lnTo>
                  <a:lnTo>
                    <a:pt x="814" y="89"/>
                  </a:lnTo>
                  <a:lnTo>
                    <a:pt x="815" y="92"/>
                  </a:lnTo>
                  <a:lnTo>
                    <a:pt x="816" y="95"/>
                  </a:lnTo>
                  <a:lnTo>
                    <a:pt x="816" y="99"/>
                  </a:lnTo>
                  <a:lnTo>
                    <a:pt x="816" y="322"/>
                  </a:lnTo>
                  <a:lnTo>
                    <a:pt x="816" y="325"/>
                  </a:lnTo>
                  <a:lnTo>
                    <a:pt x="815" y="329"/>
                  </a:lnTo>
                  <a:lnTo>
                    <a:pt x="814" y="331"/>
                  </a:lnTo>
                  <a:lnTo>
                    <a:pt x="812" y="333"/>
                  </a:lnTo>
                  <a:lnTo>
                    <a:pt x="810" y="336"/>
                  </a:lnTo>
                  <a:lnTo>
                    <a:pt x="807" y="337"/>
                  </a:lnTo>
                  <a:lnTo>
                    <a:pt x="804" y="338"/>
                  </a:lnTo>
                  <a:lnTo>
                    <a:pt x="801" y="339"/>
                  </a:lnTo>
                  <a:lnTo>
                    <a:pt x="797" y="338"/>
                  </a:lnTo>
                  <a:lnTo>
                    <a:pt x="795" y="337"/>
                  </a:lnTo>
                  <a:lnTo>
                    <a:pt x="792" y="336"/>
                  </a:lnTo>
                  <a:lnTo>
                    <a:pt x="789" y="333"/>
                  </a:lnTo>
                  <a:lnTo>
                    <a:pt x="787" y="331"/>
                  </a:lnTo>
                  <a:lnTo>
                    <a:pt x="786" y="329"/>
                  </a:lnTo>
                  <a:lnTo>
                    <a:pt x="785" y="325"/>
                  </a:lnTo>
                  <a:lnTo>
                    <a:pt x="785" y="322"/>
                  </a:lnTo>
                  <a:close/>
                  <a:moveTo>
                    <a:pt x="723" y="32"/>
                  </a:moveTo>
                  <a:lnTo>
                    <a:pt x="497" y="32"/>
                  </a:lnTo>
                  <a:lnTo>
                    <a:pt x="494" y="32"/>
                  </a:lnTo>
                  <a:lnTo>
                    <a:pt x="492" y="31"/>
                  </a:lnTo>
                  <a:lnTo>
                    <a:pt x="488" y="30"/>
                  </a:lnTo>
                  <a:lnTo>
                    <a:pt x="486" y="28"/>
                  </a:lnTo>
                  <a:lnTo>
                    <a:pt x="484" y="25"/>
                  </a:lnTo>
                  <a:lnTo>
                    <a:pt x="483" y="22"/>
                  </a:lnTo>
                  <a:lnTo>
                    <a:pt x="482" y="20"/>
                  </a:lnTo>
                  <a:lnTo>
                    <a:pt x="482" y="16"/>
                  </a:lnTo>
                  <a:lnTo>
                    <a:pt x="482" y="13"/>
                  </a:lnTo>
                  <a:lnTo>
                    <a:pt x="483" y="10"/>
                  </a:lnTo>
                  <a:lnTo>
                    <a:pt x="484" y="8"/>
                  </a:lnTo>
                  <a:lnTo>
                    <a:pt x="486" y="5"/>
                  </a:lnTo>
                  <a:lnTo>
                    <a:pt x="488" y="3"/>
                  </a:lnTo>
                  <a:lnTo>
                    <a:pt x="492" y="1"/>
                  </a:lnTo>
                  <a:lnTo>
                    <a:pt x="494" y="1"/>
                  </a:lnTo>
                  <a:lnTo>
                    <a:pt x="497" y="0"/>
                  </a:lnTo>
                  <a:lnTo>
                    <a:pt x="723" y="0"/>
                  </a:lnTo>
                  <a:lnTo>
                    <a:pt x="726" y="1"/>
                  </a:lnTo>
                  <a:lnTo>
                    <a:pt x="728" y="1"/>
                  </a:lnTo>
                  <a:lnTo>
                    <a:pt x="731" y="3"/>
                  </a:lnTo>
                  <a:lnTo>
                    <a:pt x="734" y="5"/>
                  </a:lnTo>
                  <a:lnTo>
                    <a:pt x="736" y="8"/>
                  </a:lnTo>
                  <a:lnTo>
                    <a:pt x="737" y="10"/>
                  </a:lnTo>
                  <a:lnTo>
                    <a:pt x="738" y="13"/>
                  </a:lnTo>
                  <a:lnTo>
                    <a:pt x="738" y="16"/>
                  </a:lnTo>
                  <a:lnTo>
                    <a:pt x="738" y="20"/>
                  </a:lnTo>
                  <a:lnTo>
                    <a:pt x="737" y="22"/>
                  </a:lnTo>
                  <a:lnTo>
                    <a:pt x="736" y="25"/>
                  </a:lnTo>
                  <a:lnTo>
                    <a:pt x="734" y="28"/>
                  </a:lnTo>
                  <a:lnTo>
                    <a:pt x="731" y="30"/>
                  </a:lnTo>
                  <a:lnTo>
                    <a:pt x="728" y="31"/>
                  </a:lnTo>
                  <a:lnTo>
                    <a:pt x="726" y="32"/>
                  </a:lnTo>
                  <a:lnTo>
                    <a:pt x="723" y="32"/>
                  </a:lnTo>
                  <a:close/>
                  <a:moveTo>
                    <a:pt x="337" y="32"/>
                  </a:moveTo>
                  <a:lnTo>
                    <a:pt x="113" y="32"/>
                  </a:lnTo>
                  <a:lnTo>
                    <a:pt x="109" y="32"/>
                  </a:lnTo>
                  <a:lnTo>
                    <a:pt x="106" y="31"/>
                  </a:lnTo>
                  <a:lnTo>
                    <a:pt x="104" y="30"/>
                  </a:lnTo>
                  <a:lnTo>
                    <a:pt x="102" y="28"/>
                  </a:lnTo>
                  <a:lnTo>
                    <a:pt x="99" y="25"/>
                  </a:lnTo>
                  <a:lnTo>
                    <a:pt x="97" y="22"/>
                  </a:lnTo>
                  <a:lnTo>
                    <a:pt x="97" y="20"/>
                  </a:lnTo>
                  <a:lnTo>
                    <a:pt x="96" y="16"/>
                  </a:lnTo>
                  <a:lnTo>
                    <a:pt x="97" y="13"/>
                  </a:lnTo>
                  <a:lnTo>
                    <a:pt x="97" y="10"/>
                  </a:lnTo>
                  <a:lnTo>
                    <a:pt x="99" y="8"/>
                  </a:lnTo>
                  <a:lnTo>
                    <a:pt x="102" y="5"/>
                  </a:lnTo>
                  <a:lnTo>
                    <a:pt x="104" y="3"/>
                  </a:lnTo>
                  <a:lnTo>
                    <a:pt x="106" y="1"/>
                  </a:lnTo>
                  <a:lnTo>
                    <a:pt x="109" y="1"/>
                  </a:lnTo>
                  <a:lnTo>
                    <a:pt x="113" y="0"/>
                  </a:lnTo>
                  <a:lnTo>
                    <a:pt x="337" y="0"/>
                  </a:lnTo>
                  <a:lnTo>
                    <a:pt x="340" y="1"/>
                  </a:lnTo>
                  <a:lnTo>
                    <a:pt x="344" y="1"/>
                  </a:lnTo>
                  <a:lnTo>
                    <a:pt x="346" y="3"/>
                  </a:lnTo>
                  <a:lnTo>
                    <a:pt x="348" y="5"/>
                  </a:lnTo>
                  <a:lnTo>
                    <a:pt x="350" y="8"/>
                  </a:lnTo>
                  <a:lnTo>
                    <a:pt x="352" y="10"/>
                  </a:lnTo>
                  <a:lnTo>
                    <a:pt x="352" y="13"/>
                  </a:lnTo>
                  <a:lnTo>
                    <a:pt x="354" y="16"/>
                  </a:lnTo>
                  <a:lnTo>
                    <a:pt x="352" y="20"/>
                  </a:lnTo>
                  <a:lnTo>
                    <a:pt x="352" y="22"/>
                  </a:lnTo>
                  <a:lnTo>
                    <a:pt x="350" y="25"/>
                  </a:lnTo>
                  <a:lnTo>
                    <a:pt x="348" y="28"/>
                  </a:lnTo>
                  <a:lnTo>
                    <a:pt x="346" y="30"/>
                  </a:lnTo>
                  <a:lnTo>
                    <a:pt x="344" y="31"/>
                  </a:lnTo>
                  <a:lnTo>
                    <a:pt x="340" y="32"/>
                  </a:lnTo>
                  <a:lnTo>
                    <a:pt x="337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3982" name="Freeform 120"/>
            <p:cNvSpPr>
              <a:spLocks/>
            </p:cNvSpPr>
            <p:nvPr/>
          </p:nvSpPr>
          <p:spPr bwMode="auto">
            <a:xfrm>
              <a:off x="2746" y="2475"/>
              <a:ext cx="1" cy="160"/>
            </a:xfrm>
            <a:custGeom>
              <a:avLst/>
              <a:gdLst>
                <a:gd name="T0" fmla="*/ 0 w 1"/>
                <a:gd name="T1" fmla="*/ 0 h 480"/>
                <a:gd name="T2" fmla="*/ 0 w 1"/>
                <a:gd name="T3" fmla="*/ 0 h 480"/>
                <a:gd name="T4" fmla="*/ 0 w 1"/>
                <a:gd name="T5" fmla="*/ 0 h 480"/>
                <a:gd name="T6" fmla="*/ 0 60000 65536"/>
                <a:gd name="T7" fmla="*/ 0 60000 65536"/>
                <a:gd name="T8" fmla="*/ 0 60000 65536"/>
                <a:gd name="T9" fmla="*/ 0 w 1"/>
                <a:gd name="T10" fmla="*/ 0 h 480"/>
                <a:gd name="T11" fmla="*/ 1 w 1"/>
                <a:gd name="T12" fmla="*/ 480 h 48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80">
                  <a:moveTo>
                    <a:pt x="0" y="0"/>
                  </a:moveTo>
                  <a:lnTo>
                    <a:pt x="0" y="480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83" name="Freeform 121"/>
            <p:cNvSpPr>
              <a:spLocks/>
            </p:cNvSpPr>
            <p:nvPr/>
          </p:nvSpPr>
          <p:spPr bwMode="auto">
            <a:xfrm>
              <a:off x="2794" y="2484"/>
              <a:ext cx="1" cy="151"/>
            </a:xfrm>
            <a:custGeom>
              <a:avLst/>
              <a:gdLst>
                <a:gd name="T0" fmla="*/ 0 w 1"/>
                <a:gd name="T1" fmla="*/ 0 h 451"/>
                <a:gd name="T2" fmla="*/ 0 w 1"/>
                <a:gd name="T3" fmla="*/ 0 h 451"/>
                <a:gd name="T4" fmla="*/ 0 w 1"/>
                <a:gd name="T5" fmla="*/ 0 h 451"/>
                <a:gd name="T6" fmla="*/ 0 60000 65536"/>
                <a:gd name="T7" fmla="*/ 0 60000 65536"/>
                <a:gd name="T8" fmla="*/ 0 60000 65536"/>
                <a:gd name="T9" fmla="*/ 0 w 1"/>
                <a:gd name="T10" fmla="*/ 0 h 451"/>
                <a:gd name="T11" fmla="*/ 1 w 1"/>
                <a:gd name="T12" fmla="*/ 451 h 4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1">
                  <a:moveTo>
                    <a:pt x="0" y="0"/>
                  </a:moveTo>
                  <a:lnTo>
                    <a:pt x="0" y="451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84" name="Freeform 122"/>
            <p:cNvSpPr>
              <a:spLocks/>
            </p:cNvSpPr>
            <p:nvPr/>
          </p:nvSpPr>
          <p:spPr bwMode="auto">
            <a:xfrm>
              <a:off x="2697" y="2480"/>
              <a:ext cx="1" cy="178"/>
            </a:xfrm>
            <a:custGeom>
              <a:avLst/>
              <a:gdLst>
                <a:gd name="T0" fmla="*/ 0 w 1"/>
                <a:gd name="T1" fmla="*/ 0 h 534"/>
                <a:gd name="T2" fmla="*/ 0 w 1"/>
                <a:gd name="T3" fmla="*/ 0 h 534"/>
                <a:gd name="T4" fmla="*/ 0 w 1"/>
                <a:gd name="T5" fmla="*/ 0 h 534"/>
                <a:gd name="T6" fmla="*/ 0 60000 65536"/>
                <a:gd name="T7" fmla="*/ 0 60000 65536"/>
                <a:gd name="T8" fmla="*/ 0 60000 65536"/>
                <a:gd name="T9" fmla="*/ 0 w 1"/>
                <a:gd name="T10" fmla="*/ 0 h 534"/>
                <a:gd name="T11" fmla="*/ 1 w 1"/>
                <a:gd name="T12" fmla="*/ 534 h 53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34">
                  <a:moveTo>
                    <a:pt x="0" y="0"/>
                  </a:moveTo>
                  <a:lnTo>
                    <a:pt x="0" y="534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85" name="Freeform 123"/>
            <p:cNvSpPr>
              <a:spLocks/>
            </p:cNvSpPr>
            <p:nvPr/>
          </p:nvSpPr>
          <p:spPr bwMode="auto">
            <a:xfrm>
              <a:off x="2745" y="2804"/>
              <a:ext cx="1" cy="204"/>
            </a:xfrm>
            <a:custGeom>
              <a:avLst/>
              <a:gdLst>
                <a:gd name="T0" fmla="*/ 0 w 5"/>
                <a:gd name="T1" fmla="*/ 0 h 611"/>
                <a:gd name="T2" fmla="*/ 0 w 5"/>
                <a:gd name="T3" fmla="*/ 0 h 611"/>
                <a:gd name="T4" fmla="*/ 0 w 5"/>
                <a:gd name="T5" fmla="*/ 0 h 611"/>
                <a:gd name="T6" fmla="*/ 0 60000 65536"/>
                <a:gd name="T7" fmla="*/ 0 60000 65536"/>
                <a:gd name="T8" fmla="*/ 0 60000 65536"/>
                <a:gd name="T9" fmla="*/ 0 w 5"/>
                <a:gd name="T10" fmla="*/ 0 h 611"/>
                <a:gd name="T11" fmla="*/ 5 w 5"/>
                <a:gd name="T12" fmla="*/ 611 h 6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611">
                  <a:moveTo>
                    <a:pt x="5" y="0"/>
                  </a:moveTo>
                  <a:lnTo>
                    <a:pt x="0" y="611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86" name="Freeform 124"/>
            <p:cNvSpPr>
              <a:spLocks/>
            </p:cNvSpPr>
            <p:nvPr/>
          </p:nvSpPr>
          <p:spPr bwMode="auto">
            <a:xfrm>
              <a:off x="2983" y="2633"/>
              <a:ext cx="213" cy="171"/>
            </a:xfrm>
            <a:custGeom>
              <a:avLst/>
              <a:gdLst>
                <a:gd name="T0" fmla="*/ 0 w 637"/>
                <a:gd name="T1" fmla="*/ 0 h 514"/>
                <a:gd name="T2" fmla="*/ 0 w 637"/>
                <a:gd name="T3" fmla="*/ 0 h 514"/>
                <a:gd name="T4" fmla="*/ 0 w 637"/>
                <a:gd name="T5" fmla="*/ 0 h 514"/>
                <a:gd name="T6" fmla="*/ 0 w 637"/>
                <a:gd name="T7" fmla="*/ 0 h 514"/>
                <a:gd name="T8" fmla="*/ 0 w 637"/>
                <a:gd name="T9" fmla="*/ 0 h 514"/>
                <a:gd name="T10" fmla="*/ 0 w 637"/>
                <a:gd name="T11" fmla="*/ 0 h 514"/>
                <a:gd name="T12" fmla="*/ 0 w 637"/>
                <a:gd name="T13" fmla="*/ 0 h 514"/>
                <a:gd name="T14" fmla="*/ 0 w 637"/>
                <a:gd name="T15" fmla="*/ 0 h 514"/>
                <a:gd name="T16" fmla="*/ 0 w 637"/>
                <a:gd name="T17" fmla="*/ 0 h 514"/>
                <a:gd name="T18" fmla="*/ 0 w 637"/>
                <a:gd name="T19" fmla="*/ 0 h 514"/>
                <a:gd name="T20" fmla="*/ 0 w 637"/>
                <a:gd name="T21" fmla="*/ 0 h 514"/>
                <a:gd name="T22" fmla="*/ 0 w 637"/>
                <a:gd name="T23" fmla="*/ 0 h 514"/>
                <a:gd name="T24" fmla="*/ 0 w 637"/>
                <a:gd name="T25" fmla="*/ 0 h 514"/>
                <a:gd name="T26" fmla="*/ 0 w 637"/>
                <a:gd name="T27" fmla="*/ 0 h 514"/>
                <a:gd name="T28" fmla="*/ 0 w 637"/>
                <a:gd name="T29" fmla="*/ 0 h 514"/>
                <a:gd name="T30" fmla="*/ 0 w 637"/>
                <a:gd name="T31" fmla="*/ 0 h 514"/>
                <a:gd name="T32" fmla="*/ 0 w 637"/>
                <a:gd name="T33" fmla="*/ 0 h 514"/>
                <a:gd name="T34" fmla="*/ 0 w 637"/>
                <a:gd name="T35" fmla="*/ 0 h 514"/>
                <a:gd name="T36" fmla="*/ 0 w 637"/>
                <a:gd name="T37" fmla="*/ 0 h 514"/>
                <a:gd name="T38" fmla="*/ 0 w 637"/>
                <a:gd name="T39" fmla="*/ 0 h 514"/>
                <a:gd name="T40" fmla="*/ 0 w 637"/>
                <a:gd name="T41" fmla="*/ 0 h 514"/>
                <a:gd name="T42" fmla="*/ 0 w 637"/>
                <a:gd name="T43" fmla="*/ 0 h 514"/>
                <a:gd name="T44" fmla="*/ 0 w 637"/>
                <a:gd name="T45" fmla="*/ 0 h 514"/>
                <a:gd name="T46" fmla="*/ 0 w 637"/>
                <a:gd name="T47" fmla="*/ 0 h 514"/>
                <a:gd name="T48" fmla="*/ 0 w 637"/>
                <a:gd name="T49" fmla="*/ 0 h 514"/>
                <a:gd name="T50" fmla="*/ 0 w 637"/>
                <a:gd name="T51" fmla="*/ 0 h 514"/>
                <a:gd name="T52" fmla="*/ 0 w 637"/>
                <a:gd name="T53" fmla="*/ 0 h 514"/>
                <a:gd name="T54" fmla="*/ 0 w 637"/>
                <a:gd name="T55" fmla="*/ 0 h 514"/>
                <a:gd name="T56" fmla="*/ 0 w 637"/>
                <a:gd name="T57" fmla="*/ 0 h 514"/>
                <a:gd name="T58" fmla="*/ 0 w 637"/>
                <a:gd name="T59" fmla="*/ 0 h 514"/>
                <a:gd name="T60" fmla="*/ 0 w 637"/>
                <a:gd name="T61" fmla="*/ 0 h 514"/>
                <a:gd name="T62" fmla="*/ 0 w 637"/>
                <a:gd name="T63" fmla="*/ 0 h 514"/>
                <a:gd name="T64" fmla="*/ 0 w 637"/>
                <a:gd name="T65" fmla="*/ 0 h 514"/>
                <a:gd name="T66" fmla="*/ 0 w 637"/>
                <a:gd name="T67" fmla="*/ 0 h 514"/>
                <a:gd name="T68" fmla="*/ 0 w 637"/>
                <a:gd name="T69" fmla="*/ 0 h 514"/>
                <a:gd name="T70" fmla="*/ 0 w 637"/>
                <a:gd name="T71" fmla="*/ 0 h 514"/>
                <a:gd name="T72" fmla="*/ 0 w 637"/>
                <a:gd name="T73" fmla="*/ 0 h 514"/>
                <a:gd name="T74" fmla="*/ 0 w 637"/>
                <a:gd name="T75" fmla="*/ 0 h 514"/>
                <a:gd name="T76" fmla="*/ 0 w 637"/>
                <a:gd name="T77" fmla="*/ 0 h 514"/>
                <a:gd name="T78" fmla="*/ 0 w 637"/>
                <a:gd name="T79" fmla="*/ 0 h 514"/>
                <a:gd name="T80" fmla="*/ 0 w 637"/>
                <a:gd name="T81" fmla="*/ 0 h 514"/>
                <a:gd name="T82" fmla="*/ 0 w 637"/>
                <a:gd name="T83" fmla="*/ 0 h 514"/>
                <a:gd name="T84" fmla="*/ 0 w 637"/>
                <a:gd name="T85" fmla="*/ 0 h 514"/>
                <a:gd name="T86" fmla="*/ 0 w 637"/>
                <a:gd name="T87" fmla="*/ 0 h 514"/>
                <a:gd name="T88" fmla="*/ 0 w 637"/>
                <a:gd name="T89" fmla="*/ 0 h 514"/>
                <a:gd name="T90" fmla="*/ 0 w 637"/>
                <a:gd name="T91" fmla="*/ 0 h 514"/>
                <a:gd name="T92" fmla="*/ 0 w 637"/>
                <a:gd name="T93" fmla="*/ 0 h 514"/>
                <a:gd name="T94" fmla="*/ 0 w 637"/>
                <a:gd name="T95" fmla="*/ 0 h 514"/>
                <a:gd name="T96" fmla="*/ 0 w 637"/>
                <a:gd name="T97" fmla="*/ 0 h 514"/>
                <a:gd name="T98" fmla="*/ 0 w 637"/>
                <a:gd name="T99" fmla="*/ 0 h 514"/>
                <a:gd name="T100" fmla="*/ 0 w 637"/>
                <a:gd name="T101" fmla="*/ 0 h 514"/>
                <a:gd name="T102" fmla="*/ 0 w 637"/>
                <a:gd name="T103" fmla="*/ 0 h 514"/>
                <a:gd name="T104" fmla="*/ 0 w 637"/>
                <a:gd name="T105" fmla="*/ 0 h 5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7"/>
                <a:gd name="T160" fmla="*/ 0 h 514"/>
                <a:gd name="T161" fmla="*/ 637 w 637"/>
                <a:gd name="T162" fmla="*/ 514 h 51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7" h="514">
                  <a:moveTo>
                    <a:pt x="130" y="97"/>
                  </a:moveTo>
                  <a:lnTo>
                    <a:pt x="120" y="106"/>
                  </a:lnTo>
                  <a:lnTo>
                    <a:pt x="110" y="115"/>
                  </a:lnTo>
                  <a:lnTo>
                    <a:pt x="99" y="122"/>
                  </a:lnTo>
                  <a:lnTo>
                    <a:pt x="87" y="131"/>
                  </a:lnTo>
                  <a:lnTo>
                    <a:pt x="76" y="140"/>
                  </a:lnTo>
                  <a:lnTo>
                    <a:pt x="66" y="149"/>
                  </a:lnTo>
                  <a:lnTo>
                    <a:pt x="56" y="159"/>
                  </a:lnTo>
                  <a:lnTo>
                    <a:pt x="46" y="169"/>
                  </a:lnTo>
                  <a:lnTo>
                    <a:pt x="41" y="176"/>
                  </a:lnTo>
                  <a:lnTo>
                    <a:pt x="34" y="184"/>
                  </a:lnTo>
                  <a:lnTo>
                    <a:pt x="29" y="191"/>
                  </a:lnTo>
                  <a:lnTo>
                    <a:pt x="25" y="199"/>
                  </a:lnTo>
                  <a:lnTo>
                    <a:pt x="21" y="207"/>
                  </a:lnTo>
                  <a:lnTo>
                    <a:pt x="16" y="216"/>
                  </a:lnTo>
                  <a:lnTo>
                    <a:pt x="13" y="224"/>
                  </a:lnTo>
                  <a:lnTo>
                    <a:pt x="9" y="233"/>
                  </a:lnTo>
                  <a:lnTo>
                    <a:pt x="7" y="241"/>
                  </a:lnTo>
                  <a:lnTo>
                    <a:pt x="5" y="250"/>
                  </a:lnTo>
                  <a:lnTo>
                    <a:pt x="4" y="258"/>
                  </a:lnTo>
                  <a:lnTo>
                    <a:pt x="2" y="267"/>
                  </a:lnTo>
                  <a:lnTo>
                    <a:pt x="2" y="276"/>
                  </a:lnTo>
                  <a:lnTo>
                    <a:pt x="0" y="285"/>
                  </a:lnTo>
                  <a:lnTo>
                    <a:pt x="0" y="294"/>
                  </a:lnTo>
                  <a:lnTo>
                    <a:pt x="0" y="303"/>
                  </a:lnTo>
                  <a:lnTo>
                    <a:pt x="0" y="311"/>
                  </a:lnTo>
                  <a:lnTo>
                    <a:pt x="2" y="320"/>
                  </a:lnTo>
                  <a:lnTo>
                    <a:pt x="3" y="329"/>
                  </a:lnTo>
                  <a:lnTo>
                    <a:pt x="5" y="338"/>
                  </a:lnTo>
                  <a:lnTo>
                    <a:pt x="6" y="347"/>
                  </a:lnTo>
                  <a:lnTo>
                    <a:pt x="8" y="355"/>
                  </a:lnTo>
                  <a:lnTo>
                    <a:pt x="12" y="364"/>
                  </a:lnTo>
                  <a:lnTo>
                    <a:pt x="14" y="371"/>
                  </a:lnTo>
                  <a:lnTo>
                    <a:pt x="17" y="379"/>
                  </a:lnTo>
                  <a:lnTo>
                    <a:pt x="21" y="387"/>
                  </a:lnTo>
                  <a:lnTo>
                    <a:pt x="24" y="395"/>
                  </a:lnTo>
                  <a:lnTo>
                    <a:pt x="28" y="403"/>
                  </a:lnTo>
                  <a:lnTo>
                    <a:pt x="36" y="416"/>
                  </a:lnTo>
                  <a:lnTo>
                    <a:pt x="42" y="423"/>
                  </a:lnTo>
                  <a:lnTo>
                    <a:pt x="46" y="429"/>
                  </a:lnTo>
                  <a:lnTo>
                    <a:pt x="51" y="435"/>
                  </a:lnTo>
                  <a:lnTo>
                    <a:pt x="56" y="440"/>
                  </a:lnTo>
                  <a:lnTo>
                    <a:pt x="67" y="450"/>
                  </a:lnTo>
                  <a:lnTo>
                    <a:pt x="79" y="459"/>
                  </a:lnTo>
                  <a:lnTo>
                    <a:pt x="91" y="468"/>
                  </a:lnTo>
                  <a:lnTo>
                    <a:pt x="104" y="475"/>
                  </a:lnTo>
                  <a:lnTo>
                    <a:pt x="118" y="481"/>
                  </a:lnTo>
                  <a:lnTo>
                    <a:pt x="132" y="487"/>
                  </a:lnTo>
                  <a:lnTo>
                    <a:pt x="148" y="492"/>
                  </a:lnTo>
                  <a:lnTo>
                    <a:pt x="163" y="496"/>
                  </a:lnTo>
                  <a:lnTo>
                    <a:pt x="179" y="499"/>
                  </a:lnTo>
                  <a:lnTo>
                    <a:pt x="196" y="503"/>
                  </a:lnTo>
                  <a:lnTo>
                    <a:pt x="212" y="506"/>
                  </a:lnTo>
                  <a:lnTo>
                    <a:pt x="230" y="508"/>
                  </a:lnTo>
                  <a:lnTo>
                    <a:pt x="248" y="509"/>
                  </a:lnTo>
                  <a:lnTo>
                    <a:pt x="266" y="510"/>
                  </a:lnTo>
                  <a:lnTo>
                    <a:pt x="285" y="512"/>
                  </a:lnTo>
                  <a:lnTo>
                    <a:pt x="304" y="513"/>
                  </a:lnTo>
                  <a:lnTo>
                    <a:pt x="323" y="514"/>
                  </a:lnTo>
                  <a:lnTo>
                    <a:pt x="343" y="514"/>
                  </a:lnTo>
                  <a:lnTo>
                    <a:pt x="362" y="514"/>
                  </a:lnTo>
                  <a:lnTo>
                    <a:pt x="381" y="513"/>
                  </a:lnTo>
                  <a:lnTo>
                    <a:pt x="400" y="512"/>
                  </a:lnTo>
                  <a:lnTo>
                    <a:pt x="417" y="509"/>
                  </a:lnTo>
                  <a:lnTo>
                    <a:pt x="434" y="506"/>
                  </a:lnTo>
                  <a:lnTo>
                    <a:pt x="446" y="504"/>
                  </a:lnTo>
                  <a:lnTo>
                    <a:pt x="458" y="502"/>
                  </a:lnTo>
                  <a:lnTo>
                    <a:pt x="469" y="498"/>
                  </a:lnTo>
                  <a:lnTo>
                    <a:pt x="479" y="494"/>
                  </a:lnTo>
                  <a:lnTo>
                    <a:pt x="489" y="490"/>
                  </a:lnTo>
                  <a:lnTo>
                    <a:pt x="499" y="486"/>
                  </a:lnTo>
                  <a:lnTo>
                    <a:pt x="508" y="481"/>
                  </a:lnTo>
                  <a:lnTo>
                    <a:pt x="517" y="476"/>
                  </a:lnTo>
                  <a:lnTo>
                    <a:pt x="526" y="470"/>
                  </a:lnTo>
                  <a:lnTo>
                    <a:pt x="533" y="465"/>
                  </a:lnTo>
                  <a:lnTo>
                    <a:pt x="541" y="459"/>
                  </a:lnTo>
                  <a:lnTo>
                    <a:pt x="549" y="453"/>
                  </a:lnTo>
                  <a:lnTo>
                    <a:pt x="557" y="446"/>
                  </a:lnTo>
                  <a:lnTo>
                    <a:pt x="563" y="439"/>
                  </a:lnTo>
                  <a:lnTo>
                    <a:pt x="570" y="433"/>
                  </a:lnTo>
                  <a:lnTo>
                    <a:pt x="576" y="425"/>
                  </a:lnTo>
                  <a:lnTo>
                    <a:pt x="582" y="417"/>
                  </a:lnTo>
                  <a:lnTo>
                    <a:pt x="588" y="409"/>
                  </a:lnTo>
                  <a:lnTo>
                    <a:pt x="592" y="401"/>
                  </a:lnTo>
                  <a:lnTo>
                    <a:pt x="598" y="393"/>
                  </a:lnTo>
                  <a:lnTo>
                    <a:pt x="603" y="385"/>
                  </a:lnTo>
                  <a:lnTo>
                    <a:pt x="607" y="376"/>
                  </a:lnTo>
                  <a:lnTo>
                    <a:pt x="611" y="367"/>
                  </a:lnTo>
                  <a:lnTo>
                    <a:pt x="615" y="357"/>
                  </a:lnTo>
                  <a:lnTo>
                    <a:pt x="618" y="348"/>
                  </a:lnTo>
                  <a:lnTo>
                    <a:pt x="621" y="339"/>
                  </a:lnTo>
                  <a:lnTo>
                    <a:pt x="625" y="329"/>
                  </a:lnTo>
                  <a:lnTo>
                    <a:pt x="627" y="319"/>
                  </a:lnTo>
                  <a:lnTo>
                    <a:pt x="629" y="310"/>
                  </a:lnTo>
                  <a:lnTo>
                    <a:pt x="631" y="300"/>
                  </a:lnTo>
                  <a:lnTo>
                    <a:pt x="635" y="279"/>
                  </a:lnTo>
                  <a:lnTo>
                    <a:pt x="636" y="261"/>
                  </a:lnTo>
                  <a:lnTo>
                    <a:pt x="637" y="243"/>
                  </a:lnTo>
                  <a:lnTo>
                    <a:pt x="637" y="224"/>
                  </a:lnTo>
                  <a:lnTo>
                    <a:pt x="636" y="205"/>
                  </a:lnTo>
                  <a:lnTo>
                    <a:pt x="635" y="186"/>
                  </a:lnTo>
                  <a:lnTo>
                    <a:pt x="633" y="177"/>
                  </a:lnTo>
                  <a:lnTo>
                    <a:pt x="631" y="168"/>
                  </a:lnTo>
                  <a:lnTo>
                    <a:pt x="629" y="159"/>
                  </a:lnTo>
                  <a:lnTo>
                    <a:pt x="627" y="150"/>
                  </a:lnTo>
                  <a:lnTo>
                    <a:pt x="625" y="141"/>
                  </a:lnTo>
                  <a:lnTo>
                    <a:pt x="621" y="132"/>
                  </a:lnTo>
                  <a:lnTo>
                    <a:pt x="618" y="124"/>
                  </a:lnTo>
                  <a:lnTo>
                    <a:pt x="615" y="116"/>
                  </a:lnTo>
                  <a:lnTo>
                    <a:pt x="610" y="107"/>
                  </a:lnTo>
                  <a:lnTo>
                    <a:pt x="607" y="99"/>
                  </a:lnTo>
                  <a:lnTo>
                    <a:pt x="603" y="91"/>
                  </a:lnTo>
                  <a:lnTo>
                    <a:pt x="597" y="85"/>
                  </a:lnTo>
                  <a:lnTo>
                    <a:pt x="592" y="77"/>
                  </a:lnTo>
                  <a:lnTo>
                    <a:pt x="587" y="70"/>
                  </a:lnTo>
                  <a:lnTo>
                    <a:pt x="580" y="64"/>
                  </a:lnTo>
                  <a:lnTo>
                    <a:pt x="575" y="57"/>
                  </a:lnTo>
                  <a:lnTo>
                    <a:pt x="568" y="51"/>
                  </a:lnTo>
                  <a:lnTo>
                    <a:pt x="561" y="45"/>
                  </a:lnTo>
                  <a:lnTo>
                    <a:pt x="553" y="39"/>
                  </a:lnTo>
                  <a:lnTo>
                    <a:pt x="546" y="35"/>
                  </a:lnTo>
                  <a:lnTo>
                    <a:pt x="538" y="29"/>
                  </a:lnTo>
                  <a:lnTo>
                    <a:pt x="529" y="25"/>
                  </a:lnTo>
                  <a:lnTo>
                    <a:pt x="517" y="20"/>
                  </a:lnTo>
                  <a:lnTo>
                    <a:pt x="503" y="15"/>
                  </a:lnTo>
                  <a:lnTo>
                    <a:pt x="490" y="11"/>
                  </a:lnTo>
                  <a:lnTo>
                    <a:pt x="475" y="8"/>
                  </a:lnTo>
                  <a:lnTo>
                    <a:pt x="461" y="5"/>
                  </a:lnTo>
                  <a:lnTo>
                    <a:pt x="446" y="2"/>
                  </a:lnTo>
                  <a:lnTo>
                    <a:pt x="431" y="1"/>
                  </a:lnTo>
                  <a:lnTo>
                    <a:pt x="415" y="0"/>
                  </a:lnTo>
                  <a:lnTo>
                    <a:pt x="400" y="0"/>
                  </a:lnTo>
                  <a:lnTo>
                    <a:pt x="383" y="0"/>
                  </a:lnTo>
                  <a:lnTo>
                    <a:pt x="367" y="0"/>
                  </a:lnTo>
                  <a:lnTo>
                    <a:pt x="351" y="1"/>
                  </a:lnTo>
                  <a:lnTo>
                    <a:pt x="335" y="4"/>
                  </a:lnTo>
                  <a:lnTo>
                    <a:pt x="319" y="6"/>
                  </a:lnTo>
                  <a:lnTo>
                    <a:pt x="303" y="8"/>
                  </a:lnTo>
                  <a:lnTo>
                    <a:pt x="287" y="11"/>
                  </a:lnTo>
                  <a:lnTo>
                    <a:pt x="273" y="15"/>
                  </a:lnTo>
                  <a:lnTo>
                    <a:pt x="258" y="18"/>
                  </a:lnTo>
                  <a:lnTo>
                    <a:pt x="244" y="22"/>
                  </a:lnTo>
                  <a:lnTo>
                    <a:pt x="229" y="26"/>
                  </a:lnTo>
                  <a:lnTo>
                    <a:pt x="217" y="31"/>
                  </a:lnTo>
                  <a:lnTo>
                    <a:pt x="203" y="36"/>
                  </a:lnTo>
                  <a:lnTo>
                    <a:pt x="192" y="41"/>
                  </a:lnTo>
                  <a:lnTo>
                    <a:pt x="181" y="47"/>
                  </a:lnTo>
                  <a:lnTo>
                    <a:pt x="171" y="52"/>
                  </a:lnTo>
                  <a:lnTo>
                    <a:pt x="161" y="58"/>
                  </a:lnTo>
                  <a:lnTo>
                    <a:pt x="153" y="65"/>
                  </a:lnTo>
                  <a:lnTo>
                    <a:pt x="150" y="68"/>
                  </a:lnTo>
                  <a:lnTo>
                    <a:pt x="147" y="70"/>
                  </a:lnTo>
                  <a:lnTo>
                    <a:pt x="143" y="74"/>
                  </a:lnTo>
                  <a:lnTo>
                    <a:pt x="140" y="77"/>
                  </a:lnTo>
                  <a:lnTo>
                    <a:pt x="138" y="80"/>
                  </a:lnTo>
                  <a:lnTo>
                    <a:pt x="135" y="84"/>
                  </a:lnTo>
                  <a:lnTo>
                    <a:pt x="133" y="87"/>
                  </a:lnTo>
                  <a:lnTo>
                    <a:pt x="132" y="90"/>
                  </a:lnTo>
                  <a:lnTo>
                    <a:pt x="131" y="94"/>
                  </a:lnTo>
                  <a:lnTo>
                    <a:pt x="130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87" name="Freeform 125"/>
            <p:cNvSpPr>
              <a:spLocks/>
            </p:cNvSpPr>
            <p:nvPr/>
          </p:nvSpPr>
          <p:spPr bwMode="auto">
            <a:xfrm>
              <a:off x="2983" y="2633"/>
              <a:ext cx="213" cy="171"/>
            </a:xfrm>
            <a:custGeom>
              <a:avLst/>
              <a:gdLst>
                <a:gd name="T0" fmla="*/ 0 w 637"/>
                <a:gd name="T1" fmla="*/ 0 h 514"/>
                <a:gd name="T2" fmla="*/ 0 w 637"/>
                <a:gd name="T3" fmla="*/ 0 h 514"/>
                <a:gd name="T4" fmla="*/ 0 w 637"/>
                <a:gd name="T5" fmla="*/ 0 h 514"/>
                <a:gd name="T6" fmla="*/ 0 w 637"/>
                <a:gd name="T7" fmla="*/ 0 h 514"/>
                <a:gd name="T8" fmla="*/ 0 w 637"/>
                <a:gd name="T9" fmla="*/ 0 h 514"/>
                <a:gd name="T10" fmla="*/ 0 w 637"/>
                <a:gd name="T11" fmla="*/ 0 h 514"/>
                <a:gd name="T12" fmla="*/ 0 w 637"/>
                <a:gd name="T13" fmla="*/ 0 h 514"/>
                <a:gd name="T14" fmla="*/ 0 w 637"/>
                <a:gd name="T15" fmla="*/ 0 h 514"/>
                <a:gd name="T16" fmla="*/ 0 w 637"/>
                <a:gd name="T17" fmla="*/ 0 h 514"/>
                <a:gd name="T18" fmla="*/ 0 w 637"/>
                <a:gd name="T19" fmla="*/ 0 h 514"/>
                <a:gd name="T20" fmla="*/ 0 w 637"/>
                <a:gd name="T21" fmla="*/ 0 h 514"/>
                <a:gd name="T22" fmla="*/ 0 w 637"/>
                <a:gd name="T23" fmla="*/ 0 h 514"/>
                <a:gd name="T24" fmla="*/ 0 w 637"/>
                <a:gd name="T25" fmla="*/ 0 h 514"/>
                <a:gd name="T26" fmla="*/ 0 w 637"/>
                <a:gd name="T27" fmla="*/ 0 h 514"/>
                <a:gd name="T28" fmla="*/ 0 w 637"/>
                <a:gd name="T29" fmla="*/ 0 h 514"/>
                <a:gd name="T30" fmla="*/ 0 w 637"/>
                <a:gd name="T31" fmla="*/ 0 h 514"/>
                <a:gd name="T32" fmla="*/ 0 w 637"/>
                <a:gd name="T33" fmla="*/ 0 h 514"/>
                <a:gd name="T34" fmla="*/ 0 w 637"/>
                <a:gd name="T35" fmla="*/ 0 h 514"/>
                <a:gd name="T36" fmla="*/ 0 w 637"/>
                <a:gd name="T37" fmla="*/ 0 h 514"/>
                <a:gd name="T38" fmla="*/ 0 w 637"/>
                <a:gd name="T39" fmla="*/ 0 h 514"/>
                <a:gd name="T40" fmla="*/ 0 w 637"/>
                <a:gd name="T41" fmla="*/ 0 h 514"/>
                <a:gd name="T42" fmla="*/ 0 w 637"/>
                <a:gd name="T43" fmla="*/ 0 h 514"/>
                <a:gd name="T44" fmla="*/ 0 w 637"/>
                <a:gd name="T45" fmla="*/ 0 h 514"/>
                <a:gd name="T46" fmla="*/ 0 w 637"/>
                <a:gd name="T47" fmla="*/ 0 h 514"/>
                <a:gd name="T48" fmla="*/ 0 w 637"/>
                <a:gd name="T49" fmla="*/ 0 h 514"/>
                <a:gd name="T50" fmla="*/ 0 w 637"/>
                <a:gd name="T51" fmla="*/ 0 h 514"/>
                <a:gd name="T52" fmla="*/ 0 w 637"/>
                <a:gd name="T53" fmla="*/ 0 h 514"/>
                <a:gd name="T54" fmla="*/ 0 w 637"/>
                <a:gd name="T55" fmla="*/ 0 h 514"/>
                <a:gd name="T56" fmla="*/ 0 w 637"/>
                <a:gd name="T57" fmla="*/ 0 h 514"/>
                <a:gd name="T58" fmla="*/ 0 w 637"/>
                <a:gd name="T59" fmla="*/ 0 h 514"/>
                <a:gd name="T60" fmla="*/ 0 w 637"/>
                <a:gd name="T61" fmla="*/ 0 h 514"/>
                <a:gd name="T62" fmla="*/ 0 w 637"/>
                <a:gd name="T63" fmla="*/ 0 h 514"/>
                <a:gd name="T64" fmla="*/ 0 w 637"/>
                <a:gd name="T65" fmla="*/ 0 h 514"/>
                <a:gd name="T66" fmla="*/ 0 w 637"/>
                <a:gd name="T67" fmla="*/ 0 h 514"/>
                <a:gd name="T68" fmla="*/ 0 w 637"/>
                <a:gd name="T69" fmla="*/ 0 h 514"/>
                <a:gd name="T70" fmla="*/ 0 w 637"/>
                <a:gd name="T71" fmla="*/ 0 h 514"/>
                <a:gd name="T72" fmla="*/ 0 w 637"/>
                <a:gd name="T73" fmla="*/ 0 h 514"/>
                <a:gd name="T74" fmla="*/ 0 w 637"/>
                <a:gd name="T75" fmla="*/ 0 h 514"/>
                <a:gd name="T76" fmla="*/ 0 w 637"/>
                <a:gd name="T77" fmla="*/ 0 h 514"/>
                <a:gd name="T78" fmla="*/ 0 w 637"/>
                <a:gd name="T79" fmla="*/ 0 h 514"/>
                <a:gd name="T80" fmla="*/ 0 w 637"/>
                <a:gd name="T81" fmla="*/ 0 h 514"/>
                <a:gd name="T82" fmla="*/ 0 w 637"/>
                <a:gd name="T83" fmla="*/ 0 h 514"/>
                <a:gd name="T84" fmla="*/ 0 w 637"/>
                <a:gd name="T85" fmla="*/ 0 h 514"/>
                <a:gd name="T86" fmla="*/ 0 w 637"/>
                <a:gd name="T87" fmla="*/ 0 h 514"/>
                <a:gd name="T88" fmla="*/ 0 w 637"/>
                <a:gd name="T89" fmla="*/ 0 h 514"/>
                <a:gd name="T90" fmla="*/ 0 w 637"/>
                <a:gd name="T91" fmla="*/ 0 h 514"/>
                <a:gd name="T92" fmla="*/ 0 w 637"/>
                <a:gd name="T93" fmla="*/ 0 h 514"/>
                <a:gd name="T94" fmla="*/ 0 w 637"/>
                <a:gd name="T95" fmla="*/ 0 h 514"/>
                <a:gd name="T96" fmla="*/ 0 w 637"/>
                <a:gd name="T97" fmla="*/ 0 h 514"/>
                <a:gd name="T98" fmla="*/ 0 w 637"/>
                <a:gd name="T99" fmla="*/ 0 h 514"/>
                <a:gd name="T100" fmla="*/ 0 w 637"/>
                <a:gd name="T101" fmla="*/ 0 h 514"/>
                <a:gd name="T102" fmla="*/ 0 w 637"/>
                <a:gd name="T103" fmla="*/ 0 h 514"/>
                <a:gd name="T104" fmla="*/ 0 w 637"/>
                <a:gd name="T105" fmla="*/ 0 h 5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7"/>
                <a:gd name="T160" fmla="*/ 0 h 514"/>
                <a:gd name="T161" fmla="*/ 637 w 637"/>
                <a:gd name="T162" fmla="*/ 514 h 51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7" h="514">
                  <a:moveTo>
                    <a:pt x="130" y="97"/>
                  </a:moveTo>
                  <a:lnTo>
                    <a:pt x="120" y="106"/>
                  </a:lnTo>
                  <a:lnTo>
                    <a:pt x="110" y="115"/>
                  </a:lnTo>
                  <a:lnTo>
                    <a:pt x="99" y="122"/>
                  </a:lnTo>
                  <a:lnTo>
                    <a:pt x="87" y="131"/>
                  </a:lnTo>
                  <a:lnTo>
                    <a:pt x="76" y="140"/>
                  </a:lnTo>
                  <a:lnTo>
                    <a:pt x="66" y="149"/>
                  </a:lnTo>
                  <a:lnTo>
                    <a:pt x="56" y="159"/>
                  </a:lnTo>
                  <a:lnTo>
                    <a:pt x="46" y="169"/>
                  </a:lnTo>
                  <a:lnTo>
                    <a:pt x="41" y="176"/>
                  </a:lnTo>
                  <a:lnTo>
                    <a:pt x="34" y="184"/>
                  </a:lnTo>
                  <a:lnTo>
                    <a:pt x="29" y="191"/>
                  </a:lnTo>
                  <a:lnTo>
                    <a:pt x="25" y="199"/>
                  </a:lnTo>
                  <a:lnTo>
                    <a:pt x="21" y="207"/>
                  </a:lnTo>
                  <a:lnTo>
                    <a:pt x="16" y="216"/>
                  </a:lnTo>
                  <a:lnTo>
                    <a:pt x="13" y="224"/>
                  </a:lnTo>
                  <a:lnTo>
                    <a:pt x="9" y="233"/>
                  </a:lnTo>
                  <a:lnTo>
                    <a:pt x="7" y="241"/>
                  </a:lnTo>
                  <a:lnTo>
                    <a:pt x="5" y="250"/>
                  </a:lnTo>
                  <a:lnTo>
                    <a:pt x="4" y="258"/>
                  </a:lnTo>
                  <a:lnTo>
                    <a:pt x="2" y="267"/>
                  </a:lnTo>
                  <a:lnTo>
                    <a:pt x="2" y="276"/>
                  </a:lnTo>
                  <a:lnTo>
                    <a:pt x="0" y="285"/>
                  </a:lnTo>
                  <a:lnTo>
                    <a:pt x="0" y="294"/>
                  </a:lnTo>
                  <a:lnTo>
                    <a:pt x="0" y="303"/>
                  </a:lnTo>
                  <a:lnTo>
                    <a:pt x="0" y="311"/>
                  </a:lnTo>
                  <a:lnTo>
                    <a:pt x="2" y="320"/>
                  </a:lnTo>
                  <a:lnTo>
                    <a:pt x="3" y="329"/>
                  </a:lnTo>
                  <a:lnTo>
                    <a:pt x="5" y="338"/>
                  </a:lnTo>
                  <a:lnTo>
                    <a:pt x="6" y="347"/>
                  </a:lnTo>
                  <a:lnTo>
                    <a:pt x="8" y="355"/>
                  </a:lnTo>
                  <a:lnTo>
                    <a:pt x="12" y="364"/>
                  </a:lnTo>
                  <a:lnTo>
                    <a:pt x="14" y="371"/>
                  </a:lnTo>
                  <a:lnTo>
                    <a:pt x="17" y="379"/>
                  </a:lnTo>
                  <a:lnTo>
                    <a:pt x="21" y="387"/>
                  </a:lnTo>
                  <a:lnTo>
                    <a:pt x="24" y="395"/>
                  </a:lnTo>
                  <a:lnTo>
                    <a:pt x="28" y="403"/>
                  </a:lnTo>
                  <a:lnTo>
                    <a:pt x="36" y="416"/>
                  </a:lnTo>
                  <a:lnTo>
                    <a:pt x="42" y="423"/>
                  </a:lnTo>
                  <a:lnTo>
                    <a:pt x="46" y="429"/>
                  </a:lnTo>
                  <a:lnTo>
                    <a:pt x="51" y="435"/>
                  </a:lnTo>
                  <a:lnTo>
                    <a:pt x="56" y="440"/>
                  </a:lnTo>
                  <a:lnTo>
                    <a:pt x="67" y="450"/>
                  </a:lnTo>
                  <a:lnTo>
                    <a:pt x="79" y="459"/>
                  </a:lnTo>
                  <a:lnTo>
                    <a:pt x="91" y="468"/>
                  </a:lnTo>
                  <a:lnTo>
                    <a:pt x="104" y="475"/>
                  </a:lnTo>
                  <a:lnTo>
                    <a:pt x="118" y="481"/>
                  </a:lnTo>
                  <a:lnTo>
                    <a:pt x="132" y="487"/>
                  </a:lnTo>
                  <a:lnTo>
                    <a:pt x="148" y="492"/>
                  </a:lnTo>
                  <a:lnTo>
                    <a:pt x="163" y="496"/>
                  </a:lnTo>
                  <a:lnTo>
                    <a:pt x="179" y="499"/>
                  </a:lnTo>
                  <a:lnTo>
                    <a:pt x="196" y="503"/>
                  </a:lnTo>
                  <a:lnTo>
                    <a:pt x="212" y="506"/>
                  </a:lnTo>
                  <a:lnTo>
                    <a:pt x="230" y="508"/>
                  </a:lnTo>
                  <a:lnTo>
                    <a:pt x="248" y="509"/>
                  </a:lnTo>
                  <a:lnTo>
                    <a:pt x="266" y="510"/>
                  </a:lnTo>
                  <a:lnTo>
                    <a:pt x="285" y="512"/>
                  </a:lnTo>
                  <a:lnTo>
                    <a:pt x="304" y="513"/>
                  </a:lnTo>
                  <a:lnTo>
                    <a:pt x="323" y="514"/>
                  </a:lnTo>
                  <a:lnTo>
                    <a:pt x="343" y="514"/>
                  </a:lnTo>
                  <a:lnTo>
                    <a:pt x="362" y="514"/>
                  </a:lnTo>
                  <a:lnTo>
                    <a:pt x="381" y="513"/>
                  </a:lnTo>
                  <a:lnTo>
                    <a:pt x="400" y="512"/>
                  </a:lnTo>
                  <a:lnTo>
                    <a:pt x="417" y="509"/>
                  </a:lnTo>
                  <a:lnTo>
                    <a:pt x="434" y="506"/>
                  </a:lnTo>
                  <a:lnTo>
                    <a:pt x="446" y="504"/>
                  </a:lnTo>
                  <a:lnTo>
                    <a:pt x="458" y="502"/>
                  </a:lnTo>
                  <a:lnTo>
                    <a:pt x="469" y="498"/>
                  </a:lnTo>
                  <a:lnTo>
                    <a:pt x="479" y="494"/>
                  </a:lnTo>
                  <a:lnTo>
                    <a:pt x="489" y="490"/>
                  </a:lnTo>
                  <a:lnTo>
                    <a:pt x="499" y="486"/>
                  </a:lnTo>
                  <a:lnTo>
                    <a:pt x="508" y="481"/>
                  </a:lnTo>
                  <a:lnTo>
                    <a:pt x="517" y="476"/>
                  </a:lnTo>
                  <a:lnTo>
                    <a:pt x="526" y="470"/>
                  </a:lnTo>
                  <a:lnTo>
                    <a:pt x="533" y="465"/>
                  </a:lnTo>
                  <a:lnTo>
                    <a:pt x="541" y="459"/>
                  </a:lnTo>
                  <a:lnTo>
                    <a:pt x="549" y="453"/>
                  </a:lnTo>
                  <a:lnTo>
                    <a:pt x="557" y="446"/>
                  </a:lnTo>
                  <a:lnTo>
                    <a:pt x="563" y="439"/>
                  </a:lnTo>
                  <a:lnTo>
                    <a:pt x="570" y="433"/>
                  </a:lnTo>
                  <a:lnTo>
                    <a:pt x="576" y="425"/>
                  </a:lnTo>
                  <a:lnTo>
                    <a:pt x="582" y="417"/>
                  </a:lnTo>
                  <a:lnTo>
                    <a:pt x="588" y="409"/>
                  </a:lnTo>
                  <a:lnTo>
                    <a:pt x="592" y="401"/>
                  </a:lnTo>
                  <a:lnTo>
                    <a:pt x="598" y="393"/>
                  </a:lnTo>
                  <a:lnTo>
                    <a:pt x="603" y="385"/>
                  </a:lnTo>
                  <a:lnTo>
                    <a:pt x="607" y="376"/>
                  </a:lnTo>
                  <a:lnTo>
                    <a:pt x="611" y="367"/>
                  </a:lnTo>
                  <a:lnTo>
                    <a:pt x="615" y="357"/>
                  </a:lnTo>
                  <a:lnTo>
                    <a:pt x="618" y="348"/>
                  </a:lnTo>
                  <a:lnTo>
                    <a:pt x="621" y="339"/>
                  </a:lnTo>
                  <a:lnTo>
                    <a:pt x="625" y="329"/>
                  </a:lnTo>
                  <a:lnTo>
                    <a:pt x="627" y="319"/>
                  </a:lnTo>
                  <a:lnTo>
                    <a:pt x="629" y="310"/>
                  </a:lnTo>
                  <a:lnTo>
                    <a:pt x="631" y="300"/>
                  </a:lnTo>
                  <a:lnTo>
                    <a:pt x="635" y="279"/>
                  </a:lnTo>
                  <a:lnTo>
                    <a:pt x="636" y="261"/>
                  </a:lnTo>
                  <a:lnTo>
                    <a:pt x="637" y="243"/>
                  </a:lnTo>
                  <a:lnTo>
                    <a:pt x="637" y="224"/>
                  </a:lnTo>
                  <a:lnTo>
                    <a:pt x="636" y="205"/>
                  </a:lnTo>
                  <a:lnTo>
                    <a:pt x="635" y="186"/>
                  </a:lnTo>
                  <a:lnTo>
                    <a:pt x="633" y="177"/>
                  </a:lnTo>
                  <a:lnTo>
                    <a:pt x="631" y="168"/>
                  </a:lnTo>
                  <a:lnTo>
                    <a:pt x="629" y="159"/>
                  </a:lnTo>
                  <a:lnTo>
                    <a:pt x="627" y="150"/>
                  </a:lnTo>
                  <a:lnTo>
                    <a:pt x="625" y="141"/>
                  </a:lnTo>
                  <a:lnTo>
                    <a:pt x="621" y="132"/>
                  </a:lnTo>
                  <a:lnTo>
                    <a:pt x="618" y="124"/>
                  </a:lnTo>
                  <a:lnTo>
                    <a:pt x="615" y="116"/>
                  </a:lnTo>
                  <a:lnTo>
                    <a:pt x="610" y="107"/>
                  </a:lnTo>
                  <a:lnTo>
                    <a:pt x="607" y="99"/>
                  </a:lnTo>
                  <a:lnTo>
                    <a:pt x="603" y="91"/>
                  </a:lnTo>
                  <a:lnTo>
                    <a:pt x="597" y="85"/>
                  </a:lnTo>
                  <a:lnTo>
                    <a:pt x="592" y="77"/>
                  </a:lnTo>
                  <a:lnTo>
                    <a:pt x="587" y="70"/>
                  </a:lnTo>
                  <a:lnTo>
                    <a:pt x="580" y="64"/>
                  </a:lnTo>
                  <a:lnTo>
                    <a:pt x="575" y="57"/>
                  </a:lnTo>
                  <a:lnTo>
                    <a:pt x="568" y="51"/>
                  </a:lnTo>
                  <a:lnTo>
                    <a:pt x="561" y="45"/>
                  </a:lnTo>
                  <a:lnTo>
                    <a:pt x="553" y="39"/>
                  </a:lnTo>
                  <a:lnTo>
                    <a:pt x="546" y="35"/>
                  </a:lnTo>
                  <a:lnTo>
                    <a:pt x="538" y="29"/>
                  </a:lnTo>
                  <a:lnTo>
                    <a:pt x="529" y="25"/>
                  </a:lnTo>
                  <a:lnTo>
                    <a:pt x="517" y="20"/>
                  </a:lnTo>
                  <a:lnTo>
                    <a:pt x="503" y="15"/>
                  </a:lnTo>
                  <a:lnTo>
                    <a:pt x="490" y="11"/>
                  </a:lnTo>
                  <a:lnTo>
                    <a:pt x="475" y="8"/>
                  </a:lnTo>
                  <a:lnTo>
                    <a:pt x="461" y="5"/>
                  </a:lnTo>
                  <a:lnTo>
                    <a:pt x="446" y="2"/>
                  </a:lnTo>
                  <a:lnTo>
                    <a:pt x="431" y="1"/>
                  </a:lnTo>
                  <a:lnTo>
                    <a:pt x="415" y="0"/>
                  </a:lnTo>
                  <a:lnTo>
                    <a:pt x="400" y="0"/>
                  </a:lnTo>
                  <a:lnTo>
                    <a:pt x="383" y="0"/>
                  </a:lnTo>
                  <a:lnTo>
                    <a:pt x="367" y="0"/>
                  </a:lnTo>
                  <a:lnTo>
                    <a:pt x="351" y="1"/>
                  </a:lnTo>
                  <a:lnTo>
                    <a:pt x="335" y="4"/>
                  </a:lnTo>
                  <a:lnTo>
                    <a:pt x="319" y="6"/>
                  </a:lnTo>
                  <a:lnTo>
                    <a:pt x="303" y="8"/>
                  </a:lnTo>
                  <a:lnTo>
                    <a:pt x="287" y="11"/>
                  </a:lnTo>
                  <a:lnTo>
                    <a:pt x="273" y="15"/>
                  </a:lnTo>
                  <a:lnTo>
                    <a:pt x="258" y="18"/>
                  </a:lnTo>
                  <a:lnTo>
                    <a:pt x="244" y="22"/>
                  </a:lnTo>
                  <a:lnTo>
                    <a:pt x="229" y="26"/>
                  </a:lnTo>
                  <a:lnTo>
                    <a:pt x="217" y="31"/>
                  </a:lnTo>
                  <a:lnTo>
                    <a:pt x="203" y="36"/>
                  </a:lnTo>
                  <a:lnTo>
                    <a:pt x="192" y="41"/>
                  </a:lnTo>
                  <a:lnTo>
                    <a:pt x="181" y="47"/>
                  </a:lnTo>
                  <a:lnTo>
                    <a:pt x="171" y="52"/>
                  </a:lnTo>
                  <a:lnTo>
                    <a:pt x="161" y="58"/>
                  </a:lnTo>
                  <a:lnTo>
                    <a:pt x="153" y="65"/>
                  </a:lnTo>
                  <a:lnTo>
                    <a:pt x="150" y="68"/>
                  </a:lnTo>
                  <a:lnTo>
                    <a:pt x="147" y="70"/>
                  </a:lnTo>
                  <a:lnTo>
                    <a:pt x="143" y="74"/>
                  </a:lnTo>
                  <a:lnTo>
                    <a:pt x="140" y="77"/>
                  </a:lnTo>
                  <a:lnTo>
                    <a:pt x="138" y="80"/>
                  </a:lnTo>
                  <a:lnTo>
                    <a:pt x="135" y="84"/>
                  </a:lnTo>
                  <a:lnTo>
                    <a:pt x="133" y="87"/>
                  </a:lnTo>
                  <a:lnTo>
                    <a:pt x="132" y="90"/>
                  </a:lnTo>
                  <a:lnTo>
                    <a:pt x="131" y="94"/>
                  </a:lnTo>
                  <a:lnTo>
                    <a:pt x="130" y="97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88" name="Rectangle 126"/>
            <p:cNvSpPr>
              <a:spLocks noChangeArrowheads="1"/>
            </p:cNvSpPr>
            <p:nvPr/>
          </p:nvSpPr>
          <p:spPr bwMode="auto">
            <a:xfrm>
              <a:off x="3048" y="2629"/>
              <a:ext cx="1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900" b="0">
                  <a:solidFill>
                    <a:srgbClr val="000000"/>
                  </a:solidFill>
                </a:rPr>
                <a:t>g</a:t>
              </a:r>
              <a:endPara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89" name="Freeform 127"/>
            <p:cNvSpPr>
              <a:spLocks noEditPoints="1"/>
            </p:cNvSpPr>
            <p:nvPr/>
          </p:nvSpPr>
          <p:spPr bwMode="auto">
            <a:xfrm>
              <a:off x="2954" y="2585"/>
              <a:ext cx="272" cy="257"/>
            </a:xfrm>
            <a:custGeom>
              <a:avLst/>
              <a:gdLst>
                <a:gd name="T0" fmla="*/ 0 w 816"/>
                <a:gd name="T1" fmla="*/ 0 h 770"/>
                <a:gd name="T2" fmla="*/ 0 w 816"/>
                <a:gd name="T3" fmla="*/ 0 h 770"/>
                <a:gd name="T4" fmla="*/ 0 w 816"/>
                <a:gd name="T5" fmla="*/ 0 h 770"/>
                <a:gd name="T6" fmla="*/ 0 w 816"/>
                <a:gd name="T7" fmla="*/ 0 h 770"/>
                <a:gd name="T8" fmla="*/ 0 w 816"/>
                <a:gd name="T9" fmla="*/ 0 h 770"/>
                <a:gd name="T10" fmla="*/ 0 w 816"/>
                <a:gd name="T11" fmla="*/ 0 h 770"/>
                <a:gd name="T12" fmla="*/ 0 w 816"/>
                <a:gd name="T13" fmla="*/ 0 h 770"/>
                <a:gd name="T14" fmla="*/ 0 w 816"/>
                <a:gd name="T15" fmla="*/ 0 h 770"/>
                <a:gd name="T16" fmla="*/ 0 w 816"/>
                <a:gd name="T17" fmla="*/ 0 h 770"/>
                <a:gd name="T18" fmla="*/ 0 w 816"/>
                <a:gd name="T19" fmla="*/ 0 h 770"/>
                <a:gd name="T20" fmla="*/ 0 w 816"/>
                <a:gd name="T21" fmla="*/ 0 h 770"/>
                <a:gd name="T22" fmla="*/ 0 w 816"/>
                <a:gd name="T23" fmla="*/ 0 h 770"/>
                <a:gd name="T24" fmla="*/ 0 w 816"/>
                <a:gd name="T25" fmla="*/ 0 h 770"/>
                <a:gd name="T26" fmla="*/ 0 w 816"/>
                <a:gd name="T27" fmla="*/ 0 h 770"/>
                <a:gd name="T28" fmla="*/ 0 w 816"/>
                <a:gd name="T29" fmla="*/ 0 h 770"/>
                <a:gd name="T30" fmla="*/ 0 w 816"/>
                <a:gd name="T31" fmla="*/ 0 h 770"/>
                <a:gd name="T32" fmla="*/ 0 w 816"/>
                <a:gd name="T33" fmla="*/ 0 h 770"/>
                <a:gd name="T34" fmla="*/ 0 w 816"/>
                <a:gd name="T35" fmla="*/ 0 h 770"/>
                <a:gd name="T36" fmla="*/ 0 w 816"/>
                <a:gd name="T37" fmla="*/ 0 h 770"/>
                <a:gd name="T38" fmla="*/ 0 w 816"/>
                <a:gd name="T39" fmla="*/ 0 h 770"/>
                <a:gd name="T40" fmla="*/ 0 w 816"/>
                <a:gd name="T41" fmla="*/ 0 h 770"/>
                <a:gd name="T42" fmla="*/ 0 w 816"/>
                <a:gd name="T43" fmla="*/ 0 h 770"/>
                <a:gd name="T44" fmla="*/ 0 w 816"/>
                <a:gd name="T45" fmla="*/ 0 h 770"/>
                <a:gd name="T46" fmla="*/ 0 w 816"/>
                <a:gd name="T47" fmla="*/ 0 h 770"/>
                <a:gd name="T48" fmla="*/ 0 w 816"/>
                <a:gd name="T49" fmla="*/ 0 h 770"/>
                <a:gd name="T50" fmla="*/ 0 w 816"/>
                <a:gd name="T51" fmla="*/ 0 h 770"/>
                <a:gd name="T52" fmla="*/ 0 w 816"/>
                <a:gd name="T53" fmla="*/ 0 h 770"/>
                <a:gd name="T54" fmla="*/ 0 w 816"/>
                <a:gd name="T55" fmla="*/ 0 h 770"/>
                <a:gd name="T56" fmla="*/ 0 w 816"/>
                <a:gd name="T57" fmla="*/ 0 h 770"/>
                <a:gd name="T58" fmla="*/ 0 w 816"/>
                <a:gd name="T59" fmla="*/ 0 h 770"/>
                <a:gd name="T60" fmla="*/ 0 w 816"/>
                <a:gd name="T61" fmla="*/ 0 h 770"/>
                <a:gd name="T62" fmla="*/ 0 w 816"/>
                <a:gd name="T63" fmla="*/ 0 h 770"/>
                <a:gd name="T64" fmla="*/ 0 w 816"/>
                <a:gd name="T65" fmla="*/ 0 h 770"/>
                <a:gd name="T66" fmla="*/ 0 w 816"/>
                <a:gd name="T67" fmla="*/ 0 h 770"/>
                <a:gd name="T68" fmla="*/ 0 w 816"/>
                <a:gd name="T69" fmla="*/ 0 h 770"/>
                <a:gd name="T70" fmla="*/ 0 w 816"/>
                <a:gd name="T71" fmla="*/ 0 h 770"/>
                <a:gd name="T72" fmla="*/ 0 w 816"/>
                <a:gd name="T73" fmla="*/ 0 h 770"/>
                <a:gd name="T74" fmla="*/ 0 w 816"/>
                <a:gd name="T75" fmla="*/ 0 h 770"/>
                <a:gd name="T76" fmla="*/ 0 w 816"/>
                <a:gd name="T77" fmla="*/ 0 h 770"/>
                <a:gd name="T78" fmla="*/ 0 w 816"/>
                <a:gd name="T79" fmla="*/ 0 h 770"/>
                <a:gd name="T80" fmla="*/ 0 w 816"/>
                <a:gd name="T81" fmla="*/ 0 h 770"/>
                <a:gd name="T82" fmla="*/ 0 w 816"/>
                <a:gd name="T83" fmla="*/ 0 h 770"/>
                <a:gd name="T84" fmla="*/ 0 w 816"/>
                <a:gd name="T85" fmla="*/ 0 h 770"/>
                <a:gd name="T86" fmla="*/ 0 w 816"/>
                <a:gd name="T87" fmla="*/ 0 h 770"/>
                <a:gd name="T88" fmla="*/ 0 w 816"/>
                <a:gd name="T89" fmla="*/ 0 h 770"/>
                <a:gd name="T90" fmla="*/ 0 w 816"/>
                <a:gd name="T91" fmla="*/ 0 h 770"/>
                <a:gd name="T92" fmla="*/ 0 w 816"/>
                <a:gd name="T93" fmla="*/ 0 h 770"/>
                <a:gd name="T94" fmla="*/ 0 w 816"/>
                <a:gd name="T95" fmla="*/ 0 h 770"/>
                <a:gd name="T96" fmla="*/ 0 w 816"/>
                <a:gd name="T97" fmla="*/ 0 h 770"/>
                <a:gd name="T98" fmla="*/ 0 w 816"/>
                <a:gd name="T99" fmla="*/ 0 h 770"/>
                <a:gd name="T100" fmla="*/ 0 w 816"/>
                <a:gd name="T101" fmla="*/ 0 h 770"/>
                <a:gd name="T102" fmla="*/ 0 w 816"/>
                <a:gd name="T103" fmla="*/ 0 h 770"/>
                <a:gd name="T104" fmla="*/ 0 w 816"/>
                <a:gd name="T105" fmla="*/ 0 h 770"/>
                <a:gd name="T106" fmla="*/ 0 w 816"/>
                <a:gd name="T107" fmla="*/ 0 h 770"/>
                <a:gd name="T108" fmla="*/ 0 w 816"/>
                <a:gd name="T109" fmla="*/ 0 h 770"/>
                <a:gd name="T110" fmla="*/ 0 w 816"/>
                <a:gd name="T111" fmla="*/ 0 h 770"/>
                <a:gd name="T112" fmla="*/ 0 w 816"/>
                <a:gd name="T113" fmla="*/ 0 h 7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16"/>
                <a:gd name="T172" fmla="*/ 0 h 770"/>
                <a:gd name="T173" fmla="*/ 816 w 816"/>
                <a:gd name="T174" fmla="*/ 770 h 7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16" h="770">
                  <a:moveTo>
                    <a:pt x="31" y="48"/>
                  </a:moveTo>
                  <a:lnTo>
                    <a:pt x="31" y="272"/>
                  </a:lnTo>
                  <a:lnTo>
                    <a:pt x="31" y="275"/>
                  </a:lnTo>
                  <a:lnTo>
                    <a:pt x="30" y="279"/>
                  </a:lnTo>
                  <a:lnTo>
                    <a:pt x="29" y="281"/>
                  </a:lnTo>
                  <a:lnTo>
                    <a:pt x="27" y="283"/>
                  </a:lnTo>
                  <a:lnTo>
                    <a:pt x="25" y="285"/>
                  </a:lnTo>
                  <a:lnTo>
                    <a:pt x="23" y="287"/>
                  </a:lnTo>
                  <a:lnTo>
                    <a:pt x="19" y="288"/>
                  </a:lnTo>
                  <a:lnTo>
                    <a:pt x="16" y="288"/>
                  </a:lnTo>
                  <a:lnTo>
                    <a:pt x="13" y="288"/>
                  </a:lnTo>
                  <a:lnTo>
                    <a:pt x="9" y="287"/>
                  </a:lnTo>
                  <a:lnTo>
                    <a:pt x="7" y="285"/>
                  </a:lnTo>
                  <a:lnTo>
                    <a:pt x="5" y="283"/>
                  </a:lnTo>
                  <a:lnTo>
                    <a:pt x="3" y="281"/>
                  </a:lnTo>
                  <a:lnTo>
                    <a:pt x="1" y="279"/>
                  </a:lnTo>
                  <a:lnTo>
                    <a:pt x="0" y="275"/>
                  </a:lnTo>
                  <a:lnTo>
                    <a:pt x="0" y="27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7"/>
                  </a:lnTo>
                  <a:lnTo>
                    <a:pt x="7" y="34"/>
                  </a:lnTo>
                  <a:lnTo>
                    <a:pt x="9" y="33"/>
                  </a:lnTo>
                  <a:lnTo>
                    <a:pt x="13" y="32"/>
                  </a:lnTo>
                  <a:lnTo>
                    <a:pt x="16" y="32"/>
                  </a:lnTo>
                  <a:lnTo>
                    <a:pt x="19" y="32"/>
                  </a:lnTo>
                  <a:lnTo>
                    <a:pt x="23" y="33"/>
                  </a:lnTo>
                  <a:lnTo>
                    <a:pt x="25" y="34"/>
                  </a:lnTo>
                  <a:lnTo>
                    <a:pt x="27" y="37"/>
                  </a:lnTo>
                  <a:lnTo>
                    <a:pt x="29" y="39"/>
                  </a:lnTo>
                  <a:lnTo>
                    <a:pt x="30" y="42"/>
                  </a:lnTo>
                  <a:lnTo>
                    <a:pt x="31" y="45"/>
                  </a:lnTo>
                  <a:lnTo>
                    <a:pt x="31" y="48"/>
                  </a:lnTo>
                  <a:close/>
                  <a:moveTo>
                    <a:pt x="31" y="432"/>
                  </a:moveTo>
                  <a:lnTo>
                    <a:pt x="31" y="657"/>
                  </a:lnTo>
                  <a:lnTo>
                    <a:pt x="31" y="659"/>
                  </a:lnTo>
                  <a:lnTo>
                    <a:pt x="30" y="662"/>
                  </a:lnTo>
                  <a:lnTo>
                    <a:pt x="29" y="666"/>
                  </a:lnTo>
                  <a:lnTo>
                    <a:pt x="27" y="668"/>
                  </a:lnTo>
                  <a:lnTo>
                    <a:pt x="25" y="670"/>
                  </a:lnTo>
                  <a:lnTo>
                    <a:pt x="23" y="671"/>
                  </a:lnTo>
                  <a:lnTo>
                    <a:pt x="19" y="672"/>
                  </a:lnTo>
                  <a:lnTo>
                    <a:pt x="16" y="672"/>
                  </a:lnTo>
                  <a:lnTo>
                    <a:pt x="13" y="672"/>
                  </a:lnTo>
                  <a:lnTo>
                    <a:pt x="9" y="671"/>
                  </a:lnTo>
                  <a:lnTo>
                    <a:pt x="7" y="670"/>
                  </a:lnTo>
                  <a:lnTo>
                    <a:pt x="5" y="668"/>
                  </a:lnTo>
                  <a:lnTo>
                    <a:pt x="3" y="666"/>
                  </a:lnTo>
                  <a:lnTo>
                    <a:pt x="1" y="662"/>
                  </a:lnTo>
                  <a:lnTo>
                    <a:pt x="0" y="659"/>
                  </a:lnTo>
                  <a:lnTo>
                    <a:pt x="0" y="657"/>
                  </a:lnTo>
                  <a:lnTo>
                    <a:pt x="0" y="432"/>
                  </a:lnTo>
                  <a:lnTo>
                    <a:pt x="0" y="429"/>
                  </a:lnTo>
                  <a:lnTo>
                    <a:pt x="1" y="426"/>
                  </a:lnTo>
                  <a:lnTo>
                    <a:pt x="3" y="423"/>
                  </a:lnTo>
                  <a:lnTo>
                    <a:pt x="5" y="421"/>
                  </a:lnTo>
                  <a:lnTo>
                    <a:pt x="7" y="419"/>
                  </a:lnTo>
                  <a:lnTo>
                    <a:pt x="9" y="418"/>
                  </a:lnTo>
                  <a:lnTo>
                    <a:pt x="13" y="417"/>
                  </a:lnTo>
                  <a:lnTo>
                    <a:pt x="16" y="417"/>
                  </a:lnTo>
                  <a:lnTo>
                    <a:pt x="19" y="417"/>
                  </a:lnTo>
                  <a:lnTo>
                    <a:pt x="23" y="418"/>
                  </a:lnTo>
                  <a:lnTo>
                    <a:pt x="25" y="419"/>
                  </a:lnTo>
                  <a:lnTo>
                    <a:pt x="27" y="421"/>
                  </a:lnTo>
                  <a:lnTo>
                    <a:pt x="29" y="423"/>
                  </a:lnTo>
                  <a:lnTo>
                    <a:pt x="30" y="426"/>
                  </a:lnTo>
                  <a:lnTo>
                    <a:pt x="31" y="429"/>
                  </a:lnTo>
                  <a:lnTo>
                    <a:pt x="31" y="432"/>
                  </a:lnTo>
                  <a:close/>
                  <a:moveTo>
                    <a:pt x="78" y="739"/>
                  </a:moveTo>
                  <a:lnTo>
                    <a:pt x="302" y="739"/>
                  </a:lnTo>
                  <a:lnTo>
                    <a:pt x="306" y="739"/>
                  </a:lnTo>
                  <a:lnTo>
                    <a:pt x="309" y="740"/>
                  </a:lnTo>
                  <a:lnTo>
                    <a:pt x="311" y="741"/>
                  </a:lnTo>
                  <a:lnTo>
                    <a:pt x="314" y="743"/>
                  </a:lnTo>
                  <a:lnTo>
                    <a:pt x="316" y="746"/>
                  </a:lnTo>
                  <a:lnTo>
                    <a:pt x="317" y="748"/>
                  </a:lnTo>
                  <a:lnTo>
                    <a:pt x="318" y="751"/>
                  </a:lnTo>
                  <a:lnTo>
                    <a:pt x="319" y="755"/>
                  </a:lnTo>
                  <a:lnTo>
                    <a:pt x="318" y="758"/>
                  </a:lnTo>
                  <a:lnTo>
                    <a:pt x="317" y="761"/>
                  </a:lnTo>
                  <a:lnTo>
                    <a:pt x="316" y="763"/>
                  </a:lnTo>
                  <a:lnTo>
                    <a:pt x="314" y="766"/>
                  </a:lnTo>
                  <a:lnTo>
                    <a:pt x="311" y="768"/>
                  </a:lnTo>
                  <a:lnTo>
                    <a:pt x="309" y="769"/>
                  </a:lnTo>
                  <a:lnTo>
                    <a:pt x="306" y="770"/>
                  </a:lnTo>
                  <a:lnTo>
                    <a:pt x="302" y="770"/>
                  </a:lnTo>
                  <a:lnTo>
                    <a:pt x="78" y="770"/>
                  </a:lnTo>
                  <a:lnTo>
                    <a:pt x="75" y="770"/>
                  </a:lnTo>
                  <a:lnTo>
                    <a:pt x="72" y="769"/>
                  </a:lnTo>
                  <a:lnTo>
                    <a:pt x="68" y="768"/>
                  </a:lnTo>
                  <a:lnTo>
                    <a:pt x="66" y="766"/>
                  </a:lnTo>
                  <a:lnTo>
                    <a:pt x="65" y="763"/>
                  </a:lnTo>
                  <a:lnTo>
                    <a:pt x="63" y="761"/>
                  </a:lnTo>
                  <a:lnTo>
                    <a:pt x="62" y="758"/>
                  </a:lnTo>
                  <a:lnTo>
                    <a:pt x="62" y="755"/>
                  </a:lnTo>
                  <a:lnTo>
                    <a:pt x="62" y="751"/>
                  </a:lnTo>
                  <a:lnTo>
                    <a:pt x="63" y="748"/>
                  </a:lnTo>
                  <a:lnTo>
                    <a:pt x="65" y="746"/>
                  </a:lnTo>
                  <a:lnTo>
                    <a:pt x="66" y="743"/>
                  </a:lnTo>
                  <a:lnTo>
                    <a:pt x="68" y="741"/>
                  </a:lnTo>
                  <a:lnTo>
                    <a:pt x="72" y="740"/>
                  </a:lnTo>
                  <a:lnTo>
                    <a:pt x="75" y="739"/>
                  </a:lnTo>
                  <a:lnTo>
                    <a:pt x="78" y="739"/>
                  </a:lnTo>
                  <a:close/>
                  <a:moveTo>
                    <a:pt x="463" y="739"/>
                  </a:moveTo>
                  <a:lnTo>
                    <a:pt x="688" y="739"/>
                  </a:lnTo>
                  <a:lnTo>
                    <a:pt x="692" y="739"/>
                  </a:lnTo>
                  <a:lnTo>
                    <a:pt x="694" y="740"/>
                  </a:lnTo>
                  <a:lnTo>
                    <a:pt x="697" y="741"/>
                  </a:lnTo>
                  <a:lnTo>
                    <a:pt x="699" y="743"/>
                  </a:lnTo>
                  <a:lnTo>
                    <a:pt x="702" y="746"/>
                  </a:lnTo>
                  <a:lnTo>
                    <a:pt x="703" y="748"/>
                  </a:lnTo>
                  <a:lnTo>
                    <a:pt x="704" y="751"/>
                  </a:lnTo>
                  <a:lnTo>
                    <a:pt x="704" y="755"/>
                  </a:lnTo>
                  <a:lnTo>
                    <a:pt x="704" y="758"/>
                  </a:lnTo>
                  <a:lnTo>
                    <a:pt x="703" y="761"/>
                  </a:lnTo>
                  <a:lnTo>
                    <a:pt x="702" y="763"/>
                  </a:lnTo>
                  <a:lnTo>
                    <a:pt x="699" y="766"/>
                  </a:lnTo>
                  <a:lnTo>
                    <a:pt x="697" y="768"/>
                  </a:lnTo>
                  <a:lnTo>
                    <a:pt x="694" y="769"/>
                  </a:lnTo>
                  <a:lnTo>
                    <a:pt x="692" y="770"/>
                  </a:lnTo>
                  <a:lnTo>
                    <a:pt x="688" y="770"/>
                  </a:lnTo>
                  <a:lnTo>
                    <a:pt x="463" y="770"/>
                  </a:lnTo>
                  <a:lnTo>
                    <a:pt x="460" y="770"/>
                  </a:lnTo>
                  <a:lnTo>
                    <a:pt x="457" y="769"/>
                  </a:lnTo>
                  <a:lnTo>
                    <a:pt x="454" y="768"/>
                  </a:lnTo>
                  <a:lnTo>
                    <a:pt x="452" y="766"/>
                  </a:lnTo>
                  <a:lnTo>
                    <a:pt x="450" y="763"/>
                  </a:lnTo>
                  <a:lnTo>
                    <a:pt x="448" y="761"/>
                  </a:lnTo>
                  <a:lnTo>
                    <a:pt x="447" y="758"/>
                  </a:lnTo>
                  <a:lnTo>
                    <a:pt x="447" y="755"/>
                  </a:lnTo>
                  <a:lnTo>
                    <a:pt x="447" y="751"/>
                  </a:lnTo>
                  <a:lnTo>
                    <a:pt x="448" y="748"/>
                  </a:lnTo>
                  <a:lnTo>
                    <a:pt x="450" y="746"/>
                  </a:lnTo>
                  <a:lnTo>
                    <a:pt x="452" y="743"/>
                  </a:lnTo>
                  <a:lnTo>
                    <a:pt x="454" y="741"/>
                  </a:lnTo>
                  <a:lnTo>
                    <a:pt x="457" y="740"/>
                  </a:lnTo>
                  <a:lnTo>
                    <a:pt x="460" y="739"/>
                  </a:lnTo>
                  <a:lnTo>
                    <a:pt x="463" y="739"/>
                  </a:lnTo>
                  <a:close/>
                  <a:moveTo>
                    <a:pt x="784" y="707"/>
                  </a:moveTo>
                  <a:lnTo>
                    <a:pt x="784" y="482"/>
                  </a:lnTo>
                  <a:lnTo>
                    <a:pt x="784" y="479"/>
                  </a:lnTo>
                  <a:lnTo>
                    <a:pt x="785" y="476"/>
                  </a:lnTo>
                  <a:lnTo>
                    <a:pt x="786" y="473"/>
                  </a:lnTo>
                  <a:lnTo>
                    <a:pt x="789" y="471"/>
                  </a:lnTo>
                  <a:lnTo>
                    <a:pt x="791" y="469"/>
                  </a:lnTo>
                  <a:lnTo>
                    <a:pt x="794" y="468"/>
                  </a:lnTo>
                  <a:lnTo>
                    <a:pt x="796" y="467"/>
                  </a:lnTo>
                  <a:lnTo>
                    <a:pt x="800" y="467"/>
                  </a:lnTo>
                  <a:lnTo>
                    <a:pt x="803" y="467"/>
                  </a:lnTo>
                  <a:lnTo>
                    <a:pt x="806" y="468"/>
                  </a:lnTo>
                  <a:lnTo>
                    <a:pt x="809" y="469"/>
                  </a:lnTo>
                  <a:lnTo>
                    <a:pt x="812" y="471"/>
                  </a:lnTo>
                  <a:lnTo>
                    <a:pt x="813" y="473"/>
                  </a:lnTo>
                  <a:lnTo>
                    <a:pt x="815" y="476"/>
                  </a:lnTo>
                  <a:lnTo>
                    <a:pt x="815" y="479"/>
                  </a:lnTo>
                  <a:lnTo>
                    <a:pt x="816" y="482"/>
                  </a:lnTo>
                  <a:lnTo>
                    <a:pt x="816" y="707"/>
                  </a:lnTo>
                  <a:lnTo>
                    <a:pt x="815" y="709"/>
                  </a:lnTo>
                  <a:lnTo>
                    <a:pt x="815" y="712"/>
                  </a:lnTo>
                  <a:lnTo>
                    <a:pt x="813" y="716"/>
                  </a:lnTo>
                  <a:lnTo>
                    <a:pt x="812" y="718"/>
                  </a:lnTo>
                  <a:lnTo>
                    <a:pt x="809" y="720"/>
                  </a:lnTo>
                  <a:lnTo>
                    <a:pt x="806" y="721"/>
                  </a:lnTo>
                  <a:lnTo>
                    <a:pt x="803" y="722"/>
                  </a:lnTo>
                  <a:lnTo>
                    <a:pt x="800" y="722"/>
                  </a:lnTo>
                  <a:lnTo>
                    <a:pt x="796" y="722"/>
                  </a:lnTo>
                  <a:lnTo>
                    <a:pt x="794" y="721"/>
                  </a:lnTo>
                  <a:lnTo>
                    <a:pt x="791" y="720"/>
                  </a:lnTo>
                  <a:lnTo>
                    <a:pt x="789" y="718"/>
                  </a:lnTo>
                  <a:lnTo>
                    <a:pt x="786" y="716"/>
                  </a:lnTo>
                  <a:lnTo>
                    <a:pt x="785" y="712"/>
                  </a:lnTo>
                  <a:lnTo>
                    <a:pt x="784" y="709"/>
                  </a:lnTo>
                  <a:lnTo>
                    <a:pt x="784" y="707"/>
                  </a:lnTo>
                  <a:close/>
                  <a:moveTo>
                    <a:pt x="784" y="322"/>
                  </a:moveTo>
                  <a:lnTo>
                    <a:pt x="784" y="98"/>
                  </a:lnTo>
                  <a:lnTo>
                    <a:pt x="784" y="95"/>
                  </a:lnTo>
                  <a:lnTo>
                    <a:pt x="785" y="92"/>
                  </a:lnTo>
                  <a:lnTo>
                    <a:pt x="786" y="89"/>
                  </a:lnTo>
                  <a:lnTo>
                    <a:pt x="789" y="87"/>
                  </a:lnTo>
                  <a:lnTo>
                    <a:pt x="791" y="84"/>
                  </a:lnTo>
                  <a:lnTo>
                    <a:pt x="794" y="83"/>
                  </a:lnTo>
                  <a:lnTo>
                    <a:pt x="796" y="82"/>
                  </a:lnTo>
                  <a:lnTo>
                    <a:pt x="800" y="82"/>
                  </a:lnTo>
                  <a:lnTo>
                    <a:pt x="803" y="82"/>
                  </a:lnTo>
                  <a:lnTo>
                    <a:pt x="806" y="83"/>
                  </a:lnTo>
                  <a:lnTo>
                    <a:pt x="809" y="84"/>
                  </a:lnTo>
                  <a:lnTo>
                    <a:pt x="812" y="87"/>
                  </a:lnTo>
                  <a:lnTo>
                    <a:pt x="813" y="89"/>
                  </a:lnTo>
                  <a:lnTo>
                    <a:pt x="815" y="92"/>
                  </a:lnTo>
                  <a:lnTo>
                    <a:pt x="815" y="95"/>
                  </a:lnTo>
                  <a:lnTo>
                    <a:pt x="816" y="98"/>
                  </a:lnTo>
                  <a:lnTo>
                    <a:pt x="816" y="322"/>
                  </a:lnTo>
                  <a:lnTo>
                    <a:pt x="815" y="325"/>
                  </a:lnTo>
                  <a:lnTo>
                    <a:pt x="815" y="329"/>
                  </a:lnTo>
                  <a:lnTo>
                    <a:pt x="813" y="331"/>
                  </a:lnTo>
                  <a:lnTo>
                    <a:pt x="812" y="333"/>
                  </a:lnTo>
                  <a:lnTo>
                    <a:pt x="809" y="336"/>
                  </a:lnTo>
                  <a:lnTo>
                    <a:pt x="806" y="337"/>
                  </a:lnTo>
                  <a:lnTo>
                    <a:pt x="803" y="338"/>
                  </a:lnTo>
                  <a:lnTo>
                    <a:pt x="800" y="338"/>
                  </a:lnTo>
                  <a:lnTo>
                    <a:pt x="796" y="338"/>
                  </a:lnTo>
                  <a:lnTo>
                    <a:pt x="794" y="337"/>
                  </a:lnTo>
                  <a:lnTo>
                    <a:pt x="791" y="336"/>
                  </a:lnTo>
                  <a:lnTo>
                    <a:pt x="789" y="333"/>
                  </a:lnTo>
                  <a:lnTo>
                    <a:pt x="786" y="331"/>
                  </a:lnTo>
                  <a:lnTo>
                    <a:pt x="785" y="329"/>
                  </a:lnTo>
                  <a:lnTo>
                    <a:pt x="784" y="325"/>
                  </a:lnTo>
                  <a:lnTo>
                    <a:pt x="784" y="322"/>
                  </a:lnTo>
                  <a:close/>
                  <a:moveTo>
                    <a:pt x="722" y="32"/>
                  </a:moveTo>
                  <a:lnTo>
                    <a:pt x="498" y="32"/>
                  </a:lnTo>
                  <a:lnTo>
                    <a:pt x="494" y="32"/>
                  </a:lnTo>
                  <a:lnTo>
                    <a:pt x="491" y="31"/>
                  </a:lnTo>
                  <a:lnTo>
                    <a:pt x="489" y="30"/>
                  </a:lnTo>
                  <a:lnTo>
                    <a:pt x="485" y="28"/>
                  </a:lnTo>
                  <a:lnTo>
                    <a:pt x="484" y="25"/>
                  </a:lnTo>
                  <a:lnTo>
                    <a:pt x="482" y="22"/>
                  </a:lnTo>
                  <a:lnTo>
                    <a:pt x="481" y="19"/>
                  </a:lnTo>
                  <a:lnTo>
                    <a:pt x="481" y="16"/>
                  </a:lnTo>
                  <a:lnTo>
                    <a:pt x="481" y="13"/>
                  </a:lnTo>
                  <a:lnTo>
                    <a:pt x="482" y="10"/>
                  </a:lnTo>
                  <a:lnTo>
                    <a:pt x="484" y="8"/>
                  </a:lnTo>
                  <a:lnTo>
                    <a:pt x="485" y="4"/>
                  </a:lnTo>
                  <a:lnTo>
                    <a:pt x="489" y="3"/>
                  </a:lnTo>
                  <a:lnTo>
                    <a:pt x="491" y="1"/>
                  </a:lnTo>
                  <a:lnTo>
                    <a:pt x="494" y="1"/>
                  </a:lnTo>
                  <a:lnTo>
                    <a:pt x="498" y="0"/>
                  </a:lnTo>
                  <a:lnTo>
                    <a:pt x="722" y="0"/>
                  </a:lnTo>
                  <a:lnTo>
                    <a:pt x="725" y="1"/>
                  </a:lnTo>
                  <a:lnTo>
                    <a:pt x="728" y="1"/>
                  </a:lnTo>
                  <a:lnTo>
                    <a:pt x="731" y="3"/>
                  </a:lnTo>
                  <a:lnTo>
                    <a:pt x="733" y="4"/>
                  </a:lnTo>
                  <a:lnTo>
                    <a:pt x="735" y="8"/>
                  </a:lnTo>
                  <a:lnTo>
                    <a:pt x="736" y="10"/>
                  </a:lnTo>
                  <a:lnTo>
                    <a:pt x="737" y="13"/>
                  </a:lnTo>
                  <a:lnTo>
                    <a:pt x="738" y="16"/>
                  </a:lnTo>
                  <a:lnTo>
                    <a:pt x="737" y="19"/>
                  </a:lnTo>
                  <a:lnTo>
                    <a:pt x="736" y="22"/>
                  </a:lnTo>
                  <a:lnTo>
                    <a:pt x="735" y="25"/>
                  </a:lnTo>
                  <a:lnTo>
                    <a:pt x="733" y="28"/>
                  </a:lnTo>
                  <a:lnTo>
                    <a:pt x="731" y="30"/>
                  </a:lnTo>
                  <a:lnTo>
                    <a:pt x="728" y="31"/>
                  </a:lnTo>
                  <a:lnTo>
                    <a:pt x="725" y="32"/>
                  </a:lnTo>
                  <a:lnTo>
                    <a:pt x="722" y="32"/>
                  </a:lnTo>
                  <a:close/>
                  <a:moveTo>
                    <a:pt x="337" y="32"/>
                  </a:moveTo>
                  <a:lnTo>
                    <a:pt x="112" y="32"/>
                  </a:lnTo>
                  <a:lnTo>
                    <a:pt x="108" y="32"/>
                  </a:lnTo>
                  <a:lnTo>
                    <a:pt x="105" y="31"/>
                  </a:lnTo>
                  <a:lnTo>
                    <a:pt x="103" y="30"/>
                  </a:lnTo>
                  <a:lnTo>
                    <a:pt x="101" y="28"/>
                  </a:lnTo>
                  <a:lnTo>
                    <a:pt x="98" y="25"/>
                  </a:lnTo>
                  <a:lnTo>
                    <a:pt x="97" y="22"/>
                  </a:lnTo>
                  <a:lnTo>
                    <a:pt x="96" y="19"/>
                  </a:lnTo>
                  <a:lnTo>
                    <a:pt x="96" y="16"/>
                  </a:lnTo>
                  <a:lnTo>
                    <a:pt x="96" y="13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1" y="4"/>
                  </a:lnTo>
                  <a:lnTo>
                    <a:pt x="103" y="3"/>
                  </a:lnTo>
                  <a:lnTo>
                    <a:pt x="105" y="1"/>
                  </a:lnTo>
                  <a:lnTo>
                    <a:pt x="108" y="1"/>
                  </a:lnTo>
                  <a:lnTo>
                    <a:pt x="112" y="0"/>
                  </a:lnTo>
                  <a:lnTo>
                    <a:pt x="337" y="0"/>
                  </a:lnTo>
                  <a:lnTo>
                    <a:pt x="339" y="1"/>
                  </a:lnTo>
                  <a:lnTo>
                    <a:pt x="343" y="1"/>
                  </a:lnTo>
                  <a:lnTo>
                    <a:pt x="346" y="3"/>
                  </a:lnTo>
                  <a:lnTo>
                    <a:pt x="348" y="4"/>
                  </a:lnTo>
                  <a:lnTo>
                    <a:pt x="350" y="8"/>
                  </a:lnTo>
                  <a:lnTo>
                    <a:pt x="351" y="10"/>
                  </a:lnTo>
                  <a:lnTo>
                    <a:pt x="353" y="13"/>
                  </a:lnTo>
                  <a:lnTo>
                    <a:pt x="353" y="16"/>
                  </a:lnTo>
                  <a:lnTo>
                    <a:pt x="353" y="19"/>
                  </a:lnTo>
                  <a:lnTo>
                    <a:pt x="351" y="22"/>
                  </a:lnTo>
                  <a:lnTo>
                    <a:pt x="350" y="25"/>
                  </a:lnTo>
                  <a:lnTo>
                    <a:pt x="348" y="28"/>
                  </a:lnTo>
                  <a:lnTo>
                    <a:pt x="346" y="30"/>
                  </a:lnTo>
                  <a:lnTo>
                    <a:pt x="343" y="31"/>
                  </a:lnTo>
                  <a:lnTo>
                    <a:pt x="339" y="32"/>
                  </a:lnTo>
                  <a:lnTo>
                    <a:pt x="337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3990" name="Freeform 128"/>
            <p:cNvSpPr>
              <a:spLocks/>
            </p:cNvSpPr>
            <p:nvPr/>
          </p:nvSpPr>
          <p:spPr bwMode="auto">
            <a:xfrm>
              <a:off x="3138" y="2470"/>
              <a:ext cx="3" cy="165"/>
            </a:xfrm>
            <a:custGeom>
              <a:avLst/>
              <a:gdLst>
                <a:gd name="T0" fmla="*/ 0 w 9"/>
                <a:gd name="T1" fmla="*/ 0 h 494"/>
                <a:gd name="T2" fmla="*/ 0 w 9"/>
                <a:gd name="T3" fmla="*/ 0 h 494"/>
                <a:gd name="T4" fmla="*/ 0 w 9"/>
                <a:gd name="T5" fmla="*/ 0 h 494"/>
                <a:gd name="T6" fmla="*/ 0 60000 65536"/>
                <a:gd name="T7" fmla="*/ 0 60000 65536"/>
                <a:gd name="T8" fmla="*/ 0 60000 65536"/>
                <a:gd name="T9" fmla="*/ 0 w 9"/>
                <a:gd name="T10" fmla="*/ 0 h 494"/>
                <a:gd name="T11" fmla="*/ 9 w 9"/>
                <a:gd name="T12" fmla="*/ 494 h 49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" h="494">
                  <a:moveTo>
                    <a:pt x="9" y="0"/>
                  </a:moveTo>
                  <a:lnTo>
                    <a:pt x="0" y="494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91" name="Freeform 129"/>
            <p:cNvSpPr>
              <a:spLocks/>
            </p:cNvSpPr>
            <p:nvPr/>
          </p:nvSpPr>
          <p:spPr bwMode="auto">
            <a:xfrm>
              <a:off x="3041" y="2470"/>
              <a:ext cx="1" cy="188"/>
            </a:xfrm>
            <a:custGeom>
              <a:avLst/>
              <a:gdLst>
                <a:gd name="T0" fmla="*/ 0 w 1"/>
                <a:gd name="T1" fmla="*/ 0 h 563"/>
                <a:gd name="T2" fmla="*/ 0 w 1"/>
                <a:gd name="T3" fmla="*/ 0 h 563"/>
                <a:gd name="T4" fmla="*/ 0 w 1"/>
                <a:gd name="T5" fmla="*/ 0 h 563"/>
                <a:gd name="T6" fmla="*/ 0 60000 65536"/>
                <a:gd name="T7" fmla="*/ 0 60000 65536"/>
                <a:gd name="T8" fmla="*/ 0 60000 65536"/>
                <a:gd name="T9" fmla="*/ 0 w 1"/>
                <a:gd name="T10" fmla="*/ 0 h 563"/>
                <a:gd name="T11" fmla="*/ 1 w 1"/>
                <a:gd name="T12" fmla="*/ 563 h 56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63">
                  <a:moveTo>
                    <a:pt x="0" y="0"/>
                  </a:moveTo>
                  <a:lnTo>
                    <a:pt x="0" y="563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92" name="Freeform 130"/>
            <p:cNvSpPr>
              <a:spLocks/>
            </p:cNvSpPr>
            <p:nvPr/>
          </p:nvSpPr>
          <p:spPr bwMode="auto">
            <a:xfrm>
              <a:off x="3088" y="2804"/>
              <a:ext cx="2" cy="204"/>
            </a:xfrm>
            <a:custGeom>
              <a:avLst/>
              <a:gdLst>
                <a:gd name="T0" fmla="*/ 0 w 6"/>
                <a:gd name="T1" fmla="*/ 0 h 611"/>
                <a:gd name="T2" fmla="*/ 0 w 6"/>
                <a:gd name="T3" fmla="*/ 0 h 611"/>
                <a:gd name="T4" fmla="*/ 0 w 6"/>
                <a:gd name="T5" fmla="*/ 0 h 611"/>
                <a:gd name="T6" fmla="*/ 0 60000 65536"/>
                <a:gd name="T7" fmla="*/ 0 60000 65536"/>
                <a:gd name="T8" fmla="*/ 0 60000 65536"/>
                <a:gd name="T9" fmla="*/ 0 w 6"/>
                <a:gd name="T10" fmla="*/ 0 h 611"/>
                <a:gd name="T11" fmla="*/ 6 w 6"/>
                <a:gd name="T12" fmla="*/ 611 h 6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611">
                  <a:moveTo>
                    <a:pt x="6" y="0"/>
                  </a:moveTo>
                  <a:lnTo>
                    <a:pt x="0" y="611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93" name="Freeform 131"/>
            <p:cNvSpPr>
              <a:spLocks/>
            </p:cNvSpPr>
            <p:nvPr/>
          </p:nvSpPr>
          <p:spPr bwMode="auto">
            <a:xfrm>
              <a:off x="3327" y="2633"/>
              <a:ext cx="212" cy="171"/>
            </a:xfrm>
            <a:custGeom>
              <a:avLst/>
              <a:gdLst>
                <a:gd name="T0" fmla="*/ 0 w 637"/>
                <a:gd name="T1" fmla="*/ 0 h 514"/>
                <a:gd name="T2" fmla="*/ 0 w 637"/>
                <a:gd name="T3" fmla="*/ 0 h 514"/>
                <a:gd name="T4" fmla="*/ 0 w 637"/>
                <a:gd name="T5" fmla="*/ 0 h 514"/>
                <a:gd name="T6" fmla="*/ 0 w 637"/>
                <a:gd name="T7" fmla="*/ 0 h 514"/>
                <a:gd name="T8" fmla="*/ 0 w 637"/>
                <a:gd name="T9" fmla="*/ 0 h 514"/>
                <a:gd name="T10" fmla="*/ 0 w 637"/>
                <a:gd name="T11" fmla="*/ 0 h 514"/>
                <a:gd name="T12" fmla="*/ 0 w 637"/>
                <a:gd name="T13" fmla="*/ 0 h 514"/>
                <a:gd name="T14" fmla="*/ 0 w 637"/>
                <a:gd name="T15" fmla="*/ 0 h 514"/>
                <a:gd name="T16" fmla="*/ 0 w 637"/>
                <a:gd name="T17" fmla="*/ 0 h 514"/>
                <a:gd name="T18" fmla="*/ 0 w 637"/>
                <a:gd name="T19" fmla="*/ 0 h 514"/>
                <a:gd name="T20" fmla="*/ 0 w 637"/>
                <a:gd name="T21" fmla="*/ 0 h 514"/>
                <a:gd name="T22" fmla="*/ 0 w 637"/>
                <a:gd name="T23" fmla="*/ 0 h 514"/>
                <a:gd name="T24" fmla="*/ 0 w 637"/>
                <a:gd name="T25" fmla="*/ 0 h 514"/>
                <a:gd name="T26" fmla="*/ 0 w 637"/>
                <a:gd name="T27" fmla="*/ 0 h 514"/>
                <a:gd name="T28" fmla="*/ 0 w 637"/>
                <a:gd name="T29" fmla="*/ 0 h 514"/>
                <a:gd name="T30" fmla="*/ 0 w 637"/>
                <a:gd name="T31" fmla="*/ 0 h 514"/>
                <a:gd name="T32" fmla="*/ 0 w 637"/>
                <a:gd name="T33" fmla="*/ 0 h 514"/>
                <a:gd name="T34" fmla="*/ 0 w 637"/>
                <a:gd name="T35" fmla="*/ 0 h 514"/>
                <a:gd name="T36" fmla="*/ 0 w 637"/>
                <a:gd name="T37" fmla="*/ 0 h 514"/>
                <a:gd name="T38" fmla="*/ 0 w 637"/>
                <a:gd name="T39" fmla="*/ 0 h 514"/>
                <a:gd name="T40" fmla="*/ 0 w 637"/>
                <a:gd name="T41" fmla="*/ 0 h 514"/>
                <a:gd name="T42" fmla="*/ 0 w 637"/>
                <a:gd name="T43" fmla="*/ 0 h 514"/>
                <a:gd name="T44" fmla="*/ 0 w 637"/>
                <a:gd name="T45" fmla="*/ 0 h 514"/>
                <a:gd name="T46" fmla="*/ 0 w 637"/>
                <a:gd name="T47" fmla="*/ 0 h 514"/>
                <a:gd name="T48" fmla="*/ 0 w 637"/>
                <a:gd name="T49" fmla="*/ 0 h 514"/>
                <a:gd name="T50" fmla="*/ 0 w 637"/>
                <a:gd name="T51" fmla="*/ 0 h 514"/>
                <a:gd name="T52" fmla="*/ 0 w 637"/>
                <a:gd name="T53" fmla="*/ 0 h 514"/>
                <a:gd name="T54" fmla="*/ 0 w 637"/>
                <a:gd name="T55" fmla="*/ 0 h 514"/>
                <a:gd name="T56" fmla="*/ 0 w 637"/>
                <a:gd name="T57" fmla="*/ 0 h 514"/>
                <a:gd name="T58" fmla="*/ 0 w 637"/>
                <a:gd name="T59" fmla="*/ 0 h 514"/>
                <a:gd name="T60" fmla="*/ 0 w 637"/>
                <a:gd name="T61" fmla="*/ 0 h 514"/>
                <a:gd name="T62" fmla="*/ 0 w 637"/>
                <a:gd name="T63" fmla="*/ 0 h 514"/>
                <a:gd name="T64" fmla="*/ 0 w 637"/>
                <a:gd name="T65" fmla="*/ 0 h 514"/>
                <a:gd name="T66" fmla="*/ 0 w 637"/>
                <a:gd name="T67" fmla="*/ 0 h 514"/>
                <a:gd name="T68" fmla="*/ 0 w 637"/>
                <a:gd name="T69" fmla="*/ 0 h 514"/>
                <a:gd name="T70" fmla="*/ 0 w 637"/>
                <a:gd name="T71" fmla="*/ 0 h 514"/>
                <a:gd name="T72" fmla="*/ 0 w 637"/>
                <a:gd name="T73" fmla="*/ 0 h 514"/>
                <a:gd name="T74" fmla="*/ 0 w 637"/>
                <a:gd name="T75" fmla="*/ 0 h 514"/>
                <a:gd name="T76" fmla="*/ 0 w 637"/>
                <a:gd name="T77" fmla="*/ 0 h 514"/>
                <a:gd name="T78" fmla="*/ 0 w 637"/>
                <a:gd name="T79" fmla="*/ 0 h 514"/>
                <a:gd name="T80" fmla="*/ 0 w 637"/>
                <a:gd name="T81" fmla="*/ 0 h 514"/>
                <a:gd name="T82" fmla="*/ 0 w 637"/>
                <a:gd name="T83" fmla="*/ 0 h 514"/>
                <a:gd name="T84" fmla="*/ 0 w 637"/>
                <a:gd name="T85" fmla="*/ 0 h 514"/>
                <a:gd name="T86" fmla="*/ 0 w 637"/>
                <a:gd name="T87" fmla="*/ 0 h 514"/>
                <a:gd name="T88" fmla="*/ 0 w 637"/>
                <a:gd name="T89" fmla="*/ 0 h 514"/>
                <a:gd name="T90" fmla="*/ 0 w 637"/>
                <a:gd name="T91" fmla="*/ 0 h 514"/>
                <a:gd name="T92" fmla="*/ 0 w 637"/>
                <a:gd name="T93" fmla="*/ 0 h 514"/>
                <a:gd name="T94" fmla="*/ 0 w 637"/>
                <a:gd name="T95" fmla="*/ 0 h 514"/>
                <a:gd name="T96" fmla="*/ 0 w 637"/>
                <a:gd name="T97" fmla="*/ 0 h 514"/>
                <a:gd name="T98" fmla="*/ 0 w 637"/>
                <a:gd name="T99" fmla="*/ 0 h 514"/>
                <a:gd name="T100" fmla="*/ 0 w 637"/>
                <a:gd name="T101" fmla="*/ 0 h 514"/>
                <a:gd name="T102" fmla="*/ 0 w 637"/>
                <a:gd name="T103" fmla="*/ 0 h 514"/>
                <a:gd name="T104" fmla="*/ 0 w 637"/>
                <a:gd name="T105" fmla="*/ 0 h 5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7"/>
                <a:gd name="T160" fmla="*/ 0 h 514"/>
                <a:gd name="T161" fmla="*/ 637 w 637"/>
                <a:gd name="T162" fmla="*/ 514 h 51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7" h="514">
                  <a:moveTo>
                    <a:pt x="129" y="97"/>
                  </a:moveTo>
                  <a:lnTo>
                    <a:pt x="119" y="106"/>
                  </a:lnTo>
                  <a:lnTo>
                    <a:pt x="109" y="115"/>
                  </a:lnTo>
                  <a:lnTo>
                    <a:pt x="98" y="122"/>
                  </a:lnTo>
                  <a:lnTo>
                    <a:pt x="86" y="131"/>
                  </a:lnTo>
                  <a:lnTo>
                    <a:pt x="76" y="140"/>
                  </a:lnTo>
                  <a:lnTo>
                    <a:pt x="65" y="150"/>
                  </a:lnTo>
                  <a:lnTo>
                    <a:pt x="55" y="159"/>
                  </a:lnTo>
                  <a:lnTo>
                    <a:pt x="45" y="169"/>
                  </a:lnTo>
                  <a:lnTo>
                    <a:pt x="40" y="176"/>
                  </a:lnTo>
                  <a:lnTo>
                    <a:pt x="34" y="184"/>
                  </a:lnTo>
                  <a:lnTo>
                    <a:pt x="29" y="191"/>
                  </a:lnTo>
                  <a:lnTo>
                    <a:pt x="24" y="199"/>
                  </a:lnTo>
                  <a:lnTo>
                    <a:pt x="20" y="207"/>
                  </a:lnTo>
                  <a:lnTo>
                    <a:pt x="16" y="216"/>
                  </a:lnTo>
                  <a:lnTo>
                    <a:pt x="12" y="224"/>
                  </a:lnTo>
                  <a:lnTo>
                    <a:pt x="10" y="233"/>
                  </a:lnTo>
                  <a:lnTo>
                    <a:pt x="7" y="241"/>
                  </a:lnTo>
                  <a:lnTo>
                    <a:pt x="5" y="250"/>
                  </a:lnTo>
                  <a:lnTo>
                    <a:pt x="3" y="259"/>
                  </a:lnTo>
                  <a:lnTo>
                    <a:pt x="2" y="267"/>
                  </a:lnTo>
                  <a:lnTo>
                    <a:pt x="1" y="276"/>
                  </a:lnTo>
                  <a:lnTo>
                    <a:pt x="0" y="285"/>
                  </a:lnTo>
                  <a:lnTo>
                    <a:pt x="0" y="294"/>
                  </a:lnTo>
                  <a:lnTo>
                    <a:pt x="0" y="303"/>
                  </a:lnTo>
                  <a:lnTo>
                    <a:pt x="1" y="311"/>
                  </a:lnTo>
                  <a:lnTo>
                    <a:pt x="2" y="320"/>
                  </a:lnTo>
                  <a:lnTo>
                    <a:pt x="3" y="329"/>
                  </a:lnTo>
                  <a:lnTo>
                    <a:pt x="4" y="338"/>
                  </a:lnTo>
                  <a:lnTo>
                    <a:pt x="6" y="347"/>
                  </a:lnTo>
                  <a:lnTo>
                    <a:pt x="8" y="355"/>
                  </a:lnTo>
                  <a:lnTo>
                    <a:pt x="11" y="364"/>
                  </a:lnTo>
                  <a:lnTo>
                    <a:pt x="13" y="371"/>
                  </a:lnTo>
                  <a:lnTo>
                    <a:pt x="16" y="379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7" y="403"/>
                  </a:lnTo>
                  <a:lnTo>
                    <a:pt x="36" y="416"/>
                  </a:lnTo>
                  <a:lnTo>
                    <a:pt x="41" y="423"/>
                  </a:lnTo>
                  <a:lnTo>
                    <a:pt x="45" y="429"/>
                  </a:lnTo>
                  <a:lnTo>
                    <a:pt x="51" y="435"/>
                  </a:lnTo>
                  <a:lnTo>
                    <a:pt x="55" y="440"/>
                  </a:lnTo>
                  <a:lnTo>
                    <a:pt x="66" y="450"/>
                  </a:lnTo>
                  <a:lnTo>
                    <a:pt x="79" y="459"/>
                  </a:lnTo>
                  <a:lnTo>
                    <a:pt x="91" y="467"/>
                  </a:lnTo>
                  <a:lnTo>
                    <a:pt x="103" y="475"/>
                  </a:lnTo>
                  <a:lnTo>
                    <a:pt x="118" y="481"/>
                  </a:lnTo>
                  <a:lnTo>
                    <a:pt x="132" y="487"/>
                  </a:lnTo>
                  <a:lnTo>
                    <a:pt x="147" y="492"/>
                  </a:lnTo>
                  <a:lnTo>
                    <a:pt x="162" y="496"/>
                  </a:lnTo>
                  <a:lnTo>
                    <a:pt x="178" y="500"/>
                  </a:lnTo>
                  <a:lnTo>
                    <a:pt x="195" y="503"/>
                  </a:lnTo>
                  <a:lnTo>
                    <a:pt x="212" y="506"/>
                  </a:lnTo>
                  <a:lnTo>
                    <a:pt x="229" y="508"/>
                  </a:lnTo>
                  <a:lnTo>
                    <a:pt x="247" y="509"/>
                  </a:lnTo>
                  <a:lnTo>
                    <a:pt x="266" y="510"/>
                  </a:lnTo>
                  <a:lnTo>
                    <a:pt x="284" y="513"/>
                  </a:lnTo>
                  <a:lnTo>
                    <a:pt x="304" y="513"/>
                  </a:lnTo>
                  <a:lnTo>
                    <a:pt x="323" y="514"/>
                  </a:lnTo>
                  <a:lnTo>
                    <a:pt x="342" y="514"/>
                  </a:lnTo>
                  <a:lnTo>
                    <a:pt x="361" y="514"/>
                  </a:lnTo>
                  <a:lnTo>
                    <a:pt x="380" y="513"/>
                  </a:lnTo>
                  <a:lnTo>
                    <a:pt x="399" y="512"/>
                  </a:lnTo>
                  <a:lnTo>
                    <a:pt x="416" y="509"/>
                  </a:lnTo>
                  <a:lnTo>
                    <a:pt x="434" y="507"/>
                  </a:lnTo>
                  <a:lnTo>
                    <a:pt x="445" y="504"/>
                  </a:lnTo>
                  <a:lnTo>
                    <a:pt x="457" y="502"/>
                  </a:lnTo>
                  <a:lnTo>
                    <a:pt x="468" y="498"/>
                  </a:lnTo>
                  <a:lnTo>
                    <a:pt x="478" y="495"/>
                  </a:lnTo>
                  <a:lnTo>
                    <a:pt x="488" y="490"/>
                  </a:lnTo>
                  <a:lnTo>
                    <a:pt x="498" y="486"/>
                  </a:lnTo>
                  <a:lnTo>
                    <a:pt x="507" y="481"/>
                  </a:lnTo>
                  <a:lnTo>
                    <a:pt x="516" y="476"/>
                  </a:lnTo>
                  <a:lnTo>
                    <a:pt x="525" y="470"/>
                  </a:lnTo>
                  <a:lnTo>
                    <a:pt x="534" y="465"/>
                  </a:lnTo>
                  <a:lnTo>
                    <a:pt x="541" y="459"/>
                  </a:lnTo>
                  <a:lnTo>
                    <a:pt x="548" y="453"/>
                  </a:lnTo>
                  <a:lnTo>
                    <a:pt x="556" y="446"/>
                  </a:lnTo>
                  <a:lnTo>
                    <a:pt x="563" y="439"/>
                  </a:lnTo>
                  <a:lnTo>
                    <a:pt x="569" y="433"/>
                  </a:lnTo>
                  <a:lnTo>
                    <a:pt x="576" y="425"/>
                  </a:lnTo>
                  <a:lnTo>
                    <a:pt x="581" y="417"/>
                  </a:lnTo>
                  <a:lnTo>
                    <a:pt x="587" y="409"/>
                  </a:lnTo>
                  <a:lnTo>
                    <a:pt x="593" y="401"/>
                  </a:lnTo>
                  <a:lnTo>
                    <a:pt x="597" y="393"/>
                  </a:lnTo>
                  <a:lnTo>
                    <a:pt x="602" y="385"/>
                  </a:lnTo>
                  <a:lnTo>
                    <a:pt x="606" y="376"/>
                  </a:lnTo>
                  <a:lnTo>
                    <a:pt x="610" y="367"/>
                  </a:lnTo>
                  <a:lnTo>
                    <a:pt x="614" y="358"/>
                  </a:lnTo>
                  <a:lnTo>
                    <a:pt x="617" y="348"/>
                  </a:lnTo>
                  <a:lnTo>
                    <a:pt x="621" y="339"/>
                  </a:lnTo>
                  <a:lnTo>
                    <a:pt x="624" y="329"/>
                  </a:lnTo>
                  <a:lnTo>
                    <a:pt x="626" y="319"/>
                  </a:lnTo>
                  <a:lnTo>
                    <a:pt x="628" y="310"/>
                  </a:lnTo>
                  <a:lnTo>
                    <a:pt x="631" y="300"/>
                  </a:lnTo>
                  <a:lnTo>
                    <a:pt x="634" y="279"/>
                  </a:lnTo>
                  <a:lnTo>
                    <a:pt x="636" y="261"/>
                  </a:lnTo>
                  <a:lnTo>
                    <a:pt x="637" y="243"/>
                  </a:lnTo>
                  <a:lnTo>
                    <a:pt x="637" y="224"/>
                  </a:lnTo>
                  <a:lnTo>
                    <a:pt x="636" y="205"/>
                  </a:lnTo>
                  <a:lnTo>
                    <a:pt x="634" y="186"/>
                  </a:lnTo>
                  <a:lnTo>
                    <a:pt x="633" y="177"/>
                  </a:lnTo>
                  <a:lnTo>
                    <a:pt x="631" y="168"/>
                  </a:lnTo>
                  <a:lnTo>
                    <a:pt x="628" y="159"/>
                  </a:lnTo>
                  <a:lnTo>
                    <a:pt x="626" y="150"/>
                  </a:lnTo>
                  <a:lnTo>
                    <a:pt x="624" y="141"/>
                  </a:lnTo>
                  <a:lnTo>
                    <a:pt x="621" y="132"/>
                  </a:lnTo>
                  <a:lnTo>
                    <a:pt x="617" y="124"/>
                  </a:lnTo>
                  <a:lnTo>
                    <a:pt x="614" y="116"/>
                  </a:lnTo>
                  <a:lnTo>
                    <a:pt x="610" y="107"/>
                  </a:lnTo>
                  <a:lnTo>
                    <a:pt x="606" y="99"/>
                  </a:lnTo>
                  <a:lnTo>
                    <a:pt x="602" y="91"/>
                  </a:lnTo>
                  <a:lnTo>
                    <a:pt x="597" y="85"/>
                  </a:lnTo>
                  <a:lnTo>
                    <a:pt x="592" y="77"/>
                  </a:lnTo>
                  <a:lnTo>
                    <a:pt x="586" y="70"/>
                  </a:lnTo>
                  <a:lnTo>
                    <a:pt x="580" y="64"/>
                  </a:lnTo>
                  <a:lnTo>
                    <a:pt x="574" y="57"/>
                  </a:lnTo>
                  <a:lnTo>
                    <a:pt x="567" y="51"/>
                  </a:lnTo>
                  <a:lnTo>
                    <a:pt x="560" y="45"/>
                  </a:lnTo>
                  <a:lnTo>
                    <a:pt x="553" y="39"/>
                  </a:lnTo>
                  <a:lnTo>
                    <a:pt x="545" y="35"/>
                  </a:lnTo>
                  <a:lnTo>
                    <a:pt x="537" y="29"/>
                  </a:lnTo>
                  <a:lnTo>
                    <a:pt x="528" y="26"/>
                  </a:lnTo>
                  <a:lnTo>
                    <a:pt x="516" y="20"/>
                  </a:lnTo>
                  <a:lnTo>
                    <a:pt x="503" y="15"/>
                  </a:lnTo>
                  <a:lnTo>
                    <a:pt x="489" y="11"/>
                  </a:lnTo>
                  <a:lnTo>
                    <a:pt x="476" y="8"/>
                  </a:lnTo>
                  <a:lnTo>
                    <a:pt x="461" y="5"/>
                  </a:lnTo>
                  <a:lnTo>
                    <a:pt x="445" y="2"/>
                  </a:lnTo>
                  <a:lnTo>
                    <a:pt x="430" y="1"/>
                  </a:lnTo>
                  <a:lnTo>
                    <a:pt x="414" y="0"/>
                  </a:lnTo>
                  <a:lnTo>
                    <a:pt x="399" y="0"/>
                  </a:lnTo>
                  <a:lnTo>
                    <a:pt x="383" y="0"/>
                  </a:lnTo>
                  <a:lnTo>
                    <a:pt x="366" y="0"/>
                  </a:lnTo>
                  <a:lnTo>
                    <a:pt x="351" y="1"/>
                  </a:lnTo>
                  <a:lnTo>
                    <a:pt x="334" y="4"/>
                  </a:lnTo>
                  <a:lnTo>
                    <a:pt x="318" y="6"/>
                  </a:lnTo>
                  <a:lnTo>
                    <a:pt x="303" y="8"/>
                  </a:lnTo>
                  <a:lnTo>
                    <a:pt x="287" y="11"/>
                  </a:lnTo>
                  <a:lnTo>
                    <a:pt x="272" y="15"/>
                  </a:lnTo>
                  <a:lnTo>
                    <a:pt x="257" y="18"/>
                  </a:lnTo>
                  <a:lnTo>
                    <a:pt x="243" y="22"/>
                  </a:lnTo>
                  <a:lnTo>
                    <a:pt x="229" y="26"/>
                  </a:lnTo>
                  <a:lnTo>
                    <a:pt x="216" y="31"/>
                  </a:lnTo>
                  <a:lnTo>
                    <a:pt x="204" y="36"/>
                  </a:lnTo>
                  <a:lnTo>
                    <a:pt x="191" y="41"/>
                  </a:lnTo>
                  <a:lnTo>
                    <a:pt x="180" y="47"/>
                  </a:lnTo>
                  <a:lnTo>
                    <a:pt x="170" y="52"/>
                  </a:lnTo>
                  <a:lnTo>
                    <a:pt x="161" y="58"/>
                  </a:lnTo>
                  <a:lnTo>
                    <a:pt x="152" y="65"/>
                  </a:lnTo>
                  <a:lnTo>
                    <a:pt x="149" y="68"/>
                  </a:lnTo>
                  <a:lnTo>
                    <a:pt x="146" y="70"/>
                  </a:lnTo>
                  <a:lnTo>
                    <a:pt x="142" y="74"/>
                  </a:lnTo>
                  <a:lnTo>
                    <a:pt x="140" y="77"/>
                  </a:lnTo>
                  <a:lnTo>
                    <a:pt x="137" y="80"/>
                  </a:lnTo>
                  <a:lnTo>
                    <a:pt x="134" y="84"/>
                  </a:lnTo>
                  <a:lnTo>
                    <a:pt x="132" y="87"/>
                  </a:lnTo>
                  <a:lnTo>
                    <a:pt x="131" y="90"/>
                  </a:lnTo>
                  <a:lnTo>
                    <a:pt x="130" y="94"/>
                  </a:lnTo>
                  <a:lnTo>
                    <a:pt x="129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94" name="Freeform 132"/>
            <p:cNvSpPr>
              <a:spLocks/>
            </p:cNvSpPr>
            <p:nvPr/>
          </p:nvSpPr>
          <p:spPr bwMode="auto">
            <a:xfrm>
              <a:off x="3327" y="2633"/>
              <a:ext cx="212" cy="171"/>
            </a:xfrm>
            <a:custGeom>
              <a:avLst/>
              <a:gdLst>
                <a:gd name="T0" fmla="*/ 0 w 637"/>
                <a:gd name="T1" fmla="*/ 0 h 514"/>
                <a:gd name="T2" fmla="*/ 0 w 637"/>
                <a:gd name="T3" fmla="*/ 0 h 514"/>
                <a:gd name="T4" fmla="*/ 0 w 637"/>
                <a:gd name="T5" fmla="*/ 0 h 514"/>
                <a:gd name="T6" fmla="*/ 0 w 637"/>
                <a:gd name="T7" fmla="*/ 0 h 514"/>
                <a:gd name="T8" fmla="*/ 0 w 637"/>
                <a:gd name="T9" fmla="*/ 0 h 514"/>
                <a:gd name="T10" fmla="*/ 0 w 637"/>
                <a:gd name="T11" fmla="*/ 0 h 514"/>
                <a:gd name="T12" fmla="*/ 0 w 637"/>
                <a:gd name="T13" fmla="*/ 0 h 514"/>
                <a:gd name="T14" fmla="*/ 0 w 637"/>
                <a:gd name="T15" fmla="*/ 0 h 514"/>
                <a:gd name="T16" fmla="*/ 0 w 637"/>
                <a:gd name="T17" fmla="*/ 0 h 514"/>
                <a:gd name="T18" fmla="*/ 0 w 637"/>
                <a:gd name="T19" fmla="*/ 0 h 514"/>
                <a:gd name="T20" fmla="*/ 0 w 637"/>
                <a:gd name="T21" fmla="*/ 0 h 514"/>
                <a:gd name="T22" fmla="*/ 0 w 637"/>
                <a:gd name="T23" fmla="*/ 0 h 514"/>
                <a:gd name="T24" fmla="*/ 0 w 637"/>
                <a:gd name="T25" fmla="*/ 0 h 514"/>
                <a:gd name="T26" fmla="*/ 0 w 637"/>
                <a:gd name="T27" fmla="*/ 0 h 514"/>
                <a:gd name="T28" fmla="*/ 0 w 637"/>
                <a:gd name="T29" fmla="*/ 0 h 514"/>
                <a:gd name="T30" fmla="*/ 0 w 637"/>
                <a:gd name="T31" fmla="*/ 0 h 514"/>
                <a:gd name="T32" fmla="*/ 0 w 637"/>
                <a:gd name="T33" fmla="*/ 0 h 514"/>
                <a:gd name="T34" fmla="*/ 0 w 637"/>
                <a:gd name="T35" fmla="*/ 0 h 514"/>
                <a:gd name="T36" fmla="*/ 0 w 637"/>
                <a:gd name="T37" fmla="*/ 0 h 514"/>
                <a:gd name="T38" fmla="*/ 0 w 637"/>
                <a:gd name="T39" fmla="*/ 0 h 514"/>
                <a:gd name="T40" fmla="*/ 0 w 637"/>
                <a:gd name="T41" fmla="*/ 0 h 514"/>
                <a:gd name="T42" fmla="*/ 0 w 637"/>
                <a:gd name="T43" fmla="*/ 0 h 514"/>
                <a:gd name="T44" fmla="*/ 0 w 637"/>
                <a:gd name="T45" fmla="*/ 0 h 514"/>
                <a:gd name="T46" fmla="*/ 0 w 637"/>
                <a:gd name="T47" fmla="*/ 0 h 514"/>
                <a:gd name="T48" fmla="*/ 0 w 637"/>
                <a:gd name="T49" fmla="*/ 0 h 514"/>
                <a:gd name="T50" fmla="*/ 0 w 637"/>
                <a:gd name="T51" fmla="*/ 0 h 514"/>
                <a:gd name="T52" fmla="*/ 0 w 637"/>
                <a:gd name="T53" fmla="*/ 0 h 514"/>
                <a:gd name="T54" fmla="*/ 0 w 637"/>
                <a:gd name="T55" fmla="*/ 0 h 514"/>
                <a:gd name="T56" fmla="*/ 0 w 637"/>
                <a:gd name="T57" fmla="*/ 0 h 514"/>
                <a:gd name="T58" fmla="*/ 0 w 637"/>
                <a:gd name="T59" fmla="*/ 0 h 514"/>
                <a:gd name="T60" fmla="*/ 0 w 637"/>
                <a:gd name="T61" fmla="*/ 0 h 514"/>
                <a:gd name="T62" fmla="*/ 0 w 637"/>
                <a:gd name="T63" fmla="*/ 0 h 514"/>
                <a:gd name="T64" fmla="*/ 0 w 637"/>
                <a:gd name="T65" fmla="*/ 0 h 514"/>
                <a:gd name="T66" fmla="*/ 0 w 637"/>
                <a:gd name="T67" fmla="*/ 0 h 514"/>
                <a:gd name="T68" fmla="*/ 0 w 637"/>
                <a:gd name="T69" fmla="*/ 0 h 514"/>
                <a:gd name="T70" fmla="*/ 0 w 637"/>
                <a:gd name="T71" fmla="*/ 0 h 514"/>
                <a:gd name="T72" fmla="*/ 0 w 637"/>
                <a:gd name="T73" fmla="*/ 0 h 514"/>
                <a:gd name="T74" fmla="*/ 0 w 637"/>
                <a:gd name="T75" fmla="*/ 0 h 514"/>
                <a:gd name="T76" fmla="*/ 0 w 637"/>
                <a:gd name="T77" fmla="*/ 0 h 514"/>
                <a:gd name="T78" fmla="*/ 0 w 637"/>
                <a:gd name="T79" fmla="*/ 0 h 514"/>
                <a:gd name="T80" fmla="*/ 0 w 637"/>
                <a:gd name="T81" fmla="*/ 0 h 514"/>
                <a:gd name="T82" fmla="*/ 0 w 637"/>
                <a:gd name="T83" fmla="*/ 0 h 514"/>
                <a:gd name="T84" fmla="*/ 0 w 637"/>
                <a:gd name="T85" fmla="*/ 0 h 514"/>
                <a:gd name="T86" fmla="*/ 0 w 637"/>
                <a:gd name="T87" fmla="*/ 0 h 514"/>
                <a:gd name="T88" fmla="*/ 0 w 637"/>
                <a:gd name="T89" fmla="*/ 0 h 514"/>
                <a:gd name="T90" fmla="*/ 0 w 637"/>
                <a:gd name="T91" fmla="*/ 0 h 514"/>
                <a:gd name="T92" fmla="*/ 0 w 637"/>
                <a:gd name="T93" fmla="*/ 0 h 514"/>
                <a:gd name="T94" fmla="*/ 0 w 637"/>
                <a:gd name="T95" fmla="*/ 0 h 514"/>
                <a:gd name="T96" fmla="*/ 0 w 637"/>
                <a:gd name="T97" fmla="*/ 0 h 514"/>
                <a:gd name="T98" fmla="*/ 0 w 637"/>
                <a:gd name="T99" fmla="*/ 0 h 514"/>
                <a:gd name="T100" fmla="*/ 0 w 637"/>
                <a:gd name="T101" fmla="*/ 0 h 514"/>
                <a:gd name="T102" fmla="*/ 0 w 637"/>
                <a:gd name="T103" fmla="*/ 0 h 514"/>
                <a:gd name="T104" fmla="*/ 0 w 637"/>
                <a:gd name="T105" fmla="*/ 0 h 5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7"/>
                <a:gd name="T160" fmla="*/ 0 h 514"/>
                <a:gd name="T161" fmla="*/ 637 w 637"/>
                <a:gd name="T162" fmla="*/ 514 h 51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7" h="514">
                  <a:moveTo>
                    <a:pt x="129" y="97"/>
                  </a:moveTo>
                  <a:lnTo>
                    <a:pt x="119" y="106"/>
                  </a:lnTo>
                  <a:lnTo>
                    <a:pt x="109" y="115"/>
                  </a:lnTo>
                  <a:lnTo>
                    <a:pt x="98" y="122"/>
                  </a:lnTo>
                  <a:lnTo>
                    <a:pt x="86" y="131"/>
                  </a:lnTo>
                  <a:lnTo>
                    <a:pt x="76" y="140"/>
                  </a:lnTo>
                  <a:lnTo>
                    <a:pt x="65" y="150"/>
                  </a:lnTo>
                  <a:lnTo>
                    <a:pt x="55" y="159"/>
                  </a:lnTo>
                  <a:lnTo>
                    <a:pt x="45" y="169"/>
                  </a:lnTo>
                  <a:lnTo>
                    <a:pt x="40" y="176"/>
                  </a:lnTo>
                  <a:lnTo>
                    <a:pt x="34" y="184"/>
                  </a:lnTo>
                  <a:lnTo>
                    <a:pt x="29" y="191"/>
                  </a:lnTo>
                  <a:lnTo>
                    <a:pt x="24" y="199"/>
                  </a:lnTo>
                  <a:lnTo>
                    <a:pt x="20" y="207"/>
                  </a:lnTo>
                  <a:lnTo>
                    <a:pt x="16" y="216"/>
                  </a:lnTo>
                  <a:lnTo>
                    <a:pt x="12" y="224"/>
                  </a:lnTo>
                  <a:lnTo>
                    <a:pt x="10" y="233"/>
                  </a:lnTo>
                  <a:lnTo>
                    <a:pt x="7" y="241"/>
                  </a:lnTo>
                  <a:lnTo>
                    <a:pt x="5" y="250"/>
                  </a:lnTo>
                  <a:lnTo>
                    <a:pt x="3" y="259"/>
                  </a:lnTo>
                  <a:lnTo>
                    <a:pt x="2" y="267"/>
                  </a:lnTo>
                  <a:lnTo>
                    <a:pt x="1" y="276"/>
                  </a:lnTo>
                  <a:lnTo>
                    <a:pt x="0" y="285"/>
                  </a:lnTo>
                  <a:lnTo>
                    <a:pt x="0" y="294"/>
                  </a:lnTo>
                  <a:lnTo>
                    <a:pt x="0" y="303"/>
                  </a:lnTo>
                  <a:lnTo>
                    <a:pt x="1" y="311"/>
                  </a:lnTo>
                  <a:lnTo>
                    <a:pt x="2" y="320"/>
                  </a:lnTo>
                  <a:lnTo>
                    <a:pt x="3" y="329"/>
                  </a:lnTo>
                  <a:lnTo>
                    <a:pt x="4" y="338"/>
                  </a:lnTo>
                  <a:lnTo>
                    <a:pt x="6" y="347"/>
                  </a:lnTo>
                  <a:lnTo>
                    <a:pt x="8" y="355"/>
                  </a:lnTo>
                  <a:lnTo>
                    <a:pt x="11" y="364"/>
                  </a:lnTo>
                  <a:lnTo>
                    <a:pt x="13" y="371"/>
                  </a:lnTo>
                  <a:lnTo>
                    <a:pt x="16" y="379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7" y="403"/>
                  </a:lnTo>
                  <a:lnTo>
                    <a:pt x="36" y="416"/>
                  </a:lnTo>
                  <a:lnTo>
                    <a:pt x="41" y="423"/>
                  </a:lnTo>
                  <a:lnTo>
                    <a:pt x="45" y="429"/>
                  </a:lnTo>
                  <a:lnTo>
                    <a:pt x="51" y="435"/>
                  </a:lnTo>
                  <a:lnTo>
                    <a:pt x="55" y="440"/>
                  </a:lnTo>
                  <a:lnTo>
                    <a:pt x="66" y="450"/>
                  </a:lnTo>
                  <a:lnTo>
                    <a:pt x="79" y="459"/>
                  </a:lnTo>
                  <a:lnTo>
                    <a:pt x="91" y="467"/>
                  </a:lnTo>
                  <a:lnTo>
                    <a:pt x="103" y="475"/>
                  </a:lnTo>
                  <a:lnTo>
                    <a:pt x="118" y="481"/>
                  </a:lnTo>
                  <a:lnTo>
                    <a:pt x="132" y="487"/>
                  </a:lnTo>
                  <a:lnTo>
                    <a:pt x="147" y="492"/>
                  </a:lnTo>
                  <a:lnTo>
                    <a:pt x="162" y="496"/>
                  </a:lnTo>
                  <a:lnTo>
                    <a:pt x="178" y="500"/>
                  </a:lnTo>
                  <a:lnTo>
                    <a:pt x="195" y="503"/>
                  </a:lnTo>
                  <a:lnTo>
                    <a:pt x="212" y="506"/>
                  </a:lnTo>
                  <a:lnTo>
                    <a:pt x="229" y="508"/>
                  </a:lnTo>
                  <a:lnTo>
                    <a:pt x="247" y="509"/>
                  </a:lnTo>
                  <a:lnTo>
                    <a:pt x="266" y="510"/>
                  </a:lnTo>
                  <a:lnTo>
                    <a:pt x="284" y="513"/>
                  </a:lnTo>
                  <a:lnTo>
                    <a:pt x="304" y="513"/>
                  </a:lnTo>
                  <a:lnTo>
                    <a:pt x="323" y="514"/>
                  </a:lnTo>
                  <a:lnTo>
                    <a:pt x="342" y="514"/>
                  </a:lnTo>
                  <a:lnTo>
                    <a:pt x="361" y="514"/>
                  </a:lnTo>
                  <a:lnTo>
                    <a:pt x="380" y="513"/>
                  </a:lnTo>
                  <a:lnTo>
                    <a:pt x="399" y="512"/>
                  </a:lnTo>
                  <a:lnTo>
                    <a:pt x="416" y="509"/>
                  </a:lnTo>
                  <a:lnTo>
                    <a:pt x="434" y="507"/>
                  </a:lnTo>
                  <a:lnTo>
                    <a:pt x="445" y="504"/>
                  </a:lnTo>
                  <a:lnTo>
                    <a:pt x="457" y="502"/>
                  </a:lnTo>
                  <a:lnTo>
                    <a:pt x="468" y="498"/>
                  </a:lnTo>
                  <a:lnTo>
                    <a:pt x="478" y="495"/>
                  </a:lnTo>
                  <a:lnTo>
                    <a:pt x="488" y="490"/>
                  </a:lnTo>
                  <a:lnTo>
                    <a:pt x="498" y="486"/>
                  </a:lnTo>
                  <a:lnTo>
                    <a:pt x="507" y="481"/>
                  </a:lnTo>
                  <a:lnTo>
                    <a:pt x="516" y="476"/>
                  </a:lnTo>
                  <a:lnTo>
                    <a:pt x="525" y="470"/>
                  </a:lnTo>
                  <a:lnTo>
                    <a:pt x="534" y="465"/>
                  </a:lnTo>
                  <a:lnTo>
                    <a:pt x="541" y="459"/>
                  </a:lnTo>
                  <a:lnTo>
                    <a:pt x="548" y="453"/>
                  </a:lnTo>
                  <a:lnTo>
                    <a:pt x="556" y="446"/>
                  </a:lnTo>
                  <a:lnTo>
                    <a:pt x="563" y="439"/>
                  </a:lnTo>
                  <a:lnTo>
                    <a:pt x="569" y="433"/>
                  </a:lnTo>
                  <a:lnTo>
                    <a:pt x="576" y="425"/>
                  </a:lnTo>
                  <a:lnTo>
                    <a:pt x="581" y="417"/>
                  </a:lnTo>
                  <a:lnTo>
                    <a:pt x="587" y="409"/>
                  </a:lnTo>
                  <a:lnTo>
                    <a:pt x="593" y="401"/>
                  </a:lnTo>
                  <a:lnTo>
                    <a:pt x="597" y="393"/>
                  </a:lnTo>
                  <a:lnTo>
                    <a:pt x="602" y="385"/>
                  </a:lnTo>
                  <a:lnTo>
                    <a:pt x="606" y="376"/>
                  </a:lnTo>
                  <a:lnTo>
                    <a:pt x="610" y="367"/>
                  </a:lnTo>
                  <a:lnTo>
                    <a:pt x="614" y="358"/>
                  </a:lnTo>
                  <a:lnTo>
                    <a:pt x="617" y="348"/>
                  </a:lnTo>
                  <a:lnTo>
                    <a:pt x="621" y="339"/>
                  </a:lnTo>
                  <a:lnTo>
                    <a:pt x="624" y="329"/>
                  </a:lnTo>
                  <a:lnTo>
                    <a:pt x="626" y="319"/>
                  </a:lnTo>
                  <a:lnTo>
                    <a:pt x="628" y="310"/>
                  </a:lnTo>
                  <a:lnTo>
                    <a:pt x="631" y="300"/>
                  </a:lnTo>
                  <a:lnTo>
                    <a:pt x="634" y="279"/>
                  </a:lnTo>
                  <a:lnTo>
                    <a:pt x="636" y="261"/>
                  </a:lnTo>
                  <a:lnTo>
                    <a:pt x="637" y="243"/>
                  </a:lnTo>
                  <a:lnTo>
                    <a:pt x="637" y="224"/>
                  </a:lnTo>
                  <a:lnTo>
                    <a:pt x="636" y="205"/>
                  </a:lnTo>
                  <a:lnTo>
                    <a:pt x="634" y="186"/>
                  </a:lnTo>
                  <a:lnTo>
                    <a:pt x="633" y="177"/>
                  </a:lnTo>
                  <a:lnTo>
                    <a:pt x="631" y="168"/>
                  </a:lnTo>
                  <a:lnTo>
                    <a:pt x="628" y="159"/>
                  </a:lnTo>
                  <a:lnTo>
                    <a:pt x="626" y="150"/>
                  </a:lnTo>
                  <a:lnTo>
                    <a:pt x="624" y="141"/>
                  </a:lnTo>
                  <a:lnTo>
                    <a:pt x="621" y="132"/>
                  </a:lnTo>
                  <a:lnTo>
                    <a:pt x="617" y="124"/>
                  </a:lnTo>
                  <a:lnTo>
                    <a:pt x="614" y="116"/>
                  </a:lnTo>
                  <a:lnTo>
                    <a:pt x="610" y="107"/>
                  </a:lnTo>
                  <a:lnTo>
                    <a:pt x="606" y="99"/>
                  </a:lnTo>
                  <a:lnTo>
                    <a:pt x="602" y="91"/>
                  </a:lnTo>
                  <a:lnTo>
                    <a:pt x="597" y="85"/>
                  </a:lnTo>
                  <a:lnTo>
                    <a:pt x="592" y="77"/>
                  </a:lnTo>
                  <a:lnTo>
                    <a:pt x="586" y="70"/>
                  </a:lnTo>
                  <a:lnTo>
                    <a:pt x="580" y="64"/>
                  </a:lnTo>
                  <a:lnTo>
                    <a:pt x="574" y="57"/>
                  </a:lnTo>
                  <a:lnTo>
                    <a:pt x="567" y="51"/>
                  </a:lnTo>
                  <a:lnTo>
                    <a:pt x="560" y="45"/>
                  </a:lnTo>
                  <a:lnTo>
                    <a:pt x="553" y="39"/>
                  </a:lnTo>
                  <a:lnTo>
                    <a:pt x="545" y="35"/>
                  </a:lnTo>
                  <a:lnTo>
                    <a:pt x="537" y="29"/>
                  </a:lnTo>
                  <a:lnTo>
                    <a:pt x="528" y="26"/>
                  </a:lnTo>
                  <a:lnTo>
                    <a:pt x="516" y="20"/>
                  </a:lnTo>
                  <a:lnTo>
                    <a:pt x="503" y="15"/>
                  </a:lnTo>
                  <a:lnTo>
                    <a:pt x="489" y="11"/>
                  </a:lnTo>
                  <a:lnTo>
                    <a:pt x="476" y="8"/>
                  </a:lnTo>
                  <a:lnTo>
                    <a:pt x="461" y="5"/>
                  </a:lnTo>
                  <a:lnTo>
                    <a:pt x="445" y="2"/>
                  </a:lnTo>
                  <a:lnTo>
                    <a:pt x="430" y="1"/>
                  </a:lnTo>
                  <a:lnTo>
                    <a:pt x="414" y="0"/>
                  </a:lnTo>
                  <a:lnTo>
                    <a:pt x="399" y="0"/>
                  </a:lnTo>
                  <a:lnTo>
                    <a:pt x="383" y="0"/>
                  </a:lnTo>
                  <a:lnTo>
                    <a:pt x="366" y="0"/>
                  </a:lnTo>
                  <a:lnTo>
                    <a:pt x="351" y="1"/>
                  </a:lnTo>
                  <a:lnTo>
                    <a:pt x="334" y="4"/>
                  </a:lnTo>
                  <a:lnTo>
                    <a:pt x="318" y="6"/>
                  </a:lnTo>
                  <a:lnTo>
                    <a:pt x="303" y="8"/>
                  </a:lnTo>
                  <a:lnTo>
                    <a:pt x="287" y="11"/>
                  </a:lnTo>
                  <a:lnTo>
                    <a:pt x="272" y="15"/>
                  </a:lnTo>
                  <a:lnTo>
                    <a:pt x="257" y="18"/>
                  </a:lnTo>
                  <a:lnTo>
                    <a:pt x="243" y="22"/>
                  </a:lnTo>
                  <a:lnTo>
                    <a:pt x="229" y="26"/>
                  </a:lnTo>
                  <a:lnTo>
                    <a:pt x="216" y="31"/>
                  </a:lnTo>
                  <a:lnTo>
                    <a:pt x="204" y="36"/>
                  </a:lnTo>
                  <a:lnTo>
                    <a:pt x="191" y="41"/>
                  </a:lnTo>
                  <a:lnTo>
                    <a:pt x="180" y="47"/>
                  </a:lnTo>
                  <a:lnTo>
                    <a:pt x="170" y="52"/>
                  </a:lnTo>
                  <a:lnTo>
                    <a:pt x="161" y="58"/>
                  </a:lnTo>
                  <a:lnTo>
                    <a:pt x="152" y="65"/>
                  </a:lnTo>
                  <a:lnTo>
                    <a:pt x="149" y="68"/>
                  </a:lnTo>
                  <a:lnTo>
                    <a:pt x="146" y="70"/>
                  </a:lnTo>
                  <a:lnTo>
                    <a:pt x="142" y="74"/>
                  </a:lnTo>
                  <a:lnTo>
                    <a:pt x="140" y="77"/>
                  </a:lnTo>
                  <a:lnTo>
                    <a:pt x="137" y="80"/>
                  </a:lnTo>
                  <a:lnTo>
                    <a:pt x="134" y="84"/>
                  </a:lnTo>
                  <a:lnTo>
                    <a:pt x="132" y="87"/>
                  </a:lnTo>
                  <a:lnTo>
                    <a:pt x="131" y="90"/>
                  </a:lnTo>
                  <a:lnTo>
                    <a:pt x="130" y="94"/>
                  </a:lnTo>
                  <a:lnTo>
                    <a:pt x="129" y="97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95" name="Rectangle 133"/>
            <p:cNvSpPr>
              <a:spLocks noChangeArrowheads="1"/>
            </p:cNvSpPr>
            <p:nvPr/>
          </p:nvSpPr>
          <p:spPr bwMode="auto">
            <a:xfrm>
              <a:off x="3392" y="2629"/>
              <a:ext cx="152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900" b="0">
                  <a:solidFill>
                    <a:srgbClr val="000000"/>
                  </a:solidFill>
                </a:rPr>
                <a:t>h</a:t>
              </a:r>
              <a:endPara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3996" name="Freeform 134"/>
            <p:cNvSpPr>
              <a:spLocks noEditPoints="1"/>
            </p:cNvSpPr>
            <p:nvPr/>
          </p:nvSpPr>
          <p:spPr bwMode="auto">
            <a:xfrm>
              <a:off x="3297" y="2585"/>
              <a:ext cx="272" cy="257"/>
            </a:xfrm>
            <a:custGeom>
              <a:avLst/>
              <a:gdLst>
                <a:gd name="T0" fmla="*/ 0 w 816"/>
                <a:gd name="T1" fmla="*/ 0 h 770"/>
                <a:gd name="T2" fmla="*/ 0 w 816"/>
                <a:gd name="T3" fmla="*/ 0 h 770"/>
                <a:gd name="T4" fmla="*/ 0 w 816"/>
                <a:gd name="T5" fmla="*/ 0 h 770"/>
                <a:gd name="T6" fmla="*/ 0 w 816"/>
                <a:gd name="T7" fmla="*/ 0 h 770"/>
                <a:gd name="T8" fmla="*/ 0 w 816"/>
                <a:gd name="T9" fmla="*/ 0 h 770"/>
                <a:gd name="T10" fmla="*/ 0 w 816"/>
                <a:gd name="T11" fmla="*/ 0 h 770"/>
                <a:gd name="T12" fmla="*/ 0 w 816"/>
                <a:gd name="T13" fmla="*/ 0 h 770"/>
                <a:gd name="T14" fmla="*/ 0 w 816"/>
                <a:gd name="T15" fmla="*/ 0 h 770"/>
                <a:gd name="T16" fmla="*/ 0 w 816"/>
                <a:gd name="T17" fmla="*/ 0 h 770"/>
                <a:gd name="T18" fmla="*/ 0 w 816"/>
                <a:gd name="T19" fmla="*/ 0 h 770"/>
                <a:gd name="T20" fmla="*/ 0 w 816"/>
                <a:gd name="T21" fmla="*/ 0 h 770"/>
                <a:gd name="T22" fmla="*/ 0 w 816"/>
                <a:gd name="T23" fmla="*/ 0 h 770"/>
                <a:gd name="T24" fmla="*/ 0 w 816"/>
                <a:gd name="T25" fmla="*/ 0 h 770"/>
                <a:gd name="T26" fmla="*/ 0 w 816"/>
                <a:gd name="T27" fmla="*/ 0 h 770"/>
                <a:gd name="T28" fmla="*/ 0 w 816"/>
                <a:gd name="T29" fmla="*/ 0 h 770"/>
                <a:gd name="T30" fmla="*/ 0 w 816"/>
                <a:gd name="T31" fmla="*/ 0 h 770"/>
                <a:gd name="T32" fmla="*/ 0 w 816"/>
                <a:gd name="T33" fmla="*/ 0 h 770"/>
                <a:gd name="T34" fmla="*/ 0 w 816"/>
                <a:gd name="T35" fmla="*/ 0 h 770"/>
                <a:gd name="T36" fmla="*/ 0 w 816"/>
                <a:gd name="T37" fmla="*/ 0 h 770"/>
                <a:gd name="T38" fmla="*/ 0 w 816"/>
                <a:gd name="T39" fmla="*/ 0 h 770"/>
                <a:gd name="T40" fmla="*/ 0 w 816"/>
                <a:gd name="T41" fmla="*/ 0 h 770"/>
                <a:gd name="T42" fmla="*/ 0 w 816"/>
                <a:gd name="T43" fmla="*/ 0 h 770"/>
                <a:gd name="T44" fmla="*/ 0 w 816"/>
                <a:gd name="T45" fmla="*/ 0 h 770"/>
                <a:gd name="T46" fmla="*/ 0 w 816"/>
                <a:gd name="T47" fmla="*/ 0 h 770"/>
                <a:gd name="T48" fmla="*/ 0 w 816"/>
                <a:gd name="T49" fmla="*/ 0 h 770"/>
                <a:gd name="T50" fmla="*/ 0 w 816"/>
                <a:gd name="T51" fmla="*/ 0 h 770"/>
                <a:gd name="T52" fmla="*/ 0 w 816"/>
                <a:gd name="T53" fmla="*/ 0 h 770"/>
                <a:gd name="T54" fmla="*/ 0 w 816"/>
                <a:gd name="T55" fmla="*/ 0 h 770"/>
                <a:gd name="T56" fmla="*/ 0 w 816"/>
                <a:gd name="T57" fmla="*/ 0 h 770"/>
                <a:gd name="T58" fmla="*/ 0 w 816"/>
                <a:gd name="T59" fmla="*/ 0 h 770"/>
                <a:gd name="T60" fmla="*/ 0 w 816"/>
                <a:gd name="T61" fmla="*/ 0 h 770"/>
                <a:gd name="T62" fmla="*/ 0 w 816"/>
                <a:gd name="T63" fmla="*/ 0 h 770"/>
                <a:gd name="T64" fmla="*/ 0 w 816"/>
                <a:gd name="T65" fmla="*/ 0 h 770"/>
                <a:gd name="T66" fmla="*/ 0 w 816"/>
                <a:gd name="T67" fmla="*/ 0 h 770"/>
                <a:gd name="T68" fmla="*/ 0 w 816"/>
                <a:gd name="T69" fmla="*/ 0 h 770"/>
                <a:gd name="T70" fmla="*/ 0 w 816"/>
                <a:gd name="T71" fmla="*/ 0 h 770"/>
                <a:gd name="T72" fmla="*/ 0 w 816"/>
                <a:gd name="T73" fmla="*/ 0 h 770"/>
                <a:gd name="T74" fmla="*/ 0 w 816"/>
                <a:gd name="T75" fmla="*/ 0 h 770"/>
                <a:gd name="T76" fmla="*/ 0 w 816"/>
                <a:gd name="T77" fmla="*/ 0 h 770"/>
                <a:gd name="T78" fmla="*/ 0 w 816"/>
                <a:gd name="T79" fmla="*/ 0 h 770"/>
                <a:gd name="T80" fmla="*/ 0 w 816"/>
                <a:gd name="T81" fmla="*/ 0 h 770"/>
                <a:gd name="T82" fmla="*/ 0 w 816"/>
                <a:gd name="T83" fmla="*/ 0 h 770"/>
                <a:gd name="T84" fmla="*/ 0 w 816"/>
                <a:gd name="T85" fmla="*/ 0 h 770"/>
                <a:gd name="T86" fmla="*/ 0 w 816"/>
                <a:gd name="T87" fmla="*/ 0 h 770"/>
                <a:gd name="T88" fmla="*/ 0 w 816"/>
                <a:gd name="T89" fmla="*/ 0 h 770"/>
                <a:gd name="T90" fmla="*/ 0 w 816"/>
                <a:gd name="T91" fmla="*/ 0 h 770"/>
                <a:gd name="T92" fmla="*/ 0 w 816"/>
                <a:gd name="T93" fmla="*/ 0 h 770"/>
                <a:gd name="T94" fmla="*/ 0 w 816"/>
                <a:gd name="T95" fmla="*/ 0 h 770"/>
                <a:gd name="T96" fmla="*/ 0 w 816"/>
                <a:gd name="T97" fmla="*/ 0 h 770"/>
                <a:gd name="T98" fmla="*/ 0 w 816"/>
                <a:gd name="T99" fmla="*/ 0 h 770"/>
                <a:gd name="T100" fmla="*/ 0 w 816"/>
                <a:gd name="T101" fmla="*/ 0 h 770"/>
                <a:gd name="T102" fmla="*/ 0 w 816"/>
                <a:gd name="T103" fmla="*/ 0 h 770"/>
                <a:gd name="T104" fmla="*/ 0 w 816"/>
                <a:gd name="T105" fmla="*/ 0 h 770"/>
                <a:gd name="T106" fmla="*/ 0 w 816"/>
                <a:gd name="T107" fmla="*/ 0 h 770"/>
                <a:gd name="T108" fmla="*/ 0 w 816"/>
                <a:gd name="T109" fmla="*/ 0 h 770"/>
                <a:gd name="T110" fmla="*/ 0 w 816"/>
                <a:gd name="T111" fmla="*/ 0 h 770"/>
                <a:gd name="T112" fmla="*/ 0 w 816"/>
                <a:gd name="T113" fmla="*/ 0 h 7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16"/>
                <a:gd name="T172" fmla="*/ 0 h 770"/>
                <a:gd name="T173" fmla="*/ 816 w 816"/>
                <a:gd name="T174" fmla="*/ 770 h 7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16" h="770">
                  <a:moveTo>
                    <a:pt x="33" y="48"/>
                  </a:moveTo>
                  <a:lnTo>
                    <a:pt x="33" y="272"/>
                  </a:lnTo>
                  <a:lnTo>
                    <a:pt x="32" y="275"/>
                  </a:lnTo>
                  <a:lnTo>
                    <a:pt x="32" y="279"/>
                  </a:lnTo>
                  <a:lnTo>
                    <a:pt x="29" y="281"/>
                  </a:lnTo>
                  <a:lnTo>
                    <a:pt x="27" y="283"/>
                  </a:lnTo>
                  <a:lnTo>
                    <a:pt x="25" y="285"/>
                  </a:lnTo>
                  <a:lnTo>
                    <a:pt x="23" y="287"/>
                  </a:lnTo>
                  <a:lnTo>
                    <a:pt x="19" y="288"/>
                  </a:lnTo>
                  <a:lnTo>
                    <a:pt x="16" y="288"/>
                  </a:lnTo>
                  <a:lnTo>
                    <a:pt x="13" y="288"/>
                  </a:lnTo>
                  <a:lnTo>
                    <a:pt x="10" y="287"/>
                  </a:lnTo>
                  <a:lnTo>
                    <a:pt x="7" y="285"/>
                  </a:lnTo>
                  <a:lnTo>
                    <a:pt x="5" y="283"/>
                  </a:lnTo>
                  <a:lnTo>
                    <a:pt x="3" y="281"/>
                  </a:lnTo>
                  <a:lnTo>
                    <a:pt x="1" y="279"/>
                  </a:lnTo>
                  <a:lnTo>
                    <a:pt x="0" y="275"/>
                  </a:lnTo>
                  <a:lnTo>
                    <a:pt x="0" y="27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1" y="42"/>
                  </a:lnTo>
                  <a:lnTo>
                    <a:pt x="3" y="39"/>
                  </a:lnTo>
                  <a:lnTo>
                    <a:pt x="5" y="37"/>
                  </a:lnTo>
                  <a:lnTo>
                    <a:pt x="7" y="34"/>
                  </a:lnTo>
                  <a:lnTo>
                    <a:pt x="10" y="33"/>
                  </a:lnTo>
                  <a:lnTo>
                    <a:pt x="13" y="32"/>
                  </a:lnTo>
                  <a:lnTo>
                    <a:pt x="16" y="32"/>
                  </a:lnTo>
                  <a:lnTo>
                    <a:pt x="19" y="32"/>
                  </a:lnTo>
                  <a:lnTo>
                    <a:pt x="23" y="33"/>
                  </a:lnTo>
                  <a:lnTo>
                    <a:pt x="25" y="34"/>
                  </a:lnTo>
                  <a:lnTo>
                    <a:pt x="27" y="37"/>
                  </a:lnTo>
                  <a:lnTo>
                    <a:pt x="29" y="39"/>
                  </a:lnTo>
                  <a:lnTo>
                    <a:pt x="32" y="42"/>
                  </a:lnTo>
                  <a:lnTo>
                    <a:pt x="32" y="45"/>
                  </a:lnTo>
                  <a:lnTo>
                    <a:pt x="33" y="48"/>
                  </a:lnTo>
                  <a:close/>
                  <a:moveTo>
                    <a:pt x="33" y="432"/>
                  </a:moveTo>
                  <a:lnTo>
                    <a:pt x="33" y="657"/>
                  </a:lnTo>
                  <a:lnTo>
                    <a:pt x="32" y="660"/>
                  </a:lnTo>
                  <a:lnTo>
                    <a:pt x="32" y="662"/>
                  </a:lnTo>
                  <a:lnTo>
                    <a:pt x="29" y="666"/>
                  </a:lnTo>
                  <a:lnTo>
                    <a:pt x="27" y="668"/>
                  </a:lnTo>
                  <a:lnTo>
                    <a:pt x="25" y="670"/>
                  </a:lnTo>
                  <a:lnTo>
                    <a:pt x="23" y="671"/>
                  </a:lnTo>
                  <a:lnTo>
                    <a:pt x="19" y="672"/>
                  </a:lnTo>
                  <a:lnTo>
                    <a:pt x="16" y="672"/>
                  </a:lnTo>
                  <a:lnTo>
                    <a:pt x="13" y="672"/>
                  </a:lnTo>
                  <a:lnTo>
                    <a:pt x="10" y="671"/>
                  </a:lnTo>
                  <a:lnTo>
                    <a:pt x="7" y="670"/>
                  </a:lnTo>
                  <a:lnTo>
                    <a:pt x="5" y="668"/>
                  </a:lnTo>
                  <a:lnTo>
                    <a:pt x="3" y="666"/>
                  </a:lnTo>
                  <a:lnTo>
                    <a:pt x="1" y="662"/>
                  </a:lnTo>
                  <a:lnTo>
                    <a:pt x="0" y="660"/>
                  </a:lnTo>
                  <a:lnTo>
                    <a:pt x="0" y="657"/>
                  </a:lnTo>
                  <a:lnTo>
                    <a:pt x="0" y="432"/>
                  </a:lnTo>
                  <a:lnTo>
                    <a:pt x="0" y="429"/>
                  </a:lnTo>
                  <a:lnTo>
                    <a:pt x="1" y="426"/>
                  </a:lnTo>
                  <a:lnTo>
                    <a:pt x="3" y="423"/>
                  </a:lnTo>
                  <a:lnTo>
                    <a:pt x="5" y="421"/>
                  </a:lnTo>
                  <a:lnTo>
                    <a:pt x="7" y="419"/>
                  </a:lnTo>
                  <a:lnTo>
                    <a:pt x="10" y="418"/>
                  </a:lnTo>
                  <a:lnTo>
                    <a:pt x="13" y="417"/>
                  </a:lnTo>
                  <a:lnTo>
                    <a:pt x="16" y="417"/>
                  </a:lnTo>
                  <a:lnTo>
                    <a:pt x="19" y="417"/>
                  </a:lnTo>
                  <a:lnTo>
                    <a:pt x="23" y="418"/>
                  </a:lnTo>
                  <a:lnTo>
                    <a:pt x="25" y="419"/>
                  </a:lnTo>
                  <a:lnTo>
                    <a:pt x="27" y="421"/>
                  </a:lnTo>
                  <a:lnTo>
                    <a:pt x="29" y="423"/>
                  </a:lnTo>
                  <a:lnTo>
                    <a:pt x="32" y="426"/>
                  </a:lnTo>
                  <a:lnTo>
                    <a:pt x="32" y="429"/>
                  </a:lnTo>
                  <a:lnTo>
                    <a:pt x="33" y="432"/>
                  </a:lnTo>
                  <a:close/>
                  <a:moveTo>
                    <a:pt x="78" y="739"/>
                  </a:moveTo>
                  <a:lnTo>
                    <a:pt x="302" y="739"/>
                  </a:lnTo>
                  <a:lnTo>
                    <a:pt x="306" y="739"/>
                  </a:lnTo>
                  <a:lnTo>
                    <a:pt x="309" y="740"/>
                  </a:lnTo>
                  <a:lnTo>
                    <a:pt x="311" y="741"/>
                  </a:lnTo>
                  <a:lnTo>
                    <a:pt x="315" y="743"/>
                  </a:lnTo>
                  <a:lnTo>
                    <a:pt x="316" y="746"/>
                  </a:lnTo>
                  <a:lnTo>
                    <a:pt x="318" y="748"/>
                  </a:lnTo>
                  <a:lnTo>
                    <a:pt x="319" y="751"/>
                  </a:lnTo>
                  <a:lnTo>
                    <a:pt x="319" y="755"/>
                  </a:lnTo>
                  <a:lnTo>
                    <a:pt x="319" y="758"/>
                  </a:lnTo>
                  <a:lnTo>
                    <a:pt x="318" y="761"/>
                  </a:lnTo>
                  <a:lnTo>
                    <a:pt x="316" y="763"/>
                  </a:lnTo>
                  <a:lnTo>
                    <a:pt x="315" y="766"/>
                  </a:lnTo>
                  <a:lnTo>
                    <a:pt x="311" y="768"/>
                  </a:lnTo>
                  <a:lnTo>
                    <a:pt x="309" y="769"/>
                  </a:lnTo>
                  <a:lnTo>
                    <a:pt x="306" y="770"/>
                  </a:lnTo>
                  <a:lnTo>
                    <a:pt x="302" y="770"/>
                  </a:lnTo>
                  <a:lnTo>
                    <a:pt x="78" y="770"/>
                  </a:lnTo>
                  <a:lnTo>
                    <a:pt x="75" y="770"/>
                  </a:lnTo>
                  <a:lnTo>
                    <a:pt x="72" y="769"/>
                  </a:lnTo>
                  <a:lnTo>
                    <a:pt x="69" y="768"/>
                  </a:lnTo>
                  <a:lnTo>
                    <a:pt x="67" y="766"/>
                  </a:lnTo>
                  <a:lnTo>
                    <a:pt x="65" y="763"/>
                  </a:lnTo>
                  <a:lnTo>
                    <a:pt x="64" y="761"/>
                  </a:lnTo>
                  <a:lnTo>
                    <a:pt x="63" y="758"/>
                  </a:lnTo>
                  <a:lnTo>
                    <a:pt x="62" y="755"/>
                  </a:lnTo>
                  <a:lnTo>
                    <a:pt x="63" y="751"/>
                  </a:lnTo>
                  <a:lnTo>
                    <a:pt x="64" y="748"/>
                  </a:lnTo>
                  <a:lnTo>
                    <a:pt x="65" y="746"/>
                  </a:lnTo>
                  <a:lnTo>
                    <a:pt x="67" y="743"/>
                  </a:lnTo>
                  <a:lnTo>
                    <a:pt x="69" y="741"/>
                  </a:lnTo>
                  <a:lnTo>
                    <a:pt x="72" y="740"/>
                  </a:lnTo>
                  <a:lnTo>
                    <a:pt x="75" y="739"/>
                  </a:lnTo>
                  <a:lnTo>
                    <a:pt x="78" y="739"/>
                  </a:lnTo>
                  <a:close/>
                  <a:moveTo>
                    <a:pt x="463" y="739"/>
                  </a:moveTo>
                  <a:lnTo>
                    <a:pt x="688" y="739"/>
                  </a:lnTo>
                  <a:lnTo>
                    <a:pt x="692" y="739"/>
                  </a:lnTo>
                  <a:lnTo>
                    <a:pt x="695" y="740"/>
                  </a:lnTo>
                  <a:lnTo>
                    <a:pt x="697" y="741"/>
                  </a:lnTo>
                  <a:lnTo>
                    <a:pt x="699" y="743"/>
                  </a:lnTo>
                  <a:lnTo>
                    <a:pt x="702" y="746"/>
                  </a:lnTo>
                  <a:lnTo>
                    <a:pt x="703" y="748"/>
                  </a:lnTo>
                  <a:lnTo>
                    <a:pt x="704" y="751"/>
                  </a:lnTo>
                  <a:lnTo>
                    <a:pt x="704" y="755"/>
                  </a:lnTo>
                  <a:lnTo>
                    <a:pt x="704" y="758"/>
                  </a:lnTo>
                  <a:lnTo>
                    <a:pt x="703" y="761"/>
                  </a:lnTo>
                  <a:lnTo>
                    <a:pt x="702" y="763"/>
                  </a:lnTo>
                  <a:lnTo>
                    <a:pt x="699" y="766"/>
                  </a:lnTo>
                  <a:lnTo>
                    <a:pt x="697" y="768"/>
                  </a:lnTo>
                  <a:lnTo>
                    <a:pt x="695" y="769"/>
                  </a:lnTo>
                  <a:lnTo>
                    <a:pt x="692" y="770"/>
                  </a:lnTo>
                  <a:lnTo>
                    <a:pt x="688" y="770"/>
                  </a:lnTo>
                  <a:lnTo>
                    <a:pt x="463" y="770"/>
                  </a:lnTo>
                  <a:lnTo>
                    <a:pt x="461" y="770"/>
                  </a:lnTo>
                  <a:lnTo>
                    <a:pt x="457" y="769"/>
                  </a:lnTo>
                  <a:lnTo>
                    <a:pt x="454" y="768"/>
                  </a:lnTo>
                  <a:lnTo>
                    <a:pt x="452" y="766"/>
                  </a:lnTo>
                  <a:lnTo>
                    <a:pt x="450" y="763"/>
                  </a:lnTo>
                  <a:lnTo>
                    <a:pt x="449" y="761"/>
                  </a:lnTo>
                  <a:lnTo>
                    <a:pt x="447" y="758"/>
                  </a:lnTo>
                  <a:lnTo>
                    <a:pt x="447" y="755"/>
                  </a:lnTo>
                  <a:lnTo>
                    <a:pt x="447" y="751"/>
                  </a:lnTo>
                  <a:lnTo>
                    <a:pt x="449" y="748"/>
                  </a:lnTo>
                  <a:lnTo>
                    <a:pt x="450" y="746"/>
                  </a:lnTo>
                  <a:lnTo>
                    <a:pt x="452" y="743"/>
                  </a:lnTo>
                  <a:lnTo>
                    <a:pt x="454" y="741"/>
                  </a:lnTo>
                  <a:lnTo>
                    <a:pt x="457" y="740"/>
                  </a:lnTo>
                  <a:lnTo>
                    <a:pt x="461" y="739"/>
                  </a:lnTo>
                  <a:lnTo>
                    <a:pt x="463" y="739"/>
                  </a:lnTo>
                  <a:close/>
                  <a:moveTo>
                    <a:pt x="784" y="707"/>
                  </a:moveTo>
                  <a:lnTo>
                    <a:pt x="784" y="482"/>
                  </a:lnTo>
                  <a:lnTo>
                    <a:pt x="785" y="479"/>
                  </a:lnTo>
                  <a:lnTo>
                    <a:pt x="785" y="476"/>
                  </a:lnTo>
                  <a:lnTo>
                    <a:pt x="787" y="473"/>
                  </a:lnTo>
                  <a:lnTo>
                    <a:pt x="790" y="471"/>
                  </a:lnTo>
                  <a:lnTo>
                    <a:pt x="792" y="469"/>
                  </a:lnTo>
                  <a:lnTo>
                    <a:pt x="794" y="468"/>
                  </a:lnTo>
                  <a:lnTo>
                    <a:pt x="797" y="467"/>
                  </a:lnTo>
                  <a:lnTo>
                    <a:pt x="801" y="467"/>
                  </a:lnTo>
                  <a:lnTo>
                    <a:pt x="804" y="467"/>
                  </a:lnTo>
                  <a:lnTo>
                    <a:pt x="806" y="468"/>
                  </a:lnTo>
                  <a:lnTo>
                    <a:pt x="810" y="469"/>
                  </a:lnTo>
                  <a:lnTo>
                    <a:pt x="812" y="471"/>
                  </a:lnTo>
                  <a:lnTo>
                    <a:pt x="814" y="473"/>
                  </a:lnTo>
                  <a:lnTo>
                    <a:pt x="815" y="476"/>
                  </a:lnTo>
                  <a:lnTo>
                    <a:pt x="816" y="479"/>
                  </a:lnTo>
                  <a:lnTo>
                    <a:pt x="816" y="482"/>
                  </a:lnTo>
                  <a:lnTo>
                    <a:pt x="816" y="707"/>
                  </a:lnTo>
                  <a:lnTo>
                    <a:pt x="816" y="710"/>
                  </a:lnTo>
                  <a:lnTo>
                    <a:pt x="815" y="712"/>
                  </a:lnTo>
                  <a:lnTo>
                    <a:pt x="814" y="716"/>
                  </a:lnTo>
                  <a:lnTo>
                    <a:pt x="812" y="718"/>
                  </a:lnTo>
                  <a:lnTo>
                    <a:pt x="810" y="720"/>
                  </a:lnTo>
                  <a:lnTo>
                    <a:pt x="806" y="721"/>
                  </a:lnTo>
                  <a:lnTo>
                    <a:pt x="804" y="722"/>
                  </a:lnTo>
                  <a:lnTo>
                    <a:pt x="801" y="722"/>
                  </a:lnTo>
                  <a:lnTo>
                    <a:pt x="797" y="722"/>
                  </a:lnTo>
                  <a:lnTo>
                    <a:pt x="794" y="721"/>
                  </a:lnTo>
                  <a:lnTo>
                    <a:pt x="792" y="720"/>
                  </a:lnTo>
                  <a:lnTo>
                    <a:pt x="790" y="718"/>
                  </a:lnTo>
                  <a:lnTo>
                    <a:pt x="787" y="716"/>
                  </a:lnTo>
                  <a:lnTo>
                    <a:pt x="785" y="712"/>
                  </a:lnTo>
                  <a:lnTo>
                    <a:pt x="785" y="710"/>
                  </a:lnTo>
                  <a:lnTo>
                    <a:pt x="784" y="707"/>
                  </a:lnTo>
                  <a:close/>
                  <a:moveTo>
                    <a:pt x="784" y="322"/>
                  </a:moveTo>
                  <a:lnTo>
                    <a:pt x="784" y="98"/>
                  </a:lnTo>
                  <a:lnTo>
                    <a:pt x="785" y="95"/>
                  </a:lnTo>
                  <a:lnTo>
                    <a:pt x="785" y="92"/>
                  </a:lnTo>
                  <a:lnTo>
                    <a:pt x="787" y="89"/>
                  </a:lnTo>
                  <a:lnTo>
                    <a:pt x="790" y="87"/>
                  </a:lnTo>
                  <a:lnTo>
                    <a:pt x="792" y="84"/>
                  </a:lnTo>
                  <a:lnTo>
                    <a:pt x="794" y="83"/>
                  </a:lnTo>
                  <a:lnTo>
                    <a:pt x="797" y="82"/>
                  </a:lnTo>
                  <a:lnTo>
                    <a:pt x="801" y="82"/>
                  </a:lnTo>
                  <a:lnTo>
                    <a:pt x="804" y="82"/>
                  </a:lnTo>
                  <a:lnTo>
                    <a:pt x="806" y="83"/>
                  </a:lnTo>
                  <a:lnTo>
                    <a:pt x="810" y="84"/>
                  </a:lnTo>
                  <a:lnTo>
                    <a:pt x="812" y="87"/>
                  </a:lnTo>
                  <a:lnTo>
                    <a:pt x="814" y="89"/>
                  </a:lnTo>
                  <a:lnTo>
                    <a:pt x="815" y="92"/>
                  </a:lnTo>
                  <a:lnTo>
                    <a:pt x="816" y="95"/>
                  </a:lnTo>
                  <a:lnTo>
                    <a:pt x="816" y="98"/>
                  </a:lnTo>
                  <a:lnTo>
                    <a:pt x="816" y="322"/>
                  </a:lnTo>
                  <a:lnTo>
                    <a:pt x="816" y="325"/>
                  </a:lnTo>
                  <a:lnTo>
                    <a:pt x="815" y="329"/>
                  </a:lnTo>
                  <a:lnTo>
                    <a:pt x="814" y="331"/>
                  </a:lnTo>
                  <a:lnTo>
                    <a:pt x="812" y="333"/>
                  </a:lnTo>
                  <a:lnTo>
                    <a:pt x="810" y="336"/>
                  </a:lnTo>
                  <a:lnTo>
                    <a:pt x="806" y="337"/>
                  </a:lnTo>
                  <a:lnTo>
                    <a:pt x="804" y="338"/>
                  </a:lnTo>
                  <a:lnTo>
                    <a:pt x="801" y="338"/>
                  </a:lnTo>
                  <a:lnTo>
                    <a:pt x="797" y="338"/>
                  </a:lnTo>
                  <a:lnTo>
                    <a:pt x="794" y="337"/>
                  </a:lnTo>
                  <a:lnTo>
                    <a:pt x="792" y="336"/>
                  </a:lnTo>
                  <a:lnTo>
                    <a:pt x="790" y="333"/>
                  </a:lnTo>
                  <a:lnTo>
                    <a:pt x="787" y="331"/>
                  </a:lnTo>
                  <a:lnTo>
                    <a:pt x="785" y="329"/>
                  </a:lnTo>
                  <a:lnTo>
                    <a:pt x="785" y="325"/>
                  </a:lnTo>
                  <a:lnTo>
                    <a:pt x="784" y="322"/>
                  </a:lnTo>
                  <a:close/>
                  <a:moveTo>
                    <a:pt x="723" y="32"/>
                  </a:moveTo>
                  <a:lnTo>
                    <a:pt x="498" y="32"/>
                  </a:lnTo>
                  <a:lnTo>
                    <a:pt x="494" y="32"/>
                  </a:lnTo>
                  <a:lnTo>
                    <a:pt x="491" y="31"/>
                  </a:lnTo>
                  <a:lnTo>
                    <a:pt x="489" y="30"/>
                  </a:lnTo>
                  <a:lnTo>
                    <a:pt x="486" y="28"/>
                  </a:lnTo>
                  <a:lnTo>
                    <a:pt x="484" y="25"/>
                  </a:lnTo>
                  <a:lnTo>
                    <a:pt x="483" y="22"/>
                  </a:lnTo>
                  <a:lnTo>
                    <a:pt x="482" y="20"/>
                  </a:lnTo>
                  <a:lnTo>
                    <a:pt x="482" y="16"/>
                  </a:lnTo>
                  <a:lnTo>
                    <a:pt x="482" y="13"/>
                  </a:lnTo>
                  <a:lnTo>
                    <a:pt x="483" y="10"/>
                  </a:lnTo>
                  <a:lnTo>
                    <a:pt x="484" y="8"/>
                  </a:lnTo>
                  <a:lnTo>
                    <a:pt x="486" y="4"/>
                  </a:lnTo>
                  <a:lnTo>
                    <a:pt x="489" y="3"/>
                  </a:lnTo>
                  <a:lnTo>
                    <a:pt x="491" y="1"/>
                  </a:lnTo>
                  <a:lnTo>
                    <a:pt x="494" y="1"/>
                  </a:lnTo>
                  <a:lnTo>
                    <a:pt x="498" y="0"/>
                  </a:lnTo>
                  <a:lnTo>
                    <a:pt x="723" y="0"/>
                  </a:lnTo>
                  <a:lnTo>
                    <a:pt x="725" y="1"/>
                  </a:lnTo>
                  <a:lnTo>
                    <a:pt x="728" y="1"/>
                  </a:lnTo>
                  <a:lnTo>
                    <a:pt x="732" y="3"/>
                  </a:lnTo>
                  <a:lnTo>
                    <a:pt x="734" y="4"/>
                  </a:lnTo>
                  <a:lnTo>
                    <a:pt x="735" y="8"/>
                  </a:lnTo>
                  <a:lnTo>
                    <a:pt x="737" y="10"/>
                  </a:lnTo>
                  <a:lnTo>
                    <a:pt x="738" y="13"/>
                  </a:lnTo>
                  <a:lnTo>
                    <a:pt x="738" y="16"/>
                  </a:lnTo>
                  <a:lnTo>
                    <a:pt x="738" y="20"/>
                  </a:lnTo>
                  <a:lnTo>
                    <a:pt x="737" y="22"/>
                  </a:lnTo>
                  <a:lnTo>
                    <a:pt x="735" y="25"/>
                  </a:lnTo>
                  <a:lnTo>
                    <a:pt x="734" y="28"/>
                  </a:lnTo>
                  <a:lnTo>
                    <a:pt x="732" y="30"/>
                  </a:lnTo>
                  <a:lnTo>
                    <a:pt x="728" y="31"/>
                  </a:lnTo>
                  <a:lnTo>
                    <a:pt x="725" y="32"/>
                  </a:lnTo>
                  <a:lnTo>
                    <a:pt x="723" y="32"/>
                  </a:lnTo>
                  <a:close/>
                  <a:moveTo>
                    <a:pt x="337" y="32"/>
                  </a:moveTo>
                  <a:lnTo>
                    <a:pt x="112" y="32"/>
                  </a:lnTo>
                  <a:lnTo>
                    <a:pt x="108" y="32"/>
                  </a:lnTo>
                  <a:lnTo>
                    <a:pt x="106" y="31"/>
                  </a:lnTo>
                  <a:lnTo>
                    <a:pt x="103" y="30"/>
                  </a:lnTo>
                  <a:lnTo>
                    <a:pt x="101" y="28"/>
                  </a:lnTo>
                  <a:lnTo>
                    <a:pt x="98" y="25"/>
                  </a:lnTo>
                  <a:lnTo>
                    <a:pt x="97" y="22"/>
                  </a:lnTo>
                  <a:lnTo>
                    <a:pt x="96" y="20"/>
                  </a:lnTo>
                  <a:lnTo>
                    <a:pt x="96" y="16"/>
                  </a:lnTo>
                  <a:lnTo>
                    <a:pt x="96" y="13"/>
                  </a:lnTo>
                  <a:lnTo>
                    <a:pt x="97" y="10"/>
                  </a:lnTo>
                  <a:lnTo>
                    <a:pt x="98" y="8"/>
                  </a:lnTo>
                  <a:lnTo>
                    <a:pt x="101" y="4"/>
                  </a:lnTo>
                  <a:lnTo>
                    <a:pt x="103" y="3"/>
                  </a:lnTo>
                  <a:lnTo>
                    <a:pt x="106" y="1"/>
                  </a:lnTo>
                  <a:lnTo>
                    <a:pt x="108" y="1"/>
                  </a:lnTo>
                  <a:lnTo>
                    <a:pt x="112" y="0"/>
                  </a:lnTo>
                  <a:lnTo>
                    <a:pt x="337" y="0"/>
                  </a:lnTo>
                  <a:lnTo>
                    <a:pt x="340" y="1"/>
                  </a:lnTo>
                  <a:lnTo>
                    <a:pt x="344" y="1"/>
                  </a:lnTo>
                  <a:lnTo>
                    <a:pt x="346" y="3"/>
                  </a:lnTo>
                  <a:lnTo>
                    <a:pt x="348" y="4"/>
                  </a:lnTo>
                  <a:lnTo>
                    <a:pt x="350" y="8"/>
                  </a:lnTo>
                  <a:lnTo>
                    <a:pt x="352" y="10"/>
                  </a:lnTo>
                  <a:lnTo>
                    <a:pt x="353" y="13"/>
                  </a:lnTo>
                  <a:lnTo>
                    <a:pt x="353" y="16"/>
                  </a:lnTo>
                  <a:lnTo>
                    <a:pt x="353" y="20"/>
                  </a:lnTo>
                  <a:lnTo>
                    <a:pt x="352" y="22"/>
                  </a:lnTo>
                  <a:lnTo>
                    <a:pt x="350" y="25"/>
                  </a:lnTo>
                  <a:lnTo>
                    <a:pt x="348" y="28"/>
                  </a:lnTo>
                  <a:lnTo>
                    <a:pt x="346" y="30"/>
                  </a:lnTo>
                  <a:lnTo>
                    <a:pt x="344" y="31"/>
                  </a:lnTo>
                  <a:lnTo>
                    <a:pt x="340" y="32"/>
                  </a:lnTo>
                  <a:lnTo>
                    <a:pt x="337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3997" name="Freeform 135"/>
            <p:cNvSpPr>
              <a:spLocks/>
            </p:cNvSpPr>
            <p:nvPr/>
          </p:nvSpPr>
          <p:spPr bwMode="auto">
            <a:xfrm>
              <a:off x="3481" y="2484"/>
              <a:ext cx="1" cy="151"/>
            </a:xfrm>
            <a:custGeom>
              <a:avLst/>
              <a:gdLst>
                <a:gd name="T0" fmla="*/ 0 w 1"/>
                <a:gd name="T1" fmla="*/ 0 h 451"/>
                <a:gd name="T2" fmla="*/ 0 w 1"/>
                <a:gd name="T3" fmla="*/ 0 h 451"/>
                <a:gd name="T4" fmla="*/ 0 w 1"/>
                <a:gd name="T5" fmla="*/ 0 h 451"/>
                <a:gd name="T6" fmla="*/ 0 60000 65536"/>
                <a:gd name="T7" fmla="*/ 0 60000 65536"/>
                <a:gd name="T8" fmla="*/ 0 60000 65536"/>
                <a:gd name="T9" fmla="*/ 0 w 1"/>
                <a:gd name="T10" fmla="*/ 0 h 451"/>
                <a:gd name="T11" fmla="*/ 1 w 1"/>
                <a:gd name="T12" fmla="*/ 451 h 4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1">
                  <a:moveTo>
                    <a:pt x="0" y="0"/>
                  </a:moveTo>
                  <a:lnTo>
                    <a:pt x="0" y="451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98" name="Freeform 136"/>
            <p:cNvSpPr>
              <a:spLocks/>
            </p:cNvSpPr>
            <p:nvPr/>
          </p:nvSpPr>
          <p:spPr bwMode="auto">
            <a:xfrm>
              <a:off x="3384" y="2470"/>
              <a:ext cx="2" cy="188"/>
            </a:xfrm>
            <a:custGeom>
              <a:avLst/>
              <a:gdLst>
                <a:gd name="T0" fmla="*/ 0 w 6"/>
                <a:gd name="T1" fmla="*/ 0 h 562"/>
                <a:gd name="T2" fmla="*/ 0 w 6"/>
                <a:gd name="T3" fmla="*/ 0 h 562"/>
                <a:gd name="T4" fmla="*/ 0 w 6"/>
                <a:gd name="T5" fmla="*/ 0 h 562"/>
                <a:gd name="T6" fmla="*/ 0 60000 65536"/>
                <a:gd name="T7" fmla="*/ 0 60000 65536"/>
                <a:gd name="T8" fmla="*/ 0 60000 65536"/>
                <a:gd name="T9" fmla="*/ 0 w 6"/>
                <a:gd name="T10" fmla="*/ 0 h 562"/>
                <a:gd name="T11" fmla="*/ 6 w 6"/>
                <a:gd name="T12" fmla="*/ 562 h 5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562">
                  <a:moveTo>
                    <a:pt x="6" y="0"/>
                  </a:moveTo>
                  <a:lnTo>
                    <a:pt x="0" y="562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3999" name="Freeform 137"/>
            <p:cNvSpPr>
              <a:spLocks/>
            </p:cNvSpPr>
            <p:nvPr/>
          </p:nvSpPr>
          <p:spPr bwMode="auto">
            <a:xfrm>
              <a:off x="3431" y="2804"/>
              <a:ext cx="2" cy="508"/>
            </a:xfrm>
            <a:custGeom>
              <a:avLst/>
              <a:gdLst>
                <a:gd name="T0" fmla="*/ 0 w 5"/>
                <a:gd name="T1" fmla="*/ 0 h 1523"/>
                <a:gd name="T2" fmla="*/ 0 w 5"/>
                <a:gd name="T3" fmla="*/ 0 h 1523"/>
                <a:gd name="T4" fmla="*/ 0 w 5"/>
                <a:gd name="T5" fmla="*/ 0 h 1523"/>
                <a:gd name="T6" fmla="*/ 0 60000 65536"/>
                <a:gd name="T7" fmla="*/ 0 60000 65536"/>
                <a:gd name="T8" fmla="*/ 0 60000 65536"/>
                <a:gd name="T9" fmla="*/ 0 w 5"/>
                <a:gd name="T10" fmla="*/ 0 h 1523"/>
                <a:gd name="T11" fmla="*/ 5 w 5"/>
                <a:gd name="T12" fmla="*/ 1523 h 1523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1523">
                  <a:moveTo>
                    <a:pt x="5" y="0"/>
                  </a:moveTo>
                  <a:lnTo>
                    <a:pt x="0" y="1523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00" name="Freeform 138"/>
            <p:cNvSpPr>
              <a:spLocks/>
            </p:cNvSpPr>
            <p:nvPr/>
          </p:nvSpPr>
          <p:spPr bwMode="auto">
            <a:xfrm>
              <a:off x="3653" y="2633"/>
              <a:ext cx="213" cy="171"/>
            </a:xfrm>
            <a:custGeom>
              <a:avLst/>
              <a:gdLst>
                <a:gd name="T0" fmla="*/ 0 w 637"/>
                <a:gd name="T1" fmla="*/ 0 h 514"/>
                <a:gd name="T2" fmla="*/ 0 w 637"/>
                <a:gd name="T3" fmla="*/ 0 h 514"/>
                <a:gd name="T4" fmla="*/ 0 w 637"/>
                <a:gd name="T5" fmla="*/ 0 h 514"/>
                <a:gd name="T6" fmla="*/ 0 w 637"/>
                <a:gd name="T7" fmla="*/ 0 h 514"/>
                <a:gd name="T8" fmla="*/ 0 w 637"/>
                <a:gd name="T9" fmla="*/ 0 h 514"/>
                <a:gd name="T10" fmla="*/ 0 w 637"/>
                <a:gd name="T11" fmla="*/ 0 h 514"/>
                <a:gd name="T12" fmla="*/ 0 w 637"/>
                <a:gd name="T13" fmla="*/ 0 h 514"/>
                <a:gd name="T14" fmla="*/ 0 w 637"/>
                <a:gd name="T15" fmla="*/ 0 h 514"/>
                <a:gd name="T16" fmla="*/ 0 w 637"/>
                <a:gd name="T17" fmla="*/ 0 h 514"/>
                <a:gd name="T18" fmla="*/ 0 w 637"/>
                <a:gd name="T19" fmla="*/ 0 h 514"/>
                <a:gd name="T20" fmla="*/ 0 w 637"/>
                <a:gd name="T21" fmla="*/ 0 h 514"/>
                <a:gd name="T22" fmla="*/ 0 w 637"/>
                <a:gd name="T23" fmla="*/ 0 h 514"/>
                <a:gd name="T24" fmla="*/ 0 w 637"/>
                <a:gd name="T25" fmla="*/ 0 h 514"/>
                <a:gd name="T26" fmla="*/ 0 w 637"/>
                <a:gd name="T27" fmla="*/ 0 h 514"/>
                <a:gd name="T28" fmla="*/ 0 w 637"/>
                <a:gd name="T29" fmla="*/ 0 h 514"/>
                <a:gd name="T30" fmla="*/ 0 w 637"/>
                <a:gd name="T31" fmla="*/ 0 h 514"/>
                <a:gd name="T32" fmla="*/ 0 w 637"/>
                <a:gd name="T33" fmla="*/ 0 h 514"/>
                <a:gd name="T34" fmla="*/ 0 w 637"/>
                <a:gd name="T35" fmla="*/ 0 h 514"/>
                <a:gd name="T36" fmla="*/ 0 w 637"/>
                <a:gd name="T37" fmla="*/ 0 h 514"/>
                <a:gd name="T38" fmla="*/ 0 w 637"/>
                <a:gd name="T39" fmla="*/ 0 h 514"/>
                <a:gd name="T40" fmla="*/ 0 w 637"/>
                <a:gd name="T41" fmla="*/ 0 h 514"/>
                <a:gd name="T42" fmla="*/ 0 w 637"/>
                <a:gd name="T43" fmla="*/ 0 h 514"/>
                <a:gd name="T44" fmla="*/ 0 w 637"/>
                <a:gd name="T45" fmla="*/ 0 h 514"/>
                <a:gd name="T46" fmla="*/ 0 w 637"/>
                <a:gd name="T47" fmla="*/ 0 h 514"/>
                <a:gd name="T48" fmla="*/ 0 w 637"/>
                <a:gd name="T49" fmla="*/ 0 h 514"/>
                <a:gd name="T50" fmla="*/ 0 w 637"/>
                <a:gd name="T51" fmla="*/ 0 h 514"/>
                <a:gd name="T52" fmla="*/ 0 w 637"/>
                <a:gd name="T53" fmla="*/ 0 h 514"/>
                <a:gd name="T54" fmla="*/ 0 w 637"/>
                <a:gd name="T55" fmla="*/ 0 h 514"/>
                <a:gd name="T56" fmla="*/ 0 w 637"/>
                <a:gd name="T57" fmla="*/ 0 h 514"/>
                <a:gd name="T58" fmla="*/ 0 w 637"/>
                <a:gd name="T59" fmla="*/ 0 h 514"/>
                <a:gd name="T60" fmla="*/ 0 w 637"/>
                <a:gd name="T61" fmla="*/ 0 h 514"/>
                <a:gd name="T62" fmla="*/ 0 w 637"/>
                <a:gd name="T63" fmla="*/ 0 h 514"/>
                <a:gd name="T64" fmla="*/ 0 w 637"/>
                <a:gd name="T65" fmla="*/ 0 h 514"/>
                <a:gd name="T66" fmla="*/ 0 w 637"/>
                <a:gd name="T67" fmla="*/ 0 h 514"/>
                <a:gd name="T68" fmla="*/ 0 w 637"/>
                <a:gd name="T69" fmla="*/ 0 h 514"/>
                <a:gd name="T70" fmla="*/ 0 w 637"/>
                <a:gd name="T71" fmla="*/ 0 h 514"/>
                <a:gd name="T72" fmla="*/ 0 w 637"/>
                <a:gd name="T73" fmla="*/ 0 h 514"/>
                <a:gd name="T74" fmla="*/ 0 w 637"/>
                <a:gd name="T75" fmla="*/ 0 h 514"/>
                <a:gd name="T76" fmla="*/ 0 w 637"/>
                <a:gd name="T77" fmla="*/ 0 h 514"/>
                <a:gd name="T78" fmla="*/ 0 w 637"/>
                <a:gd name="T79" fmla="*/ 0 h 514"/>
                <a:gd name="T80" fmla="*/ 0 w 637"/>
                <a:gd name="T81" fmla="*/ 0 h 514"/>
                <a:gd name="T82" fmla="*/ 0 w 637"/>
                <a:gd name="T83" fmla="*/ 0 h 514"/>
                <a:gd name="T84" fmla="*/ 0 w 637"/>
                <a:gd name="T85" fmla="*/ 0 h 514"/>
                <a:gd name="T86" fmla="*/ 0 w 637"/>
                <a:gd name="T87" fmla="*/ 0 h 514"/>
                <a:gd name="T88" fmla="*/ 0 w 637"/>
                <a:gd name="T89" fmla="*/ 0 h 514"/>
                <a:gd name="T90" fmla="*/ 0 w 637"/>
                <a:gd name="T91" fmla="*/ 0 h 514"/>
                <a:gd name="T92" fmla="*/ 0 w 637"/>
                <a:gd name="T93" fmla="*/ 0 h 514"/>
                <a:gd name="T94" fmla="*/ 0 w 637"/>
                <a:gd name="T95" fmla="*/ 0 h 514"/>
                <a:gd name="T96" fmla="*/ 0 w 637"/>
                <a:gd name="T97" fmla="*/ 0 h 514"/>
                <a:gd name="T98" fmla="*/ 0 w 637"/>
                <a:gd name="T99" fmla="*/ 0 h 514"/>
                <a:gd name="T100" fmla="*/ 0 w 637"/>
                <a:gd name="T101" fmla="*/ 0 h 514"/>
                <a:gd name="T102" fmla="*/ 0 w 637"/>
                <a:gd name="T103" fmla="*/ 0 h 514"/>
                <a:gd name="T104" fmla="*/ 0 w 637"/>
                <a:gd name="T105" fmla="*/ 0 h 5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7"/>
                <a:gd name="T160" fmla="*/ 0 h 514"/>
                <a:gd name="T161" fmla="*/ 637 w 637"/>
                <a:gd name="T162" fmla="*/ 514 h 51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7" h="514">
                  <a:moveTo>
                    <a:pt x="129" y="97"/>
                  </a:moveTo>
                  <a:lnTo>
                    <a:pt x="120" y="106"/>
                  </a:lnTo>
                  <a:lnTo>
                    <a:pt x="109" y="115"/>
                  </a:lnTo>
                  <a:lnTo>
                    <a:pt x="99" y="122"/>
                  </a:lnTo>
                  <a:lnTo>
                    <a:pt x="88" y="131"/>
                  </a:lnTo>
                  <a:lnTo>
                    <a:pt x="76" y="140"/>
                  </a:lnTo>
                  <a:lnTo>
                    <a:pt x="65" y="150"/>
                  </a:lnTo>
                  <a:lnTo>
                    <a:pt x="55" y="159"/>
                  </a:lnTo>
                  <a:lnTo>
                    <a:pt x="46" y="169"/>
                  </a:lnTo>
                  <a:lnTo>
                    <a:pt x="40" y="176"/>
                  </a:lnTo>
                  <a:lnTo>
                    <a:pt x="34" y="184"/>
                  </a:lnTo>
                  <a:lnTo>
                    <a:pt x="28" y="191"/>
                  </a:lnTo>
                  <a:lnTo>
                    <a:pt x="24" y="199"/>
                  </a:lnTo>
                  <a:lnTo>
                    <a:pt x="20" y="207"/>
                  </a:lnTo>
                  <a:lnTo>
                    <a:pt x="16" y="216"/>
                  </a:lnTo>
                  <a:lnTo>
                    <a:pt x="13" y="224"/>
                  </a:lnTo>
                  <a:lnTo>
                    <a:pt x="10" y="233"/>
                  </a:lnTo>
                  <a:lnTo>
                    <a:pt x="7" y="241"/>
                  </a:lnTo>
                  <a:lnTo>
                    <a:pt x="5" y="250"/>
                  </a:lnTo>
                  <a:lnTo>
                    <a:pt x="3" y="259"/>
                  </a:lnTo>
                  <a:lnTo>
                    <a:pt x="2" y="267"/>
                  </a:lnTo>
                  <a:lnTo>
                    <a:pt x="1" y="276"/>
                  </a:lnTo>
                  <a:lnTo>
                    <a:pt x="1" y="285"/>
                  </a:lnTo>
                  <a:lnTo>
                    <a:pt x="0" y="294"/>
                  </a:lnTo>
                  <a:lnTo>
                    <a:pt x="1" y="303"/>
                  </a:lnTo>
                  <a:lnTo>
                    <a:pt x="1" y="311"/>
                  </a:lnTo>
                  <a:lnTo>
                    <a:pt x="2" y="320"/>
                  </a:lnTo>
                  <a:lnTo>
                    <a:pt x="3" y="329"/>
                  </a:lnTo>
                  <a:lnTo>
                    <a:pt x="4" y="338"/>
                  </a:lnTo>
                  <a:lnTo>
                    <a:pt x="6" y="347"/>
                  </a:lnTo>
                  <a:lnTo>
                    <a:pt x="8" y="355"/>
                  </a:lnTo>
                  <a:lnTo>
                    <a:pt x="11" y="364"/>
                  </a:lnTo>
                  <a:lnTo>
                    <a:pt x="14" y="371"/>
                  </a:lnTo>
                  <a:lnTo>
                    <a:pt x="16" y="379"/>
                  </a:lnTo>
                  <a:lnTo>
                    <a:pt x="20" y="387"/>
                  </a:lnTo>
                  <a:lnTo>
                    <a:pt x="24" y="395"/>
                  </a:lnTo>
                  <a:lnTo>
                    <a:pt x="27" y="403"/>
                  </a:lnTo>
                  <a:lnTo>
                    <a:pt x="36" y="416"/>
                  </a:lnTo>
                  <a:lnTo>
                    <a:pt x="41" y="423"/>
                  </a:lnTo>
                  <a:lnTo>
                    <a:pt x="46" y="429"/>
                  </a:lnTo>
                  <a:lnTo>
                    <a:pt x="51" y="435"/>
                  </a:lnTo>
                  <a:lnTo>
                    <a:pt x="56" y="440"/>
                  </a:lnTo>
                  <a:lnTo>
                    <a:pt x="66" y="450"/>
                  </a:lnTo>
                  <a:lnTo>
                    <a:pt x="79" y="459"/>
                  </a:lnTo>
                  <a:lnTo>
                    <a:pt x="91" y="467"/>
                  </a:lnTo>
                  <a:lnTo>
                    <a:pt x="104" y="475"/>
                  </a:lnTo>
                  <a:lnTo>
                    <a:pt x="118" y="481"/>
                  </a:lnTo>
                  <a:lnTo>
                    <a:pt x="132" y="487"/>
                  </a:lnTo>
                  <a:lnTo>
                    <a:pt x="147" y="492"/>
                  </a:lnTo>
                  <a:lnTo>
                    <a:pt x="162" y="496"/>
                  </a:lnTo>
                  <a:lnTo>
                    <a:pt x="179" y="500"/>
                  </a:lnTo>
                  <a:lnTo>
                    <a:pt x="196" y="503"/>
                  </a:lnTo>
                  <a:lnTo>
                    <a:pt x="212" y="506"/>
                  </a:lnTo>
                  <a:lnTo>
                    <a:pt x="230" y="508"/>
                  </a:lnTo>
                  <a:lnTo>
                    <a:pt x="248" y="509"/>
                  </a:lnTo>
                  <a:lnTo>
                    <a:pt x="266" y="510"/>
                  </a:lnTo>
                  <a:lnTo>
                    <a:pt x="285" y="513"/>
                  </a:lnTo>
                  <a:lnTo>
                    <a:pt x="304" y="513"/>
                  </a:lnTo>
                  <a:lnTo>
                    <a:pt x="323" y="514"/>
                  </a:lnTo>
                  <a:lnTo>
                    <a:pt x="342" y="514"/>
                  </a:lnTo>
                  <a:lnTo>
                    <a:pt x="362" y="514"/>
                  </a:lnTo>
                  <a:lnTo>
                    <a:pt x="381" y="513"/>
                  </a:lnTo>
                  <a:lnTo>
                    <a:pt x="399" y="512"/>
                  </a:lnTo>
                  <a:lnTo>
                    <a:pt x="416" y="509"/>
                  </a:lnTo>
                  <a:lnTo>
                    <a:pt x="434" y="507"/>
                  </a:lnTo>
                  <a:lnTo>
                    <a:pt x="445" y="504"/>
                  </a:lnTo>
                  <a:lnTo>
                    <a:pt x="457" y="502"/>
                  </a:lnTo>
                  <a:lnTo>
                    <a:pt x="468" y="498"/>
                  </a:lnTo>
                  <a:lnTo>
                    <a:pt x="478" y="495"/>
                  </a:lnTo>
                  <a:lnTo>
                    <a:pt x="488" y="490"/>
                  </a:lnTo>
                  <a:lnTo>
                    <a:pt x="498" y="486"/>
                  </a:lnTo>
                  <a:lnTo>
                    <a:pt x="508" y="481"/>
                  </a:lnTo>
                  <a:lnTo>
                    <a:pt x="517" y="476"/>
                  </a:lnTo>
                  <a:lnTo>
                    <a:pt x="525" y="470"/>
                  </a:lnTo>
                  <a:lnTo>
                    <a:pt x="534" y="465"/>
                  </a:lnTo>
                  <a:lnTo>
                    <a:pt x="541" y="459"/>
                  </a:lnTo>
                  <a:lnTo>
                    <a:pt x="549" y="453"/>
                  </a:lnTo>
                  <a:lnTo>
                    <a:pt x="556" y="446"/>
                  </a:lnTo>
                  <a:lnTo>
                    <a:pt x="563" y="439"/>
                  </a:lnTo>
                  <a:lnTo>
                    <a:pt x="569" y="433"/>
                  </a:lnTo>
                  <a:lnTo>
                    <a:pt x="576" y="425"/>
                  </a:lnTo>
                  <a:lnTo>
                    <a:pt x="581" y="417"/>
                  </a:lnTo>
                  <a:lnTo>
                    <a:pt x="587" y="409"/>
                  </a:lnTo>
                  <a:lnTo>
                    <a:pt x="593" y="401"/>
                  </a:lnTo>
                  <a:lnTo>
                    <a:pt x="598" y="393"/>
                  </a:lnTo>
                  <a:lnTo>
                    <a:pt x="603" y="385"/>
                  </a:lnTo>
                  <a:lnTo>
                    <a:pt x="607" y="376"/>
                  </a:lnTo>
                  <a:lnTo>
                    <a:pt x="610" y="367"/>
                  </a:lnTo>
                  <a:lnTo>
                    <a:pt x="615" y="358"/>
                  </a:lnTo>
                  <a:lnTo>
                    <a:pt x="618" y="348"/>
                  </a:lnTo>
                  <a:lnTo>
                    <a:pt x="622" y="339"/>
                  </a:lnTo>
                  <a:lnTo>
                    <a:pt x="624" y="329"/>
                  </a:lnTo>
                  <a:lnTo>
                    <a:pt x="627" y="319"/>
                  </a:lnTo>
                  <a:lnTo>
                    <a:pt x="629" y="310"/>
                  </a:lnTo>
                  <a:lnTo>
                    <a:pt x="631" y="300"/>
                  </a:lnTo>
                  <a:lnTo>
                    <a:pt x="634" y="279"/>
                  </a:lnTo>
                  <a:lnTo>
                    <a:pt x="636" y="261"/>
                  </a:lnTo>
                  <a:lnTo>
                    <a:pt x="637" y="243"/>
                  </a:lnTo>
                  <a:lnTo>
                    <a:pt x="637" y="224"/>
                  </a:lnTo>
                  <a:lnTo>
                    <a:pt x="636" y="205"/>
                  </a:lnTo>
                  <a:lnTo>
                    <a:pt x="634" y="186"/>
                  </a:lnTo>
                  <a:lnTo>
                    <a:pt x="633" y="177"/>
                  </a:lnTo>
                  <a:lnTo>
                    <a:pt x="631" y="168"/>
                  </a:lnTo>
                  <a:lnTo>
                    <a:pt x="629" y="159"/>
                  </a:lnTo>
                  <a:lnTo>
                    <a:pt x="627" y="150"/>
                  </a:lnTo>
                  <a:lnTo>
                    <a:pt x="624" y="141"/>
                  </a:lnTo>
                  <a:lnTo>
                    <a:pt x="622" y="132"/>
                  </a:lnTo>
                  <a:lnTo>
                    <a:pt x="618" y="124"/>
                  </a:lnTo>
                  <a:lnTo>
                    <a:pt x="615" y="116"/>
                  </a:lnTo>
                  <a:lnTo>
                    <a:pt x="610" y="107"/>
                  </a:lnTo>
                  <a:lnTo>
                    <a:pt x="606" y="99"/>
                  </a:lnTo>
                  <a:lnTo>
                    <a:pt x="602" y="91"/>
                  </a:lnTo>
                  <a:lnTo>
                    <a:pt x="597" y="85"/>
                  </a:lnTo>
                  <a:lnTo>
                    <a:pt x="592" y="77"/>
                  </a:lnTo>
                  <a:lnTo>
                    <a:pt x="586" y="70"/>
                  </a:lnTo>
                  <a:lnTo>
                    <a:pt x="580" y="64"/>
                  </a:lnTo>
                  <a:lnTo>
                    <a:pt x="574" y="57"/>
                  </a:lnTo>
                  <a:lnTo>
                    <a:pt x="567" y="51"/>
                  </a:lnTo>
                  <a:lnTo>
                    <a:pt x="560" y="45"/>
                  </a:lnTo>
                  <a:lnTo>
                    <a:pt x="554" y="39"/>
                  </a:lnTo>
                  <a:lnTo>
                    <a:pt x="546" y="35"/>
                  </a:lnTo>
                  <a:lnTo>
                    <a:pt x="537" y="29"/>
                  </a:lnTo>
                  <a:lnTo>
                    <a:pt x="529" y="26"/>
                  </a:lnTo>
                  <a:lnTo>
                    <a:pt x="517" y="20"/>
                  </a:lnTo>
                  <a:lnTo>
                    <a:pt x="503" y="15"/>
                  </a:lnTo>
                  <a:lnTo>
                    <a:pt x="490" y="11"/>
                  </a:lnTo>
                  <a:lnTo>
                    <a:pt x="476" y="8"/>
                  </a:lnTo>
                  <a:lnTo>
                    <a:pt x="461" y="5"/>
                  </a:lnTo>
                  <a:lnTo>
                    <a:pt x="445" y="2"/>
                  </a:lnTo>
                  <a:lnTo>
                    <a:pt x="431" y="1"/>
                  </a:lnTo>
                  <a:lnTo>
                    <a:pt x="414" y="0"/>
                  </a:lnTo>
                  <a:lnTo>
                    <a:pt x="399" y="0"/>
                  </a:lnTo>
                  <a:lnTo>
                    <a:pt x="383" y="0"/>
                  </a:lnTo>
                  <a:lnTo>
                    <a:pt x="366" y="0"/>
                  </a:lnTo>
                  <a:lnTo>
                    <a:pt x="351" y="1"/>
                  </a:lnTo>
                  <a:lnTo>
                    <a:pt x="334" y="4"/>
                  </a:lnTo>
                  <a:lnTo>
                    <a:pt x="318" y="6"/>
                  </a:lnTo>
                  <a:lnTo>
                    <a:pt x="303" y="8"/>
                  </a:lnTo>
                  <a:lnTo>
                    <a:pt x="287" y="11"/>
                  </a:lnTo>
                  <a:lnTo>
                    <a:pt x="272" y="15"/>
                  </a:lnTo>
                  <a:lnTo>
                    <a:pt x="257" y="18"/>
                  </a:lnTo>
                  <a:lnTo>
                    <a:pt x="243" y="22"/>
                  </a:lnTo>
                  <a:lnTo>
                    <a:pt x="229" y="26"/>
                  </a:lnTo>
                  <a:lnTo>
                    <a:pt x="216" y="31"/>
                  </a:lnTo>
                  <a:lnTo>
                    <a:pt x="204" y="36"/>
                  </a:lnTo>
                  <a:lnTo>
                    <a:pt x="191" y="41"/>
                  </a:lnTo>
                  <a:lnTo>
                    <a:pt x="180" y="47"/>
                  </a:lnTo>
                  <a:lnTo>
                    <a:pt x="170" y="52"/>
                  </a:lnTo>
                  <a:lnTo>
                    <a:pt x="161" y="58"/>
                  </a:lnTo>
                  <a:lnTo>
                    <a:pt x="153" y="65"/>
                  </a:lnTo>
                  <a:lnTo>
                    <a:pt x="149" y="68"/>
                  </a:lnTo>
                  <a:lnTo>
                    <a:pt x="146" y="70"/>
                  </a:lnTo>
                  <a:lnTo>
                    <a:pt x="142" y="74"/>
                  </a:lnTo>
                  <a:lnTo>
                    <a:pt x="140" y="77"/>
                  </a:lnTo>
                  <a:lnTo>
                    <a:pt x="138" y="80"/>
                  </a:lnTo>
                  <a:lnTo>
                    <a:pt x="134" y="84"/>
                  </a:lnTo>
                  <a:lnTo>
                    <a:pt x="133" y="87"/>
                  </a:lnTo>
                  <a:lnTo>
                    <a:pt x="131" y="90"/>
                  </a:lnTo>
                  <a:lnTo>
                    <a:pt x="130" y="94"/>
                  </a:lnTo>
                  <a:lnTo>
                    <a:pt x="129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01" name="Freeform 139"/>
            <p:cNvSpPr>
              <a:spLocks/>
            </p:cNvSpPr>
            <p:nvPr/>
          </p:nvSpPr>
          <p:spPr bwMode="auto">
            <a:xfrm>
              <a:off x="3653" y="2633"/>
              <a:ext cx="213" cy="171"/>
            </a:xfrm>
            <a:custGeom>
              <a:avLst/>
              <a:gdLst>
                <a:gd name="T0" fmla="*/ 0 w 637"/>
                <a:gd name="T1" fmla="*/ 0 h 514"/>
                <a:gd name="T2" fmla="*/ 0 w 637"/>
                <a:gd name="T3" fmla="*/ 0 h 514"/>
                <a:gd name="T4" fmla="*/ 0 w 637"/>
                <a:gd name="T5" fmla="*/ 0 h 514"/>
                <a:gd name="T6" fmla="*/ 0 w 637"/>
                <a:gd name="T7" fmla="*/ 0 h 514"/>
                <a:gd name="T8" fmla="*/ 0 w 637"/>
                <a:gd name="T9" fmla="*/ 0 h 514"/>
                <a:gd name="T10" fmla="*/ 0 w 637"/>
                <a:gd name="T11" fmla="*/ 0 h 514"/>
                <a:gd name="T12" fmla="*/ 0 w 637"/>
                <a:gd name="T13" fmla="*/ 0 h 514"/>
                <a:gd name="T14" fmla="*/ 0 w 637"/>
                <a:gd name="T15" fmla="*/ 0 h 514"/>
                <a:gd name="T16" fmla="*/ 0 w 637"/>
                <a:gd name="T17" fmla="*/ 0 h 514"/>
                <a:gd name="T18" fmla="*/ 0 w 637"/>
                <a:gd name="T19" fmla="*/ 0 h 514"/>
                <a:gd name="T20" fmla="*/ 0 w 637"/>
                <a:gd name="T21" fmla="*/ 0 h 514"/>
                <a:gd name="T22" fmla="*/ 0 w 637"/>
                <a:gd name="T23" fmla="*/ 0 h 514"/>
                <a:gd name="T24" fmla="*/ 0 w 637"/>
                <a:gd name="T25" fmla="*/ 0 h 514"/>
                <a:gd name="T26" fmla="*/ 0 w 637"/>
                <a:gd name="T27" fmla="*/ 0 h 514"/>
                <a:gd name="T28" fmla="*/ 0 w 637"/>
                <a:gd name="T29" fmla="*/ 0 h 514"/>
                <a:gd name="T30" fmla="*/ 0 w 637"/>
                <a:gd name="T31" fmla="*/ 0 h 514"/>
                <a:gd name="T32" fmla="*/ 0 w 637"/>
                <a:gd name="T33" fmla="*/ 0 h 514"/>
                <a:gd name="T34" fmla="*/ 0 w 637"/>
                <a:gd name="T35" fmla="*/ 0 h 514"/>
                <a:gd name="T36" fmla="*/ 0 w 637"/>
                <a:gd name="T37" fmla="*/ 0 h 514"/>
                <a:gd name="T38" fmla="*/ 0 w 637"/>
                <a:gd name="T39" fmla="*/ 0 h 514"/>
                <a:gd name="T40" fmla="*/ 0 w 637"/>
                <a:gd name="T41" fmla="*/ 0 h 514"/>
                <a:gd name="T42" fmla="*/ 0 w 637"/>
                <a:gd name="T43" fmla="*/ 0 h 514"/>
                <a:gd name="T44" fmla="*/ 0 w 637"/>
                <a:gd name="T45" fmla="*/ 0 h 514"/>
                <a:gd name="T46" fmla="*/ 0 w 637"/>
                <a:gd name="T47" fmla="*/ 0 h 514"/>
                <a:gd name="T48" fmla="*/ 0 w 637"/>
                <a:gd name="T49" fmla="*/ 0 h 514"/>
                <a:gd name="T50" fmla="*/ 0 w 637"/>
                <a:gd name="T51" fmla="*/ 0 h 514"/>
                <a:gd name="T52" fmla="*/ 0 w 637"/>
                <a:gd name="T53" fmla="*/ 0 h 514"/>
                <a:gd name="T54" fmla="*/ 0 w 637"/>
                <a:gd name="T55" fmla="*/ 0 h 514"/>
                <a:gd name="T56" fmla="*/ 0 w 637"/>
                <a:gd name="T57" fmla="*/ 0 h 514"/>
                <a:gd name="T58" fmla="*/ 0 w 637"/>
                <a:gd name="T59" fmla="*/ 0 h 514"/>
                <a:gd name="T60" fmla="*/ 0 w 637"/>
                <a:gd name="T61" fmla="*/ 0 h 514"/>
                <a:gd name="T62" fmla="*/ 0 w 637"/>
                <a:gd name="T63" fmla="*/ 0 h 514"/>
                <a:gd name="T64" fmla="*/ 0 w 637"/>
                <a:gd name="T65" fmla="*/ 0 h 514"/>
                <a:gd name="T66" fmla="*/ 0 w 637"/>
                <a:gd name="T67" fmla="*/ 0 h 514"/>
                <a:gd name="T68" fmla="*/ 0 w 637"/>
                <a:gd name="T69" fmla="*/ 0 h 514"/>
                <a:gd name="T70" fmla="*/ 0 w 637"/>
                <a:gd name="T71" fmla="*/ 0 h 514"/>
                <a:gd name="T72" fmla="*/ 0 w 637"/>
                <a:gd name="T73" fmla="*/ 0 h 514"/>
                <a:gd name="T74" fmla="*/ 0 w 637"/>
                <a:gd name="T75" fmla="*/ 0 h 514"/>
                <a:gd name="T76" fmla="*/ 0 w 637"/>
                <a:gd name="T77" fmla="*/ 0 h 514"/>
                <a:gd name="T78" fmla="*/ 0 w 637"/>
                <a:gd name="T79" fmla="*/ 0 h 514"/>
                <a:gd name="T80" fmla="*/ 0 w 637"/>
                <a:gd name="T81" fmla="*/ 0 h 514"/>
                <a:gd name="T82" fmla="*/ 0 w 637"/>
                <a:gd name="T83" fmla="*/ 0 h 514"/>
                <a:gd name="T84" fmla="*/ 0 w 637"/>
                <a:gd name="T85" fmla="*/ 0 h 514"/>
                <a:gd name="T86" fmla="*/ 0 w 637"/>
                <a:gd name="T87" fmla="*/ 0 h 514"/>
                <a:gd name="T88" fmla="*/ 0 w 637"/>
                <a:gd name="T89" fmla="*/ 0 h 514"/>
                <a:gd name="T90" fmla="*/ 0 w 637"/>
                <a:gd name="T91" fmla="*/ 0 h 514"/>
                <a:gd name="T92" fmla="*/ 0 w 637"/>
                <a:gd name="T93" fmla="*/ 0 h 514"/>
                <a:gd name="T94" fmla="*/ 0 w 637"/>
                <a:gd name="T95" fmla="*/ 0 h 514"/>
                <a:gd name="T96" fmla="*/ 0 w 637"/>
                <a:gd name="T97" fmla="*/ 0 h 514"/>
                <a:gd name="T98" fmla="*/ 0 w 637"/>
                <a:gd name="T99" fmla="*/ 0 h 514"/>
                <a:gd name="T100" fmla="*/ 0 w 637"/>
                <a:gd name="T101" fmla="*/ 0 h 514"/>
                <a:gd name="T102" fmla="*/ 0 w 637"/>
                <a:gd name="T103" fmla="*/ 0 h 514"/>
                <a:gd name="T104" fmla="*/ 0 w 637"/>
                <a:gd name="T105" fmla="*/ 0 h 514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w 637"/>
                <a:gd name="T160" fmla="*/ 0 h 514"/>
                <a:gd name="T161" fmla="*/ 637 w 637"/>
                <a:gd name="T162" fmla="*/ 514 h 514"/>
              </a:gdLst>
              <a:ahLst/>
              <a:cxnLst>
                <a:cxn ang="T106">
                  <a:pos x="T0" y="T1"/>
                </a:cxn>
                <a:cxn ang="T107">
                  <a:pos x="T2" y="T3"/>
                </a:cxn>
                <a:cxn ang="T108">
                  <a:pos x="T4" y="T5"/>
                </a:cxn>
                <a:cxn ang="T109">
                  <a:pos x="T6" y="T7"/>
                </a:cxn>
                <a:cxn ang="T110">
                  <a:pos x="T8" y="T9"/>
                </a:cxn>
                <a:cxn ang="T111">
                  <a:pos x="T10" y="T11"/>
                </a:cxn>
                <a:cxn ang="T112">
                  <a:pos x="T12" y="T13"/>
                </a:cxn>
                <a:cxn ang="T113">
                  <a:pos x="T14" y="T15"/>
                </a:cxn>
                <a:cxn ang="T114">
                  <a:pos x="T16" y="T17"/>
                </a:cxn>
                <a:cxn ang="T115">
                  <a:pos x="T18" y="T19"/>
                </a:cxn>
                <a:cxn ang="T116">
                  <a:pos x="T20" y="T21"/>
                </a:cxn>
                <a:cxn ang="T117">
                  <a:pos x="T22" y="T23"/>
                </a:cxn>
                <a:cxn ang="T118">
                  <a:pos x="T24" y="T25"/>
                </a:cxn>
                <a:cxn ang="T119">
                  <a:pos x="T26" y="T27"/>
                </a:cxn>
                <a:cxn ang="T120">
                  <a:pos x="T28" y="T29"/>
                </a:cxn>
                <a:cxn ang="T121">
                  <a:pos x="T30" y="T31"/>
                </a:cxn>
                <a:cxn ang="T122">
                  <a:pos x="T32" y="T33"/>
                </a:cxn>
                <a:cxn ang="T123">
                  <a:pos x="T34" y="T35"/>
                </a:cxn>
                <a:cxn ang="T124">
                  <a:pos x="T36" y="T37"/>
                </a:cxn>
                <a:cxn ang="T125">
                  <a:pos x="T38" y="T39"/>
                </a:cxn>
                <a:cxn ang="T126">
                  <a:pos x="T40" y="T41"/>
                </a:cxn>
                <a:cxn ang="T127">
                  <a:pos x="T42" y="T43"/>
                </a:cxn>
                <a:cxn ang="T128">
                  <a:pos x="T44" y="T45"/>
                </a:cxn>
                <a:cxn ang="T129">
                  <a:pos x="T46" y="T47"/>
                </a:cxn>
                <a:cxn ang="T130">
                  <a:pos x="T48" y="T49"/>
                </a:cxn>
                <a:cxn ang="T131">
                  <a:pos x="T50" y="T51"/>
                </a:cxn>
                <a:cxn ang="T132">
                  <a:pos x="T52" y="T53"/>
                </a:cxn>
                <a:cxn ang="T133">
                  <a:pos x="T54" y="T55"/>
                </a:cxn>
                <a:cxn ang="T134">
                  <a:pos x="T56" y="T57"/>
                </a:cxn>
                <a:cxn ang="T135">
                  <a:pos x="T58" y="T59"/>
                </a:cxn>
                <a:cxn ang="T136">
                  <a:pos x="T60" y="T61"/>
                </a:cxn>
                <a:cxn ang="T137">
                  <a:pos x="T62" y="T63"/>
                </a:cxn>
                <a:cxn ang="T138">
                  <a:pos x="T64" y="T65"/>
                </a:cxn>
                <a:cxn ang="T139">
                  <a:pos x="T66" y="T67"/>
                </a:cxn>
                <a:cxn ang="T140">
                  <a:pos x="T68" y="T69"/>
                </a:cxn>
                <a:cxn ang="T141">
                  <a:pos x="T70" y="T71"/>
                </a:cxn>
                <a:cxn ang="T142">
                  <a:pos x="T72" y="T73"/>
                </a:cxn>
                <a:cxn ang="T143">
                  <a:pos x="T74" y="T75"/>
                </a:cxn>
                <a:cxn ang="T144">
                  <a:pos x="T76" y="T77"/>
                </a:cxn>
                <a:cxn ang="T145">
                  <a:pos x="T78" y="T79"/>
                </a:cxn>
                <a:cxn ang="T146">
                  <a:pos x="T80" y="T81"/>
                </a:cxn>
                <a:cxn ang="T147">
                  <a:pos x="T82" y="T83"/>
                </a:cxn>
                <a:cxn ang="T148">
                  <a:pos x="T84" y="T85"/>
                </a:cxn>
                <a:cxn ang="T149">
                  <a:pos x="T86" y="T87"/>
                </a:cxn>
                <a:cxn ang="T150">
                  <a:pos x="T88" y="T89"/>
                </a:cxn>
                <a:cxn ang="T151">
                  <a:pos x="T90" y="T91"/>
                </a:cxn>
                <a:cxn ang="T152">
                  <a:pos x="T92" y="T93"/>
                </a:cxn>
                <a:cxn ang="T153">
                  <a:pos x="T94" y="T95"/>
                </a:cxn>
                <a:cxn ang="T154">
                  <a:pos x="T96" y="T97"/>
                </a:cxn>
                <a:cxn ang="T155">
                  <a:pos x="T98" y="T99"/>
                </a:cxn>
                <a:cxn ang="T156">
                  <a:pos x="T100" y="T101"/>
                </a:cxn>
                <a:cxn ang="T157">
                  <a:pos x="T102" y="T103"/>
                </a:cxn>
                <a:cxn ang="T158">
                  <a:pos x="T104" y="T105"/>
                </a:cxn>
              </a:cxnLst>
              <a:rect l="T159" t="T160" r="T161" b="T162"/>
              <a:pathLst>
                <a:path w="637" h="514">
                  <a:moveTo>
                    <a:pt x="129" y="97"/>
                  </a:moveTo>
                  <a:lnTo>
                    <a:pt x="120" y="106"/>
                  </a:lnTo>
                  <a:lnTo>
                    <a:pt x="109" y="115"/>
                  </a:lnTo>
                  <a:lnTo>
                    <a:pt x="99" y="122"/>
                  </a:lnTo>
                  <a:lnTo>
                    <a:pt x="88" y="131"/>
                  </a:lnTo>
                  <a:lnTo>
                    <a:pt x="76" y="140"/>
                  </a:lnTo>
                  <a:lnTo>
                    <a:pt x="65" y="150"/>
                  </a:lnTo>
                  <a:lnTo>
                    <a:pt x="55" y="159"/>
                  </a:lnTo>
                  <a:lnTo>
                    <a:pt x="46" y="169"/>
                  </a:lnTo>
                  <a:lnTo>
                    <a:pt x="40" y="176"/>
                  </a:lnTo>
                  <a:lnTo>
                    <a:pt x="34" y="184"/>
                  </a:lnTo>
                  <a:lnTo>
                    <a:pt x="28" y="191"/>
                  </a:lnTo>
                  <a:lnTo>
                    <a:pt x="24" y="199"/>
                  </a:lnTo>
                  <a:lnTo>
                    <a:pt x="20" y="207"/>
                  </a:lnTo>
                  <a:lnTo>
                    <a:pt x="16" y="216"/>
                  </a:lnTo>
                  <a:lnTo>
                    <a:pt x="13" y="224"/>
                  </a:lnTo>
                  <a:lnTo>
                    <a:pt x="10" y="233"/>
                  </a:lnTo>
                  <a:lnTo>
                    <a:pt x="7" y="241"/>
                  </a:lnTo>
                  <a:lnTo>
                    <a:pt x="5" y="250"/>
                  </a:lnTo>
                  <a:lnTo>
                    <a:pt x="3" y="259"/>
                  </a:lnTo>
                  <a:lnTo>
                    <a:pt x="2" y="267"/>
                  </a:lnTo>
                  <a:lnTo>
                    <a:pt x="1" y="276"/>
                  </a:lnTo>
                  <a:lnTo>
                    <a:pt x="1" y="285"/>
                  </a:lnTo>
                  <a:lnTo>
                    <a:pt x="0" y="294"/>
                  </a:lnTo>
                  <a:lnTo>
                    <a:pt x="1" y="303"/>
                  </a:lnTo>
                  <a:lnTo>
                    <a:pt x="1" y="311"/>
                  </a:lnTo>
                  <a:lnTo>
                    <a:pt x="2" y="320"/>
                  </a:lnTo>
                  <a:lnTo>
                    <a:pt x="3" y="329"/>
                  </a:lnTo>
                  <a:lnTo>
                    <a:pt x="4" y="338"/>
                  </a:lnTo>
                  <a:lnTo>
                    <a:pt x="6" y="347"/>
                  </a:lnTo>
                  <a:lnTo>
                    <a:pt x="8" y="355"/>
                  </a:lnTo>
                  <a:lnTo>
                    <a:pt x="11" y="364"/>
                  </a:lnTo>
                  <a:lnTo>
                    <a:pt x="14" y="371"/>
                  </a:lnTo>
                  <a:lnTo>
                    <a:pt x="16" y="379"/>
                  </a:lnTo>
                  <a:lnTo>
                    <a:pt x="20" y="387"/>
                  </a:lnTo>
                  <a:lnTo>
                    <a:pt x="24" y="395"/>
                  </a:lnTo>
                  <a:lnTo>
                    <a:pt x="27" y="403"/>
                  </a:lnTo>
                  <a:lnTo>
                    <a:pt x="36" y="416"/>
                  </a:lnTo>
                  <a:lnTo>
                    <a:pt x="41" y="423"/>
                  </a:lnTo>
                  <a:lnTo>
                    <a:pt x="46" y="429"/>
                  </a:lnTo>
                  <a:lnTo>
                    <a:pt x="51" y="435"/>
                  </a:lnTo>
                  <a:lnTo>
                    <a:pt x="56" y="440"/>
                  </a:lnTo>
                  <a:lnTo>
                    <a:pt x="66" y="450"/>
                  </a:lnTo>
                  <a:lnTo>
                    <a:pt x="79" y="459"/>
                  </a:lnTo>
                  <a:lnTo>
                    <a:pt x="91" y="467"/>
                  </a:lnTo>
                  <a:lnTo>
                    <a:pt x="104" y="475"/>
                  </a:lnTo>
                  <a:lnTo>
                    <a:pt x="118" y="481"/>
                  </a:lnTo>
                  <a:lnTo>
                    <a:pt x="132" y="487"/>
                  </a:lnTo>
                  <a:lnTo>
                    <a:pt x="147" y="492"/>
                  </a:lnTo>
                  <a:lnTo>
                    <a:pt x="162" y="496"/>
                  </a:lnTo>
                  <a:lnTo>
                    <a:pt x="179" y="500"/>
                  </a:lnTo>
                  <a:lnTo>
                    <a:pt x="196" y="503"/>
                  </a:lnTo>
                  <a:lnTo>
                    <a:pt x="212" y="506"/>
                  </a:lnTo>
                  <a:lnTo>
                    <a:pt x="230" y="508"/>
                  </a:lnTo>
                  <a:lnTo>
                    <a:pt x="248" y="509"/>
                  </a:lnTo>
                  <a:lnTo>
                    <a:pt x="266" y="510"/>
                  </a:lnTo>
                  <a:lnTo>
                    <a:pt x="285" y="513"/>
                  </a:lnTo>
                  <a:lnTo>
                    <a:pt x="304" y="513"/>
                  </a:lnTo>
                  <a:lnTo>
                    <a:pt x="323" y="514"/>
                  </a:lnTo>
                  <a:lnTo>
                    <a:pt x="342" y="514"/>
                  </a:lnTo>
                  <a:lnTo>
                    <a:pt x="362" y="514"/>
                  </a:lnTo>
                  <a:lnTo>
                    <a:pt x="381" y="513"/>
                  </a:lnTo>
                  <a:lnTo>
                    <a:pt x="399" y="512"/>
                  </a:lnTo>
                  <a:lnTo>
                    <a:pt x="416" y="509"/>
                  </a:lnTo>
                  <a:lnTo>
                    <a:pt x="434" y="507"/>
                  </a:lnTo>
                  <a:lnTo>
                    <a:pt x="445" y="504"/>
                  </a:lnTo>
                  <a:lnTo>
                    <a:pt x="457" y="502"/>
                  </a:lnTo>
                  <a:lnTo>
                    <a:pt x="468" y="498"/>
                  </a:lnTo>
                  <a:lnTo>
                    <a:pt x="478" y="495"/>
                  </a:lnTo>
                  <a:lnTo>
                    <a:pt x="488" y="490"/>
                  </a:lnTo>
                  <a:lnTo>
                    <a:pt x="498" y="486"/>
                  </a:lnTo>
                  <a:lnTo>
                    <a:pt x="508" y="481"/>
                  </a:lnTo>
                  <a:lnTo>
                    <a:pt x="517" y="476"/>
                  </a:lnTo>
                  <a:lnTo>
                    <a:pt x="525" y="470"/>
                  </a:lnTo>
                  <a:lnTo>
                    <a:pt x="534" y="465"/>
                  </a:lnTo>
                  <a:lnTo>
                    <a:pt x="541" y="459"/>
                  </a:lnTo>
                  <a:lnTo>
                    <a:pt x="549" y="453"/>
                  </a:lnTo>
                  <a:lnTo>
                    <a:pt x="556" y="446"/>
                  </a:lnTo>
                  <a:lnTo>
                    <a:pt x="563" y="439"/>
                  </a:lnTo>
                  <a:lnTo>
                    <a:pt x="569" y="433"/>
                  </a:lnTo>
                  <a:lnTo>
                    <a:pt x="576" y="425"/>
                  </a:lnTo>
                  <a:lnTo>
                    <a:pt x="581" y="417"/>
                  </a:lnTo>
                  <a:lnTo>
                    <a:pt x="587" y="409"/>
                  </a:lnTo>
                  <a:lnTo>
                    <a:pt x="593" y="401"/>
                  </a:lnTo>
                  <a:lnTo>
                    <a:pt x="598" y="393"/>
                  </a:lnTo>
                  <a:lnTo>
                    <a:pt x="603" y="385"/>
                  </a:lnTo>
                  <a:lnTo>
                    <a:pt x="607" y="376"/>
                  </a:lnTo>
                  <a:lnTo>
                    <a:pt x="610" y="367"/>
                  </a:lnTo>
                  <a:lnTo>
                    <a:pt x="615" y="358"/>
                  </a:lnTo>
                  <a:lnTo>
                    <a:pt x="618" y="348"/>
                  </a:lnTo>
                  <a:lnTo>
                    <a:pt x="622" y="339"/>
                  </a:lnTo>
                  <a:lnTo>
                    <a:pt x="624" y="329"/>
                  </a:lnTo>
                  <a:lnTo>
                    <a:pt x="627" y="319"/>
                  </a:lnTo>
                  <a:lnTo>
                    <a:pt x="629" y="310"/>
                  </a:lnTo>
                  <a:lnTo>
                    <a:pt x="631" y="300"/>
                  </a:lnTo>
                  <a:lnTo>
                    <a:pt x="634" y="279"/>
                  </a:lnTo>
                  <a:lnTo>
                    <a:pt x="636" y="261"/>
                  </a:lnTo>
                  <a:lnTo>
                    <a:pt x="637" y="243"/>
                  </a:lnTo>
                  <a:lnTo>
                    <a:pt x="637" y="224"/>
                  </a:lnTo>
                  <a:lnTo>
                    <a:pt x="636" y="205"/>
                  </a:lnTo>
                  <a:lnTo>
                    <a:pt x="634" y="186"/>
                  </a:lnTo>
                  <a:lnTo>
                    <a:pt x="633" y="177"/>
                  </a:lnTo>
                  <a:lnTo>
                    <a:pt x="631" y="168"/>
                  </a:lnTo>
                  <a:lnTo>
                    <a:pt x="629" y="159"/>
                  </a:lnTo>
                  <a:lnTo>
                    <a:pt x="627" y="150"/>
                  </a:lnTo>
                  <a:lnTo>
                    <a:pt x="624" y="141"/>
                  </a:lnTo>
                  <a:lnTo>
                    <a:pt x="622" y="132"/>
                  </a:lnTo>
                  <a:lnTo>
                    <a:pt x="618" y="124"/>
                  </a:lnTo>
                  <a:lnTo>
                    <a:pt x="615" y="116"/>
                  </a:lnTo>
                  <a:lnTo>
                    <a:pt x="610" y="107"/>
                  </a:lnTo>
                  <a:lnTo>
                    <a:pt x="606" y="99"/>
                  </a:lnTo>
                  <a:lnTo>
                    <a:pt x="602" y="91"/>
                  </a:lnTo>
                  <a:lnTo>
                    <a:pt x="597" y="85"/>
                  </a:lnTo>
                  <a:lnTo>
                    <a:pt x="592" y="77"/>
                  </a:lnTo>
                  <a:lnTo>
                    <a:pt x="586" y="70"/>
                  </a:lnTo>
                  <a:lnTo>
                    <a:pt x="580" y="64"/>
                  </a:lnTo>
                  <a:lnTo>
                    <a:pt x="574" y="57"/>
                  </a:lnTo>
                  <a:lnTo>
                    <a:pt x="567" y="51"/>
                  </a:lnTo>
                  <a:lnTo>
                    <a:pt x="560" y="45"/>
                  </a:lnTo>
                  <a:lnTo>
                    <a:pt x="554" y="39"/>
                  </a:lnTo>
                  <a:lnTo>
                    <a:pt x="546" y="35"/>
                  </a:lnTo>
                  <a:lnTo>
                    <a:pt x="537" y="29"/>
                  </a:lnTo>
                  <a:lnTo>
                    <a:pt x="529" y="26"/>
                  </a:lnTo>
                  <a:lnTo>
                    <a:pt x="517" y="20"/>
                  </a:lnTo>
                  <a:lnTo>
                    <a:pt x="503" y="15"/>
                  </a:lnTo>
                  <a:lnTo>
                    <a:pt x="490" y="11"/>
                  </a:lnTo>
                  <a:lnTo>
                    <a:pt x="476" y="8"/>
                  </a:lnTo>
                  <a:lnTo>
                    <a:pt x="461" y="5"/>
                  </a:lnTo>
                  <a:lnTo>
                    <a:pt x="445" y="2"/>
                  </a:lnTo>
                  <a:lnTo>
                    <a:pt x="431" y="1"/>
                  </a:lnTo>
                  <a:lnTo>
                    <a:pt x="414" y="0"/>
                  </a:lnTo>
                  <a:lnTo>
                    <a:pt x="399" y="0"/>
                  </a:lnTo>
                  <a:lnTo>
                    <a:pt x="383" y="0"/>
                  </a:lnTo>
                  <a:lnTo>
                    <a:pt x="366" y="0"/>
                  </a:lnTo>
                  <a:lnTo>
                    <a:pt x="351" y="1"/>
                  </a:lnTo>
                  <a:lnTo>
                    <a:pt x="334" y="4"/>
                  </a:lnTo>
                  <a:lnTo>
                    <a:pt x="318" y="6"/>
                  </a:lnTo>
                  <a:lnTo>
                    <a:pt x="303" y="8"/>
                  </a:lnTo>
                  <a:lnTo>
                    <a:pt x="287" y="11"/>
                  </a:lnTo>
                  <a:lnTo>
                    <a:pt x="272" y="15"/>
                  </a:lnTo>
                  <a:lnTo>
                    <a:pt x="257" y="18"/>
                  </a:lnTo>
                  <a:lnTo>
                    <a:pt x="243" y="22"/>
                  </a:lnTo>
                  <a:lnTo>
                    <a:pt x="229" y="26"/>
                  </a:lnTo>
                  <a:lnTo>
                    <a:pt x="216" y="31"/>
                  </a:lnTo>
                  <a:lnTo>
                    <a:pt x="204" y="36"/>
                  </a:lnTo>
                  <a:lnTo>
                    <a:pt x="191" y="41"/>
                  </a:lnTo>
                  <a:lnTo>
                    <a:pt x="180" y="47"/>
                  </a:lnTo>
                  <a:lnTo>
                    <a:pt x="170" y="52"/>
                  </a:lnTo>
                  <a:lnTo>
                    <a:pt x="161" y="58"/>
                  </a:lnTo>
                  <a:lnTo>
                    <a:pt x="153" y="65"/>
                  </a:lnTo>
                  <a:lnTo>
                    <a:pt x="149" y="68"/>
                  </a:lnTo>
                  <a:lnTo>
                    <a:pt x="146" y="70"/>
                  </a:lnTo>
                  <a:lnTo>
                    <a:pt x="142" y="74"/>
                  </a:lnTo>
                  <a:lnTo>
                    <a:pt x="140" y="77"/>
                  </a:lnTo>
                  <a:lnTo>
                    <a:pt x="138" y="80"/>
                  </a:lnTo>
                  <a:lnTo>
                    <a:pt x="134" y="84"/>
                  </a:lnTo>
                  <a:lnTo>
                    <a:pt x="133" y="87"/>
                  </a:lnTo>
                  <a:lnTo>
                    <a:pt x="131" y="90"/>
                  </a:lnTo>
                  <a:lnTo>
                    <a:pt x="130" y="94"/>
                  </a:lnTo>
                  <a:lnTo>
                    <a:pt x="129" y="97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02" name="Rectangle 140"/>
            <p:cNvSpPr>
              <a:spLocks noChangeArrowheads="1"/>
            </p:cNvSpPr>
            <p:nvPr/>
          </p:nvSpPr>
          <p:spPr bwMode="auto">
            <a:xfrm>
              <a:off x="3743" y="2629"/>
              <a:ext cx="10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900" b="0">
                  <a:solidFill>
                    <a:srgbClr val="000000"/>
                  </a:solidFill>
                </a:rPr>
                <a:t>i</a:t>
              </a:r>
              <a:endPara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03" name="Freeform 141"/>
            <p:cNvSpPr>
              <a:spLocks noEditPoints="1"/>
            </p:cNvSpPr>
            <p:nvPr/>
          </p:nvSpPr>
          <p:spPr bwMode="auto">
            <a:xfrm>
              <a:off x="3623" y="2585"/>
              <a:ext cx="272" cy="257"/>
            </a:xfrm>
            <a:custGeom>
              <a:avLst/>
              <a:gdLst>
                <a:gd name="T0" fmla="*/ 0 w 816"/>
                <a:gd name="T1" fmla="*/ 0 h 770"/>
                <a:gd name="T2" fmla="*/ 0 w 816"/>
                <a:gd name="T3" fmla="*/ 0 h 770"/>
                <a:gd name="T4" fmla="*/ 0 w 816"/>
                <a:gd name="T5" fmla="*/ 0 h 770"/>
                <a:gd name="T6" fmla="*/ 0 w 816"/>
                <a:gd name="T7" fmla="*/ 0 h 770"/>
                <a:gd name="T8" fmla="*/ 0 w 816"/>
                <a:gd name="T9" fmla="*/ 0 h 770"/>
                <a:gd name="T10" fmla="*/ 0 w 816"/>
                <a:gd name="T11" fmla="*/ 0 h 770"/>
                <a:gd name="T12" fmla="*/ 0 w 816"/>
                <a:gd name="T13" fmla="*/ 0 h 770"/>
                <a:gd name="T14" fmla="*/ 0 w 816"/>
                <a:gd name="T15" fmla="*/ 0 h 770"/>
                <a:gd name="T16" fmla="*/ 0 w 816"/>
                <a:gd name="T17" fmla="*/ 0 h 770"/>
                <a:gd name="T18" fmla="*/ 0 w 816"/>
                <a:gd name="T19" fmla="*/ 0 h 770"/>
                <a:gd name="T20" fmla="*/ 0 w 816"/>
                <a:gd name="T21" fmla="*/ 0 h 770"/>
                <a:gd name="T22" fmla="*/ 0 w 816"/>
                <a:gd name="T23" fmla="*/ 0 h 770"/>
                <a:gd name="T24" fmla="*/ 0 w 816"/>
                <a:gd name="T25" fmla="*/ 0 h 770"/>
                <a:gd name="T26" fmla="*/ 0 w 816"/>
                <a:gd name="T27" fmla="*/ 0 h 770"/>
                <a:gd name="T28" fmla="*/ 0 w 816"/>
                <a:gd name="T29" fmla="*/ 0 h 770"/>
                <a:gd name="T30" fmla="*/ 0 w 816"/>
                <a:gd name="T31" fmla="*/ 0 h 770"/>
                <a:gd name="T32" fmla="*/ 0 w 816"/>
                <a:gd name="T33" fmla="*/ 0 h 770"/>
                <a:gd name="T34" fmla="*/ 0 w 816"/>
                <a:gd name="T35" fmla="*/ 0 h 770"/>
                <a:gd name="T36" fmla="*/ 0 w 816"/>
                <a:gd name="T37" fmla="*/ 0 h 770"/>
                <a:gd name="T38" fmla="*/ 0 w 816"/>
                <a:gd name="T39" fmla="*/ 0 h 770"/>
                <a:gd name="T40" fmla="*/ 0 w 816"/>
                <a:gd name="T41" fmla="*/ 0 h 770"/>
                <a:gd name="T42" fmla="*/ 0 w 816"/>
                <a:gd name="T43" fmla="*/ 0 h 770"/>
                <a:gd name="T44" fmla="*/ 0 w 816"/>
                <a:gd name="T45" fmla="*/ 0 h 770"/>
                <a:gd name="T46" fmla="*/ 0 w 816"/>
                <a:gd name="T47" fmla="*/ 0 h 770"/>
                <a:gd name="T48" fmla="*/ 0 w 816"/>
                <a:gd name="T49" fmla="*/ 0 h 770"/>
                <a:gd name="T50" fmla="*/ 0 w 816"/>
                <a:gd name="T51" fmla="*/ 0 h 770"/>
                <a:gd name="T52" fmla="*/ 0 w 816"/>
                <a:gd name="T53" fmla="*/ 0 h 770"/>
                <a:gd name="T54" fmla="*/ 0 w 816"/>
                <a:gd name="T55" fmla="*/ 0 h 770"/>
                <a:gd name="T56" fmla="*/ 0 w 816"/>
                <a:gd name="T57" fmla="*/ 0 h 770"/>
                <a:gd name="T58" fmla="*/ 0 w 816"/>
                <a:gd name="T59" fmla="*/ 0 h 770"/>
                <a:gd name="T60" fmla="*/ 0 w 816"/>
                <a:gd name="T61" fmla="*/ 0 h 770"/>
                <a:gd name="T62" fmla="*/ 0 w 816"/>
                <a:gd name="T63" fmla="*/ 0 h 770"/>
                <a:gd name="T64" fmla="*/ 0 w 816"/>
                <a:gd name="T65" fmla="*/ 0 h 770"/>
                <a:gd name="T66" fmla="*/ 0 w 816"/>
                <a:gd name="T67" fmla="*/ 0 h 770"/>
                <a:gd name="T68" fmla="*/ 0 w 816"/>
                <a:gd name="T69" fmla="*/ 0 h 770"/>
                <a:gd name="T70" fmla="*/ 0 w 816"/>
                <a:gd name="T71" fmla="*/ 0 h 770"/>
                <a:gd name="T72" fmla="*/ 0 w 816"/>
                <a:gd name="T73" fmla="*/ 0 h 770"/>
                <a:gd name="T74" fmla="*/ 0 w 816"/>
                <a:gd name="T75" fmla="*/ 0 h 770"/>
                <a:gd name="T76" fmla="*/ 0 w 816"/>
                <a:gd name="T77" fmla="*/ 0 h 770"/>
                <a:gd name="T78" fmla="*/ 0 w 816"/>
                <a:gd name="T79" fmla="*/ 0 h 770"/>
                <a:gd name="T80" fmla="*/ 0 w 816"/>
                <a:gd name="T81" fmla="*/ 0 h 770"/>
                <a:gd name="T82" fmla="*/ 0 w 816"/>
                <a:gd name="T83" fmla="*/ 0 h 770"/>
                <a:gd name="T84" fmla="*/ 0 w 816"/>
                <a:gd name="T85" fmla="*/ 0 h 770"/>
                <a:gd name="T86" fmla="*/ 0 w 816"/>
                <a:gd name="T87" fmla="*/ 0 h 770"/>
                <a:gd name="T88" fmla="*/ 0 w 816"/>
                <a:gd name="T89" fmla="*/ 0 h 770"/>
                <a:gd name="T90" fmla="*/ 0 w 816"/>
                <a:gd name="T91" fmla="*/ 0 h 770"/>
                <a:gd name="T92" fmla="*/ 0 w 816"/>
                <a:gd name="T93" fmla="*/ 0 h 770"/>
                <a:gd name="T94" fmla="*/ 0 w 816"/>
                <a:gd name="T95" fmla="*/ 0 h 770"/>
                <a:gd name="T96" fmla="*/ 0 w 816"/>
                <a:gd name="T97" fmla="*/ 0 h 770"/>
                <a:gd name="T98" fmla="*/ 0 w 816"/>
                <a:gd name="T99" fmla="*/ 0 h 770"/>
                <a:gd name="T100" fmla="*/ 0 w 816"/>
                <a:gd name="T101" fmla="*/ 0 h 770"/>
                <a:gd name="T102" fmla="*/ 0 w 816"/>
                <a:gd name="T103" fmla="*/ 0 h 770"/>
                <a:gd name="T104" fmla="*/ 0 w 816"/>
                <a:gd name="T105" fmla="*/ 0 h 770"/>
                <a:gd name="T106" fmla="*/ 0 w 816"/>
                <a:gd name="T107" fmla="*/ 0 h 770"/>
                <a:gd name="T108" fmla="*/ 0 w 816"/>
                <a:gd name="T109" fmla="*/ 0 h 770"/>
                <a:gd name="T110" fmla="*/ 0 w 816"/>
                <a:gd name="T111" fmla="*/ 0 h 770"/>
                <a:gd name="T112" fmla="*/ 0 w 816"/>
                <a:gd name="T113" fmla="*/ 0 h 770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16"/>
                <a:gd name="T172" fmla="*/ 0 h 770"/>
                <a:gd name="T173" fmla="*/ 816 w 816"/>
                <a:gd name="T174" fmla="*/ 770 h 770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16" h="770">
                  <a:moveTo>
                    <a:pt x="33" y="48"/>
                  </a:moveTo>
                  <a:lnTo>
                    <a:pt x="33" y="272"/>
                  </a:lnTo>
                  <a:lnTo>
                    <a:pt x="33" y="275"/>
                  </a:lnTo>
                  <a:lnTo>
                    <a:pt x="32" y="279"/>
                  </a:lnTo>
                  <a:lnTo>
                    <a:pt x="29" y="281"/>
                  </a:lnTo>
                  <a:lnTo>
                    <a:pt x="28" y="283"/>
                  </a:lnTo>
                  <a:lnTo>
                    <a:pt x="26" y="285"/>
                  </a:lnTo>
                  <a:lnTo>
                    <a:pt x="23" y="287"/>
                  </a:lnTo>
                  <a:lnTo>
                    <a:pt x="19" y="288"/>
                  </a:lnTo>
                  <a:lnTo>
                    <a:pt x="17" y="288"/>
                  </a:lnTo>
                  <a:lnTo>
                    <a:pt x="14" y="288"/>
                  </a:lnTo>
                  <a:lnTo>
                    <a:pt x="10" y="287"/>
                  </a:lnTo>
                  <a:lnTo>
                    <a:pt x="8" y="285"/>
                  </a:lnTo>
                  <a:lnTo>
                    <a:pt x="5" y="283"/>
                  </a:lnTo>
                  <a:lnTo>
                    <a:pt x="4" y="281"/>
                  </a:lnTo>
                  <a:lnTo>
                    <a:pt x="1" y="279"/>
                  </a:lnTo>
                  <a:lnTo>
                    <a:pt x="0" y="275"/>
                  </a:lnTo>
                  <a:lnTo>
                    <a:pt x="0" y="272"/>
                  </a:lnTo>
                  <a:lnTo>
                    <a:pt x="0" y="48"/>
                  </a:lnTo>
                  <a:lnTo>
                    <a:pt x="0" y="45"/>
                  </a:lnTo>
                  <a:lnTo>
                    <a:pt x="1" y="42"/>
                  </a:lnTo>
                  <a:lnTo>
                    <a:pt x="4" y="39"/>
                  </a:lnTo>
                  <a:lnTo>
                    <a:pt x="5" y="37"/>
                  </a:lnTo>
                  <a:lnTo>
                    <a:pt x="8" y="34"/>
                  </a:lnTo>
                  <a:lnTo>
                    <a:pt x="10" y="33"/>
                  </a:lnTo>
                  <a:lnTo>
                    <a:pt x="14" y="32"/>
                  </a:lnTo>
                  <a:lnTo>
                    <a:pt x="17" y="32"/>
                  </a:lnTo>
                  <a:lnTo>
                    <a:pt x="19" y="32"/>
                  </a:lnTo>
                  <a:lnTo>
                    <a:pt x="23" y="33"/>
                  </a:lnTo>
                  <a:lnTo>
                    <a:pt x="26" y="34"/>
                  </a:lnTo>
                  <a:lnTo>
                    <a:pt x="28" y="37"/>
                  </a:lnTo>
                  <a:lnTo>
                    <a:pt x="29" y="39"/>
                  </a:lnTo>
                  <a:lnTo>
                    <a:pt x="32" y="42"/>
                  </a:lnTo>
                  <a:lnTo>
                    <a:pt x="33" y="45"/>
                  </a:lnTo>
                  <a:lnTo>
                    <a:pt x="33" y="48"/>
                  </a:lnTo>
                  <a:close/>
                  <a:moveTo>
                    <a:pt x="33" y="432"/>
                  </a:moveTo>
                  <a:lnTo>
                    <a:pt x="33" y="657"/>
                  </a:lnTo>
                  <a:lnTo>
                    <a:pt x="33" y="660"/>
                  </a:lnTo>
                  <a:lnTo>
                    <a:pt x="32" y="662"/>
                  </a:lnTo>
                  <a:lnTo>
                    <a:pt x="29" y="666"/>
                  </a:lnTo>
                  <a:lnTo>
                    <a:pt x="28" y="668"/>
                  </a:lnTo>
                  <a:lnTo>
                    <a:pt x="26" y="670"/>
                  </a:lnTo>
                  <a:lnTo>
                    <a:pt x="23" y="671"/>
                  </a:lnTo>
                  <a:lnTo>
                    <a:pt x="19" y="672"/>
                  </a:lnTo>
                  <a:lnTo>
                    <a:pt x="17" y="672"/>
                  </a:lnTo>
                  <a:lnTo>
                    <a:pt x="14" y="672"/>
                  </a:lnTo>
                  <a:lnTo>
                    <a:pt x="10" y="671"/>
                  </a:lnTo>
                  <a:lnTo>
                    <a:pt x="8" y="670"/>
                  </a:lnTo>
                  <a:lnTo>
                    <a:pt x="5" y="668"/>
                  </a:lnTo>
                  <a:lnTo>
                    <a:pt x="4" y="666"/>
                  </a:lnTo>
                  <a:lnTo>
                    <a:pt x="1" y="662"/>
                  </a:lnTo>
                  <a:lnTo>
                    <a:pt x="0" y="660"/>
                  </a:lnTo>
                  <a:lnTo>
                    <a:pt x="0" y="657"/>
                  </a:lnTo>
                  <a:lnTo>
                    <a:pt x="0" y="432"/>
                  </a:lnTo>
                  <a:lnTo>
                    <a:pt x="0" y="429"/>
                  </a:lnTo>
                  <a:lnTo>
                    <a:pt x="1" y="426"/>
                  </a:lnTo>
                  <a:lnTo>
                    <a:pt x="4" y="423"/>
                  </a:lnTo>
                  <a:lnTo>
                    <a:pt x="5" y="421"/>
                  </a:lnTo>
                  <a:lnTo>
                    <a:pt x="8" y="419"/>
                  </a:lnTo>
                  <a:lnTo>
                    <a:pt x="10" y="418"/>
                  </a:lnTo>
                  <a:lnTo>
                    <a:pt x="14" y="417"/>
                  </a:lnTo>
                  <a:lnTo>
                    <a:pt x="17" y="417"/>
                  </a:lnTo>
                  <a:lnTo>
                    <a:pt x="19" y="417"/>
                  </a:lnTo>
                  <a:lnTo>
                    <a:pt x="23" y="418"/>
                  </a:lnTo>
                  <a:lnTo>
                    <a:pt x="26" y="419"/>
                  </a:lnTo>
                  <a:lnTo>
                    <a:pt x="28" y="421"/>
                  </a:lnTo>
                  <a:lnTo>
                    <a:pt x="29" y="423"/>
                  </a:lnTo>
                  <a:lnTo>
                    <a:pt x="32" y="426"/>
                  </a:lnTo>
                  <a:lnTo>
                    <a:pt x="33" y="429"/>
                  </a:lnTo>
                  <a:lnTo>
                    <a:pt x="33" y="432"/>
                  </a:lnTo>
                  <a:close/>
                  <a:moveTo>
                    <a:pt x="78" y="739"/>
                  </a:moveTo>
                  <a:lnTo>
                    <a:pt x="304" y="739"/>
                  </a:lnTo>
                  <a:lnTo>
                    <a:pt x="307" y="739"/>
                  </a:lnTo>
                  <a:lnTo>
                    <a:pt x="309" y="740"/>
                  </a:lnTo>
                  <a:lnTo>
                    <a:pt x="312" y="741"/>
                  </a:lnTo>
                  <a:lnTo>
                    <a:pt x="315" y="743"/>
                  </a:lnTo>
                  <a:lnTo>
                    <a:pt x="317" y="746"/>
                  </a:lnTo>
                  <a:lnTo>
                    <a:pt x="318" y="748"/>
                  </a:lnTo>
                  <a:lnTo>
                    <a:pt x="319" y="751"/>
                  </a:lnTo>
                  <a:lnTo>
                    <a:pt x="319" y="755"/>
                  </a:lnTo>
                  <a:lnTo>
                    <a:pt x="319" y="758"/>
                  </a:lnTo>
                  <a:lnTo>
                    <a:pt x="318" y="761"/>
                  </a:lnTo>
                  <a:lnTo>
                    <a:pt x="317" y="763"/>
                  </a:lnTo>
                  <a:lnTo>
                    <a:pt x="315" y="766"/>
                  </a:lnTo>
                  <a:lnTo>
                    <a:pt x="312" y="768"/>
                  </a:lnTo>
                  <a:lnTo>
                    <a:pt x="309" y="769"/>
                  </a:lnTo>
                  <a:lnTo>
                    <a:pt x="307" y="770"/>
                  </a:lnTo>
                  <a:lnTo>
                    <a:pt x="304" y="770"/>
                  </a:lnTo>
                  <a:lnTo>
                    <a:pt x="78" y="770"/>
                  </a:lnTo>
                  <a:lnTo>
                    <a:pt x="75" y="770"/>
                  </a:lnTo>
                  <a:lnTo>
                    <a:pt x="73" y="769"/>
                  </a:lnTo>
                  <a:lnTo>
                    <a:pt x="69" y="768"/>
                  </a:lnTo>
                  <a:lnTo>
                    <a:pt x="67" y="766"/>
                  </a:lnTo>
                  <a:lnTo>
                    <a:pt x="65" y="763"/>
                  </a:lnTo>
                  <a:lnTo>
                    <a:pt x="64" y="761"/>
                  </a:lnTo>
                  <a:lnTo>
                    <a:pt x="63" y="758"/>
                  </a:lnTo>
                  <a:lnTo>
                    <a:pt x="63" y="755"/>
                  </a:lnTo>
                  <a:lnTo>
                    <a:pt x="63" y="751"/>
                  </a:lnTo>
                  <a:lnTo>
                    <a:pt x="64" y="748"/>
                  </a:lnTo>
                  <a:lnTo>
                    <a:pt x="65" y="746"/>
                  </a:lnTo>
                  <a:lnTo>
                    <a:pt x="67" y="743"/>
                  </a:lnTo>
                  <a:lnTo>
                    <a:pt x="69" y="741"/>
                  </a:lnTo>
                  <a:lnTo>
                    <a:pt x="73" y="740"/>
                  </a:lnTo>
                  <a:lnTo>
                    <a:pt x="75" y="739"/>
                  </a:lnTo>
                  <a:lnTo>
                    <a:pt x="78" y="739"/>
                  </a:lnTo>
                  <a:close/>
                  <a:moveTo>
                    <a:pt x="464" y="739"/>
                  </a:moveTo>
                  <a:lnTo>
                    <a:pt x="688" y="739"/>
                  </a:lnTo>
                  <a:lnTo>
                    <a:pt x="692" y="739"/>
                  </a:lnTo>
                  <a:lnTo>
                    <a:pt x="695" y="740"/>
                  </a:lnTo>
                  <a:lnTo>
                    <a:pt x="697" y="741"/>
                  </a:lnTo>
                  <a:lnTo>
                    <a:pt x="700" y="743"/>
                  </a:lnTo>
                  <a:lnTo>
                    <a:pt x="702" y="746"/>
                  </a:lnTo>
                  <a:lnTo>
                    <a:pt x="704" y="748"/>
                  </a:lnTo>
                  <a:lnTo>
                    <a:pt x="704" y="751"/>
                  </a:lnTo>
                  <a:lnTo>
                    <a:pt x="705" y="755"/>
                  </a:lnTo>
                  <a:lnTo>
                    <a:pt x="704" y="758"/>
                  </a:lnTo>
                  <a:lnTo>
                    <a:pt x="704" y="761"/>
                  </a:lnTo>
                  <a:lnTo>
                    <a:pt x="702" y="763"/>
                  </a:lnTo>
                  <a:lnTo>
                    <a:pt x="700" y="766"/>
                  </a:lnTo>
                  <a:lnTo>
                    <a:pt x="697" y="768"/>
                  </a:lnTo>
                  <a:lnTo>
                    <a:pt x="695" y="769"/>
                  </a:lnTo>
                  <a:lnTo>
                    <a:pt x="692" y="770"/>
                  </a:lnTo>
                  <a:lnTo>
                    <a:pt x="688" y="770"/>
                  </a:lnTo>
                  <a:lnTo>
                    <a:pt x="464" y="770"/>
                  </a:lnTo>
                  <a:lnTo>
                    <a:pt x="461" y="770"/>
                  </a:lnTo>
                  <a:lnTo>
                    <a:pt x="457" y="769"/>
                  </a:lnTo>
                  <a:lnTo>
                    <a:pt x="455" y="768"/>
                  </a:lnTo>
                  <a:lnTo>
                    <a:pt x="453" y="766"/>
                  </a:lnTo>
                  <a:lnTo>
                    <a:pt x="451" y="763"/>
                  </a:lnTo>
                  <a:lnTo>
                    <a:pt x="450" y="761"/>
                  </a:lnTo>
                  <a:lnTo>
                    <a:pt x="449" y="758"/>
                  </a:lnTo>
                  <a:lnTo>
                    <a:pt x="447" y="755"/>
                  </a:lnTo>
                  <a:lnTo>
                    <a:pt x="449" y="751"/>
                  </a:lnTo>
                  <a:lnTo>
                    <a:pt x="450" y="748"/>
                  </a:lnTo>
                  <a:lnTo>
                    <a:pt x="451" y="746"/>
                  </a:lnTo>
                  <a:lnTo>
                    <a:pt x="453" y="743"/>
                  </a:lnTo>
                  <a:lnTo>
                    <a:pt x="455" y="741"/>
                  </a:lnTo>
                  <a:lnTo>
                    <a:pt x="457" y="740"/>
                  </a:lnTo>
                  <a:lnTo>
                    <a:pt x="461" y="739"/>
                  </a:lnTo>
                  <a:lnTo>
                    <a:pt x="464" y="739"/>
                  </a:lnTo>
                  <a:close/>
                  <a:moveTo>
                    <a:pt x="785" y="707"/>
                  </a:moveTo>
                  <a:lnTo>
                    <a:pt x="785" y="482"/>
                  </a:lnTo>
                  <a:lnTo>
                    <a:pt x="785" y="479"/>
                  </a:lnTo>
                  <a:lnTo>
                    <a:pt x="786" y="476"/>
                  </a:lnTo>
                  <a:lnTo>
                    <a:pt x="787" y="473"/>
                  </a:lnTo>
                  <a:lnTo>
                    <a:pt x="790" y="471"/>
                  </a:lnTo>
                  <a:lnTo>
                    <a:pt x="792" y="469"/>
                  </a:lnTo>
                  <a:lnTo>
                    <a:pt x="794" y="468"/>
                  </a:lnTo>
                  <a:lnTo>
                    <a:pt x="797" y="467"/>
                  </a:lnTo>
                  <a:lnTo>
                    <a:pt x="801" y="467"/>
                  </a:lnTo>
                  <a:lnTo>
                    <a:pt x="804" y="467"/>
                  </a:lnTo>
                  <a:lnTo>
                    <a:pt x="808" y="468"/>
                  </a:lnTo>
                  <a:lnTo>
                    <a:pt x="810" y="469"/>
                  </a:lnTo>
                  <a:lnTo>
                    <a:pt x="812" y="471"/>
                  </a:lnTo>
                  <a:lnTo>
                    <a:pt x="814" y="473"/>
                  </a:lnTo>
                  <a:lnTo>
                    <a:pt x="815" y="476"/>
                  </a:lnTo>
                  <a:lnTo>
                    <a:pt x="816" y="479"/>
                  </a:lnTo>
                  <a:lnTo>
                    <a:pt x="816" y="482"/>
                  </a:lnTo>
                  <a:lnTo>
                    <a:pt x="816" y="707"/>
                  </a:lnTo>
                  <a:lnTo>
                    <a:pt x="816" y="710"/>
                  </a:lnTo>
                  <a:lnTo>
                    <a:pt x="815" y="712"/>
                  </a:lnTo>
                  <a:lnTo>
                    <a:pt x="814" y="716"/>
                  </a:lnTo>
                  <a:lnTo>
                    <a:pt x="812" y="718"/>
                  </a:lnTo>
                  <a:lnTo>
                    <a:pt x="810" y="720"/>
                  </a:lnTo>
                  <a:lnTo>
                    <a:pt x="808" y="721"/>
                  </a:lnTo>
                  <a:lnTo>
                    <a:pt x="804" y="722"/>
                  </a:lnTo>
                  <a:lnTo>
                    <a:pt x="801" y="722"/>
                  </a:lnTo>
                  <a:lnTo>
                    <a:pt x="797" y="722"/>
                  </a:lnTo>
                  <a:lnTo>
                    <a:pt x="794" y="721"/>
                  </a:lnTo>
                  <a:lnTo>
                    <a:pt x="792" y="720"/>
                  </a:lnTo>
                  <a:lnTo>
                    <a:pt x="790" y="718"/>
                  </a:lnTo>
                  <a:lnTo>
                    <a:pt x="787" y="716"/>
                  </a:lnTo>
                  <a:lnTo>
                    <a:pt x="786" y="712"/>
                  </a:lnTo>
                  <a:lnTo>
                    <a:pt x="785" y="710"/>
                  </a:lnTo>
                  <a:lnTo>
                    <a:pt x="785" y="707"/>
                  </a:lnTo>
                  <a:close/>
                  <a:moveTo>
                    <a:pt x="785" y="322"/>
                  </a:moveTo>
                  <a:lnTo>
                    <a:pt x="785" y="98"/>
                  </a:lnTo>
                  <a:lnTo>
                    <a:pt x="785" y="95"/>
                  </a:lnTo>
                  <a:lnTo>
                    <a:pt x="786" y="92"/>
                  </a:lnTo>
                  <a:lnTo>
                    <a:pt x="787" y="89"/>
                  </a:lnTo>
                  <a:lnTo>
                    <a:pt x="790" y="87"/>
                  </a:lnTo>
                  <a:lnTo>
                    <a:pt x="792" y="84"/>
                  </a:lnTo>
                  <a:lnTo>
                    <a:pt x="794" y="83"/>
                  </a:lnTo>
                  <a:lnTo>
                    <a:pt x="797" y="82"/>
                  </a:lnTo>
                  <a:lnTo>
                    <a:pt x="801" y="82"/>
                  </a:lnTo>
                  <a:lnTo>
                    <a:pt x="804" y="82"/>
                  </a:lnTo>
                  <a:lnTo>
                    <a:pt x="808" y="83"/>
                  </a:lnTo>
                  <a:lnTo>
                    <a:pt x="810" y="84"/>
                  </a:lnTo>
                  <a:lnTo>
                    <a:pt x="812" y="87"/>
                  </a:lnTo>
                  <a:lnTo>
                    <a:pt x="814" y="89"/>
                  </a:lnTo>
                  <a:lnTo>
                    <a:pt x="815" y="92"/>
                  </a:lnTo>
                  <a:lnTo>
                    <a:pt x="816" y="95"/>
                  </a:lnTo>
                  <a:lnTo>
                    <a:pt x="816" y="98"/>
                  </a:lnTo>
                  <a:lnTo>
                    <a:pt x="816" y="322"/>
                  </a:lnTo>
                  <a:lnTo>
                    <a:pt x="816" y="325"/>
                  </a:lnTo>
                  <a:lnTo>
                    <a:pt x="815" y="329"/>
                  </a:lnTo>
                  <a:lnTo>
                    <a:pt x="814" y="331"/>
                  </a:lnTo>
                  <a:lnTo>
                    <a:pt x="812" y="333"/>
                  </a:lnTo>
                  <a:lnTo>
                    <a:pt x="810" y="336"/>
                  </a:lnTo>
                  <a:lnTo>
                    <a:pt x="808" y="337"/>
                  </a:lnTo>
                  <a:lnTo>
                    <a:pt x="804" y="338"/>
                  </a:lnTo>
                  <a:lnTo>
                    <a:pt x="801" y="338"/>
                  </a:lnTo>
                  <a:lnTo>
                    <a:pt x="797" y="338"/>
                  </a:lnTo>
                  <a:lnTo>
                    <a:pt x="794" y="337"/>
                  </a:lnTo>
                  <a:lnTo>
                    <a:pt x="792" y="336"/>
                  </a:lnTo>
                  <a:lnTo>
                    <a:pt x="790" y="333"/>
                  </a:lnTo>
                  <a:lnTo>
                    <a:pt x="787" y="331"/>
                  </a:lnTo>
                  <a:lnTo>
                    <a:pt x="786" y="329"/>
                  </a:lnTo>
                  <a:lnTo>
                    <a:pt x="785" y="325"/>
                  </a:lnTo>
                  <a:lnTo>
                    <a:pt x="785" y="322"/>
                  </a:lnTo>
                  <a:close/>
                  <a:moveTo>
                    <a:pt x="723" y="32"/>
                  </a:moveTo>
                  <a:lnTo>
                    <a:pt x="498" y="32"/>
                  </a:lnTo>
                  <a:lnTo>
                    <a:pt x="494" y="32"/>
                  </a:lnTo>
                  <a:lnTo>
                    <a:pt x="492" y="31"/>
                  </a:lnTo>
                  <a:lnTo>
                    <a:pt x="489" y="30"/>
                  </a:lnTo>
                  <a:lnTo>
                    <a:pt x="486" y="28"/>
                  </a:lnTo>
                  <a:lnTo>
                    <a:pt x="484" y="25"/>
                  </a:lnTo>
                  <a:lnTo>
                    <a:pt x="483" y="22"/>
                  </a:lnTo>
                  <a:lnTo>
                    <a:pt x="482" y="20"/>
                  </a:lnTo>
                  <a:lnTo>
                    <a:pt x="482" y="16"/>
                  </a:lnTo>
                  <a:lnTo>
                    <a:pt x="482" y="13"/>
                  </a:lnTo>
                  <a:lnTo>
                    <a:pt x="483" y="10"/>
                  </a:lnTo>
                  <a:lnTo>
                    <a:pt x="484" y="8"/>
                  </a:lnTo>
                  <a:lnTo>
                    <a:pt x="486" y="4"/>
                  </a:lnTo>
                  <a:lnTo>
                    <a:pt x="489" y="3"/>
                  </a:lnTo>
                  <a:lnTo>
                    <a:pt x="492" y="1"/>
                  </a:lnTo>
                  <a:lnTo>
                    <a:pt x="494" y="1"/>
                  </a:lnTo>
                  <a:lnTo>
                    <a:pt x="498" y="0"/>
                  </a:lnTo>
                  <a:lnTo>
                    <a:pt x="723" y="0"/>
                  </a:lnTo>
                  <a:lnTo>
                    <a:pt x="726" y="1"/>
                  </a:lnTo>
                  <a:lnTo>
                    <a:pt x="728" y="1"/>
                  </a:lnTo>
                  <a:lnTo>
                    <a:pt x="732" y="3"/>
                  </a:lnTo>
                  <a:lnTo>
                    <a:pt x="734" y="4"/>
                  </a:lnTo>
                  <a:lnTo>
                    <a:pt x="736" y="8"/>
                  </a:lnTo>
                  <a:lnTo>
                    <a:pt x="737" y="10"/>
                  </a:lnTo>
                  <a:lnTo>
                    <a:pt x="738" y="13"/>
                  </a:lnTo>
                  <a:lnTo>
                    <a:pt x="738" y="16"/>
                  </a:lnTo>
                  <a:lnTo>
                    <a:pt x="738" y="20"/>
                  </a:lnTo>
                  <a:lnTo>
                    <a:pt x="737" y="22"/>
                  </a:lnTo>
                  <a:lnTo>
                    <a:pt x="736" y="25"/>
                  </a:lnTo>
                  <a:lnTo>
                    <a:pt x="734" y="28"/>
                  </a:lnTo>
                  <a:lnTo>
                    <a:pt x="732" y="30"/>
                  </a:lnTo>
                  <a:lnTo>
                    <a:pt x="728" y="31"/>
                  </a:lnTo>
                  <a:lnTo>
                    <a:pt x="726" y="32"/>
                  </a:lnTo>
                  <a:lnTo>
                    <a:pt x="723" y="32"/>
                  </a:lnTo>
                  <a:close/>
                  <a:moveTo>
                    <a:pt x="337" y="32"/>
                  </a:moveTo>
                  <a:lnTo>
                    <a:pt x="113" y="32"/>
                  </a:lnTo>
                  <a:lnTo>
                    <a:pt x="110" y="32"/>
                  </a:lnTo>
                  <a:lnTo>
                    <a:pt x="106" y="31"/>
                  </a:lnTo>
                  <a:lnTo>
                    <a:pt x="104" y="30"/>
                  </a:lnTo>
                  <a:lnTo>
                    <a:pt x="101" y="28"/>
                  </a:lnTo>
                  <a:lnTo>
                    <a:pt x="100" y="25"/>
                  </a:lnTo>
                  <a:lnTo>
                    <a:pt x="97" y="22"/>
                  </a:lnTo>
                  <a:lnTo>
                    <a:pt x="96" y="20"/>
                  </a:lnTo>
                  <a:lnTo>
                    <a:pt x="96" y="16"/>
                  </a:lnTo>
                  <a:lnTo>
                    <a:pt x="96" y="13"/>
                  </a:lnTo>
                  <a:lnTo>
                    <a:pt x="97" y="10"/>
                  </a:lnTo>
                  <a:lnTo>
                    <a:pt x="100" y="8"/>
                  </a:lnTo>
                  <a:lnTo>
                    <a:pt x="101" y="4"/>
                  </a:lnTo>
                  <a:lnTo>
                    <a:pt x="104" y="3"/>
                  </a:lnTo>
                  <a:lnTo>
                    <a:pt x="106" y="1"/>
                  </a:lnTo>
                  <a:lnTo>
                    <a:pt x="110" y="1"/>
                  </a:lnTo>
                  <a:lnTo>
                    <a:pt x="113" y="0"/>
                  </a:lnTo>
                  <a:lnTo>
                    <a:pt x="337" y="0"/>
                  </a:lnTo>
                  <a:lnTo>
                    <a:pt x="340" y="1"/>
                  </a:lnTo>
                  <a:lnTo>
                    <a:pt x="344" y="1"/>
                  </a:lnTo>
                  <a:lnTo>
                    <a:pt x="346" y="3"/>
                  </a:lnTo>
                  <a:lnTo>
                    <a:pt x="348" y="4"/>
                  </a:lnTo>
                  <a:lnTo>
                    <a:pt x="350" y="8"/>
                  </a:lnTo>
                  <a:lnTo>
                    <a:pt x="353" y="10"/>
                  </a:lnTo>
                  <a:lnTo>
                    <a:pt x="353" y="13"/>
                  </a:lnTo>
                  <a:lnTo>
                    <a:pt x="354" y="16"/>
                  </a:lnTo>
                  <a:lnTo>
                    <a:pt x="353" y="20"/>
                  </a:lnTo>
                  <a:lnTo>
                    <a:pt x="353" y="22"/>
                  </a:lnTo>
                  <a:lnTo>
                    <a:pt x="350" y="25"/>
                  </a:lnTo>
                  <a:lnTo>
                    <a:pt x="348" y="28"/>
                  </a:lnTo>
                  <a:lnTo>
                    <a:pt x="346" y="30"/>
                  </a:lnTo>
                  <a:lnTo>
                    <a:pt x="344" y="31"/>
                  </a:lnTo>
                  <a:lnTo>
                    <a:pt x="340" y="32"/>
                  </a:lnTo>
                  <a:lnTo>
                    <a:pt x="337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4004" name="Freeform 142"/>
            <p:cNvSpPr>
              <a:spLocks/>
            </p:cNvSpPr>
            <p:nvPr/>
          </p:nvSpPr>
          <p:spPr bwMode="auto">
            <a:xfrm>
              <a:off x="3807" y="2484"/>
              <a:ext cx="1" cy="151"/>
            </a:xfrm>
            <a:custGeom>
              <a:avLst/>
              <a:gdLst>
                <a:gd name="T0" fmla="*/ 0 w 1"/>
                <a:gd name="T1" fmla="*/ 0 h 451"/>
                <a:gd name="T2" fmla="*/ 0 w 1"/>
                <a:gd name="T3" fmla="*/ 0 h 451"/>
                <a:gd name="T4" fmla="*/ 0 w 1"/>
                <a:gd name="T5" fmla="*/ 0 h 451"/>
                <a:gd name="T6" fmla="*/ 0 60000 65536"/>
                <a:gd name="T7" fmla="*/ 0 60000 65536"/>
                <a:gd name="T8" fmla="*/ 0 60000 65536"/>
                <a:gd name="T9" fmla="*/ 0 w 1"/>
                <a:gd name="T10" fmla="*/ 0 h 451"/>
                <a:gd name="T11" fmla="*/ 1 w 1"/>
                <a:gd name="T12" fmla="*/ 451 h 45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1">
                  <a:moveTo>
                    <a:pt x="0" y="0"/>
                  </a:moveTo>
                  <a:lnTo>
                    <a:pt x="0" y="451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05" name="Freeform 143"/>
            <p:cNvSpPr>
              <a:spLocks/>
            </p:cNvSpPr>
            <p:nvPr/>
          </p:nvSpPr>
          <p:spPr bwMode="auto">
            <a:xfrm>
              <a:off x="3710" y="2470"/>
              <a:ext cx="1" cy="188"/>
            </a:xfrm>
            <a:custGeom>
              <a:avLst/>
              <a:gdLst>
                <a:gd name="T0" fmla="*/ 0 w 1"/>
                <a:gd name="T1" fmla="*/ 0 h 562"/>
                <a:gd name="T2" fmla="*/ 0 w 1"/>
                <a:gd name="T3" fmla="*/ 0 h 562"/>
                <a:gd name="T4" fmla="*/ 0 w 1"/>
                <a:gd name="T5" fmla="*/ 0 h 562"/>
                <a:gd name="T6" fmla="*/ 0 60000 65536"/>
                <a:gd name="T7" fmla="*/ 0 60000 65536"/>
                <a:gd name="T8" fmla="*/ 0 60000 65536"/>
                <a:gd name="T9" fmla="*/ 0 w 1"/>
                <a:gd name="T10" fmla="*/ 0 h 562"/>
                <a:gd name="T11" fmla="*/ 1 w 1"/>
                <a:gd name="T12" fmla="*/ 562 h 5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62">
                  <a:moveTo>
                    <a:pt x="0" y="0"/>
                  </a:moveTo>
                  <a:lnTo>
                    <a:pt x="0" y="562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06" name="Freeform 144"/>
            <p:cNvSpPr>
              <a:spLocks/>
            </p:cNvSpPr>
            <p:nvPr/>
          </p:nvSpPr>
          <p:spPr bwMode="auto">
            <a:xfrm>
              <a:off x="3758" y="2804"/>
              <a:ext cx="1" cy="204"/>
            </a:xfrm>
            <a:custGeom>
              <a:avLst/>
              <a:gdLst>
                <a:gd name="T0" fmla="*/ 0 w 5"/>
                <a:gd name="T1" fmla="*/ 0 h 611"/>
                <a:gd name="T2" fmla="*/ 0 w 5"/>
                <a:gd name="T3" fmla="*/ 0 h 611"/>
                <a:gd name="T4" fmla="*/ 0 w 5"/>
                <a:gd name="T5" fmla="*/ 0 h 611"/>
                <a:gd name="T6" fmla="*/ 0 60000 65536"/>
                <a:gd name="T7" fmla="*/ 0 60000 65536"/>
                <a:gd name="T8" fmla="*/ 0 60000 65536"/>
                <a:gd name="T9" fmla="*/ 0 w 5"/>
                <a:gd name="T10" fmla="*/ 0 h 611"/>
                <a:gd name="T11" fmla="*/ 5 w 5"/>
                <a:gd name="T12" fmla="*/ 611 h 6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5" h="611">
                  <a:moveTo>
                    <a:pt x="5" y="0"/>
                  </a:moveTo>
                  <a:lnTo>
                    <a:pt x="0" y="611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07" name="Freeform 145"/>
            <p:cNvSpPr>
              <a:spLocks/>
            </p:cNvSpPr>
            <p:nvPr/>
          </p:nvSpPr>
          <p:spPr bwMode="auto">
            <a:xfrm>
              <a:off x="3980" y="2633"/>
              <a:ext cx="212" cy="171"/>
            </a:xfrm>
            <a:custGeom>
              <a:avLst/>
              <a:gdLst>
                <a:gd name="T0" fmla="*/ 0 w 636"/>
                <a:gd name="T1" fmla="*/ 0 h 514"/>
                <a:gd name="T2" fmla="*/ 0 w 636"/>
                <a:gd name="T3" fmla="*/ 0 h 514"/>
                <a:gd name="T4" fmla="*/ 0 w 636"/>
                <a:gd name="T5" fmla="*/ 0 h 514"/>
                <a:gd name="T6" fmla="*/ 0 w 636"/>
                <a:gd name="T7" fmla="*/ 0 h 514"/>
                <a:gd name="T8" fmla="*/ 0 w 636"/>
                <a:gd name="T9" fmla="*/ 0 h 514"/>
                <a:gd name="T10" fmla="*/ 0 w 636"/>
                <a:gd name="T11" fmla="*/ 0 h 514"/>
                <a:gd name="T12" fmla="*/ 0 w 636"/>
                <a:gd name="T13" fmla="*/ 0 h 514"/>
                <a:gd name="T14" fmla="*/ 0 w 636"/>
                <a:gd name="T15" fmla="*/ 0 h 514"/>
                <a:gd name="T16" fmla="*/ 0 w 636"/>
                <a:gd name="T17" fmla="*/ 0 h 514"/>
                <a:gd name="T18" fmla="*/ 0 w 636"/>
                <a:gd name="T19" fmla="*/ 0 h 514"/>
                <a:gd name="T20" fmla="*/ 0 w 636"/>
                <a:gd name="T21" fmla="*/ 0 h 514"/>
                <a:gd name="T22" fmla="*/ 0 w 636"/>
                <a:gd name="T23" fmla="*/ 0 h 514"/>
                <a:gd name="T24" fmla="*/ 0 w 636"/>
                <a:gd name="T25" fmla="*/ 0 h 514"/>
                <a:gd name="T26" fmla="*/ 0 w 636"/>
                <a:gd name="T27" fmla="*/ 0 h 514"/>
                <a:gd name="T28" fmla="*/ 0 w 636"/>
                <a:gd name="T29" fmla="*/ 0 h 514"/>
                <a:gd name="T30" fmla="*/ 0 w 636"/>
                <a:gd name="T31" fmla="*/ 0 h 514"/>
                <a:gd name="T32" fmla="*/ 0 w 636"/>
                <a:gd name="T33" fmla="*/ 0 h 514"/>
                <a:gd name="T34" fmla="*/ 0 w 636"/>
                <a:gd name="T35" fmla="*/ 0 h 514"/>
                <a:gd name="T36" fmla="*/ 0 w 636"/>
                <a:gd name="T37" fmla="*/ 0 h 514"/>
                <a:gd name="T38" fmla="*/ 0 w 636"/>
                <a:gd name="T39" fmla="*/ 0 h 514"/>
                <a:gd name="T40" fmla="*/ 0 w 636"/>
                <a:gd name="T41" fmla="*/ 0 h 514"/>
                <a:gd name="T42" fmla="*/ 0 w 636"/>
                <a:gd name="T43" fmla="*/ 0 h 514"/>
                <a:gd name="T44" fmla="*/ 0 w 636"/>
                <a:gd name="T45" fmla="*/ 0 h 514"/>
                <a:gd name="T46" fmla="*/ 0 w 636"/>
                <a:gd name="T47" fmla="*/ 0 h 514"/>
                <a:gd name="T48" fmla="*/ 0 w 636"/>
                <a:gd name="T49" fmla="*/ 0 h 514"/>
                <a:gd name="T50" fmla="*/ 0 w 636"/>
                <a:gd name="T51" fmla="*/ 0 h 514"/>
                <a:gd name="T52" fmla="*/ 0 w 636"/>
                <a:gd name="T53" fmla="*/ 0 h 514"/>
                <a:gd name="T54" fmla="*/ 0 w 636"/>
                <a:gd name="T55" fmla="*/ 0 h 514"/>
                <a:gd name="T56" fmla="*/ 0 w 636"/>
                <a:gd name="T57" fmla="*/ 0 h 514"/>
                <a:gd name="T58" fmla="*/ 0 w 636"/>
                <a:gd name="T59" fmla="*/ 0 h 514"/>
                <a:gd name="T60" fmla="*/ 0 w 636"/>
                <a:gd name="T61" fmla="*/ 0 h 514"/>
                <a:gd name="T62" fmla="*/ 0 w 636"/>
                <a:gd name="T63" fmla="*/ 0 h 514"/>
                <a:gd name="T64" fmla="*/ 0 w 636"/>
                <a:gd name="T65" fmla="*/ 0 h 514"/>
                <a:gd name="T66" fmla="*/ 0 w 636"/>
                <a:gd name="T67" fmla="*/ 0 h 514"/>
                <a:gd name="T68" fmla="*/ 0 w 636"/>
                <a:gd name="T69" fmla="*/ 0 h 514"/>
                <a:gd name="T70" fmla="*/ 0 w 636"/>
                <a:gd name="T71" fmla="*/ 0 h 514"/>
                <a:gd name="T72" fmla="*/ 0 w 636"/>
                <a:gd name="T73" fmla="*/ 0 h 514"/>
                <a:gd name="T74" fmla="*/ 0 w 636"/>
                <a:gd name="T75" fmla="*/ 0 h 514"/>
                <a:gd name="T76" fmla="*/ 0 w 636"/>
                <a:gd name="T77" fmla="*/ 0 h 514"/>
                <a:gd name="T78" fmla="*/ 0 w 636"/>
                <a:gd name="T79" fmla="*/ 0 h 514"/>
                <a:gd name="T80" fmla="*/ 0 w 636"/>
                <a:gd name="T81" fmla="*/ 0 h 514"/>
                <a:gd name="T82" fmla="*/ 0 w 636"/>
                <a:gd name="T83" fmla="*/ 0 h 514"/>
                <a:gd name="T84" fmla="*/ 0 w 636"/>
                <a:gd name="T85" fmla="*/ 0 h 514"/>
                <a:gd name="T86" fmla="*/ 0 w 636"/>
                <a:gd name="T87" fmla="*/ 0 h 514"/>
                <a:gd name="T88" fmla="*/ 0 w 636"/>
                <a:gd name="T89" fmla="*/ 0 h 514"/>
                <a:gd name="T90" fmla="*/ 0 w 636"/>
                <a:gd name="T91" fmla="*/ 0 h 514"/>
                <a:gd name="T92" fmla="*/ 0 w 636"/>
                <a:gd name="T93" fmla="*/ 0 h 514"/>
                <a:gd name="T94" fmla="*/ 0 w 636"/>
                <a:gd name="T95" fmla="*/ 0 h 514"/>
                <a:gd name="T96" fmla="*/ 0 w 636"/>
                <a:gd name="T97" fmla="*/ 0 h 514"/>
                <a:gd name="T98" fmla="*/ 0 w 636"/>
                <a:gd name="T99" fmla="*/ 0 h 514"/>
                <a:gd name="T100" fmla="*/ 0 w 636"/>
                <a:gd name="T101" fmla="*/ 0 h 514"/>
                <a:gd name="T102" fmla="*/ 0 w 636"/>
                <a:gd name="T103" fmla="*/ 0 h 514"/>
                <a:gd name="T104" fmla="*/ 0 w 636"/>
                <a:gd name="T105" fmla="*/ 0 h 514"/>
                <a:gd name="T106" fmla="*/ 0 w 636"/>
                <a:gd name="T107" fmla="*/ 0 h 5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36"/>
                <a:gd name="T163" fmla="*/ 0 h 514"/>
                <a:gd name="T164" fmla="*/ 636 w 636"/>
                <a:gd name="T165" fmla="*/ 514 h 5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36" h="514">
                  <a:moveTo>
                    <a:pt x="129" y="97"/>
                  </a:moveTo>
                  <a:lnTo>
                    <a:pt x="119" y="106"/>
                  </a:lnTo>
                  <a:lnTo>
                    <a:pt x="109" y="115"/>
                  </a:lnTo>
                  <a:lnTo>
                    <a:pt x="98" y="124"/>
                  </a:lnTo>
                  <a:lnTo>
                    <a:pt x="87" y="131"/>
                  </a:lnTo>
                  <a:lnTo>
                    <a:pt x="75" y="140"/>
                  </a:lnTo>
                  <a:lnTo>
                    <a:pt x="65" y="150"/>
                  </a:lnTo>
                  <a:lnTo>
                    <a:pt x="54" y="159"/>
                  </a:lnTo>
                  <a:lnTo>
                    <a:pt x="45" y="169"/>
                  </a:lnTo>
                  <a:lnTo>
                    <a:pt x="40" y="177"/>
                  </a:lnTo>
                  <a:lnTo>
                    <a:pt x="33" y="184"/>
                  </a:lnTo>
                  <a:lnTo>
                    <a:pt x="29" y="191"/>
                  </a:lnTo>
                  <a:lnTo>
                    <a:pt x="24" y="199"/>
                  </a:lnTo>
                  <a:lnTo>
                    <a:pt x="20" y="208"/>
                  </a:lnTo>
                  <a:lnTo>
                    <a:pt x="15" y="216"/>
                  </a:lnTo>
                  <a:lnTo>
                    <a:pt x="12" y="225"/>
                  </a:lnTo>
                  <a:lnTo>
                    <a:pt x="10" y="233"/>
                  </a:lnTo>
                  <a:lnTo>
                    <a:pt x="6" y="241"/>
                  </a:lnTo>
                  <a:lnTo>
                    <a:pt x="4" y="250"/>
                  </a:lnTo>
                  <a:lnTo>
                    <a:pt x="3" y="259"/>
                  </a:lnTo>
                  <a:lnTo>
                    <a:pt x="1" y="268"/>
                  </a:lnTo>
                  <a:lnTo>
                    <a:pt x="1" y="276"/>
                  </a:lnTo>
                  <a:lnTo>
                    <a:pt x="0" y="285"/>
                  </a:lnTo>
                  <a:lnTo>
                    <a:pt x="0" y="294"/>
                  </a:lnTo>
                  <a:lnTo>
                    <a:pt x="0" y="303"/>
                  </a:lnTo>
                  <a:lnTo>
                    <a:pt x="1" y="311"/>
                  </a:lnTo>
                  <a:lnTo>
                    <a:pt x="1" y="320"/>
                  </a:lnTo>
                  <a:lnTo>
                    <a:pt x="2" y="329"/>
                  </a:lnTo>
                  <a:lnTo>
                    <a:pt x="4" y="338"/>
                  </a:lnTo>
                  <a:lnTo>
                    <a:pt x="5" y="347"/>
                  </a:lnTo>
                  <a:lnTo>
                    <a:pt x="7" y="355"/>
                  </a:lnTo>
                  <a:lnTo>
                    <a:pt x="11" y="364"/>
                  </a:lnTo>
                  <a:lnTo>
                    <a:pt x="13" y="371"/>
                  </a:lnTo>
                  <a:lnTo>
                    <a:pt x="16" y="379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7" y="403"/>
                  </a:lnTo>
                  <a:lnTo>
                    <a:pt x="35" y="416"/>
                  </a:lnTo>
                  <a:lnTo>
                    <a:pt x="41" y="423"/>
                  </a:lnTo>
                  <a:lnTo>
                    <a:pt x="45" y="429"/>
                  </a:lnTo>
                  <a:lnTo>
                    <a:pt x="50" y="435"/>
                  </a:lnTo>
                  <a:lnTo>
                    <a:pt x="55" y="440"/>
                  </a:lnTo>
                  <a:lnTo>
                    <a:pt x="67" y="450"/>
                  </a:lnTo>
                  <a:lnTo>
                    <a:pt x="78" y="459"/>
                  </a:lnTo>
                  <a:lnTo>
                    <a:pt x="90" y="467"/>
                  </a:lnTo>
                  <a:lnTo>
                    <a:pt x="103" y="475"/>
                  </a:lnTo>
                  <a:lnTo>
                    <a:pt x="117" y="481"/>
                  </a:lnTo>
                  <a:lnTo>
                    <a:pt x="131" y="487"/>
                  </a:lnTo>
                  <a:lnTo>
                    <a:pt x="147" y="492"/>
                  </a:lnTo>
                  <a:lnTo>
                    <a:pt x="162" y="496"/>
                  </a:lnTo>
                  <a:lnTo>
                    <a:pt x="178" y="500"/>
                  </a:lnTo>
                  <a:lnTo>
                    <a:pt x="195" y="503"/>
                  </a:lnTo>
                  <a:lnTo>
                    <a:pt x="211" y="506"/>
                  </a:lnTo>
                  <a:lnTo>
                    <a:pt x="229" y="508"/>
                  </a:lnTo>
                  <a:lnTo>
                    <a:pt x="247" y="509"/>
                  </a:lnTo>
                  <a:lnTo>
                    <a:pt x="265" y="510"/>
                  </a:lnTo>
                  <a:lnTo>
                    <a:pt x="284" y="513"/>
                  </a:lnTo>
                  <a:lnTo>
                    <a:pt x="303" y="513"/>
                  </a:lnTo>
                  <a:lnTo>
                    <a:pt x="323" y="514"/>
                  </a:lnTo>
                  <a:lnTo>
                    <a:pt x="342" y="514"/>
                  </a:lnTo>
                  <a:lnTo>
                    <a:pt x="361" y="514"/>
                  </a:lnTo>
                  <a:lnTo>
                    <a:pt x="380" y="513"/>
                  </a:lnTo>
                  <a:lnTo>
                    <a:pt x="399" y="512"/>
                  </a:lnTo>
                  <a:lnTo>
                    <a:pt x="417" y="509"/>
                  </a:lnTo>
                  <a:lnTo>
                    <a:pt x="434" y="507"/>
                  </a:lnTo>
                  <a:lnTo>
                    <a:pt x="446" y="504"/>
                  </a:lnTo>
                  <a:lnTo>
                    <a:pt x="457" y="502"/>
                  </a:lnTo>
                  <a:lnTo>
                    <a:pt x="468" y="498"/>
                  </a:lnTo>
                  <a:lnTo>
                    <a:pt x="478" y="495"/>
                  </a:lnTo>
                  <a:lnTo>
                    <a:pt x="488" y="490"/>
                  </a:lnTo>
                  <a:lnTo>
                    <a:pt x="498" y="486"/>
                  </a:lnTo>
                  <a:lnTo>
                    <a:pt x="507" y="481"/>
                  </a:lnTo>
                  <a:lnTo>
                    <a:pt x="516" y="476"/>
                  </a:lnTo>
                  <a:lnTo>
                    <a:pt x="525" y="470"/>
                  </a:lnTo>
                  <a:lnTo>
                    <a:pt x="533" y="465"/>
                  </a:lnTo>
                  <a:lnTo>
                    <a:pt x="540" y="459"/>
                  </a:lnTo>
                  <a:lnTo>
                    <a:pt x="548" y="453"/>
                  </a:lnTo>
                  <a:lnTo>
                    <a:pt x="556" y="446"/>
                  </a:lnTo>
                  <a:lnTo>
                    <a:pt x="563" y="439"/>
                  </a:lnTo>
                  <a:lnTo>
                    <a:pt x="569" y="433"/>
                  </a:lnTo>
                  <a:lnTo>
                    <a:pt x="575" y="425"/>
                  </a:lnTo>
                  <a:lnTo>
                    <a:pt x="582" y="417"/>
                  </a:lnTo>
                  <a:lnTo>
                    <a:pt x="587" y="409"/>
                  </a:lnTo>
                  <a:lnTo>
                    <a:pt x="593" y="401"/>
                  </a:lnTo>
                  <a:lnTo>
                    <a:pt x="597" y="393"/>
                  </a:lnTo>
                  <a:lnTo>
                    <a:pt x="602" y="385"/>
                  </a:lnTo>
                  <a:lnTo>
                    <a:pt x="606" y="376"/>
                  </a:lnTo>
                  <a:lnTo>
                    <a:pt x="611" y="367"/>
                  </a:lnTo>
                  <a:lnTo>
                    <a:pt x="614" y="358"/>
                  </a:lnTo>
                  <a:lnTo>
                    <a:pt x="617" y="348"/>
                  </a:lnTo>
                  <a:lnTo>
                    <a:pt x="621" y="339"/>
                  </a:lnTo>
                  <a:lnTo>
                    <a:pt x="624" y="329"/>
                  </a:lnTo>
                  <a:lnTo>
                    <a:pt x="626" y="319"/>
                  </a:lnTo>
                  <a:lnTo>
                    <a:pt x="628" y="310"/>
                  </a:lnTo>
                  <a:lnTo>
                    <a:pt x="631" y="300"/>
                  </a:lnTo>
                  <a:lnTo>
                    <a:pt x="632" y="290"/>
                  </a:lnTo>
                  <a:lnTo>
                    <a:pt x="634" y="280"/>
                  </a:lnTo>
                  <a:lnTo>
                    <a:pt x="635" y="261"/>
                  </a:lnTo>
                  <a:lnTo>
                    <a:pt x="636" y="243"/>
                  </a:lnTo>
                  <a:lnTo>
                    <a:pt x="636" y="224"/>
                  </a:lnTo>
                  <a:lnTo>
                    <a:pt x="635" y="205"/>
                  </a:lnTo>
                  <a:lnTo>
                    <a:pt x="635" y="196"/>
                  </a:lnTo>
                  <a:lnTo>
                    <a:pt x="634" y="186"/>
                  </a:lnTo>
                  <a:lnTo>
                    <a:pt x="632" y="177"/>
                  </a:lnTo>
                  <a:lnTo>
                    <a:pt x="631" y="168"/>
                  </a:lnTo>
                  <a:lnTo>
                    <a:pt x="628" y="159"/>
                  </a:lnTo>
                  <a:lnTo>
                    <a:pt x="626" y="150"/>
                  </a:lnTo>
                  <a:lnTo>
                    <a:pt x="624" y="141"/>
                  </a:lnTo>
                  <a:lnTo>
                    <a:pt x="621" y="132"/>
                  </a:lnTo>
                  <a:lnTo>
                    <a:pt x="617" y="124"/>
                  </a:lnTo>
                  <a:lnTo>
                    <a:pt x="614" y="116"/>
                  </a:lnTo>
                  <a:lnTo>
                    <a:pt x="609" y="108"/>
                  </a:lnTo>
                  <a:lnTo>
                    <a:pt x="606" y="99"/>
                  </a:lnTo>
                  <a:lnTo>
                    <a:pt x="602" y="91"/>
                  </a:lnTo>
                  <a:lnTo>
                    <a:pt x="596" y="85"/>
                  </a:lnTo>
                  <a:lnTo>
                    <a:pt x="592" y="77"/>
                  </a:lnTo>
                  <a:lnTo>
                    <a:pt x="586" y="70"/>
                  </a:lnTo>
                  <a:lnTo>
                    <a:pt x="579" y="64"/>
                  </a:lnTo>
                  <a:lnTo>
                    <a:pt x="574" y="57"/>
                  </a:lnTo>
                  <a:lnTo>
                    <a:pt x="567" y="51"/>
                  </a:lnTo>
                  <a:lnTo>
                    <a:pt x="560" y="45"/>
                  </a:lnTo>
                  <a:lnTo>
                    <a:pt x="553" y="39"/>
                  </a:lnTo>
                  <a:lnTo>
                    <a:pt x="545" y="35"/>
                  </a:lnTo>
                  <a:lnTo>
                    <a:pt x="537" y="29"/>
                  </a:lnTo>
                  <a:lnTo>
                    <a:pt x="528" y="26"/>
                  </a:lnTo>
                  <a:lnTo>
                    <a:pt x="516" y="20"/>
                  </a:lnTo>
                  <a:lnTo>
                    <a:pt x="502" y="15"/>
                  </a:lnTo>
                  <a:lnTo>
                    <a:pt x="489" y="11"/>
                  </a:lnTo>
                  <a:lnTo>
                    <a:pt x="475" y="8"/>
                  </a:lnTo>
                  <a:lnTo>
                    <a:pt x="460" y="5"/>
                  </a:lnTo>
                  <a:lnTo>
                    <a:pt x="446" y="2"/>
                  </a:lnTo>
                  <a:lnTo>
                    <a:pt x="430" y="1"/>
                  </a:lnTo>
                  <a:lnTo>
                    <a:pt x="414" y="0"/>
                  </a:lnTo>
                  <a:lnTo>
                    <a:pt x="399" y="0"/>
                  </a:lnTo>
                  <a:lnTo>
                    <a:pt x="382" y="0"/>
                  </a:lnTo>
                  <a:lnTo>
                    <a:pt x="366" y="0"/>
                  </a:lnTo>
                  <a:lnTo>
                    <a:pt x="350" y="1"/>
                  </a:lnTo>
                  <a:lnTo>
                    <a:pt x="334" y="4"/>
                  </a:lnTo>
                  <a:lnTo>
                    <a:pt x="318" y="6"/>
                  </a:lnTo>
                  <a:lnTo>
                    <a:pt x="302" y="8"/>
                  </a:lnTo>
                  <a:lnTo>
                    <a:pt x="286" y="11"/>
                  </a:lnTo>
                  <a:lnTo>
                    <a:pt x="272" y="15"/>
                  </a:lnTo>
                  <a:lnTo>
                    <a:pt x="257" y="18"/>
                  </a:lnTo>
                  <a:lnTo>
                    <a:pt x="243" y="22"/>
                  </a:lnTo>
                  <a:lnTo>
                    <a:pt x="228" y="27"/>
                  </a:lnTo>
                  <a:lnTo>
                    <a:pt x="216" y="31"/>
                  </a:lnTo>
                  <a:lnTo>
                    <a:pt x="203" y="36"/>
                  </a:lnTo>
                  <a:lnTo>
                    <a:pt x="191" y="41"/>
                  </a:lnTo>
                  <a:lnTo>
                    <a:pt x="180" y="47"/>
                  </a:lnTo>
                  <a:lnTo>
                    <a:pt x="170" y="52"/>
                  </a:lnTo>
                  <a:lnTo>
                    <a:pt x="160" y="58"/>
                  </a:lnTo>
                  <a:lnTo>
                    <a:pt x="152" y="65"/>
                  </a:lnTo>
                  <a:lnTo>
                    <a:pt x="149" y="68"/>
                  </a:lnTo>
                  <a:lnTo>
                    <a:pt x="146" y="71"/>
                  </a:lnTo>
                  <a:lnTo>
                    <a:pt x="142" y="74"/>
                  </a:lnTo>
                  <a:lnTo>
                    <a:pt x="139" y="77"/>
                  </a:lnTo>
                  <a:lnTo>
                    <a:pt x="137" y="80"/>
                  </a:lnTo>
                  <a:lnTo>
                    <a:pt x="135" y="84"/>
                  </a:lnTo>
                  <a:lnTo>
                    <a:pt x="132" y="87"/>
                  </a:lnTo>
                  <a:lnTo>
                    <a:pt x="131" y="90"/>
                  </a:lnTo>
                  <a:lnTo>
                    <a:pt x="130" y="94"/>
                  </a:lnTo>
                  <a:lnTo>
                    <a:pt x="129" y="97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08" name="Freeform 146"/>
            <p:cNvSpPr>
              <a:spLocks/>
            </p:cNvSpPr>
            <p:nvPr/>
          </p:nvSpPr>
          <p:spPr bwMode="auto">
            <a:xfrm>
              <a:off x="3980" y="2633"/>
              <a:ext cx="212" cy="171"/>
            </a:xfrm>
            <a:custGeom>
              <a:avLst/>
              <a:gdLst>
                <a:gd name="T0" fmla="*/ 0 w 636"/>
                <a:gd name="T1" fmla="*/ 0 h 514"/>
                <a:gd name="T2" fmla="*/ 0 w 636"/>
                <a:gd name="T3" fmla="*/ 0 h 514"/>
                <a:gd name="T4" fmla="*/ 0 w 636"/>
                <a:gd name="T5" fmla="*/ 0 h 514"/>
                <a:gd name="T6" fmla="*/ 0 w 636"/>
                <a:gd name="T7" fmla="*/ 0 h 514"/>
                <a:gd name="T8" fmla="*/ 0 w 636"/>
                <a:gd name="T9" fmla="*/ 0 h 514"/>
                <a:gd name="T10" fmla="*/ 0 w 636"/>
                <a:gd name="T11" fmla="*/ 0 h 514"/>
                <a:gd name="T12" fmla="*/ 0 w 636"/>
                <a:gd name="T13" fmla="*/ 0 h 514"/>
                <a:gd name="T14" fmla="*/ 0 w 636"/>
                <a:gd name="T15" fmla="*/ 0 h 514"/>
                <a:gd name="T16" fmla="*/ 0 w 636"/>
                <a:gd name="T17" fmla="*/ 0 h 514"/>
                <a:gd name="T18" fmla="*/ 0 w 636"/>
                <a:gd name="T19" fmla="*/ 0 h 514"/>
                <a:gd name="T20" fmla="*/ 0 w 636"/>
                <a:gd name="T21" fmla="*/ 0 h 514"/>
                <a:gd name="T22" fmla="*/ 0 w 636"/>
                <a:gd name="T23" fmla="*/ 0 h 514"/>
                <a:gd name="T24" fmla="*/ 0 w 636"/>
                <a:gd name="T25" fmla="*/ 0 h 514"/>
                <a:gd name="T26" fmla="*/ 0 w 636"/>
                <a:gd name="T27" fmla="*/ 0 h 514"/>
                <a:gd name="T28" fmla="*/ 0 w 636"/>
                <a:gd name="T29" fmla="*/ 0 h 514"/>
                <a:gd name="T30" fmla="*/ 0 w 636"/>
                <a:gd name="T31" fmla="*/ 0 h 514"/>
                <a:gd name="T32" fmla="*/ 0 w 636"/>
                <a:gd name="T33" fmla="*/ 0 h 514"/>
                <a:gd name="T34" fmla="*/ 0 w 636"/>
                <a:gd name="T35" fmla="*/ 0 h 514"/>
                <a:gd name="T36" fmla="*/ 0 w 636"/>
                <a:gd name="T37" fmla="*/ 0 h 514"/>
                <a:gd name="T38" fmla="*/ 0 w 636"/>
                <a:gd name="T39" fmla="*/ 0 h 514"/>
                <a:gd name="T40" fmla="*/ 0 w 636"/>
                <a:gd name="T41" fmla="*/ 0 h 514"/>
                <a:gd name="T42" fmla="*/ 0 w 636"/>
                <a:gd name="T43" fmla="*/ 0 h 514"/>
                <a:gd name="T44" fmla="*/ 0 w 636"/>
                <a:gd name="T45" fmla="*/ 0 h 514"/>
                <a:gd name="T46" fmla="*/ 0 w 636"/>
                <a:gd name="T47" fmla="*/ 0 h 514"/>
                <a:gd name="T48" fmla="*/ 0 w 636"/>
                <a:gd name="T49" fmla="*/ 0 h 514"/>
                <a:gd name="T50" fmla="*/ 0 w 636"/>
                <a:gd name="T51" fmla="*/ 0 h 514"/>
                <a:gd name="T52" fmla="*/ 0 w 636"/>
                <a:gd name="T53" fmla="*/ 0 h 514"/>
                <a:gd name="T54" fmla="*/ 0 w 636"/>
                <a:gd name="T55" fmla="*/ 0 h 514"/>
                <a:gd name="T56" fmla="*/ 0 w 636"/>
                <a:gd name="T57" fmla="*/ 0 h 514"/>
                <a:gd name="T58" fmla="*/ 0 w 636"/>
                <a:gd name="T59" fmla="*/ 0 h 514"/>
                <a:gd name="T60" fmla="*/ 0 w 636"/>
                <a:gd name="T61" fmla="*/ 0 h 514"/>
                <a:gd name="T62" fmla="*/ 0 w 636"/>
                <a:gd name="T63" fmla="*/ 0 h 514"/>
                <a:gd name="T64" fmla="*/ 0 w 636"/>
                <a:gd name="T65" fmla="*/ 0 h 514"/>
                <a:gd name="T66" fmla="*/ 0 w 636"/>
                <a:gd name="T67" fmla="*/ 0 h 514"/>
                <a:gd name="T68" fmla="*/ 0 w 636"/>
                <a:gd name="T69" fmla="*/ 0 h 514"/>
                <a:gd name="T70" fmla="*/ 0 w 636"/>
                <a:gd name="T71" fmla="*/ 0 h 514"/>
                <a:gd name="T72" fmla="*/ 0 w 636"/>
                <a:gd name="T73" fmla="*/ 0 h 514"/>
                <a:gd name="T74" fmla="*/ 0 w 636"/>
                <a:gd name="T75" fmla="*/ 0 h 514"/>
                <a:gd name="T76" fmla="*/ 0 w 636"/>
                <a:gd name="T77" fmla="*/ 0 h 514"/>
                <a:gd name="T78" fmla="*/ 0 w 636"/>
                <a:gd name="T79" fmla="*/ 0 h 514"/>
                <a:gd name="T80" fmla="*/ 0 w 636"/>
                <a:gd name="T81" fmla="*/ 0 h 514"/>
                <a:gd name="T82" fmla="*/ 0 w 636"/>
                <a:gd name="T83" fmla="*/ 0 h 514"/>
                <a:gd name="T84" fmla="*/ 0 w 636"/>
                <a:gd name="T85" fmla="*/ 0 h 514"/>
                <a:gd name="T86" fmla="*/ 0 w 636"/>
                <a:gd name="T87" fmla="*/ 0 h 514"/>
                <a:gd name="T88" fmla="*/ 0 w 636"/>
                <a:gd name="T89" fmla="*/ 0 h 514"/>
                <a:gd name="T90" fmla="*/ 0 w 636"/>
                <a:gd name="T91" fmla="*/ 0 h 514"/>
                <a:gd name="T92" fmla="*/ 0 w 636"/>
                <a:gd name="T93" fmla="*/ 0 h 514"/>
                <a:gd name="T94" fmla="*/ 0 w 636"/>
                <a:gd name="T95" fmla="*/ 0 h 514"/>
                <a:gd name="T96" fmla="*/ 0 w 636"/>
                <a:gd name="T97" fmla="*/ 0 h 514"/>
                <a:gd name="T98" fmla="*/ 0 w 636"/>
                <a:gd name="T99" fmla="*/ 0 h 514"/>
                <a:gd name="T100" fmla="*/ 0 w 636"/>
                <a:gd name="T101" fmla="*/ 0 h 514"/>
                <a:gd name="T102" fmla="*/ 0 w 636"/>
                <a:gd name="T103" fmla="*/ 0 h 514"/>
                <a:gd name="T104" fmla="*/ 0 w 636"/>
                <a:gd name="T105" fmla="*/ 0 h 514"/>
                <a:gd name="T106" fmla="*/ 0 w 636"/>
                <a:gd name="T107" fmla="*/ 0 h 514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w 636"/>
                <a:gd name="T163" fmla="*/ 0 h 514"/>
                <a:gd name="T164" fmla="*/ 636 w 636"/>
                <a:gd name="T165" fmla="*/ 514 h 514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T162" t="T163" r="T164" b="T165"/>
              <a:pathLst>
                <a:path w="636" h="514">
                  <a:moveTo>
                    <a:pt x="129" y="97"/>
                  </a:moveTo>
                  <a:lnTo>
                    <a:pt x="119" y="106"/>
                  </a:lnTo>
                  <a:lnTo>
                    <a:pt x="109" y="115"/>
                  </a:lnTo>
                  <a:lnTo>
                    <a:pt x="98" y="124"/>
                  </a:lnTo>
                  <a:lnTo>
                    <a:pt x="87" y="131"/>
                  </a:lnTo>
                  <a:lnTo>
                    <a:pt x="75" y="140"/>
                  </a:lnTo>
                  <a:lnTo>
                    <a:pt x="65" y="150"/>
                  </a:lnTo>
                  <a:lnTo>
                    <a:pt x="54" y="159"/>
                  </a:lnTo>
                  <a:lnTo>
                    <a:pt x="45" y="169"/>
                  </a:lnTo>
                  <a:lnTo>
                    <a:pt x="40" y="177"/>
                  </a:lnTo>
                  <a:lnTo>
                    <a:pt x="33" y="184"/>
                  </a:lnTo>
                  <a:lnTo>
                    <a:pt x="29" y="191"/>
                  </a:lnTo>
                  <a:lnTo>
                    <a:pt x="24" y="199"/>
                  </a:lnTo>
                  <a:lnTo>
                    <a:pt x="20" y="208"/>
                  </a:lnTo>
                  <a:lnTo>
                    <a:pt x="15" y="216"/>
                  </a:lnTo>
                  <a:lnTo>
                    <a:pt x="12" y="225"/>
                  </a:lnTo>
                  <a:lnTo>
                    <a:pt x="10" y="233"/>
                  </a:lnTo>
                  <a:lnTo>
                    <a:pt x="6" y="241"/>
                  </a:lnTo>
                  <a:lnTo>
                    <a:pt x="4" y="250"/>
                  </a:lnTo>
                  <a:lnTo>
                    <a:pt x="3" y="259"/>
                  </a:lnTo>
                  <a:lnTo>
                    <a:pt x="1" y="268"/>
                  </a:lnTo>
                  <a:lnTo>
                    <a:pt x="1" y="276"/>
                  </a:lnTo>
                  <a:lnTo>
                    <a:pt x="0" y="285"/>
                  </a:lnTo>
                  <a:lnTo>
                    <a:pt x="0" y="294"/>
                  </a:lnTo>
                  <a:lnTo>
                    <a:pt x="0" y="303"/>
                  </a:lnTo>
                  <a:lnTo>
                    <a:pt x="1" y="311"/>
                  </a:lnTo>
                  <a:lnTo>
                    <a:pt x="1" y="320"/>
                  </a:lnTo>
                  <a:lnTo>
                    <a:pt x="2" y="329"/>
                  </a:lnTo>
                  <a:lnTo>
                    <a:pt x="4" y="338"/>
                  </a:lnTo>
                  <a:lnTo>
                    <a:pt x="5" y="347"/>
                  </a:lnTo>
                  <a:lnTo>
                    <a:pt x="7" y="355"/>
                  </a:lnTo>
                  <a:lnTo>
                    <a:pt x="11" y="364"/>
                  </a:lnTo>
                  <a:lnTo>
                    <a:pt x="13" y="371"/>
                  </a:lnTo>
                  <a:lnTo>
                    <a:pt x="16" y="379"/>
                  </a:lnTo>
                  <a:lnTo>
                    <a:pt x="20" y="387"/>
                  </a:lnTo>
                  <a:lnTo>
                    <a:pt x="23" y="395"/>
                  </a:lnTo>
                  <a:lnTo>
                    <a:pt x="27" y="403"/>
                  </a:lnTo>
                  <a:lnTo>
                    <a:pt x="35" y="416"/>
                  </a:lnTo>
                  <a:lnTo>
                    <a:pt x="41" y="423"/>
                  </a:lnTo>
                  <a:lnTo>
                    <a:pt x="45" y="429"/>
                  </a:lnTo>
                  <a:lnTo>
                    <a:pt x="50" y="435"/>
                  </a:lnTo>
                  <a:lnTo>
                    <a:pt x="55" y="440"/>
                  </a:lnTo>
                  <a:lnTo>
                    <a:pt x="67" y="450"/>
                  </a:lnTo>
                  <a:lnTo>
                    <a:pt x="78" y="459"/>
                  </a:lnTo>
                  <a:lnTo>
                    <a:pt x="90" y="467"/>
                  </a:lnTo>
                  <a:lnTo>
                    <a:pt x="103" y="475"/>
                  </a:lnTo>
                  <a:lnTo>
                    <a:pt x="117" y="481"/>
                  </a:lnTo>
                  <a:lnTo>
                    <a:pt x="131" y="487"/>
                  </a:lnTo>
                  <a:lnTo>
                    <a:pt x="147" y="492"/>
                  </a:lnTo>
                  <a:lnTo>
                    <a:pt x="162" y="496"/>
                  </a:lnTo>
                  <a:lnTo>
                    <a:pt x="178" y="500"/>
                  </a:lnTo>
                  <a:lnTo>
                    <a:pt x="195" y="503"/>
                  </a:lnTo>
                  <a:lnTo>
                    <a:pt x="211" y="506"/>
                  </a:lnTo>
                  <a:lnTo>
                    <a:pt x="229" y="508"/>
                  </a:lnTo>
                  <a:lnTo>
                    <a:pt x="247" y="509"/>
                  </a:lnTo>
                  <a:lnTo>
                    <a:pt x="265" y="510"/>
                  </a:lnTo>
                  <a:lnTo>
                    <a:pt x="284" y="513"/>
                  </a:lnTo>
                  <a:lnTo>
                    <a:pt x="303" y="513"/>
                  </a:lnTo>
                  <a:lnTo>
                    <a:pt x="323" y="514"/>
                  </a:lnTo>
                  <a:lnTo>
                    <a:pt x="342" y="514"/>
                  </a:lnTo>
                  <a:lnTo>
                    <a:pt x="361" y="514"/>
                  </a:lnTo>
                  <a:lnTo>
                    <a:pt x="380" y="513"/>
                  </a:lnTo>
                  <a:lnTo>
                    <a:pt x="399" y="512"/>
                  </a:lnTo>
                  <a:lnTo>
                    <a:pt x="417" y="509"/>
                  </a:lnTo>
                  <a:lnTo>
                    <a:pt x="434" y="507"/>
                  </a:lnTo>
                  <a:lnTo>
                    <a:pt x="446" y="504"/>
                  </a:lnTo>
                  <a:lnTo>
                    <a:pt x="457" y="502"/>
                  </a:lnTo>
                  <a:lnTo>
                    <a:pt x="468" y="498"/>
                  </a:lnTo>
                  <a:lnTo>
                    <a:pt x="478" y="495"/>
                  </a:lnTo>
                  <a:lnTo>
                    <a:pt x="488" y="490"/>
                  </a:lnTo>
                  <a:lnTo>
                    <a:pt x="498" y="486"/>
                  </a:lnTo>
                  <a:lnTo>
                    <a:pt x="507" y="481"/>
                  </a:lnTo>
                  <a:lnTo>
                    <a:pt x="516" y="476"/>
                  </a:lnTo>
                  <a:lnTo>
                    <a:pt x="525" y="470"/>
                  </a:lnTo>
                  <a:lnTo>
                    <a:pt x="533" y="465"/>
                  </a:lnTo>
                  <a:lnTo>
                    <a:pt x="540" y="459"/>
                  </a:lnTo>
                  <a:lnTo>
                    <a:pt x="548" y="453"/>
                  </a:lnTo>
                  <a:lnTo>
                    <a:pt x="556" y="446"/>
                  </a:lnTo>
                  <a:lnTo>
                    <a:pt x="563" y="439"/>
                  </a:lnTo>
                  <a:lnTo>
                    <a:pt x="569" y="433"/>
                  </a:lnTo>
                  <a:lnTo>
                    <a:pt x="575" y="425"/>
                  </a:lnTo>
                  <a:lnTo>
                    <a:pt x="582" y="417"/>
                  </a:lnTo>
                  <a:lnTo>
                    <a:pt x="587" y="409"/>
                  </a:lnTo>
                  <a:lnTo>
                    <a:pt x="593" y="401"/>
                  </a:lnTo>
                  <a:lnTo>
                    <a:pt x="597" y="393"/>
                  </a:lnTo>
                  <a:lnTo>
                    <a:pt x="602" y="385"/>
                  </a:lnTo>
                  <a:lnTo>
                    <a:pt x="606" y="376"/>
                  </a:lnTo>
                  <a:lnTo>
                    <a:pt x="611" y="367"/>
                  </a:lnTo>
                  <a:lnTo>
                    <a:pt x="614" y="358"/>
                  </a:lnTo>
                  <a:lnTo>
                    <a:pt x="617" y="348"/>
                  </a:lnTo>
                  <a:lnTo>
                    <a:pt x="621" y="339"/>
                  </a:lnTo>
                  <a:lnTo>
                    <a:pt x="624" y="329"/>
                  </a:lnTo>
                  <a:lnTo>
                    <a:pt x="626" y="319"/>
                  </a:lnTo>
                  <a:lnTo>
                    <a:pt x="628" y="310"/>
                  </a:lnTo>
                  <a:lnTo>
                    <a:pt x="631" y="300"/>
                  </a:lnTo>
                  <a:lnTo>
                    <a:pt x="632" y="290"/>
                  </a:lnTo>
                  <a:lnTo>
                    <a:pt x="634" y="280"/>
                  </a:lnTo>
                  <a:lnTo>
                    <a:pt x="635" y="261"/>
                  </a:lnTo>
                  <a:lnTo>
                    <a:pt x="636" y="243"/>
                  </a:lnTo>
                  <a:lnTo>
                    <a:pt x="636" y="224"/>
                  </a:lnTo>
                  <a:lnTo>
                    <a:pt x="635" y="205"/>
                  </a:lnTo>
                  <a:lnTo>
                    <a:pt x="635" y="196"/>
                  </a:lnTo>
                  <a:lnTo>
                    <a:pt x="634" y="186"/>
                  </a:lnTo>
                  <a:lnTo>
                    <a:pt x="632" y="177"/>
                  </a:lnTo>
                  <a:lnTo>
                    <a:pt x="631" y="168"/>
                  </a:lnTo>
                  <a:lnTo>
                    <a:pt x="628" y="159"/>
                  </a:lnTo>
                  <a:lnTo>
                    <a:pt x="626" y="150"/>
                  </a:lnTo>
                  <a:lnTo>
                    <a:pt x="624" y="141"/>
                  </a:lnTo>
                  <a:lnTo>
                    <a:pt x="621" y="132"/>
                  </a:lnTo>
                  <a:lnTo>
                    <a:pt x="617" y="124"/>
                  </a:lnTo>
                  <a:lnTo>
                    <a:pt x="614" y="116"/>
                  </a:lnTo>
                  <a:lnTo>
                    <a:pt x="609" y="108"/>
                  </a:lnTo>
                  <a:lnTo>
                    <a:pt x="606" y="99"/>
                  </a:lnTo>
                  <a:lnTo>
                    <a:pt x="602" y="91"/>
                  </a:lnTo>
                  <a:lnTo>
                    <a:pt x="596" y="85"/>
                  </a:lnTo>
                  <a:lnTo>
                    <a:pt x="592" y="77"/>
                  </a:lnTo>
                  <a:lnTo>
                    <a:pt x="586" y="70"/>
                  </a:lnTo>
                  <a:lnTo>
                    <a:pt x="579" y="64"/>
                  </a:lnTo>
                  <a:lnTo>
                    <a:pt x="574" y="57"/>
                  </a:lnTo>
                  <a:lnTo>
                    <a:pt x="567" y="51"/>
                  </a:lnTo>
                  <a:lnTo>
                    <a:pt x="560" y="45"/>
                  </a:lnTo>
                  <a:lnTo>
                    <a:pt x="553" y="39"/>
                  </a:lnTo>
                  <a:lnTo>
                    <a:pt x="545" y="35"/>
                  </a:lnTo>
                  <a:lnTo>
                    <a:pt x="537" y="29"/>
                  </a:lnTo>
                  <a:lnTo>
                    <a:pt x="528" y="26"/>
                  </a:lnTo>
                  <a:lnTo>
                    <a:pt x="516" y="20"/>
                  </a:lnTo>
                  <a:lnTo>
                    <a:pt x="502" y="15"/>
                  </a:lnTo>
                  <a:lnTo>
                    <a:pt x="489" y="11"/>
                  </a:lnTo>
                  <a:lnTo>
                    <a:pt x="475" y="8"/>
                  </a:lnTo>
                  <a:lnTo>
                    <a:pt x="460" y="5"/>
                  </a:lnTo>
                  <a:lnTo>
                    <a:pt x="446" y="2"/>
                  </a:lnTo>
                  <a:lnTo>
                    <a:pt x="430" y="1"/>
                  </a:lnTo>
                  <a:lnTo>
                    <a:pt x="414" y="0"/>
                  </a:lnTo>
                  <a:lnTo>
                    <a:pt x="399" y="0"/>
                  </a:lnTo>
                  <a:lnTo>
                    <a:pt x="382" y="0"/>
                  </a:lnTo>
                  <a:lnTo>
                    <a:pt x="366" y="0"/>
                  </a:lnTo>
                  <a:lnTo>
                    <a:pt x="350" y="1"/>
                  </a:lnTo>
                  <a:lnTo>
                    <a:pt x="334" y="4"/>
                  </a:lnTo>
                  <a:lnTo>
                    <a:pt x="318" y="6"/>
                  </a:lnTo>
                  <a:lnTo>
                    <a:pt x="302" y="8"/>
                  </a:lnTo>
                  <a:lnTo>
                    <a:pt x="286" y="11"/>
                  </a:lnTo>
                  <a:lnTo>
                    <a:pt x="272" y="15"/>
                  </a:lnTo>
                  <a:lnTo>
                    <a:pt x="257" y="18"/>
                  </a:lnTo>
                  <a:lnTo>
                    <a:pt x="243" y="22"/>
                  </a:lnTo>
                  <a:lnTo>
                    <a:pt x="228" y="27"/>
                  </a:lnTo>
                  <a:lnTo>
                    <a:pt x="216" y="31"/>
                  </a:lnTo>
                  <a:lnTo>
                    <a:pt x="203" y="36"/>
                  </a:lnTo>
                  <a:lnTo>
                    <a:pt x="191" y="41"/>
                  </a:lnTo>
                  <a:lnTo>
                    <a:pt x="180" y="47"/>
                  </a:lnTo>
                  <a:lnTo>
                    <a:pt x="170" y="52"/>
                  </a:lnTo>
                  <a:lnTo>
                    <a:pt x="160" y="58"/>
                  </a:lnTo>
                  <a:lnTo>
                    <a:pt x="152" y="65"/>
                  </a:lnTo>
                  <a:lnTo>
                    <a:pt x="149" y="68"/>
                  </a:lnTo>
                  <a:lnTo>
                    <a:pt x="146" y="71"/>
                  </a:lnTo>
                  <a:lnTo>
                    <a:pt x="142" y="74"/>
                  </a:lnTo>
                  <a:lnTo>
                    <a:pt x="139" y="77"/>
                  </a:lnTo>
                  <a:lnTo>
                    <a:pt x="137" y="80"/>
                  </a:lnTo>
                  <a:lnTo>
                    <a:pt x="135" y="84"/>
                  </a:lnTo>
                  <a:lnTo>
                    <a:pt x="132" y="87"/>
                  </a:lnTo>
                  <a:lnTo>
                    <a:pt x="131" y="90"/>
                  </a:lnTo>
                  <a:lnTo>
                    <a:pt x="130" y="94"/>
                  </a:lnTo>
                  <a:lnTo>
                    <a:pt x="129" y="97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09" name="Rectangle 147"/>
            <p:cNvSpPr>
              <a:spLocks noChangeArrowheads="1"/>
            </p:cNvSpPr>
            <p:nvPr/>
          </p:nvSpPr>
          <p:spPr bwMode="auto">
            <a:xfrm>
              <a:off x="4070" y="2629"/>
              <a:ext cx="101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 defTabSz="1019175">
                <a:spcBef>
                  <a:spcPct val="20000"/>
                </a:spcBef>
                <a:buChar char="•"/>
                <a:defRPr sz="2200" b="1">
                  <a:solidFill>
                    <a:srgbClr val="FF5050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defTabSz="1019175">
                <a:spcBef>
                  <a:spcPct val="20000"/>
                </a:spcBef>
                <a:buFont typeface="Wingdings" panose="05000000000000000000" pitchFamily="2" charset="2"/>
                <a:buChar char="Ø"/>
                <a:defRPr sz="220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20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6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defTabSz="1019175">
                <a:spcBef>
                  <a:spcPct val="20000"/>
                </a:spcBef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algn="l" defTabSz="1019175" rtl="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panose="020B0604020202020204" pitchFamily="34" charset="0"/>
                <a:buChar char="−"/>
                <a:defRPr sz="120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fa-IR" sz="1900" b="0">
                  <a:solidFill>
                    <a:srgbClr val="000000"/>
                  </a:solidFill>
                </a:rPr>
                <a:t>j</a:t>
              </a:r>
              <a:endPara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84010" name="Freeform 148"/>
            <p:cNvSpPr>
              <a:spLocks noEditPoints="1"/>
            </p:cNvSpPr>
            <p:nvPr/>
          </p:nvSpPr>
          <p:spPr bwMode="auto">
            <a:xfrm>
              <a:off x="3950" y="2585"/>
              <a:ext cx="273" cy="257"/>
            </a:xfrm>
            <a:custGeom>
              <a:avLst/>
              <a:gdLst>
                <a:gd name="T0" fmla="*/ 0 w 817"/>
                <a:gd name="T1" fmla="*/ 0 h 771"/>
                <a:gd name="T2" fmla="*/ 0 w 817"/>
                <a:gd name="T3" fmla="*/ 0 h 771"/>
                <a:gd name="T4" fmla="*/ 0 w 817"/>
                <a:gd name="T5" fmla="*/ 0 h 771"/>
                <a:gd name="T6" fmla="*/ 0 w 817"/>
                <a:gd name="T7" fmla="*/ 0 h 771"/>
                <a:gd name="T8" fmla="*/ 0 w 817"/>
                <a:gd name="T9" fmla="*/ 0 h 771"/>
                <a:gd name="T10" fmla="*/ 0 w 817"/>
                <a:gd name="T11" fmla="*/ 0 h 771"/>
                <a:gd name="T12" fmla="*/ 0 w 817"/>
                <a:gd name="T13" fmla="*/ 0 h 771"/>
                <a:gd name="T14" fmla="*/ 0 w 817"/>
                <a:gd name="T15" fmla="*/ 0 h 771"/>
                <a:gd name="T16" fmla="*/ 0 w 817"/>
                <a:gd name="T17" fmla="*/ 0 h 771"/>
                <a:gd name="T18" fmla="*/ 0 w 817"/>
                <a:gd name="T19" fmla="*/ 0 h 771"/>
                <a:gd name="T20" fmla="*/ 0 w 817"/>
                <a:gd name="T21" fmla="*/ 0 h 771"/>
                <a:gd name="T22" fmla="*/ 0 w 817"/>
                <a:gd name="T23" fmla="*/ 0 h 771"/>
                <a:gd name="T24" fmla="*/ 0 w 817"/>
                <a:gd name="T25" fmla="*/ 0 h 771"/>
                <a:gd name="T26" fmla="*/ 0 w 817"/>
                <a:gd name="T27" fmla="*/ 0 h 771"/>
                <a:gd name="T28" fmla="*/ 0 w 817"/>
                <a:gd name="T29" fmla="*/ 0 h 771"/>
                <a:gd name="T30" fmla="*/ 0 w 817"/>
                <a:gd name="T31" fmla="*/ 0 h 771"/>
                <a:gd name="T32" fmla="*/ 0 w 817"/>
                <a:gd name="T33" fmla="*/ 0 h 771"/>
                <a:gd name="T34" fmla="*/ 0 w 817"/>
                <a:gd name="T35" fmla="*/ 0 h 771"/>
                <a:gd name="T36" fmla="*/ 0 w 817"/>
                <a:gd name="T37" fmla="*/ 0 h 771"/>
                <a:gd name="T38" fmla="*/ 0 w 817"/>
                <a:gd name="T39" fmla="*/ 0 h 771"/>
                <a:gd name="T40" fmla="*/ 0 w 817"/>
                <a:gd name="T41" fmla="*/ 0 h 771"/>
                <a:gd name="T42" fmla="*/ 0 w 817"/>
                <a:gd name="T43" fmla="*/ 0 h 771"/>
                <a:gd name="T44" fmla="*/ 0 w 817"/>
                <a:gd name="T45" fmla="*/ 0 h 771"/>
                <a:gd name="T46" fmla="*/ 0 w 817"/>
                <a:gd name="T47" fmla="*/ 0 h 771"/>
                <a:gd name="T48" fmla="*/ 0 w 817"/>
                <a:gd name="T49" fmla="*/ 0 h 771"/>
                <a:gd name="T50" fmla="*/ 0 w 817"/>
                <a:gd name="T51" fmla="*/ 0 h 771"/>
                <a:gd name="T52" fmla="*/ 0 w 817"/>
                <a:gd name="T53" fmla="*/ 0 h 771"/>
                <a:gd name="T54" fmla="*/ 0 w 817"/>
                <a:gd name="T55" fmla="*/ 0 h 771"/>
                <a:gd name="T56" fmla="*/ 0 w 817"/>
                <a:gd name="T57" fmla="*/ 0 h 771"/>
                <a:gd name="T58" fmla="*/ 0 w 817"/>
                <a:gd name="T59" fmla="*/ 0 h 771"/>
                <a:gd name="T60" fmla="*/ 0 w 817"/>
                <a:gd name="T61" fmla="*/ 0 h 771"/>
                <a:gd name="T62" fmla="*/ 0 w 817"/>
                <a:gd name="T63" fmla="*/ 0 h 771"/>
                <a:gd name="T64" fmla="*/ 0 w 817"/>
                <a:gd name="T65" fmla="*/ 0 h 771"/>
                <a:gd name="T66" fmla="*/ 0 w 817"/>
                <a:gd name="T67" fmla="*/ 0 h 771"/>
                <a:gd name="T68" fmla="*/ 0 w 817"/>
                <a:gd name="T69" fmla="*/ 0 h 771"/>
                <a:gd name="T70" fmla="*/ 0 w 817"/>
                <a:gd name="T71" fmla="*/ 0 h 771"/>
                <a:gd name="T72" fmla="*/ 0 w 817"/>
                <a:gd name="T73" fmla="*/ 0 h 771"/>
                <a:gd name="T74" fmla="*/ 0 w 817"/>
                <a:gd name="T75" fmla="*/ 0 h 771"/>
                <a:gd name="T76" fmla="*/ 0 w 817"/>
                <a:gd name="T77" fmla="*/ 0 h 771"/>
                <a:gd name="T78" fmla="*/ 0 w 817"/>
                <a:gd name="T79" fmla="*/ 0 h 771"/>
                <a:gd name="T80" fmla="*/ 0 w 817"/>
                <a:gd name="T81" fmla="*/ 0 h 771"/>
                <a:gd name="T82" fmla="*/ 0 w 817"/>
                <a:gd name="T83" fmla="*/ 0 h 771"/>
                <a:gd name="T84" fmla="*/ 0 w 817"/>
                <a:gd name="T85" fmla="*/ 0 h 771"/>
                <a:gd name="T86" fmla="*/ 0 w 817"/>
                <a:gd name="T87" fmla="*/ 0 h 771"/>
                <a:gd name="T88" fmla="*/ 0 w 817"/>
                <a:gd name="T89" fmla="*/ 0 h 771"/>
                <a:gd name="T90" fmla="*/ 0 w 817"/>
                <a:gd name="T91" fmla="*/ 0 h 771"/>
                <a:gd name="T92" fmla="*/ 0 w 817"/>
                <a:gd name="T93" fmla="*/ 0 h 771"/>
                <a:gd name="T94" fmla="*/ 0 w 817"/>
                <a:gd name="T95" fmla="*/ 0 h 771"/>
                <a:gd name="T96" fmla="*/ 0 w 817"/>
                <a:gd name="T97" fmla="*/ 0 h 771"/>
                <a:gd name="T98" fmla="*/ 0 w 817"/>
                <a:gd name="T99" fmla="*/ 0 h 771"/>
                <a:gd name="T100" fmla="*/ 0 w 817"/>
                <a:gd name="T101" fmla="*/ 0 h 771"/>
                <a:gd name="T102" fmla="*/ 0 w 817"/>
                <a:gd name="T103" fmla="*/ 0 h 771"/>
                <a:gd name="T104" fmla="*/ 0 w 817"/>
                <a:gd name="T105" fmla="*/ 0 h 771"/>
                <a:gd name="T106" fmla="*/ 0 w 817"/>
                <a:gd name="T107" fmla="*/ 0 h 771"/>
                <a:gd name="T108" fmla="*/ 0 w 817"/>
                <a:gd name="T109" fmla="*/ 0 h 771"/>
                <a:gd name="T110" fmla="*/ 0 w 817"/>
                <a:gd name="T111" fmla="*/ 0 h 771"/>
                <a:gd name="T112" fmla="*/ 0 w 817"/>
                <a:gd name="T113" fmla="*/ 0 h 771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w 817"/>
                <a:gd name="T172" fmla="*/ 0 h 771"/>
                <a:gd name="T173" fmla="*/ 817 w 817"/>
                <a:gd name="T174" fmla="*/ 771 h 771"/>
              </a:gdLst>
              <a:ahLst/>
              <a:cxnLst>
                <a:cxn ang="T114">
                  <a:pos x="T0" y="T1"/>
                </a:cxn>
                <a:cxn ang="T115">
                  <a:pos x="T2" y="T3"/>
                </a:cxn>
                <a:cxn ang="T116">
                  <a:pos x="T4" y="T5"/>
                </a:cxn>
                <a:cxn ang="T117">
                  <a:pos x="T6" y="T7"/>
                </a:cxn>
                <a:cxn ang="T118">
                  <a:pos x="T8" y="T9"/>
                </a:cxn>
                <a:cxn ang="T119">
                  <a:pos x="T10" y="T11"/>
                </a:cxn>
                <a:cxn ang="T120">
                  <a:pos x="T12" y="T13"/>
                </a:cxn>
                <a:cxn ang="T121">
                  <a:pos x="T14" y="T15"/>
                </a:cxn>
                <a:cxn ang="T122">
                  <a:pos x="T16" y="T17"/>
                </a:cxn>
                <a:cxn ang="T123">
                  <a:pos x="T18" y="T19"/>
                </a:cxn>
                <a:cxn ang="T124">
                  <a:pos x="T20" y="T21"/>
                </a:cxn>
                <a:cxn ang="T125">
                  <a:pos x="T22" y="T23"/>
                </a:cxn>
                <a:cxn ang="T126">
                  <a:pos x="T24" y="T25"/>
                </a:cxn>
                <a:cxn ang="T127">
                  <a:pos x="T26" y="T27"/>
                </a:cxn>
                <a:cxn ang="T128">
                  <a:pos x="T28" y="T29"/>
                </a:cxn>
                <a:cxn ang="T129">
                  <a:pos x="T30" y="T31"/>
                </a:cxn>
                <a:cxn ang="T130">
                  <a:pos x="T32" y="T33"/>
                </a:cxn>
                <a:cxn ang="T131">
                  <a:pos x="T34" y="T35"/>
                </a:cxn>
                <a:cxn ang="T132">
                  <a:pos x="T36" y="T37"/>
                </a:cxn>
                <a:cxn ang="T133">
                  <a:pos x="T38" y="T39"/>
                </a:cxn>
                <a:cxn ang="T134">
                  <a:pos x="T40" y="T41"/>
                </a:cxn>
                <a:cxn ang="T135">
                  <a:pos x="T42" y="T43"/>
                </a:cxn>
                <a:cxn ang="T136">
                  <a:pos x="T44" y="T45"/>
                </a:cxn>
                <a:cxn ang="T137">
                  <a:pos x="T46" y="T47"/>
                </a:cxn>
                <a:cxn ang="T138">
                  <a:pos x="T48" y="T49"/>
                </a:cxn>
                <a:cxn ang="T139">
                  <a:pos x="T50" y="T51"/>
                </a:cxn>
                <a:cxn ang="T140">
                  <a:pos x="T52" y="T53"/>
                </a:cxn>
                <a:cxn ang="T141">
                  <a:pos x="T54" y="T55"/>
                </a:cxn>
                <a:cxn ang="T142">
                  <a:pos x="T56" y="T57"/>
                </a:cxn>
                <a:cxn ang="T143">
                  <a:pos x="T58" y="T59"/>
                </a:cxn>
                <a:cxn ang="T144">
                  <a:pos x="T60" y="T61"/>
                </a:cxn>
                <a:cxn ang="T145">
                  <a:pos x="T62" y="T63"/>
                </a:cxn>
                <a:cxn ang="T146">
                  <a:pos x="T64" y="T65"/>
                </a:cxn>
                <a:cxn ang="T147">
                  <a:pos x="T66" y="T67"/>
                </a:cxn>
                <a:cxn ang="T148">
                  <a:pos x="T68" y="T69"/>
                </a:cxn>
                <a:cxn ang="T149">
                  <a:pos x="T70" y="T71"/>
                </a:cxn>
                <a:cxn ang="T150">
                  <a:pos x="T72" y="T73"/>
                </a:cxn>
                <a:cxn ang="T151">
                  <a:pos x="T74" y="T75"/>
                </a:cxn>
                <a:cxn ang="T152">
                  <a:pos x="T76" y="T77"/>
                </a:cxn>
                <a:cxn ang="T153">
                  <a:pos x="T78" y="T79"/>
                </a:cxn>
                <a:cxn ang="T154">
                  <a:pos x="T80" y="T81"/>
                </a:cxn>
                <a:cxn ang="T155">
                  <a:pos x="T82" y="T83"/>
                </a:cxn>
                <a:cxn ang="T156">
                  <a:pos x="T84" y="T85"/>
                </a:cxn>
                <a:cxn ang="T157">
                  <a:pos x="T86" y="T87"/>
                </a:cxn>
                <a:cxn ang="T158">
                  <a:pos x="T88" y="T89"/>
                </a:cxn>
                <a:cxn ang="T159">
                  <a:pos x="T90" y="T91"/>
                </a:cxn>
                <a:cxn ang="T160">
                  <a:pos x="T92" y="T93"/>
                </a:cxn>
                <a:cxn ang="T161">
                  <a:pos x="T94" y="T95"/>
                </a:cxn>
                <a:cxn ang="T162">
                  <a:pos x="T96" y="T97"/>
                </a:cxn>
                <a:cxn ang="T163">
                  <a:pos x="T98" y="T99"/>
                </a:cxn>
                <a:cxn ang="T164">
                  <a:pos x="T100" y="T101"/>
                </a:cxn>
                <a:cxn ang="T165">
                  <a:pos x="T102" y="T103"/>
                </a:cxn>
                <a:cxn ang="T166">
                  <a:pos x="T104" y="T105"/>
                </a:cxn>
                <a:cxn ang="T167">
                  <a:pos x="T106" y="T107"/>
                </a:cxn>
                <a:cxn ang="T168">
                  <a:pos x="T108" y="T109"/>
                </a:cxn>
                <a:cxn ang="T169">
                  <a:pos x="T110" y="T111"/>
                </a:cxn>
                <a:cxn ang="T170">
                  <a:pos x="T112" y="T113"/>
                </a:cxn>
              </a:cxnLst>
              <a:rect l="T171" t="T172" r="T173" b="T174"/>
              <a:pathLst>
                <a:path w="817" h="771">
                  <a:moveTo>
                    <a:pt x="32" y="49"/>
                  </a:moveTo>
                  <a:lnTo>
                    <a:pt x="32" y="272"/>
                  </a:lnTo>
                  <a:lnTo>
                    <a:pt x="32" y="275"/>
                  </a:lnTo>
                  <a:lnTo>
                    <a:pt x="31" y="279"/>
                  </a:lnTo>
                  <a:lnTo>
                    <a:pt x="29" y="281"/>
                  </a:lnTo>
                  <a:lnTo>
                    <a:pt x="27" y="283"/>
                  </a:lnTo>
                  <a:lnTo>
                    <a:pt x="25" y="285"/>
                  </a:lnTo>
                  <a:lnTo>
                    <a:pt x="23" y="287"/>
                  </a:lnTo>
                  <a:lnTo>
                    <a:pt x="19" y="288"/>
                  </a:lnTo>
                  <a:lnTo>
                    <a:pt x="16" y="289"/>
                  </a:lnTo>
                  <a:lnTo>
                    <a:pt x="13" y="288"/>
                  </a:lnTo>
                  <a:lnTo>
                    <a:pt x="9" y="287"/>
                  </a:lnTo>
                  <a:lnTo>
                    <a:pt x="7" y="285"/>
                  </a:lnTo>
                  <a:lnTo>
                    <a:pt x="5" y="283"/>
                  </a:lnTo>
                  <a:lnTo>
                    <a:pt x="3" y="281"/>
                  </a:lnTo>
                  <a:lnTo>
                    <a:pt x="2" y="279"/>
                  </a:lnTo>
                  <a:lnTo>
                    <a:pt x="0" y="275"/>
                  </a:lnTo>
                  <a:lnTo>
                    <a:pt x="0" y="272"/>
                  </a:lnTo>
                  <a:lnTo>
                    <a:pt x="0" y="49"/>
                  </a:lnTo>
                  <a:lnTo>
                    <a:pt x="0" y="45"/>
                  </a:lnTo>
                  <a:lnTo>
                    <a:pt x="2" y="42"/>
                  </a:lnTo>
                  <a:lnTo>
                    <a:pt x="3" y="39"/>
                  </a:lnTo>
                  <a:lnTo>
                    <a:pt x="5" y="37"/>
                  </a:lnTo>
                  <a:lnTo>
                    <a:pt x="7" y="34"/>
                  </a:lnTo>
                  <a:lnTo>
                    <a:pt x="9" y="33"/>
                  </a:lnTo>
                  <a:lnTo>
                    <a:pt x="13" y="32"/>
                  </a:lnTo>
                  <a:lnTo>
                    <a:pt x="16" y="32"/>
                  </a:lnTo>
                  <a:lnTo>
                    <a:pt x="19" y="32"/>
                  </a:lnTo>
                  <a:lnTo>
                    <a:pt x="23" y="33"/>
                  </a:lnTo>
                  <a:lnTo>
                    <a:pt x="25" y="34"/>
                  </a:lnTo>
                  <a:lnTo>
                    <a:pt x="27" y="37"/>
                  </a:lnTo>
                  <a:lnTo>
                    <a:pt x="29" y="39"/>
                  </a:lnTo>
                  <a:lnTo>
                    <a:pt x="31" y="42"/>
                  </a:lnTo>
                  <a:lnTo>
                    <a:pt x="32" y="45"/>
                  </a:lnTo>
                  <a:lnTo>
                    <a:pt x="32" y="49"/>
                  </a:lnTo>
                  <a:close/>
                  <a:moveTo>
                    <a:pt x="32" y="432"/>
                  </a:moveTo>
                  <a:lnTo>
                    <a:pt x="32" y="657"/>
                  </a:lnTo>
                  <a:lnTo>
                    <a:pt x="32" y="660"/>
                  </a:lnTo>
                  <a:lnTo>
                    <a:pt x="31" y="662"/>
                  </a:lnTo>
                  <a:lnTo>
                    <a:pt x="29" y="666"/>
                  </a:lnTo>
                  <a:lnTo>
                    <a:pt x="27" y="668"/>
                  </a:lnTo>
                  <a:lnTo>
                    <a:pt x="25" y="670"/>
                  </a:lnTo>
                  <a:lnTo>
                    <a:pt x="23" y="671"/>
                  </a:lnTo>
                  <a:lnTo>
                    <a:pt x="19" y="672"/>
                  </a:lnTo>
                  <a:lnTo>
                    <a:pt x="16" y="672"/>
                  </a:lnTo>
                  <a:lnTo>
                    <a:pt x="13" y="672"/>
                  </a:lnTo>
                  <a:lnTo>
                    <a:pt x="9" y="671"/>
                  </a:lnTo>
                  <a:lnTo>
                    <a:pt x="7" y="670"/>
                  </a:lnTo>
                  <a:lnTo>
                    <a:pt x="5" y="668"/>
                  </a:lnTo>
                  <a:lnTo>
                    <a:pt x="3" y="666"/>
                  </a:lnTo>
                  <a:lnTo>
                    <a:pt x="2" y="662"/>
                  </a:lnTo>
                  <a:lnTo>
                    <a:pt x="0" y="660"/>
                  </a:lnTo>
                  <a:lnTo>
                    <a:pt x="0" y="657"/>
                  </a:lnTo>
                  <a:lnTo>
                    <a:pt x="0" y="432"/>
                  </a:lnTo>
                  <a:lnTo>
                    <a:pt x="0" y="429"/>
                  </a:lnTo>
                  <a:lnTo>
                    <a:pt x="2" y="426"/>
                  </a:lnTo>
                  <a:lnTo>
                    <a:pt x="3" y="423"/>
                  </a:lnTo>
                  <a:lnTo>
                    <a:pt x="5" y="421"/>
                  </a:lnTo>
                  <a:lnTo>
                    <a:pt x="7" y="419"/>
                  </a:lnTo>
                  <a:lnTo>
                    <a:pt x="9" y="418"/>
                  </a:lnTo>
                  <a:lnTo>
                    <a:pt x="13" y="417"/>
                  </a:lnTo>
                  <a:lnTo>
                    <a:pt x="16" y="417"/>
                  </a:lnTo>
                  <a:lnTo>
                    <a:pt x="19" y="417"/>
                  </a:lnTo>
                  <a:lnTo>
                    <a:pt x="23" y="418"/>
                  </a:lnTo>
                  <a:lnTo>
                    <a:pt x="25" y="419"/>
                  </a:lnTo>
                  <a:lnTo>
                    <a:pt x="27" y="421"/>
                  </a:lnTo>
                  <a:lnTo>
                    <a:pt x="29" y="423"/>
                  </a:lnTo>
                  <a:lnTo>
                    <a:pt x="31" y="426"/>
                  </a:lnTo>
                  <a:lnTo>
                    <a:pt x="32" y="429"/>
                  </a:lnTo>
                  <a:lnTo>
                    <a:pt x="32" y="432"/>
                  </a:lnTo>
                  <a:close/>
                  <a:moveTo>
                    <a:pt x="78" y="739"/>
                  </a:moveTo>
                  <a:lnTo>
                    <a:pt x="303" y="739"/>
                  </a:lnTo>
                  <a:lnTo>
                    <a:pt x="306" y="739"/>
                  </a:lnTo>
                  <a:lnTo>
                    <a:pt x="309" y="740"/>
                  </a:lnTo>
                  <a:lnTo>
                    <a:pt x="311" y="741"/>
                  </a:lnTo>
                  <a:lnTo>
                    <a:pt x="314" y="743"/>
                  </a:lnTo>
                  <a:lnTo>
                    <a:pt x="316" y="746"/>
                  </a:lnTo>
                  <a:lnTo>
                    <a:pt x="317" y="748"/>
                  </a:lnTo>
                  <a:lnTo>
                    <a:pt x="318" y="751"/>
                  </a:lnTo>
                  <a:lnTo>
                    <a:pt x="319" y="755"/>
                  </a:lnTo>
                  <a:lnTo>
                    <a:pt x="318" y="758"/>
                  </a:lnTo>
                  <a:lnTo>
                    <a:pt x="317" y="761"/>
                  </a:lnTo>
                  <a:lnTo>
                    <a:pt x="316" y="763"/>
                  </a:lnTo>
                  <a:lnTo>
                    <a:pt x="314" y="766"/>
                  </a:lnTo>
                  <a:lnTo>
                    <a:pt x="311" y="768"/>
                  </a:lnTo>
                  <a:lnTo>
                    <a:pt x="309" y="769"/>
                  </a:lnTo>
                  <a:lnTo>
                    <a:pt x="306" y="770"/>
                  </a:lnTo>
                  <a:lnTo>
                    <a:pt x="303" y="771"/>
                  </a:lnTo>
                  <a:lnTo>
                    <a:pt x="78" y="771"/>
                  </a:lnTo>
                  <a:lnTo>
                    <a:pt x="75" y="770"/>
                  </a:lnTo>
                  <a:lnTo>
                    <a:pt x="72" y="769"/>
                  </a:lnTo>
                  <a:lnTo>
                    <a:pt x="68" y="768"/>
                  </a:lnTo>
                  <a:lnTo>
                    <a:pt x="66" y="766"/>
                  </a:lnTo>
                  <a:lnTo>
                    <a:pt x="65" y="763"/>
                  </a:lnTo>
                  <a:lnTo>
                    <a:pt x="63" y="761"/>
                  </a:lnTo>
                  <a:lnTo>
                    <a:pt x="63" y="758"/>
                  </a:lnTo>
                  <a:lnTo>
                    <a:pt x="62" y="755"/>
                  </a:lnTo>
                  <a:lnTo>
                    <a:pt x="63" y="751"/>
                  </a:lnTo>
                  <a:lnTo>
                    <a:pt x="63" y="748"/>
                  </a:lnTo>
                  <a:lnTo>
                    <a:pt x="65" y="746"/>
                  </a:lnTo>
                  <a:lnTo>
                    <a:pt x="66" y="743"/>
                  </a:lnTo>
                  <a:lnTo>
                    <a:pt x="68" y="741"/>
                  </a:lnTo>
                  <a:lnTo>
                    <a:pt x="72" y="740"/>
                  </a:lnTo>
                  <a:lnTo>
                    <a:pt x="75" y="739"/>
                  </a:lnTo>
                  <a:lnTo>
                    <a:pt x="78" y="739"/>
                  </a:lnTo>
                  <a:close/>
                  <a:moveTo>
                    <a:pt x="463" y="739"/>
                  </a:moveTo>
                  <a:lnTo>
                    <a:pt x="688" y="739"/>
                  </a:lnTo>
                  <a:lnTo>
                    <a:pt x="692" y="739"/>
                  </a:lnTo>
                  <a:lnTo>
                    <a:pt x="694" y="740"/>
                  </a:lnTo>
                  <a:lnTo>
                    <a:pt x="697" y="741"/>
                  </a:lnTo>
                  <a:lnTo>
                    <a:pt x="699" y="743"/>
                  </a:lnTo>
                  <a:lnTo>
                    <a:pt x="702" y="746"/>
                  </a:lnTo>
                  <a:lnTo>
                    <a:pt x="703" y="748"/>
                  </a:lnTo>
                  <a:lnTo>
                    <a:pt x="704" y="751"/>
                  </a:lnTo>
                  <a:lnTo>
                    <a:pt x="704" y="755"/>
                  </a:lnTo>
                  <a:lnTo>
                    <a:pt x="704" y="758"/>
                  </a:lnTo>
                  <a:lnTo>
                    <a:pt x="703" y="761"/>
                  </a:lnTo>
                  <a:lnTo>
                    <a:pt x="702" y="763"/>
                  </a:lnTo>
                  <a:lnTo>
                    <a:pt x="699" y="766"/>
                  </a:lnTo>
                  <a:lnTo>
                    <a:pt x="697" y="768"/>
                  </a:lnTo>
                  <a:lnTo>
                    <a:pt x="694" y="769"/>
                  </a:lnTo>
                  <a:lnTo>
                    <a:pt x="692" y="770"/>
                  </a:lnTo>
                  <a:lnTo>
                    <a:pt x="688" y="771"/>
                  </a:lnTo>
                  <a:lnTo>
                    <a:pt x="463" y="771"/>
                  </a:lnTo>
                  <a:lnTo>
                    <a:pt x="460" y="770"/>
                  </a:lnTo>
                  <a:lnTo>
                    <a:pt x="458" y="769"/>
                  </a:lnTo>
                  <a:lnTo>
                    <a:pt x="454" y="768"/>
                  </a:lnTo>
                  <a:lnTo>
                    <a:pt x="452" y="766"/>
                  </a:lnTo>
                  <a:lnTo>
                    <a:pt x="450" y="763"/>
                  </a:lnTo>
                  <a:lnTo>
                    <a:pt x="449" y="761"/>
                  </a:lnTo>
                  <a:lnTo>
                    <a:pt x="447" y="758"/>
                  </a:lnTo>
                  <a:lnTo>
                    <a:pt x="447" y="755"/>
                  </a:lnTo>
                  <a:lnTo>
                    <a:pt x="447" y="751"/>
                  </a:lnTo>
                  <a:lnTo>
                    <a:pt x="449" y="748"/>
                  </a:lnTo>
                  <a:lnTo>
                    <a:pt x="450" y="746"/>
                  </a:lnTo>
                  <a:lnTo>
                    <a:pt x="452" y="743"/>
                  </a:lnTo>
                  <a:lnTo>
                    <a:pt x="454" y="741"/>
                  </a:lnTo>
                  <a:lnTo>
                    <a:pt x="458" y="740"/>
                  </a:lnTo>
                  <a:lnTo>
                    <a:pt x="460" y="739"/>
                  </a:lnTo>
                  <a:lnTo>
                    <a:pt x="463" y="739"/>
                  </a:lnTo>
                  <a:close/>
                  <a:moveTo>
                    <a:pt x="784" y="707"/>
                  </a:moveTo>
                  <a:lnTo>
                    <a:pt x="784" y="482"/>
                  </a:lnTo>
                  <a:lnTo>
                    <a:pt x="784" y="479"/>
                  </a:lnTo>
                  <a:lnTo>
                    <a:pt x="785" y="476"/>
                  </a:lnTo>
                  <a:lnTo>
                    <a:pt x="786" y="473"/>
                  </a:lnTo>
                  <a:lnTo>
                    <a:pt x="789" y="471"/>
                  </a:lnTo>
                  <a:lnTo>
                    <a:pt x="791" y="469"/>
                  </a:lnTo>
                  <a:lnTo>
                    <a:pt x="794" y="468"/>
                  </a:lnTo>
                  <a:lnTo>
                    <a:pt x="796" y="467"/>
                  </a:lnTo>
                  <a:lnTo>
                    <a:pt x="800" y="467"/>
                  </a:lnTo>
                  <a:lnTo>
                    <a:pt x="803" y="467"/>
                  </a:lnTo>
                  <a:lnTo>
                    <a:pt x="806" y="468"/>
                  </a:lnTo>
                  <a:lnTo>
                    <a:pt x="809" y="469"/>
                  </a:lnTo>
                  <a:lnTo>
                    <a:pt x="812" y="471"/>
                  </a:lnTo>
                  <a:lnTo>
                    <a:pt x="813" y="473"/>
                  </a:lnTo>
                  <a:lnTo>
                    <a:pt x="815" y="476"/>
                  </a:lnTo>
                  <a:lnTo>
                    <a:pt x="815" y="479"/>
                  </a:lnTo>
                  <a:lnTo>
                    <a:pt x="817" y="482"/>
                  </a:lnTo>
                  <a:lnTo>
                    <a:pt x="817" y="707"/>
                  </a:lnTo>
                  <a:lnTo>
                    <a:pt x="815" y="710"/>
                  </a:lnTo>
                  <a:lnTo>
                    <a:pt x="815" y="712"/>
                  </a:lnTo>
                  <a:lnTo>
                    <a:pt x="813" y="716"/>
                  </a:lnTo>
                  <a:lnTo>
                    <a:pt x="812" y="718"/>
                  </a:lnTo>
                  <a:lnTo>
                    <a:pt x="809" y="720"/>
                  </a:lnTo>
                  <a:lnTo>
                    <a:pt x="806" y="721"/>
                  </a:lnTo>
                  <a:lnTo>
                    <a:pt x="803" y="722"/>
                  </a:lnTo>
                  <a:lnTo>
                    <a:pt x="800" y="722"/>
                  </a:lnTo>
                  <a:lnTo>
                    <a:pt x="796" y="722"/>
                  </a:lnTo>
                  <a:lnTo>
                    <a:pt x="794" y="721"/>
                  </a:lnTo>
                  <a:lnTo>
                    <a:pt x="791" y="720"/>
                  </a:lnTo>
                  <a:lnTo>
                    <a:pt x="789" y="718"/>
                  </a:lnTo>
                  <a:lnTo>
                    <a:pt x="786" y="716"/>
                  </a:lnTo>
                  <a:lnTo>
                    <a:pt x="785" y="712"/>
                  </a:lnTo>
                  <a:lnTo>
                    <a:pt x="784" y="710"/>
                  </a:lnTo>
                  <a:lnTo>
                    <a:pt x="784" y="707"/>
                  </a:lnTo>
                  <a:close/>
                  <a:moveTo>
                    <a:pt x="784" y="322"/>
                  </a:moveTo>
                  <a:lnTo>
                    <a:pt x="784" y="99"/>
                  </a:lnTo>
                  <a:lnTo>
                    <a:pt x="784" y="95"/>
                  </a:lnTo>
                  <a:lnTo>
                    <a:pt x="785" y="92"/>
                  </a:lnTo>
                  <a:lnTo>
                    <a:pt x="786" y="89"/>
                  </a:lnTo>
                  <a:lnTo>
                    <a:pt x="789" y="87"/>
                  </a:lnTo>
                  <a:lnTo>
                    <a:pt x="791" y="84"/>
                  </a:lnTo>
                  <a:lnTo>
                    <a:pt x="794" y="83"/>
                  </a:lnTo>
                  <a:lnTo>
                    <a:pt x="796" y="82"/>
                  </a:lnTo>
                  <a:lnTo>
                    <a:pt x="800" y="82"/>
                  </a:lnTo>
                  <a:lnTo>
                    <a:pt x="803" y="82"/>
                  </a:lnTo>
                  <a:lnTo>
                    <a:pt x="806" y="83"/>
                  </a:lnTo>
                  <a:lnTo>
                    <a:pt x="809" y="84"/>
                  </a:lnTo>
                  <a:lnTo>
                    <a:pt x="812" y="87"/>
                  </a:lnTo>
                  <a:lnTo>
                    <a:pt x="813" y="89"/>
                  </a:lnTo>
                  <a:lnTo>
                    <a:pt x="815" y="92"/>
                  </a:lnTo>
                  <a:lnTo>
                    <a:pt x="815" y="95"/>
                  </a:lnTo>
                  <a:lnTo>
                    <a:pt x="817" y="99"/>
                  </a:lnTo>
                  <a:lnTo>
                    <a:pt x="817" y="322"/>
                  </a:lnTo>
                  <a:lnTo>
                    <a:pt x="815" y="325"/>
                  </a:lnTo>
                  <a:lnTo>
                    <a:pt x="815" y="329"/>
                  </a:lnTo>
                  <a:lnTo>
                    <a:pt x="813" y="331"/>
                  </a:lnTo>
                  <a:lnTo>
                    <a:pt x="812" y="333"/>
                  </a:lnTo>
                  <a:lnTo>
                    <a:pt x="809" y="336"/>
                  </a:lnTo>
                  <a:lnTo>
                    <a:pt x="806" y="337"/>
                  </a:lnTo>
                  <a:lnTo>
                    <a:pt x="803" y="338"/>
                  </a:lnTo>
                  <a:lnTo>
                    <a:pt x="800" y="339"/>
                  </a:lnTo>
                  <a:lnTo>
                    <a:pt x="796" y="338"/>
                  </a:lnTo>
                  <a:lnTo>
                    <a:pt x="794" y="337"/>
                  </a:lnTo>
                  <a:lnTo>
                    <a:pt x="791" y="336"/>
                  </a:lnTo>
                  <a:lnTo>
                    <a:pt x="789" y="333"/>
                  </a:lnTo>
                  <a:lnTo>
                    <a:pt x="786" y="331"/>
                  </a:lnTo>
                  <a:lnTo>
                    <a:pt x="785" y="329"/>
                  </a:lnTo>
                  <a:lnTo>
                    <a:pt x="784" y="325"/>
                  </a:lnTo>
                  <a:lnTo>
                    <a:pt x="784" y="322"/>
                  </a:lnTo>
                  <a:close/>
                  <a:moveTo>
                    <a:pt x="722" y="32"/>
                  </a:moveTo>
                  <a:lnTo>
                    <a:pt x="498" y="32"/>
                  </a:lnTo>
                  <a:lnTo>
                    <a:pt x="494" y="32"/>
                  </a:lnTo>
                  <a:lnTo>
                    <a:pt x="491" y="31"/>
                  </a:lnTo>
                  <a:lnTo>
                    <a:pt x="488" y="30"/>
                  </a:lnTo>
                  <a:lnTo>
                    <a:pt x="485" y="28"/>
                  </a:lnTo>
                  <a:lnTo>
                    <a:pt x="484" y="25"/>
                  </a:lnTo>
                  <a:lnTo>
                    <a:pt x="482" y="22"/>
                  </a:lnTo>
                  <a:lnTo>
                    <a:pt x="482" y="20"/>
                  </a:lnTo>
                  <a:lnTo>
                    <a:pt x="481" y="16"/>
                  </a:lnTo>
                  <a:lnTo>
                    <a:pt x="482" y="13"/>
                  </a:lnTo>
                  <a:lnTo>
                    <a:pt x="482" y="10"/>
                  </a:lnTo>
                  <a:lnTo>
                    <a:pt x="484" y="8"/>
                  </a:lnTo>
                  <a:lnTo>
                    <a:pt x="485" y="5"/>
                  </a:lnTo>
                  <a:lnTo>
                    <a:pt x="488" y="3"/>
                  </a:lnTo>
                  <a:lnTo>
                    <a:pt x="491" y="1"/>
                  </a:lnTo>
                  <a:lnTo>
                    <a:pt x="494" y="1"/>
                  </a:lnTo>
                  <a:lnTo>
                    <a:pt x="498" y="0"/>
                  </a:lnTo>
                  <a:lnTo>
                    <a:pt x="722" y="0"/>
                  </a:lnTo>
                  <a:lnTo>
                    <a:pt x="725" y="1"/>
                  </a:lnTo>
                  <a:lnTo>
                    <a:pt x="728" y="1"/>
                  </a:lnTo>
                  <a:lnTo>
                    <a:pt x="731" y="3"/>
                  </a:lnTo>
                  <a:lnTo>
                    <a:pt x="733" y="5"/>
                  </a:lnTo>
                  <a:lnTo>
                    <a:pt x="735" y="8"/>
                  </a:lnTo>
                  <a:lnTo>
                    <a:pt x="736" y="10"/>
                  </a:lnTo>
                  <a:lnTo>
                    <a:pt x="737" y="13"/>
                  </a:lnTo>
                  <a:lnTo>
                    <a:pt x="738" y="16"/>
                  </a:lnTo>
                  <a:lnTo>
                    <a:pt x="737" y="20"/>
                  </a:lnTo>
                  <a:lnTo>
                    <a:pt x="736" y="22"/>
                  </a:lnTo>
                  <a:lnTo>
                    <a:pt x="735" y="25"/>
                  </a:lnTo>
                  <a:lnTo>
                    <a:pt x="733" y="28"/>
                  </a:lnTo>
                  <a:lnTo>
                    <a:pt x="731" y="30"/>
                  </a:lnTo>
                  <a:lnTo>
                    <a:pt x="728" y="31"/>
                  </a:lnTo>
                  <a:lnTo>
                    <a:pt x="725" y="32"/>
                  </a:lnTo>
                  <a:lnTo>
                    <a:pt x="722" y="32"/>
                  </a:lnTo>
                  <a:close/>
                  <a:moveTo>
                    <a:pt x="337" y="32"/>
                  </a:moveTo>
                  <a:lnTo>
                    <a:pt x="112" y="32"/>
                  </a:lnTo>
                  <a:lnTo>
                    <a:pt x="109" y="32"/>
                  </a:lnTo>
                  <a:lnTo>
                    <a:pt x="105" y="31"/>
                  </a:lnTo>
                  <a:lnTo>
                    <a:pt x="103" y="30"/>
                  </a:lnTo>
                  <a:lnTo>
                    <a:pt x="101" y="28"/>
                  </a:lnTo>
                  <a:lnTo>
                    <a:pt x="99" y="25"/>
                  </a:lnTo>
                  <a:lnTo>
                    <a:pt x="97" y="22"/>
                  </a:lnTo>
                  <a:lnTo>
                    <a:pt x="96" y="20"/>
                  </a:lnTo>
                  <a:lnTo>
                    <a:pt x="96" y="16"/>
                  </a:lnTo>
                  <a:lnTo>
                    <a:pt x="96" y="13"/>
                  </a:lnTo>
                  <a:lnTo>
                    <a:pt x="97" y="10"/>
                  </a:lnTo>
                  <a:lnTo>
                    <a:pt x="99" y="8"/>
                  </a:lnTo>
                  <a:lnTo>
                    <a:pt x="101" y="5"/>
                  </a:lnTo>
                  <a:lnTo>
                    <a:pt x="103" y="3"/>
                  </a:lnTo>
                  <a:lnTo>
                    <a:pt x="105" y="1"/>
                  </a:lnTo>
                  <a:lnTo>
                    <a:pt x="109" y="1"/>
                  </a:lnTo>
                  <a:lnTo>
                    <a:pt x="112" y="0"/>
                  </a:lnTo>
                  <a:lnTo>
                    <a:pt x="337" y="0"/>
                  </a:lnTo>
                  <a:lnTo>
                    <a:pt x="339" y="1"/>
                  </a:lnTo>
                  <a:lnTo>
                    <a:pt x="343" y="1"/>
                  </a:lnTo>
                  <a:lnTo>
                    <a:pt x="346" y="3"/>
                  </a:lnTo>
                  <a:lnTo>
                    <a:pt x="348" y="5"/>
                  </a:lnTo>
                  <a:lnTo>
                    <a:pt x="351" y="8"/>
                  </a:lnTo>
                  <a:lnTo>
                    <a:pt x="352" y="10"/>
                  </a:lnTo>
                  <a:lnTo>
                    <a:pt x="353" y="13"/>
                  </a:lnTo>
                  <a:lnTo>
                    <a:pt x="353" y="16"/>
                  </a:lnTo>
                  <a:lnTo>
                    <a:pt x="353" y="20"/>
                  </a:lnTo>
                  <a:lnTo>
                    <a:pt x="352" y="22"/>
                  </a:lnTo>
                  <a:lnTo>
                    <a:pt x="351" y="25"/>
                  </a:lnTo>
                  <a:lnTo>
                    <a:pt x="348" y="28"/>
                  </a:lnTo>
                  <a:lnTo>
                    <a:pt x="346" y="30"/>
                  </a:lnTo>
                  <a:lnTo>
                    <a:pt x="343" y="31"/>
                  </a:lnTo>
                  <a:lnTo>
                    <a:pt x="339" y="32"/>
                  </a:lnTo>
                  <a:lnTo>
                    <a:pt x="337" y="32"/>
                  </a:lnTo>
                  <a:close/>
                </a:path>
              </a:pathLst>
            </a:custGeom>
            <a:solidFill>
              <a:srgbClr val="000000"/>
            </a:solidFill>
            <a:ln w="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fa-IR"/>
            </a:p>
          </p:txBody>
        </p:sp>
        <p:sp>
          <p:nvSpPr>
            <p:cNvPr id="84011" name="Freeform 149"/>
            <p:cNvSpPr>
              <a:spLocks/>
            </p:cNvSpPr>
            <p:nvPr/>
          </p:nvSpPr>
          <p:spPr bwMode="auto">
            <a:xfrm>
              <a:off x="4134" y="2484"/>
              <a:ext cx="1" cy="151"/>
            </a:xfrm>
            <a:custGeom>
              <a:avLst/>
              <a:gdLst>
                <a:gd name="T0" fmla="*/ 0 w 1"/>
                <a:gd name="T1" fmla="*/ 0 h 452"/>
                <a:gd name="T2" fmla="*/ 0 w 1"/>
                <a:gd name="T3" fmla="*/ 0 h 452"/>
                <a:gd name="T4" fmla="*/ 0 w 1"/>
                <a:gd name="T5" fmla="*/ 0 h 452"/>
                <a:gd name="T6" fmla="*/ 0 60000 65536"/>
                <a:gd name="T7" fmla="*/ 0 60000 65536"/>
                <a:gd name="T8" fmla="*/ 0 60000 65536"/>
                <a:gd name="T9" fmla="*/ 0 w 1"/>
                <a:gd name="T10" fmla="*/ 0 h 452"/>
                <a:gd name="T11" fmla="*/ 1 w 1"/>
                <a:gd name="T12" fmla="*/ 452 h 45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452">
                  <a:moveTo>
                    <a:pt x="0" y="0"/>
                  </a:moveTo>
                  <a:lnTo>
                    <a:pt x="0" y="452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12" name="Freeform 150"/>
            <p:cNvSpPr>
              <a:spLocks/>
            </p:cNvSpPr>
            <p:nvPr/>
          </p:nvSpPr>
          <p:spPr bwMode="auto">
            <a:xfrm>
              <a:off x="4037" y="2470"/>
              <a:ext cx="1" cy="188"/>
            </a:xfrm>
            <a:custGeom>
              <a:avLst/>
              <a:gdLst>
                <a:gd name="T0" fmla="*/ 0 w 1"/>
                <a:gd name="T1" fmla="*/ 0 h 562"/>
                <a:gd name="T2" fmla="*/ 0 w 1"/>
                <a:gd name="T3" fmla="*/ 0 h 562"/>
                <a:gd name="T4" fmla="*/ 0 w 1"/>
                <a:gd name="T5" fmla="*/ 0 h 562"/>
                <a:gd name="T6" fmla="*/ 0 60000 65536"/>
                <a:gd name="T7" fmla="*/ 0 60000 65536"/>
                <a:gd name="T8" fmla="*/ 0 60000 65536"/>
                <a:gd name="T9" fmla="*/ 0 w 1"/>
                <a:gd name="T10" fmla="*/ 0 h 562"/>
                <a:gd name="T11" fmla="*/ 1 w 1"/>
                <a:gd name="T12" fmla="*/ 562 h 56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" h="562">
                  <a:moveTo>
                    <a:pt x="0" y="0"/>
                  </a:moveTo>
                  <a:lnTo>
                    <a:pt x="0" y="562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13" name="Freeform 151"/>
            <p:cNvSpPr>
              <a:spLocks/>
            </p:cNvSpPr>
            <p:nvPr/>
          </p:nvSpPr>
          <p:spPr bwMode="auto">
            <a:xfrm>
              <a:off x="4084" y="2804"/>
              <a:ext cx="2" cy="204"/>
            </a:xfrm>
            <a:custGeom>
              <a:avLst/>
              <a:gdLst>
                <a:gd name="T0" fmla="*/ 0 w 6"/>
                <a:gd name="T1" fmla="*/ 0 h 611"/>
                <a:gd name="T2" fmla="*/ 0 w 6"/>
                <a:gd name="T3" fmla="*/ 0 h 611"/>
                <a:gd name="T4" fmla="*/ 0 w 6"/>
                <a:gd name="T5" fmla="*/ 0 h 611"/>
                <a:gd name="T6" fmla="*/ 0 60000 65536"/>
                <a:gd name="T7" fmla="*/ 0 60000 65536"/>
                <a:gd name="T8" fmla="*/ 0 60000 65536"/>
                <a:gd name="T9" fmla="*/ 0 w 6"/>
                <a:gd name="T10" fmla="*/ 0 h 611"/>
                <a:gd name="T11" fmla="*/ 6 w 6"/>
                <a:gd name="T12" fmla="*/ 611 h 61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6" h="611">
                  <a:moveTo>
                    <a:pt x="6" y="0"/>
                  </a:moveTo>
                  <a:lnTo>
                    <a:pt x="0" y="611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14" name="Freeform 152"/>
            <p:cNvSpPr>
              <a:spLocks/>
            </p:cNvSpPr>
            <p:nvPr/>
          </p:nvSpPr>
          <p:spPr bwMode="auto">
            <a:xfrm>
              <a:off x="2745" y="3008"/>
              <a:ext cx="575" cy="304"/>
            </a:xfrm>
            <a:custGeom>
              <a:avLst/>
              <a:gdLst>
                <a:gd name="T0" fmla="*/ 0 w 1725"/>
                <a:gd name="T1" fmla="*/ 0 h 912"/>
                <a:gd name="T2" fmla="*/ 0 w 1725"/>
                <a:gd name="T3" fmla="*/ 0 h 912"/>
                <a:gd name="T4" fmla="*/ 0 w 1725"/>
                <a:gd name="T5" fmla="*/ 0 h 912"/>
                <a:gd name="T6" fmla="*/ 0 60000 65536"/>
                <a:gd name="T7" fmla="*/ 0 60000 65536"/>
                <a:gd name="T8" fmla="*/ 0 60000 65536"/>
                <a:gd name="T9" fmla="*/ 0 w 1725"/>
                <a:gd name="T10" fmla="*/ 0 h 912"/>
                <a:gd name="T11" fmla="*/ 1725 w 1725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725" h="912">
                  <a:moveTo>
                    <a:pt x="0" y="0"/>
                  </a:moveTo>
                  <a:lnTo>
                    <a:pt x="1725" y="912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15" name="Line 153"/>
            <p:cNvSpPr>
              <a:spLocks noChangeShapeType="1"/>
            </p:cNvSpPr>
            <p:nvPr/>
          </p:nvSpPr>
          <p:spPr bwMode="auto">
            <a:xfrm>
              <a:off x="3473" y="3312"/>
              <a:ext cx="1" cy="167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16" name="Line 154"/>
            <p:cNvSpPr>
              <a:spLocks noChangeShapeType="1"/>
            </p:cNvSpPr>
            <p:nvPr/>
          </p:nvSpPr>
          <p:spPr bwMode="auto">
            <a:xfrm>
              <a:off x="3431" y="3312"/>
              <a:ext cx="1" cy="167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17" name="Line 155"/>
            <p:cNvSpPr>
              <a:spLocks noChangeShapeType="1"/>
            </p:cNvSpPr>
            <p:nvPr/>
          </p:nvSpPr>
          <p:spPr bwMode="auto">
            <a:xfrm>
              <a:off x="3389" y="3312"/>
              <a:ext cx="1" cy="167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18" name="Line 156"/>
            <p:cNvSpPr>
              <a:spLocks noChangeShapeType="1"/>
            </p:cNvSpPr>
            <p:nvPr/>
          </p:nvSpPr>
          <p:spPr bwMode="auto">
            <a:xfrm flipV="1">
              <a:off x="3431" y="3479"/>
              <a:ext cx="1" cy="166"/>
            </a:xfrm>
            <a:prstGeom prst="line">
              <a:avLst/>
            </a:pr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19" name="Freeform 157"/>
            <p:cNvSpPr>
              <a:spLocks/>
            </p:cNvSpPr>
            <p:nvPr/>
          </p:nvSpPr>
          <p:spPr bwMode="auto">
            <a:xfrm>
              <a:off x="3347" y="3370"/>
              <a:ext cx="168" cy="217"/>
            </a:xfrm>
            <a:custGeom>
              <a:avLst/>
              <a:gdLst>
                <a:gd name="T0" fmla="*/ 0 w 502"/>
                <a:gd name="T1" fmla="*/ 0 h 649"/>
                <a:gd name="T2" fmla="*/ 0 w 502"/>
                <a:gd name="T3" fmla="*/ 0 h 649"/>
                <a:gd name="T4" fmla="*/ 0 w 502"/>
                <a:gd name="T5" fmla="*/ 0 h 649"/>
                <a:gd name="T6" fmla="*/ 0 w 502"/>
                <a:gd name="T7" fmla="*/ 0 h 649"/>
                <a:gd name="T8" fmla="*/ 0 w 502"/>
                <a:gd name="T9" fmla="*/ 0 h 649"/>
                <a:gd name="T10" fmla="*/ 0 w 502"/>
                <a:gd name="T11" fmla="*/ 0 h 649"/>
                <a:gd name="T12" fmla="*/ 0 w 502"/>
                <a:gd name="T13" fmla="*/ 0 h 649"/>
                <a:gd name="T14" fmla="*/ 0 w 502"/>
                <a:gd name="T15" fmla="*/ 0 h 649"/>
                <a:gd name="T16" fmla="*/ 0 w 502"/>
                <a:gd name="T17" fmla="*/ 0 h 649"/>
                <a:gd name="T18" fmla="*/ 0 w 502"/>
                <a:gd name="T19" fmla="*/ 0 h 649"/>
                <a:gd name="T20" fmla="*/ 0 w 502"/>
                <a:gd name="T21" fmla="*/ 0 h 649"/>
                <a:gd name="T22" fmla="*/ 0 w 502"/>
                <a:gd name="T23" fmla="*/ 0 h 649"/>
                <a:gd name="T24" fmla="*/ 0 w 502"/>
                <a:gd name="T25" fmla="*/ 0 h 649"/>
                <a:gd name="T26" fmla="*/ 0 w 502"/>
                <a:gd name="T27" fmla="*/ 0 h 649"/>
                <a:gd name="T28" fmla="*/ 0 w 502"/>
                <a:gd name="T29" fmla="*/ 0 h 649"/>
                <a:gd name="T30" fmla="*/ 0 w 502"/>
                <a:gd name="T31" fmla="*/ 0 h 649"/>
                <a:gd name="T32" fmla="*/ 0 w 502"/>
                <a:gd name="T33" fmla="*/ 0 h 649"/>
                <a:gd name="T34" fmla="*/ 0 w 502"/>
                <a:gd name="T35" fmla="*/ 0 h 649"/>
                <a:gd name="T36" fmla="*/ 0 w 502"/>
                <a:gd name="T37" fmla="*/ 0 h 649"/>
                <a:gd name="T38" fmla="*/ 0 w 502"/>
                <a:gd name="T39" fmla="*/ 0 h 649"/>
                <a:gd name="T40" fmla="*/ 0 w 502"/>
                <a:gd name="T41" fmla="*/ 0 h 649"/>
                <a:gd name="T42" fmla="*/ 0 w 502"/>
                <a:gd name="T43" fmla="*/ 0 h 649"/>
                <a:gd name="T44" fmla="*/ 0 w 502"/>
                <a:gd name="T45" fmla="*/ 0 h 649"/>
                <a:gd name="T46" fmla="*/ 0 w 502"/>
                <a:gd name="T47" fmla="*/ 0 h 649"/>
                <a:gd name="T48" fmla="*/ 0 w 502"/>
                <a:gd name="T49" fmla="*/ 0 h 649"/>
                <a:gd name="T50" fmla="*/ 0 w 502"/>
                <a:gd name="T51" fmla="*/ 0 h 649"/>
                <a:gd name="T52" fmla="*/ 0 w 502"/>
                <a:gd name="T53" fmla="*/ 0 h 649"/>
                <a:gd name="T54" fmla="*/ 0 w 502"/>
                <a:gd name="T55" fmla="*/ 0 h 649"/>
                <a:gd name="T56" fmla="*/ 0 w 502"/>
                <a:gd name="T57" fmla="*/ 0 h 649"/>
                <a:gd name="T58" fmla="*/ 0 w 502"/>
                <a:gd name="T59" fmla="*/ 0 h 649"/>
                <a:gd name="T60" fmla="*/ 0 w 502"/>
                <a:gd name="T61" fmla="*/ 0 h 649"/>
                <a:gd name="T62" fmla="*/ 0 w 502"/>
                <a:gd name="T63" fmla="*/ 0 h 649"/>
                <a:gd name="T64" fmla="*/ 0 w 502"/>
                <a:gd name="T65" fmla="*/ 0 h 649"/>
                <a:gd name="T66" fmla="*/ 0 w 502"/>
                <a:gd name="T67" fmla="*/ 0 h 649"/>
                <a:gd name="T68" fmla="*/ 0 w 502"/>
                <a:gd name="T69" fmla="*/ 0 h 649"/>
                <a:gd name="T70" fmla="*/ 0 w 502"/>
                <a:gd name="T71" fmla="*/ 0 h 649"/>
                <a:gd name="T72" fmla="*/ 0 w 502"/>
                <a:gd name="T73" fmla="*/ 0 h 649"/>
                <a:gd name="T74" fmla="*/ 0 w 502"/>
                <a:gd name="T75" fmla="*/ 0 h 649"/>
                <a:gd name="T76" fmla="*/ 0 w 502"/>
                <a:gd name="T77" fmla="*/ 0 h 649"/>
                <a:gd name="T78" fmla="*/ 0 w 502"/>
                <a:gd name="T79" fmla="*/ 0 h 649"/>
                <a:gd name="T80" fmla="*/ 0 w 502"/>
                <a:gd name="T81" fmla="*/ 0 h 649"/>
                <a:gd name="T82" fmla="*/ 0 w 502"/>
                <a:gd name="T83" fmla="*/ 0 h 649"/>
                <a:gd name="T84" fmla="*/ 0 w 502"/>
                <a:gd name="T85" fmla="*/ 0 h 649"/>
                <a:gd name="T86" fmla="*/ 0 w 502"/>
                <a:gd name="T87" fmla="*/ 0 h 649"/>
                <a:gd name="T88" fmla="*/ 0 w 502"/>
                <a:gd name="T89" fmla="*/ 0 h 649"/>
                <a:gd name="T90" fmla="*/ 0 w 502"/>
                <a:gd name="T91" fmla="*/ 0 h 649"/>
                <a:gd name="T92" fmla="*/ 0 w 502"/>
                <a:gd name="T93" fmla="*/ 0 h 649"/>
                <a:gd name="T94" fmla="*/ 0 w 502"/>
                <a:gd name="T95" fmla="*/ 0 h 649"/>
                <a:gd name="T96" fmla="*/ 0 w 502"/>
                <a:gd name="T97" fmla="*/ 0 h 649"/>
                <a:gd name="T98" fmla="*/ 0 w 502"/>
                <a:gd name="T99" fmla="*/ 0 h 649"/>
                <a:gd name="T100" fmla="*/ 0 w 502"/>
                <a:gd name="T101" fmla="*/ 0 h 64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02"/>
                <a:gd name="T154" fmla="*/ 0 h 649"/>
                <a:gd name="T155" fmla="*/ 502 w 502"/>
                <a:gd name="T156" fmla="*/ 649 h 64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02" h="649">
                  <a:moveTo>
                    <a:pt x="251" y="649"/>
                  </a:moveTo>
                  <a:lnTo>
                    <a:pt x="240" y="641"/>
                  </a:lnTo>
                  <a:lnTo>
                    <a:pt x="229" y="634"/>
                  </a:lnTo>
                  <a:lnTo>
                    <a:pt x="217" y="625"/>
                  </a:lnTo>
                  <a:lnTo>
                    <a:pt x="206" y="616"/>
                  </a:lnTo>
                  <a:lnTo>
                    <a:pt x="195" y="606"/>
                  </a:lnTo>
                  <a:lnTo>
                    <a:pt x="185" y="596"/>
                  </a:lnTo>
                  <a:lnTo>
                    <a:pt x="175" y="586"/>
                  </a:lnTo>
                  <a:lnTo>
                    <a:pt x="165" y="575"/>
                  </a:lnTo>
                  <a:lnTo>
                    <a:pt x="155" y="564"/>
                  </a:lnTo>
                  <a:lnTo>
                    <a:pt x="145" y="551"/>
                  </a:lnTo>
                  <a:lnTo>
                    <a:pt x="136" y="539"/>
                  </a:lnTo>
                  <a:lnTo>
                    <a:pt x="126" y="526"/>
                  </a:lnTo>
                  <a:lnTo>
                    <a:pt x="117" y="513"/>
                  </a:lnTo>
                  <a:lnTo>
                    <a:pt x="109" y="499"/>
                  </a:lnTo>
                  <a:lnTo>
                    <a:pt x="100" y="485"/>
                  </a:lnTo>
                  <a:lnTo>
                    <a:pt x="92" y="470"/>
                  </a:lnTo>
                  <a:lnTo>
                    <a:pt x="85" y="456"/>
                  </a:lnTo>
                  <a:lnTo>
                    <a:pt x="77" y="440"/>
                  </a:lnTo>
                  <a:lnTo>
                    <a:pt x="69" y="425"/>
                  </a:lnTo>
                  <a:lnTo>
                    <a:pt x="62" y="409"/>
                  </a:lnTo>
                  <a:lnTo>
                    <a:pt x="56" y="394"/>
                  </a:lnTo>
                  <a:lnTo>
                    <a:pt x="49" y="377"/>
                  </a:lnTo>
                  <a:lnTo>
                    <a:pt x="42" y="359"/>
                  </a:lnTo>
                  <a:lnTo>
                    <a:pt x="37" y="342"/>
                  </a:lnTo>
                  <a:lnTo>
                    <a:pt x="31" y="325"/>
                  </a:lnTo>
                  <a:lnTo>
                    <a:pt x="26" y="307"/>
                  </a:lnTo>
                  <a:lnTo>
                    <a:pt x="20" y="289"/>
                  </a:lnTo>
                  <a:lnTo>
                    <a:pt x="16" y="270"/>
                  </a:lnTo>
                  <a:lnTo>
                    <a:pt x="11" y="252"/>
                  </a:lnTo>
                  <a:lnTo>
                    <a:pt x="8" y="234"/>
                  </a:lnTo>
                  <a:lnTo>
                    <a:pt x="3" y="214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16" y="10"/>
                  </a:lnTo>
                  <a:lnTo>
                    <a:pt x="30" y="21"/>
                  </a:lnTo>
                  <a:lnTo>
                    <a:pt x="46" y="30"/>
                  </a:lnTo>
                  <a:lnTo>
                    <a:pt x="61" y="39"/>
                  </a:lnTo>
                  <a:lnTo>
                    <a:pt x="77" y="48"/>
                  </a:lnTo>
                  <a:lnTo>
                    <a:pt x="92" y="55"/>
                  </a:lnTo>
                  <a:lnTo>
                    <a:pt x="108" y="61"/>
                  </a:lnTo>
                  <a:lnTo>
                    <a:pt x="124" y="68"/>
                  </a:lnTo>
                  <a:lnTo>
                    <a:pt x="139" y="72"/>
                  </a:lnTo>
                  <a:lnTo>
                    <a:pt x="155" y="78"/>
                  </a:lnTo>
                  <a:lnTo>
                    <a:pt x="171" y="81"/>
                  </a:lnTo>
                  <a:lnTo>
                    <a:pt x="187" y="85"/>
                  </a:lnTo>
                  <a:lnTo>
                    <a:pt x="203" y="87"/>
                  </a:lnTo>
                  <a:lnTo>
                    <a:pt x="218" y="89"/>
                  </a:lnTo>
                  <a:lnTo>
                    <a:pt x="235" y="90"/>
                  </a:lnTo>
                  <a:lnTo>
                    <a:pt x="251" y="90"/>
                  </a:lnTo>
                  <a:lnTo>
                    <a:pt x="266" y="90"/>
                  </a:lnTo>
                  <a:lnTo>
                    <a:pt x="283" y="89"/>
                  </a:lnTo>
                  <a:lnTo>
                    <a:pt x="299" y="87"/>
                  </a:lnTo>
                  <a:lnTo>
                    <a:pt x="315" y="85"/>
                  </a:lnTo>
                  <a:lnTo>
                    <a:pt x="331" y="81"/>
                  </a:lnTo>
                  <a:lnTo>
                    <a:pt x="347" y="78"/>
                  </a:lnTo>
                  <a:lnTo>
                    <a:pt x="362" y="72"/>
                  </a:lnTo>
                  <a:lnTo>
                    <a:pt x="379" y="68"/>
                  </a:lnTo>
                  <a:lnTo>
                    <a:pt x="395" y="61"/>
                  </a:lnTo>
                  <a:lnTo>
                    <a:pt x="410" y="55"/>
                  </a:lnTo>
                  <a:lnTo>
                    <a:pt x="426" y="48"/>
                  </a:lnTo>
                  <a:lnTo>
                    <a:pt x="440" y="39"/>
                  </a:lnTo>
                  <a:lnTo>
                    <a:pt x="456" y="30"/>
                  </a:lnTo>
                  <a:lnTo>
                    <a:pt x="472" y="21"/>
                  </a:lnTo>
                  <a:lnTo>
                    <a:pt x="486" y="10"/>
                  </a:lnTo>
                  <a:lnTo>
                    <a:pt x="502" y="0"/>
                  </a:lnTo>
                  <a:lnTo>
                    <a:pt x="502" y="195"/>
                  </a:lnTo>
                  <a:lnTo>
                    <a:pt x="498" y="214"/>
                  </a:lnTo>
                  <a:lnTo>
                    <a:pt x="495" y="234"/>
                  </a:lnTo>
                  <a:lnTo>
                    <a:pt x="491" y="252"/>
                  </a:lnTo>
                  <a:lnTo>
                    <a:pt x="486" y="271"/>
                  </a:lnTo>
                  <a:lnTo>
                    <a:pt x="482" y="289"/>
                  </a:lnTo>
                  <a:lnTo>
                    <a:pt x="477" y="308"/>
                  </a:lnTo>
                  <a:lnTo>
                    <a:pt x="472" y="326"/>
                  </a:lnTo>
                  <a:lnTo>
                    <a:pt x="466" y="342"/>
                  </a:lnTo>
                  <a:lnTo>
                    <a:pt x="459" y="360"/>
                  </a:lnTo>
                  <a:lnTo>
                    <a:pt x="454" y="377"/>
                  </a:lnTo>
                  <a:lnTo>
                    <a:pt x="447" y="394"/>
                  </a:lnTo>
                  <a:lnTo>
                    <a:pt x="440" y="410"/>
                  </a:lnTo>
                  <a:lnTo>
                    <a:pt x="434" y="426"/>
                  </a:lnTo>
                  <a:lnTo>
                    <a:pt x="426" y="441"/>
                  </a:lnTo>
                  <a:lnTo>
                    <a:pt x="418" y="457"/>
                  </a:lnTo>
                  <a:lnTo>
                    <a:pt x="410" y="471"/>
                  </a:lnTo>
                  <a:lnTo>
                    <a:pt x="402" y="486"/>
                  </a:lnTo>
                  <a:lnTo>
                    <a:pt x="394" y="500"/>
                  </a:lnTo>
                  <a:lnTo>
                    <a:pt x="385" y="514"/>
                  </a:lnTo>
                  <a:lnTo>
                    <a:pt x="376" y="527"/>
                  </a:lnTo>
                  <a:lnTo>
                    <a:pt x="367" y="539"/>
                  </a:lnTo>
                  <a:lnTo>
                    <a:pt x="357" y="551"/>
                  </a:lnTo>
                  <a:lnTo>
                    <a:pt x="348" y="564"/>
                  </a:lnTo>
                  <a:lnTo>
                    <a:pt x="338" y="575"/>
                  </a:lnTo>
                  <a:lnTo>
                    <a:pt x="328" y="586"/>
                  </a:lnTo>
                  <a:lnTo>
                    <a:pt x="318" y="597"/>
                  </a:lnTo>
                  <a:lnTo>
                    <a:pt x="307" y="607"/>
                  </a:lnTo>
                  <a:lnTo>
                    <a:pt x="295" y="616"/>
                  </a:lnTo>
                  <a:lnTo>
                    <a:pt x="285" y="625"/>
                  </a:lnTo>
                  <a:lnTo>
                    <a:pt x="274" y="634"/>
                  </a:lnTo>
                  <a:lnTo>
                    <a:pt x="262" y="641"/>
                  </a:lnTo>
                  <a:lnTo>
                    <a:pt x="251" y="649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20" name="Freeform 158"/>
            <p:cNvSpPr>
              <a:spLocks/>
            </p:cNvSpPr>
            <p:nvPr/>
          </p:nvSpPr>
          <p:spPr bwMode="auto">
            <a:xfrm>
              <a:off x="3347" y="3370"/>
              <a:ext cx="168" cy="217"/>
            </a:xfrm>
            <a:custGeom>
              <a:avLst/>
              <a:gdLst>
                <a:gd name="T0" fmla="*/ 0 w 502"/>
                <a:gd name="T1" fmla="*/ 0 h 649"/>
                <a:gd name="T2" fmla="*/ 0 w 502"/>
                <a:gd name="T3" fmla="*/ 0 h 649"/>
                <a:gd name="T4" fmla="*/ 0 w 502"/>
                <a:gd name="T5" fmla="*/ 0 h 649"/>
                <a:gd name="T6" fmla="*/ 0 w 502"/>
                <a:gd name="T7" fmla="*/ 0 h 649"/>
                <a:gd name="T8" fmla="*/ 0 w 502"/>
                <a:gd name="T9" fmla="*/ 0 h 649"/>
                <a:gd name="T10" fmla="*/ 0 w 502"/>
                <a:gd name="T11" fmla="*/ 0 h 649"/>
                <a:gd name="T12" fmla="*/ 0 w 502"/>
                <a:gd name="T13" fmla="*/ 0 h 649"/>
                <a:gd name="T14" fmla="*/ 0 w 502"/>
                <a:gd name="T15" fmla="*/ 0 h 649"/>
                <a:gd name="T16" fmla="*/ 0 w 502"/>
                <a:gd name="T17" fmla="*/ 0 h 649"/>
                <a:gd name="T18" fmla="*/ 0 w 502"/>
                <a:gd name="T19" fmla="*/ 0 h 649"/>
                <a:gd name="T20" fmla="*/ 0 w 502"/>
                <a:gd name="T21" fmla="*/ 0 h 649"/>
                <a:gd name="T22" fmla="*/ 0 w 502"/>
                <a:gd name="T23" fmla="*/ 0 h 649"/>
                <a:gd name="T24" fmla="*/ 0 w 502"/>
                <a:gd name="T25" fmla="*/ 0 h 649"/>
                <a:gd name="T26" fmla="*/ 0 w 502"/>
                <a:gd name="T27" fmla="*/ 0 h 649"/>
                <a:gd name="T28" fmla="*/ 0 w 502"/>
                <a:gd name="T29" fmla="*/ 0 h 649"/>
                <a:gd name="T30" fmla="*/ 0 w 502"/>
                <a:gd name="T31" fmla="*/ 0 h 649"/>
                <a:gd name="T32" fmla="*/ 0 w 502"/>
                <a:gd name="T33" fmla="*/ 0 h 649"/>
                <a:gd name="T34" fmla="*/ 0 w 502"/>
                <a:gd name="T35" fmla="*/ 0 h 649"/>
                <a:gd name="T36" fmla="*/ 0 w 502"/>
                <a:gd name="T37" fmla="*/ 0 h 649"/>
                <a:gd name="T38" fmla="*/ 0 w 502"/>
                <a:gd name="T39" fmla="*/ 0 h 649"/>
                <a:gd name="T40" fmla="*/ 0 w 502"/>
                <a:gd name="T41" fmla="*/ 0 h 649"/>
                <a:gd name="T42" fmla="*/ 0 w 502"/>
                <a:gd name="T43" fmla="*/ 0 h 649"/>
                <a:gd name="T44" fmla="*/ 0 w 502"/>
                <a:gd name="T45" fmla="*/ 0 h 649"/>
                <a:gd name="T46" fmla="*/ 0 w 502"/>
                <a:gd name="T47" fmla="*/ 0 h 649"/>
                <a:gd name="T48" fmla="*/ 0 w 502"/>
                <a:gd name="T49" fmla="*/ 0 h 649"/>
                <a:gd name="T50" fmla="*/ 0 w 502"/>
                <a:gd name="T51" fmla="*/ 0 h 649"/>
                <a:gd name="T52" fmla="*/ 0 w 502"/>
                <a:gd name="T53" fmla="*/ 0 h 649"/>
                <a:gd name="T54" fmla="*/ 0 w 502"/>
                <a:gd name="T55" fmla="*/ 0 h 649"/>
                <a:gd name="T56" fmla="*/ 0 w 502"/>
                <a:gd name="T57" fmla="*/ 0 h 649"/>
                <a:gd name="T58" fmla="*/ 0 w 502"/>
                <a:gd name="T59" fmla="*/ 0 h 649"/>
                <a:gd name="T60" fmla="*/ 0 w 502"/>
                <a:gd name="T61" fmla="*/ 0 h 649"/>
                <a:gd name="T62" fmla="*/ 0 w 502"/>
                <a:gd name="T63" fmla="*/ 0 h 649"/>
                <a:gd name="T64" fmla="*/ 0 w 502"/>
                <a:gd name="T65" fmla="*/ 0 h 649"/>
                <a:gd name="T66" fmla="*/ 0 w 502"/>
                <a:gd name="T67" fmla="*/ 0 h 649"/>
                <a:gd name="T68" fmla="*/ 0 w 502"/>
                <a:gd name="T69" fmla="*/ 0 h 649"/>
                <a:gd name="T70" fmla="*/ 0 w 502"/>
                <a:gd name="T71" fmla="*/ 0 h 649"/>
                <a:gd name="T72" fmla="*/ 0 w 502"/>
                <a:gd name="T73" fmla="*/ 0 h 649"/>
                <a:gd name="T74" fmla="*/ 0 w 502"/>
                <a:gd name="T75" fmla="*/ 0 h 649"/>
                <a:gd name="T76" fmla="*/ 0 w 502"/>
                <a:gd name="T77" fmla="*/ 0 h 649"/>
                <a:gd name="T78" fmla="*/ 0 w 502"/>
                <a:gd name="T79" fmla="*/ 0 h 649"/>
                <a:gd name="T80" fmla="*/ 0 w 502"/>
                <a:gd name="T81" fmla="*/ 0 h 649"/>
                <a:gd name="T82" fmla="*/ 0 w 502"/>
                <a:gd name="T83" fmla="*/ 0 h 649"/>
                <a:gd name="T84" fmla="*/ 0 w 502"/>
                <a:gd name="T85" fmla="*/ 0 h 649"/>
                <a:gd name="T86" fmla="*/ 0 w 502"/>
                <a:gd name="T87" fmla="*/ 0 h 649"/>
                <a:gd name="T88" fmla="*/ 0 w 502"/>
                <a:gd name="T89" fmla="*/ 0 h 649"/>
                <a:gd name="T90" fmla="*/ 0 w 502"/>
                <a:gd name="T91" fmla="*/ 0 h 649"/>
                <a:gd name="T92" fmla="*/ 0 w 502"/>
                <a:gd name="T93" fmla="*/ 0 h 649"/>
                <a:gd name="T94" fmla="*/ 0 w 502"/>
                <a:gd name="T95" fmla="*/ 0 h 649"/>
                <a:gd name="T96" fmla="*/ 0 w 502"/>
                <a:gd name="T97" fmla="*/ 0 h 649"/>
                <a:gd name="T98" fmla="*/ 0 w 502"/>
                <a:gd name="T99" fmla="*/ 0 h 649"/>
                <a:gd name="T100" fmla="*/ 0 w 502"/>
                <a:gd name="T101" fmla="*/ 0 h 649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w 502"/>
                <a:gd name="T154" fmla="*/ 0 h 649"/>
                <a:gd name="T155" fmla="*/ 502 w 502"/>
                <a:gd name="T156" fmla="*/ 649 h 649"/>
              </a:gdLst>
              <a:ahLst/>
              <a:cxnLst>
                <a:cxn ang="T102">
                  <a:pos x="T0" y="T1"/>
                </a:cxn>
                <a:cxn ang="T103">
                  <a:pos x="T2" y="T3"/>
                </a:cxn>
                <a:cxn ang="T104">
                  <a:pos x="T4" y="T5"/>
                </a:cxn>
                <a:cxn ang="T105">
                  <a:pos x="T6" y="T7"/>
                </a:cxn>
                <a:cxn ang="T106">
                  <a:pos x="T8" y="T9"/>
                </a:cxn>
                <a:cxn ang="T107">
                  <a:pos x="T10" y="T11"/>
                </a:cxn>
                <a:cxn ang="T108">
                  <a:pos x="T12" y="T13"/>
                </a:cxn>
                <a:cxn ang="T109">
                  <a:pos x="T14" y="T15"/>
                </a:cxn>
                <a:cxn ang="T110">
                  <a:pos x="T16" y="T17"/>
                </a:cxn>
                <a:cxn ang="T111">
                  <a:pos x="T18" y="T19"/>
                </a:cxn>
                <a:cxn ang="T112">
                  <a:pos x="T20" y="T21"/>
                </a:cxn>
                <a:cxn ang="T113">
                  <a:pos x="T22" y="T23"/>
                </a:cxn>
                <a:cxn ang="T114">
                  <a:pos x="T24" y="T25"/>
                </a:cxn>
                <a:cxn ang="T115">
                  <a:pos x="T26" y="T27"/>
                </a:cxn>
                <a:cxn ang="T116">
                  <a:pos x="T28" y="T29"/>
                </a:cxn>
                <a:cxn ang="T117">
                  <a:pos x="T30" y="T31"/>
                </a:cxn>
                <a:cxn ang="T118">
                  <a:pos x="T32" y="T33"/>
                </a:cxn>
                <a:cxn ang="T119">
                  <a:pos x="T34" y="T35"/>
                </a:cxn>
                <a:cxn ang="T120">
                  <a:pos x="T36" y="T37"/>
                </a:cxn>
                <a:cxn ang="T121">
                  <a:pos x="T38" y="T39"/>
                </a:cxn>
                <a:cxn ang="T122">
                  <a:pos x="T40" y="T41"/>
                </a:cxn>
                <a:cxn ang="T123">
                  <a:pos x="T42" y="T43"/>
                </a:cxn>
                <a:cxn ang="T124">
                  <a:pos x="T44" y="T45"/>
                </a:cxn>
                <a:cxn ang="T125">
                  <a:pos x="T46" y="T47"/>
                </a:cxn>
                <a:cxn ang="T126">
                  <a:pos x="T48" y="T49"/>
                </a:cxn>
                <a:cxn ang="T127">
                  <a:pos x="T50" y="T51"/>
                </a:cxn>
                <a:cxn ang="T128">
                  <a:pos x="T52" y="T53"/>
                </a:cxn>
                <a:cxn ang="T129">
                  <a:pos x="T54" y="T55"/>
                </a:cxn>
                <a:cxn ang="T130">
                  <a:pos x="T56" y="T57"/>
                </a:cxn>
                <a:cxn ang="T131">
                  <a:pos x="T58" y="T59"/>
                </a:cxn>
                <a:cxn ang="T132">
                  <a:pos x="T60" y="T61"/>
                </a:cxn>
                <a:cxn ang="T133">
                  <a:pos x="T62" y="T63"/>
                </a:cxn>
                <a:cxn ang="T134">
                  <a:pos x="T64" y="T65"/>
                </a:cxn>
                <a:cxn ang="T135">
                  <a:pos x="T66" y="T67"/>
                </a:cxn>
                <a:cxn ang="T136">
                  <a:pos x="T68" y="T69"/>
                </a:cxn>
                <a:cxn ang="T137">
                  <a:pos x="T70" y="T71"/>
                </a:cxn>
                <a:cxn ang="T138">
                  <a:pos x="T72" y="T73"/>
                </a:cxn>
                <a:cxn ang="T139">
                  <a:pos x="T74" y="T75"/>
                </a:cxn>
                <a:cxn ang="T140">
                  <a:pos x="T76" y="T77"/>
                </a:cxn>
                <a:cxn ang="T141">
                  <a:pos x="T78" y="T79"/>
                </a:cxn>
                <a:cxn ang="T142">
                  <a:pos x="T80" y="T81"/>
                </a:cxn>
                <a:cxn ang="T143">
                  <a:pos x="T82" y="T83"/>
                </a:cxn>
                <a:cxn ang="T144">
                  <a:pos x="T84" y="T85"/>
                </a:cxn>
                <a:cxn ang="T145">
                  <a:pos x="T86" y="T87"/>
                </a:cxn>
                <a:cxn ang="T146">
                  <a:pos x="T88" y="T89"/>
                </a:cxn>
                <a:cxn ang="T147">
                  <a:pos x="T90" y="T91"/>
                </a:cxn>
                <a:cxn ang="T148">
                  <a:pos x="T92" y="T93"/>
                </a:cxn>
                <a:cxn ang="T149">
                  <a:pos x="T94" y="T95"/>
                </a:cxn>
                <a:cxn ang="T150">
                  <a:pos x="T96" y="T97"/>
                </a:cxn>
                <a:cxn ang="T151">
                  <a:pos x="T98" y="T99"/>
                </a:cxn>
                <a:cxn ang="T152">
                  <a:pos x="T100" y="T101"/>
                </a:cxn>
              </a:cxnLst>
              <a:rect l="T153" t="T154" r="T155" b="T156"/>
              <a:pathLst>
                <a:path w="502" h="649">
                  <a:moveTo>
                    <a:pt x="251" y="649"/>
                  </a:moveTo>
                  <a:lnTo>
                    <a:pt x="240" y="641"/>
                  </a:lnTo>
                  <a:lnTo>
                    <a:pt x="229" y="634"/>
                  </a:lnTo>
                  <a:lnTo>
                    <a:pt x="217" y="625"/>
                  </a:lnTo>
                  <a:lnTo>
                    <a:pt x="206" y="616"/>
                  </a:lnTo>
                  <a:lnTo>
                    <a:pt x="195" y="606"/>
                  </a:lnTo>
                  <a:lnTo>
                    <a:pt x="185" y="596"/>
                  </a:lnTo>
                  <a:lnTo>
                    <a:pt x="175" y="586"/>
                  </a:lnTo>
                  <a:lnTo>
                    <a:pt x="165" y="575"/>
                  </a:lnTo>
                  <a:lnTo>
                    <a:pt x="155" y="564"/>
                  </a:lnTo>
                  <a:lnTo>
                    <a:pt x="145" y="551"/>
                  </a:lnTo>
                  <a:lnTo>
                    <a:pt x="136" y="539"/>
                  </a:lnTo>
                  <a:lnTo>
                    <a:pt x="126" y="526"/>
                  </a:lnTo>
                  <a:lnTo>
                    <a:pt x="117" y="513"/>
                  </a:lnTo>
                  <a:lnTo>
                    <a:pt x="109" y="499"/>
                  </a:lnTo>
                  <a:lnTo>
                    <a:pt x="100" y="485"/>
                  </a:lnTo>
                  <a:lnTo>
                    <a:pt x="92" y="470"/>
                  </a:lnTo>
                  <a:lnTo>
                    <a:pt x="85" y="456"/>
                  </a:lnTo>
                  <a:lnTo>
                    <a:pt x="77" y="440"/>
                  </a:lnTo>
                  <a:lnTo>
                    <a:pt x="69" y="425"/>
                  </a:lnTo>
                  <a:lnTo>
                    <a:pt x="62" y="409"/>
                  </a:lnTo>
                  <a:lnTo>
                    <a:pt x="56" y="394"/>
                  </a:lnTo>
                  <a:lnTo>
                    <a:pt x="49" y="377"/>
                  </a:lnTo>
                  <a:lnTo>
                    <a:pt x="42" y="359"/>
                  </a:lnTo>
                  <a:lnTo>
                    <a:pt x="37" y="342"/>
                  </a:lnTo>
                  <a:lnTo>
                    <a:pt x="31" y="325"/>
                  </a:lnTo>
                  <a:lnTo>
                    <a:pt x="26" y="307"/>
                  </a:lnTo>
                  <a:lnTo>
                    <a:pt x="20" y="289"/>
                  </a:lnTo>
                  <a:lnTo>
                    <a:pt x="16" y="270"/>
                  </a:lnTo>
                  <a:lnTo>
                    <a:pt x="11" y="252"/>
                  </a:lnTo>
                  <a:lnTo>
                    <a:pt x="8" y="234"/>
                  </a:lnTo>
                  <a:lnTo>
                    <a:pt x="3" y="214"/>
                  </a:lnTo>
                  <a:lnTo>
                    <a:pt x="0" y="195"/>
                  </a:lnTo>
                  <a:lnTo>
                    <a:pt x="0" y="0"/>
                  </a:lnTo>
                  <a:lnTo>
                    <a:pt x="16" y="10"/>
                  </a:lnTo>
                  <a:lnTo>
                    <a:pt x="30" y="21"/>
                  </a:lnTo>
                  <a:lnTo>
                    <a:pt x="46" y="30"/>
                  </a:lnTo>
                  <a:lnTo>
                    <a:pt x="61" y="39"/>
                  </a:lnTo>
                  <a:lnTo>
                    <a:pt x="77" y="48"/>
                  </a:lnTo>
                  <a:lnTo>
                    <a:pt x="92" y="55"/>
                  </a:lnTo>
                  <a:lnTo>
                    <a:pt x="108" y="61"/>
                  </a:lnTo>
                  <a:lnTo>
                    <a:pt x="124" y="68"/>
                  </a:lnTo>
                  <a:lnTo>
                    <a:pt x="139" y="72"/>
                  </a:lnTo>
                  <a:lnTo>
                    <a:pt x="155" y="78"/>
                  </a:lnTo>
                  <a:lnTo>
                    <a:pt x="171" y="81"/>
                  </a:lnTo>
                  <a:lnTo>
                    <a:pt x="187" y="85"/>
                  </a:lnTo>
                  <a:lnTo>
                    <a:pt x="203" y="87"/>
                  </a:lnTo>
                  <a:lnTo>
                    <a:pt x="218" y="89"/>
                  </a:lnTo>
                  <a:lnTo>
                    <a:pt x="235" y="90"/>
                  </a:lnTo>
                  <a:lnTo>
                    <a:pt x="251" y="90"/>
                  </a:lnTo>
                  <a:lnTo>
                    <a:pt x="266" y="90"/>
                  </a:lnTo>
                  <a:lnTo>
                    <a:pt x="283" y="89"/>
                  </a:lnTo>
                  <a:lnTo>
                    <a:pt x="299" y="87"/>
                  </a:lnTo>
                  <a:lnTo>
                    <a:pt x="315" y="85"/>
                  </a:lnTo>
                  <a:lnTo>
                    <a:pt x="331" y="81"/>
                  </a:lnTo>
                  <a:lnTo>
                    <a:pt x="347" y="78"/>
                  </a:lnTo>
                  <a:lnTo>
                    <a:pt x="362" y="72"/>
                  </a:lnTo>
                  <a:lnTo>
                    <a:pt x="379" y="68"/>
                  </a:lnTo>
                  <a:lnTo>
                    <a:pt x="395" y="61"/>
                  </a:lnTo>
                  <a:lnTo>
                    <a:pt x="410" y="55"/>
                  </a:lnTo>
                  <a:lnTo>
                    <a:pt x="426" y="48"/>
                  </a:lnTo>
                  <a:lnTo>
                    <a:pt x="440" y="39"/>
                  </a:lnTo>
                  <a:lnTo>
                    <a:pt x="456" y="30"/>
                  </a:lnTo>
                  <a:lnTo>
                    <a:pt x="472" y="21"/>
                  </a:lnTo>
                  <a:lnTo>
                    <a:pt x="486" y="10"/>
                  </a:lnTo>
                  <a:lnTo>
                    <a:pt x="502" y="0"/>
                  </a:lnTo>
                  <a:lnTo>
                    <a:pt x="502" y="195"/>
                  </a:lnTo>
                  <a:lnTo>
                    <a:pt x="498" y="214"/>
                  </a:lnTo>
                  <a:lnTo>
                    <a:pt x="495" y="234"/>
                  </a:lnTo>
                  <a:lnTo>
                    <a:pt x="491" y="252"/>
                  </a:lnTo>
                  <a:lnTo>
                    <a:pt x="486" y="271"/>
                  </a:lnTo>
                  <a:lnTo>
                    <a:pt x="482" y="289"/>
                  </a:lnTo>
                  <a:lnTo>
                    <a:pt x="477" y="308"/>
                  </a:lnTo>
                  <a:lnTo>
                    <a:pt x="472" y="326"/>
                  </a:lnTo>
                  <a:lnTo>
                    <a:pt x="466" y="342"/>
                  </a:lnTo>
                  <a:lnTo>
                    <a:pt x="459" y="360"/>
                  </a:lnTo>
                  <a:lnTo>
                    <a:pt x="454" y="377"/>
                  </a:lnTo>
                  <a:lnTo>
                    <a:pt x="447" y="394"/>
                  </a:lnTo>
                  <a:lnTo>
                    <a:pt x="440" y="410"/>
                  </a:lnTo>
                  <a:lnTo>
                    <a:pt x="434" y="426"/>
                  </a:lnTo>
                  <a:lnTo>
                    <a:pt x="426" y="441"/>
                  </a:lnTo>
                  <a:lnTo>
                    <a:pt x="418" y="457"/>
                  </a:lnTo>
                  <a:lnTo>
                    <a:pt x="410" y="471"/>
                  </a:lnTo>
                  <a:lnTo>
                    <a:pt x="402" y="486"/>
                  </a:lnTo>
                  <a:lnTo>
                    <a:pt x="394" y="500"/>
                  </a:lnTo>
                  <a:lnTo>
                    <a:pt x="385" y="514"/>
                  </a:lnTo>
                  <a:lnTo>
                    <a:pt x="376" y="527"/>
                  </a:lnTo>
                  <a:lnTo>
                    <a:pt x="367" y="539"/>
                  </a:lnTo>
                  <a:lnTo>
                    <a:pt x="357" y="551"/>
                  </a:lnTo>
                  <a:lnTo>
                    <a:pt x="348" y="564"/>
                  </a:lnTo>
                  <a:lnTo>
                    <a:pt x="338" y="575"/>
                  </a:lnTo>
                  <a:lnTo>
                    <a:pt x="328" y="586"/>
                  </a:lnTo>
                  <a:lnTo>
                    <a:pt x="318" y="597"/>
                  </a:lnTo>
                  <a:lnTo>
                    <a:pt x="307" y="607"/>
                  </a:lnTo>
                  <a:lnTo>
                    <a:pt x="295" y="616"/>
                  </a:lnTo>
                  <a:lnTo>
                    <a:pt x="285" y="625"/>
                  </a:lnTo>
                  <a:lnTo>
                    <a:pt x="274" y="634"/>
                  </a:lnTo>
                  <a:lnTo>
                    <a:pt x="262" y="641"/>
                  </a:lnTo>
                  <a:lnTo>
                    <a:pt x="251" y="649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21" name="Freeform 159"/>
            <p:cNvSpPr>
              <a:spLocks/>
            </p:cNvSpPr>
            <p:nvPr/>
          </p:nvSpPr>
          <p:spPr bwMode="auto">
            <a:xfrm>
              <a:off x="3320" y="3312"/>
              <a:ext cx="27" cy="58"/>
            </a:xfrm>
            <a:custGeom>
              <a:avLst/>
              <a:gdLst>
                <a:gd name="T0" fmla="*/ 0 w 83"/>
                <a:gd name="T1" fmla="*/ 0 h 175"/>
                <a:gd name="T2" fmla="*/ 0 w 83"/>
                <a:gd name="T3" fmla="*/ 0 h 175"/>
                <a:gd name="T4" fmla="*/ 0 w 83"/>
                <a:gd name="T5" fmla="*/ 0 h 175"/>
                <a:gd name="T6" fmla="*/ 0 60000 65536"/>
                <a:gd name="T7" fmla="*/ 0 60000 65536"/>
                <a:gd name="T8" fmla="*/ 0 60000 65536"/>
                <a:gd name="T9" fmla="*/ 0 w 83"/>
                <a:gd name="T10" fmla="*/ 0 h 175"/>
                <a:gd name="T11" fmla="*/ 83 w 83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175">
                  <a:moveTo>
                    <a:pt x="83" y="175"/>
                  </a:moveTo>
                  <a:lnTo>
                    <a:pt x="0" y="175"/>
                  </a:lnTo>
                  <a:lnTo>
                    <a:pt x="0" y="0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22" name="Freeform 160"/>
            <p:cNvSpPr>
              <a:spLocks/>
            </p:cNvSpPr>
            <p:nvPr/>
          </p:nvSpPr>
          <p:spPr bwMode="auto">
            <a:xfrm>
              <a:off x="3515" y="3312"/>
              <a:ext cx="27" cy="58"/>
            </a:xfrm>
            <a:custGeom>
              <a:avLst/>
              <a:gdLst>
                <a:gd name="T0" fmla="*/ 0 w 83"/>
                <a:gd name="T1" fmla="*/ 0 h 175"/>
                <a:gd name="T2" fmla="*/ 0 w 83"/>
                <a:gd name="T3" fmla="*/ 0 h 175"/>
                <a:gd name="T4" fmla="*/ 0 w 83"/>
                <a:gd name="T5" fmla="*/ 0 h 175"/>
                <a:gd name="T6" fmla="*/ 0 60000 65536"/>
                <a:gd name="T7" fmla="*/ 0 60000 65536"/>
                <a:gd name="T8" fmla="*/ 0 60000 65536"/>
                <a:gd name="T9" fmla="*/ 0 w 83"/>
                <a:gd name="T10" fmla="*/ 0 h 175"/>
                <a:gd name="T11" fmla="*/ 83 w 83"/>
                <a:gd name="T12" fmla="*/ 175 h 175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3" h="175">
                  <a:moveTo>
                    <a:pt x="0" y="175"/>
                  </a:moveTo>
                  <a:lnTo>
                    <a:pt x="83" y="175"/>
                  </a:lnTo>
                  <a:lnTo>
                    <a:pt x="83" y="0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23" name="Freeform 161"/>
            <p:cNvSpPr>
              <a:spLocks/>
            </p:cNvSpPr>
            <p:nvPr/>
          </p:nvSpPr>
          <p:spPr bwMode="auto">
            <a:xfrm>
              <a:off x="3088" y="3008"/>
              <a:ext cx="301" cy="304"/>
            </a:xfrm>
            <a:custGeom>
              <a:avLst/>
              <a:gdLst>
                <a:gd name="T0" fmla="*/ 0 w 904"/>
                <a:gd name="T1" fmla="*/ 0 h 912"/>
                <a:gd name="T2" fmla="*/ 0 w 904"/>
                <a:gd name="T3" fmla="*/ 0 h 912"/>
                <a:gd name="T4" fmla="*/ 0 w 904"/>
                <a:gd name="T5" fmla="*/ 0 h 912"/>
                <a:gd name="T6" fmla="*/ 0 60000 65536"/>
                <a:gd name="T7" fmla="*/ 0 60000 65536"/>
                <a:gd name="T8" fmla="*/ 0 60000 65536"/>
                <a:gd name="T9" fmla="*/ 0 w 904"/>
                <a:gd name="T10" fmla="*/ 0 h 912"/>
                <a:gd name="T11" fmla="*/ 904 w 904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904" h="912">
                  <a:moveTo>
                    <a:pt x="0" y="0"/>
                  </a:moveTo>
                  <a:lnTo>
                    <a:pt x="904" y="912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24" name="Freeform 162"/>
            <p:cNvSpPr>
              <a:spLocks/>
            </p:cNvSpPr>
            <p:nvPr/>
          </p:nvSpPr>
          <p:spPr bwMode="auto">
            <a:xfrm>
              <a:off x="3473" y="3008"/>
              <a:ext cx="285" cy="304"/>
            </a:xfrm>
            <a:custGeom>
              <a:avLst/>
              <a:gdLst>
                <a:gd name="T0" fmla="*/ 0 w 855"/>
                <a:gd name="T1" fmla="*/ 0 h 912"/>
                <a:gd name="T2" fmla="*/ 0 w 855"/>
                <a:gd name="T3" fmla="*/ 0 h 912"/>
                <a:gd name="T4" fmla="*/ 0 w 855"/>
                <a:gd name="T5" fmla="*/ 0 h 912"/>
                <a:gd name="T6" fmla="*/ 0 60000 65536"/>
                <a:gd name="T7" fmla="*/ 0 60000 65536"/>
                <a:gd name="T8" fmla="*/ 0 60000 65536"/>
                <a:gd name="T9" fmla="*/ 0 w 855"/>
                <a:gd name="T10" fmla="*/ 0 h 912"/>
                <a:gd name="T11" fmla="*/ 855 w 855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855" h="912">
                  <a:moveTo>
                    <a:pt x="0" y="912"/>
                  </a:moveTo>
                  <a:lnTo>
                    <a:pt x="855" y="0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25" name="Freeform 163"/>
            <p:cNvSpPr>
              <a:spLocks/>
            </p:cNvSpPr>
            <p:nvPr/>
          </p:nvSpPr>
          <p:spPr bwMode="auto">
            <a:xfrm>
              <a:off x="3542" y="3008"/>
              <a:ext cx="542" cy="304"/>
            </a:xfrm>
            <a:custGeom>
              <a:avLst/>
              <a:gdLst>
                <a:gd name="T0" fmla="*/ 0 w 1626"/>
                <a:gd name="T1" fmla="*/ 0 h 912"/>
                <a:gd name="T2" fmla="*/ 0 w 1626"/>
                <a:gd name="T3" fmla="*/ 0 h 912"/>
                <a:gd name="T4" fmla="*/ 0 w 1626"/>
                <a:gd name="T5" fmla="*/ 0 h 912"/>
                <a:gd name="T6" fmla="*/ 0 60000 65536"/>
                <a:gd name="T7" fmla="*/ 0 60000 65536"/>
                <a:gd name="T8" fmla="*/ 0 60000 65536"/>
                <a:gd name="T9" fmla="*/ 0 w 1626"/>
                <a:gd name="T10" fmla="*/ 0 h 912"/>
                <a:gd name="T11" fmla="*/ 1626 w 1626"/>
                <a:gd name="T12" fmla="*/ 912 h 91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626" h="912">
                  <a:moveTo>
                    <a:pt x="0" y="912"/>
                  </a:moveTo>
                  <a:lnTo>
                    <a:pt x="1626" y="0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26" name="Freeform 215"/>
            <p:cNvSpPr>
              <a:spLocks/>
            </p:cNvSpPr>
            <p:nvPr/>
          </p:nvSpPr>
          <p:spPr bwMode="auto">
            <a:xfrm>
              <a:off x="1980" y="2616"/>
              <a:ext cx="281" cy="196"/>
            </a:xfrm>
            <a:custGeom>
              <a:avLst/>
              <a:gdLst>
                <a:gd name="T0" fmla="*/ 0 w 843"/>
                <a:gd name="T1" fmla="*/ 0 h 588"/>
                <a:gd name="T2" fmla="*/ 0 w 843"/>
                <a:gd name="T3" fmla="*/ 0 h 588"/>
                <a:gd name="T4" fmla="*/ 0 w 843"/>
                <a:gd name="T5" fmla="*/ 0 h 588"/>
                <a:gd name="T6" fmla="*/ 0 w 843"/>
                <a:gd name="T7" fmla="*/ 0 h 588"/>
                <a:gd name="T8" fmla="*/ 0 w 843"/>
                <a:gd name="T9" fmla="*/ 0 h 588"/>
                <a:gd name="T10" fmla="*/ 0 w 843"/>
                <a:gd name="T11" fmla="*/ 0 h 588"/>
                <a:gd name="T12" fmla="*/ 0 w 843"/>
                <a:gd name="T13" fmla="*/ 0 h 588"/>
                <a:gd name="T14" fmla="*/ 0 w 843"/>
                <a:gd name="T15" fmla="*/ 0 h 5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43"/>
                <a:gd name="T25" fmla="*/ 0 h 588"/>
                <a:gd name="T26" fmla="*/ 843 w 843"/>
                <a:gd name="T27" fmla="*/ 588 h 5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43" h="588">
                  <a:moveTo>
                    <a:pt x="843" y="293"/>
                  </a:moveTo>
                  <a:lnTo>
                    <a:pt x="547" y="0"/>
                  </a:lnTo>
                  <a:lnTo>
                    <a:pt x="547" y="193"/>
                  </a:lnTo>
                  <a:lnTo>
                    <a:pt x="0" y="193"/>
                  </a:lnTo>
                  <a:lnTo>
                    <a:pt x="0" y="394"/>
                  </a:lnTo>
                  <a:lnTo>
                    <a:pt x="547" y="394"/>
                  </a:lnTo>
                  <a:lnTo>
                    <a:pt x="547" y="588"/>
                  </a:lnTo>
                  <a:lnTo>
                    <a:pt x="843" y="293"/>
                  </a:lnTo>
                  <a:close/>
                </a:path>
              </a:pathLst>
            </a:custGeom>
            <a:solidFill>
              <a:srgbClr val="E8EEF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27" name="Freeform 216"/>
            <p:cNvSpPr>
              <a:spLocks/>
            </p:cNvSpPr>
            <p:nvPr/>
          </p:nvSpPr>
          <p:spPr bwMode="auto">
            <a:xfrm>
              <a:off x="1980" y="2616"/>
              <a:ext cx="281" cy="196"/>
            </a:xfrm>
            <a:custGeom>
              <a:avLst/>
              <a:gdLst>
                <a:gd name="T0" fmla="*/ 0 w 843"/>
                <a:gd name="T1" fmla="*/ 0 h 588"/>
                <a:gd name="T2" fmla="*/ 0 w 843"/>
                <a:gd name="T3" fmla="*/ 0 h 588"/>
                <a:gd name="T4" fmla="*/ 0 w 843"/>
                <a:gd name="T5" fmla="*/ 0 h 588"/>
                <a:gd name="T6" fmla="*/ 0 w 843"/>
                <a:gd name="T7" fmla="*/ 0 h 588"/>
                <a:gd name="T8" fmla="*/ 0 w 843"/>
                <a:gd name="T9" fmla="*/ 0 h 588"/>
                <a:gd name="T10" fmla="*/ 0 w 843"/>
                <a:gd name="T11" fmla="*/ 0 h 588"/>
                <a:gd name="T12" fmla="*/ 0 w 843"/>
                <a:gd name="T13" fmla="*/ 0 h 588"/>
                <a:gd name="T14" fmla="*/ 0 w 843"/>
                <a:gd name="T15" fmla="*/ 0 h 58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843"/>
                <a:gd name="T25" fmla="*/ 0 h 588"/>
                <a:gd name="T26" fmla="*/ 843 w 843"/>
                <a:gd name="T27" fmla="*/ 588 h 588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843" h="588">
                  <a:moveTo>
                    <a:pt x="843" y="293"/>
                  </a:moveTo>
                  <a:lnTo>
                    <a:pt x="547" y="0"/>
                  </a:lnTo>
                  <a:lnTo>
                    <a:pt x="547" y="193"/>
                  </a:lnTo>
                  <a:lnTo>
                    <a:pt x="0" y="193"/>
                  </a:lnTo>
                  <a:lnTo>
                    <a:pt x="0" y="394"/>
                  </a:lnTo>
                  <a:lnTo>
                    <a:pt x="547" y="394"/>
                  </a:lnTo>
                  <a:lnTo>
                    <a:pt x="547" y="588"/>
                  </a:lnTo>
                  <a:lnTo>
                    <a:pt x="843" y="293"/>
                  </a:lnTo>
                  <a:close/>
                </a:path>
              </a:pathLst>
            </a:custGeom>
            <a:noFill/>
            <a:ln w="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28" name="Freeform 217"/>
            <p:cNvSpPr>
              <a:spLocks/>
            </p:cNvSpPr>
            <p:nvPr/>
          </p:nvSpPr>
          <p:spPr bwMode="auto">
            <a:xfrm>
              <a:off x="3141" y="2470"/>
              <a:ext cx="245" cy="1"/>
            </a:xfrm>
            <a:custGeom>
              <a:avLst/>
              <a:gdLst>
                <a:gd name="T0" fmla="*/ 0 w 735"/>
                <a:gd name="T1" fmla="*/ 0 h 1"/>
                <a:gd name="T2" fmla="*/ 0 w 735"/>
                <a:gd name="T3" fmla="*/ 0 h 1"/>
                <a:gd name="T4" fmla="*/ 0 w 735"/>
                <a:gd name="T5" fmla="*/ 0 h 1"/>
                <a:gd name="T6" fmla="*/ 0 60000 65536"/>
                <a:gd name="T7" fmla="*/ 0 60000 65536"/>
                <a:gd name="T8" fmla="*/ 0 60000 65536"/>
                <a:gd name="T9" fmla="*/ 0 w 735"/>
                <a:gd name="T10" fmla="*/ 0 h 1"/>
                <a:gd name="T11" fmla="*/ 735 w 735"/>
                <a:gd name="T12" fmla="*/ 1 h 1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35" h="1">
                  <a:moveTo>
                    <a:pt x="0" y="0"/>
                  </a:moveTo>
                  <a:lnTo>
                    <a:pt x="735" y="0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84029" name="Freeform 218"/>
            <p:cNvSpPr>
              <a:spLocks/>
            </p:cNvSpPr>
            <p:nvPr/>
          </p:nvSpPr>
          <p:spPr bwMode="auto">
            <a:xfrm>
              <a:off x="3261" y="2346"/>
              <a:ext cx="2" cy="124"/>
            </a:xfrm>
            <a:custGeom>
              <a:avLst/>
              <a:gdLst>
                <a:gd name="T0" fmla="*/ 0 w 7"/>
                <a:gd name="T1" fmla="*/ 0 h 372"/>
                <a:gd name="T2" fmla="*/ 0 w 7"/>
                <a:gd name="T3" fmla="*/ 0 h 372"/>
                <a:gd name="T4" fmla="*/ 0 w 7"/>
                <a:gd name="T5" fmla="*/ 0 h 372"/>
                <a:gd name="T6" fmla="*/ 0 60000 65536"/>
                <a:gd name="T7" fmla="*/ 0 60000 65536"/>
                <a:gd name="T8" fmla="*/ 0 60000 65536"/>
                <a:gd name="T9" fmla="*/ 0 w 7"/>
                <a:gd name="T10" fmla="*/ 0 h 372"/>
                <a:gd name="T11" fmla="*/ 7 w 7"/>
                <a:gd name="T12" fmla="*/ 372 h 372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7" h="372">
                  <a:moveTo>
                    <a:pt x="0" y="0"/>
                  </a:moveTo>
                  <a:lnTo>
                    <a:pt x="7" y="372"/>
                  </a:lnTo>
                </a:path>
              </a:pathLst>
            </a:custGeom>
            <a:noFill/>
            <a:ln w="11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fa-IR"/>
            </a:p>
          </p:txBody>
        </p:sp>
      </p:grpSp>
      <p:sp>
        <p:nvSpPr>
          <p:cNvPr id="83975" name="TextBox 220"/>
          <p:cNvSpPr txBox="1">
            <a:spLocks noChangeArrowheads="1"/>
          </p:cNvSpPr>
          <p:nvPr/>
        </p:nvSpPr>
        <p:spPr bwMode="auto">
          <a:xfrm>
            <a:off x="1857375" y="3571875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83976" name="TextBox 221"/>
          <p:cNvSpPr txBox="1">
            <a:spLocks noChangeArrowheads="1"/>
          </p:cNvSpPr>
          <p:nvPr/>
        </p:nvSpPr>
        <p:spPr bwMode="auto">
          <a:xfrm>
            <a:off x="2286000" y="3549650"/>
            <a:ext cx="3571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</a:p>
        </p:txBody>
      </p:sp>
      <p:sp>
        <p:nvSpPr>
          <p:cNvPr id="83977" name="TextBox 222"/>
          <p:cNvSpPr txBox="1">
            <a:spLocks noChangeArrowheads="1"/>
          </p:cNvSpPr>
          <p:nvPr/>
        </p:nvSpPr>
        <p:spPr bwMode="auto">
          <a:xfrm>
            <a:off x="6357938" y="3429000"/>
            <a:ext cx="357187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1400" b="0">
                <a:solidFill>
                  <a:schemeClr val="tx1"/>
                </a:solidFill>
                <a:latin typeface="Times New Roman" panose="02020603050405020304" pitchFamily="18" charset="0"/>
              </a:rPr>
              <a:t>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9BCF450-1723-43EC-9526-F0A9253A7CB4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6019" name="Rectangle 6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Chortle-crf: Reconvergent Paths</a:t>
            </a:r>
            <a:endParaRPr lang="de-DE" altLang="fa-IR" smtClean="0"/>
          </a:p>
        </p:txBody>
      </p:sp>
      <p:pic>
        <p:nvPicPr>
          <p:cNvPr id="86020" name="Picture 7" descr="reconvergent_path_one_LUT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060575"/>
            <a:ext cx="5976938" cy="209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6021" name="Text Box 4"/>
          <p:cNvSpPr txBox="1">
            <a:spLocks noChangeArrowheads="1"/>
          </p:cNvSpPr>
          <p:nvPr/>
        </p:nvSpPr>
        <p:spPr bwMode="auto">
          <a:xfrm>
            <a:off x="5651500" y="1700213"/>
            <a:ext cx="863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rgbClr val="FF3300"/>
                </a:solidFill>
                <a:latin typeface="Times New Roman" panose="02020603050405020304" pitchFamily="18" charset="0"/>
              </a:rPr>
              <a:t>bin</a:t>
            </a:r>
          </a:p>
        </p:txBody>
      </p:sp>
      <p:sp>
        <p:nvSpPr>
          <p:cNvPr id="86022" name="Text Box 5"/>
          <p:cNvSpPr txBox="1">
            <a:spLocks noChangeArrowheads="1"/>
          </p:cNvSpPr>
          <p:nvPr/>
        </p:nvSpPr>
        <p:spPr bwMode="auto">
          <a:xfrm>
            <a:off x="684213" y="2420938"/>
            <a:ext cx="8636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rgbClr val="FF3300"/>
                </a:solidFill>
                <a:latin typeface="Times New Roman" panose="02020603050405020304" pitchFamily="18" charset="0"/>
              </a:rPr>
              <a:t>boxes</a:t>
            </a:r>
          </a:p>
        </p:txBody>
      </p:sp>
      <p:sp>
        <p:nvSpPr>
          <p:cNvPr id="86023" name="Text Box 6"/>
          <p:cNvSpPr txBox="1">
            <a:spLocks noChangeArrowheads="1"/>
          </p:cNvSpPr>
          <p:nvPr/>
        </p:nvSpPr>
        <p:spPr bwMode="auto">
          <a:xfrm>
            <a:off x="1116013" y="1268413"/>
            <a:ext cx="115252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K = 3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Number Placeholder 1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97CDAF3-4E01-4176-B913-DA05B7D3AD67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88067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09650"/>
            <a:ext cx="8640762" cy="1411288"/>
          </a:xfrm>
        </p:spPr>
        <p:txBody>
          <a:bodyPr lIns="83598" tIns="41799" rIns="83598" bIns="41799"/>
          <a:lstStyle/>
          <a:p>
            <a:pPr marL="457200" indent="-457200" defTabSz="449263" eaLnBrk="1" hangingPunct="1">
              <a:lnSpc>
                <a:spcPct val="93000"/>
              </a:lnSpc>
              <a:spcBef>
                <a:spcPts val="575"/>
              </a:spcBef>
              <a:spcAft>
                <a:spcPts val="575"/>
              </a:spcAft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Improvement</a:t>
            </a:r>
          </a:p>
          <a:p>
            <a:pPr marL="863600" lvl="1" indent="-287338" defTabSz="449263" eaLnBrk="1" hangingPunct="1">
              <a:spcBef>
                <a:spcPts val="450"/>
              </a:spcBef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2000" smtClean="0"/>
              <a:t>Logic replication at fan-out nodes reduces the number of LUTs</a:t>
            </a:r>
          </a:p>
          <a:p>
            <a:pPr lvl="2" defTabSz="449263" eaLnBrk="1" hangingPunct="1">
              <a:spcBef>
                <a:spcPts val="450"/>
              </a:spcBef>
              <a:buSzPct val="85000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r>
              <a:rPr lang="en-GB" altLang="fa-IR" sz="1800" smtClean="0"/>
              <a:t>Previous version of Chortle partitioned the circuit into fanout-free trees.</a:t>
            </a:r>
          </a:p>
          <a:p>
            <a:pPr marL="457200" indent="-457200" defTabSz="449263" eaLnBrk="1" hangingPunct="1">
              <a:spcBef>
                <a:spcPts val="313"/>
              </a:spcBef>
              <a:buFont typeface="StarSymbol" charset="0"/>
              <a:buChar char="•"/>
              <a:tabLst>
                <a:tab pos="566738" algn="l"/>
                <a:tab pos="1016000" algn="l"/>
                <a:tab pos="1465263" algn="l"/>
                <a:tab pos="1914525" algn="l"/>
                <a:tab pos="2363788" algn="l"/>
                <a:tab pos="2813050" algn="l"/>
                <a:tab pos="3262313" algn="l"/>
                <a:tab pos="3711575" algn="l"/>
                <a:tab pos="4160838" algn="l"/>
                <a:tab pos="4610100" algn="l"/>
                <a:tab pos="5059363" algn="l"/>
                <a:tab pos="5508625" algn="l"/>
                <a:tab pos="5957888" algn="l"/>
                <a:tab pos="6407150" algn="l"/>
                <a:tab pos="6858000" algn="l"/>
                <a:tab pos="7305675" algn="l"/>
                <a:tab pos="7754938" algn="l"/>
                <a:tab pos="8204200" algn="l"/>
                <a:tab pos="8653463" algn="l"/>
                <a:tab pos="9102725" algn="l"/>
              </a:tabLst>
            </a:pPr>
            <a:endParaRPr lang="en-GB" altLang="fa-IR" sz="1800" smtClean="0">
              <a:latin typeface="Courier New" panose="02070309020205020404" pitchFamily="49" charset="0"/>
            </a:endParaRPr>
          </a:p>
        </p:txBody>
      </p:sp>
      <p:sp>
        <p:nvSpPr>
          <p:cNvPr id="88068" name="Rectangle 3"/>
          <p:cNvSpPr>
            <a:spLocks noGrp="1" noChangeArrowheads="1"/>
          </p:cNvSpPr>
          <p:nvPr>
            <p:ph type="title" idx="4294967295"/>
          </p:nvPr>
        </p:nvSpPr>
        <p:spPr/>
        <p:txBody>
          <a:bodyPr lIns="92160" tIns="46080" rIns="92160" bIns="46080"/>
          <a:lstStyle/>
          <a:p>
            <a:pPr eaLnBrk="1" hangingPunct="1"/>
            <a:r>
              <a:rPr lang="en-GB" altLang="fa-IR" smtClean="0"/>
              <a:t>Chortle-crf: Logic Replication</a:t>
            </a:r>
            <a:endParaRPr lang="de-DE" altLang="fa-IR" smtClean="0"/>
          </a:p>
        </p:txBody>
      </p:sp>
      <p:pic>
        <p:nvPicPr>
          <p:cNvPr id="88069" name="Picture 5" descr="logic-replication-chrtl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133600"/>
            <a:ext cx="6119812" cy="2117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0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450" y="4365625"/>
            <a:ext cx="2141538" cy="1617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8071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263" y="4508500"/>
            <a:ext cx="2355850" cy="149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C99BF-F3C0-43CC-BD80-A25F5466421E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fa-IR" sz="2700" smtClean="0"/>
              <a:t>Chortle-d</a:t>
            </a:r>
            <a:endParaRPr lang="en-US" altLang="fa-IR" sz="2700" smtClean="0"/>
          </a:p>
        </p:txBody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GB" altLang="fa-IR" smtClean="0"/>
              <a:t>Chortle-d:</a:t>
            </a:r>
            <a:endParaRPr lang="en-US" altLang="fa-IR" smtClean="0"/>
          </a:p>
          <a:p>
            <a:pPr lvl="1" eaLnBrk="1" hangingPunct="1"/>
            <a:r>
              <a:rPr lang="en-US" altLang="fa-IR" smtClean="0"/>
              <a:t>Considers delay as objective</a:t>
            </a:r>
          </a:p>
          <a:p>
            <a:pPr lvl="1" eaLnBrk="1" hangingPunct="1"/>
            <a:r>
              <a:rPr lang="en-US" altLang="fa-IR" smtClean="0"/>
              <a:t>FlowMap solves it optimally.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19A2B-D7C8-4A50-9A2A-EDC17783C85E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References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6255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[Bobda07] C. Bobda, “Introduction to Reconfigurable Computing: Architectures, Algorithms and Applications,” Springer, 2007.</a:t>
            </a:r>
          </a:p>
          <a:p>
            <a:pPr lvl="1" eaLnBrk="1" hangingPunct="1"/>
            <a:r>
              <a:rPr lang="en-US" altLang="fa-IR" smtClean="0"/>
              <a:t>[Francis90] R. Francis, J. Rose, K. Chung, “Chortle: A Technology Mapping Program for Lookup Table-Based Field-Programmable Gate Arrays,” DAC 1990.</a:t>
            </a:r>
          </a:p>
          <a:p>
            <a:pPr lvl="1" eaLnBrk="1" hangingPunct="1"/>
            <a:r>
              <a:rPr lang="en-US" altLang="fa-IR" smtClean="0"/>
              <a:t> [Francis91] R. Francis, J. Rose, Z. Vranesic, “Chortle-crf: Fast technology mapping for lookup table-based FPGAs,” DAC, 1991.</a:t>
            </a:r>
          </a:p>
          <a:p>
            <a:pPr lvl="1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3B0581D-909E-4AD6-8467-7580A5D52A37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62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Reconfigurable Computing, lecture slides, </a:t>
            </a:r>
            <a:r>
              <a:rPr lang="en-US" altLang="fa-IR" dirty="0" err="1" smtClean="0"/>
              <a:t>lect05-ece697f.ppt</a:t>
            </a:r>
            <a:endParaRPr lang="en-US" altLang="fa-I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fa-I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[</a:t>
            </a:r>
            <a:r>
              <a:rPr lang="en-US" altLang="fa-IR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Lockwood06</a:t>
            </a:r>
            <a:r>
              <a:rPr lang="en-US" altLang="fa-I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] J. Lockwood, “Switching Theory,” Lecture slides, Washington University, http://</a:t>
            </a:r>
            <a:r>
              <a:rPr lang="en-US" altLang="fa-IR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www.arl.wustl.edu</a:t>
            </a:r>
            <a:r>
              <a:rPr lang="en-US" altLang="fa-I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/~</a:t>
            </a:r>
            <a:r>
              <a:rPr lang="en-US" altLang="fa-IR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lockwood</a:t>
            </a:r>
            <a:r>
              <a:rPr lang="en-US" altLang="fa-I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/class/</a:t>
            </a:r>
            <a:r>
              <a:rPr lang="en-US" altLang="fa-IR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cse460</a:t>
            </a:r>
            <a:r>
              <a:rPr lang="en-US" altLang="fa-I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 2006.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[</a:t>
            </a:r>
            <a:r>
              <a:rPr lang="en-US" altLang="fa-IR" dirty="0" err="1" smtClean="0"/>
              <a:t>Sedgewick83</a:t>
            </a:r>
            <a:r>
              <a:rPr lang="en-US" altLang="fa-IR" dirty="0" smtClean="0"/>
              <a:t>] R. Sedgewick, Algorithms, Addison-Wesley, 1983.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dirty="0" smtClean="0"/>
              <a:t>[</a:t>
            </a:r>
            <a:r>
              <a:rPr lang="en-US" altLang="fa-IR" dirty="0" err="1" smtClean="0"/>
              <a:t>Lim08</a:t>
            </a:r>
            <a:r>
              <a:rPr lang="en-US" altLang="fa-IR" dirty="0" smtClean="0"/>
              <a:t>] S. Lim, “Practical Problems in VLSI Physical Design Automation,” Springer, </a:t>
            </a:r>
            <a:r>
              <a:rPr lang="en-US" altLang="fa-IR" smtClean="0"/>
              <a:t>2008.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[</a:t>
            </a:r>
            <a:r>
              <a:rPr lang="en-US" altLang="fa-I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Trick] Michael A. Trick, “A Tutorial on Dynamic Programming”, http://</a:t>
            </a:r>
            <a:r>
              <a:rPr lang="en-US" altLang="fa-IR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mat.gsia.cmu.edu</a:t>
            </a:r>
            <a:r>
              <a:rPr lang="en-US" altLang="fa-IR" dirty="0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/classes/dynamic/</a:t>
            </a:r>
            <a:r>
              <a:rPr lang="en-US" altLang="fa-IR" dirty="0" err="1" smtClean="0">
                <a:solidFill>
                  <a:schemeClr val="bg2">
                    <a:lumMod val="40000"/>
                    <a:lumOff val="60000"/>
                  </a:schemeClr>
                </a:solidFill>
              </a:rPr>
              <a:t>dynamic.html</a:t>
            </a:r>
            <a:endParaRPr lang="en-US" altLang="fa-IR" dirty="0" smtClean="0">
              <a:solidFill>
                <a:schemeClr val="bg2">
                  <a:lumMod val="40000"/>
                  <a:lumOff val="60000"/>
                </a:schemeClr>
              </a:solidFill>
            </a:endParaRPr>
          </a:p>
          <a:p>
            <a:pPr lvl="1" eaLnBrk="1" hangingPunct="1">
              <a:lnSpc>
                <a:spcPct val="90000"/>
              </a:lnSpc>
            </a:pPr>
            <a:endParaRPr lang="en-US" altLang="fa-IR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19200"/>
            <a:ext cx="7772400" cy="4648200"/>
          </a:xfrm>
        </p:spPr>
        <p:txBody>
          <a:bodyPr/>
          <a:lstStyle/>
          <a:p>
            <a:pPr lvl="1"/>
            <a:r>
              <a:rPr lang="en-US" altLang="fa-IR" sz="2000" smtClean="0"/>
              <a:t>Stage 4:</a:t>
            </a:r>
          </a:p>
          <a:p>
            <a:pPr lvl="2"/>
            <a:r>
              <a:rPr lang="en-US" altLang="fa-IR" sz="1800" i="1" smtClean="0"/>
              <a:t>F</a:t>
            </a:r>
            <a:r>
              <a:rPr lang="en-US" altLang="fa-IR" sz="1800" i="1" baseline="-25000" smtClean="0"/>
              <a:t>4</a:t>
            </a:r>
            <a:r>
              <a:rPr lang="en-US" altLang="fa-IR" sz="1800" i="1" smtClean="0"/>
              <a:t>(H) = 3</a:t>
            </a:r>
          </a:p>
          <a:p>
            <a:pPr lvl="2"/>
            <a:r>
              <a:rPr lang="en-US" altLang="fa-IR" sz="1800" i="1" smtClean="0"/>
              <a:t>F</a:t>
            </a:r>
            <a:r>
              <a:rPr lang="en-US" altLang="fa-IR" sz="1800" i="1" baseline="-25000" smtClean="0"/>
              <a:t>4</a:t>
            </a:r>
            <a:r>
              <a:rPr lang="en-US" altLang="fa-IR" sz="1800" i="1" smtClean="0"/>
              <a:t>(I) = 4</a:t>
            </a:r>
          </a:p>
          <a:p>
            <a:pPr lvl="2"/>
            <a:endParaRPr lang="en-US" altLang="fa-IR" sz="1800" i="1" smtClean="0"/>
          </a:p>
          <a:p>
            <a:pPr lvl="2"/>
            <a:endParaRPr lang="en-US" altLang="fa-IR" sz="1800" i="1" smtClean="0"/>
          </a:p>
          <a:p>
            <a:pPr lvl="1"/>
            <a:r>
              <a:rPr lang="en-US" altLang="fa-IR" sz="2000" smtClean="0"/>
              <a:t>Stage 3:</a:t>
            </a:r>
          </a:p>
          <a:p>
            <a:pPr lvl="2"/>
            <a:endParaRPr lang="en-US" altLang="fa-IR" i="1" smtClean="0"/>
          </a:p>
          <a:p>
            <a:pPr lvl="2"/>
            <a:endParaRPr lang="en-US" altLang="fa-IR" sz="1800" i="1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A19D59A-B1AF-448F-8EF4-A50AFE4B924F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pic>
        <p:nvPicPr>
          <p:cNvPr id="12293" name="Picture 2" descr="figure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000125"/>
            <a:ext cx="55149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 descr="img36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938" y="3929063"/>
            <a:ext cx="3929062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TextBox 10"/>
          <p:cNvSpPr txBox="1">
            <a:spLocks noChangeArrowheads="1"/>
          </p:cNvSpPr>
          <p:nvPr/>
        </p:nvSpPr>
        <p:spPr bwMode="auto">
          <a:xfrm>
            <a:off x="7215188" y="1870075"/>
            <a:ext cx="5000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2296" name="TextBox 11"/>
          <p:cNvSpPr txBox="1">
            <a:spLocks noChangeArrowheads="1"/>
          </p:cNvSpPr>
          <p:nvPr/>
        </p:nvSpPr>
        <p:spPr bwMode="auto">
          <a:xfrm>
            <a:off x="7286625" y="2798763"/>
            <a:ext cx="500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3" name="TextBox 12"/>
          <p:cNvSpPr txBox="1">
            <a:spLocks noChangeArrowheads="1"/>
          </p:cNvSpPr>
          <p:nvPr/>
        </p:nvSpPr>
        <p:spPr bwMode="auto">
          <a:xfrm>
            <a:off x="6072188" y="1000125"/>
            <a:ext cx="7858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4,H</a:t>
            </a:r>
          </a:p>
        </p:txBody>
      </p:sp>
      <p:sp>
        <p:nvSpPr>
          <p:cNvPr id="14" name="TextBox 13"/>
          <p:cNvSpPr txBox="1">
            <a:spLocks noChangeArrowheads="1"/>
          </p:cNvSpPr>
          <p:nvPr/>
        </p:nvSpPr>
        <p:spPr bwMode="auto">
          <a:xfrm>
            <a:off x="6000750" y="2227263"/>
            <a:ext cx="7858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7,I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6072188" y="3441700"/>
            <a:ext cx="7858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6,H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Dynamic Programming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50" y="1209675"/>
            <a:ext cx="7772400" cy="4648200"/>
          </a:xfrm>
        </p:spPr>
        <p:txBody>
          <a:bodyPr/>
          <a:lstStyle/>
          <a:p>
            <a:pPr lvl="1"/>
            <a:endParaRPr lang="en-US" altLang="fa-IR" sz="2000" smtClean="0"/>
          </a:p>
          <a:p>
            <a:pPr lvl="1"/>
            <a:endParaRPr lang="en-US" altLang="fa-IR" sz="2000" smtClean="0"/>
          </a:p>
          <a:p>
            <a:pPr lvl="1"/>
            <a:endParaRPr lang="en-US" altLang="fa-IR" sz="2000" smtClean="0"/>
          </a:p>
          <a:p>
            <a:pPr lvl="1"/>
            <a:r>
              <a:rPr lang="en-US" altLang="fa-IR" sz="2000" smtClean="0"/>
              <a:t>Stage 2:</a:t>
            </a:r>
          </a:p>
          <a:p>
            <a:pPr lvl="1">
              <a:buFont typeface="Wingdings" panose="05000000000000000000" pitchFamily="2" charset="2"/>
              <a:buNone/>
            </a:pPr>
            <a:endParaRPr lang="en-US" altLang="fa-IR" i="1" smtClean="0"/>
          </a:p>
          <a:p>
            <a:pPr lvl="1">
              <a:buFont typeface="Wingdings" panose="05000000000000000000" pitchFamily="2" charset="2"/>
              <a:buNone/>
            </a:pPr>
            <a:endParaRPr lang="en-US" altLang="fa-IR" i="1" smtClean="0"/>
          </a:p>
          <a:p>
            <a:pPr lvl="1"/>
            <a:endParaRPr lang="en-US" altLang="fa-IR" i="1" smtClean="0"/>
          </a:p>
          <a:p>
            <a:pPr lvl="1"/>
            <a:endParaRPr lang="en-US" altLang="fa-IR" i="1" smtClean="0"/>
          </a:p>
          <a:p>
            <a:pPr lvl="1"/>
            <a:endParaRPr lang="en-US" altLang="fa-IR" i="1" smtClean="0"/>
          </a:p>
          <a:p>
            <a:pPr lvl="1"/>
            <a:r>
              <a:rPr lang="en-US" altLang="fa-IR" sz="2000" smtClean="0"/>
              <a:t>Stage 1:</a:t>
            </a:r>
          </a:p>
          <a:p>
            <a:pPr lvl="2"/>
            <a:endParaRPr lang="en-US" altLang="fa-IR" i="1" smtClean="0"/>
          </a:p>
          <a:p>
            <a:pPr lvl="2"/>
            <a:endParaRPr lang="en-US" altLang="fa-IR" sz="1800" i="1" smtClean="0"/>
          </a:p>
        </p:txBody>
      </p:sp>
      <p:sp>
        <p:nvSpPr>
          <p:cNvPr id="1434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F6E74A3-3CF9-4132-9A29-73D2960B0121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pic>
        <p:nvPicPr>
          <p:cNvPr id="14341" name="Picture 2" descr="figure15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3250" y="1000125"/>
            <a:ext cx="551497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342" name="Picture 6" descr="img37.gi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43250"/>
            <a:ext cx="314325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7" descr="img38.gi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0500" y="5286375"/>
            <a:ext cx="3143250" cy="70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344" name="TextBox 8"/>
          <p:cNvSpPr txBox="1">
            <a:spLocks noChangeArrowheads="1"/>
          </p:cNvSpPr>
          <p:nvPr/>
        </p:nvSpPr>
        <p:spPr bwMode="auto">
          <a:xfrm>
            <a:off x="7215188" y="1870075"/>
            <a:ext cx="50006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14345" name="TextBox 10"/>
          <p:cNvSpPr txBox="1">
            <a:spLocks noChangeArrowheads="1"/>
          </p:cNvSpPr>
          <p:nvPr/>
        </p:nvSpPr>
        <p:spPr bwMode="auto">
          <a:xfrm>
            <a:off x="7286625" y="2798763"/>
            <a:ext cx="50006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14346" name="TextBox 11"/>
          <p:cNvSpPr txBox="1">
            <a:spLocks noChangeArrowheads="1"/>
          </p:cNvSpPr>
          <p:nvPr/>
        </p:nvSpPr>
        <p:spPr bwMode="auto">
          <a:xfrm>
            <a:off x="6072188" y="1000125"/>
            <a:ext cx="7858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4,H</a:t>
            </a:r>
          </a:p>
        </p:txBody>
      </p:sp>
      <p:sp>
        <p:nvSpPr>
          <p:cNvPr id="14347" name="TextBox 12"/>
          <p:cNvSpPr txBox="1">
            <a:spLocks noChangeArrowheads="1"/>
          </p:cNvSpPr>
          <p:nvPr/>
        </p:nvSpPr>
        <p:spPr bwMode="auto">
          <a:xfrm>
            <a:off x="6000750" y="2227263"/>
            <a:ext cx="7858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7,I</a:t>
            </a:r>
          </a:p>
        </p:txBody>
      </p:sp>
      <p:sp>
        <p:nvSpPr>
          <p:cNvPr id="14348" name="TextBox 13"/>
          <p:cNvSpPr txBox="1">
            <a:spLocks noChangeArrowheads="1"/>
          </p:cNvSpPr>
          <p:nvPr/>
        </p:nvSpPr>
        <p:spPr bwMode="auto">
          <a:xfrm>
            <a:off x="6072188" y="3441700"/>
            <a:ext cx="7858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6,H</a:t>
            </a:r>
          </a:p>
        </p:txBody>
      </p:sp>
      <p:sp>
        <p:nvSpPr>
          <p:cNvPr id="15" name="TextBox 14"/>
          <p:cNvSpPr txBox="1">
            <a:spLocks noChangeArrowheads="1"/>
          </p:cNvSpPr>
          <p:nvPr/>
        </p:nvSpPr>
        <p:spPr bwMode="auto">
          <a:xfrm>
            <a:off x="4572000" y="1000125"/>
            <a:ext cx="7858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11,E</a:t>
            </a:r>
          </a:p>
        </p:txBody>
      </p:sp>
      <p:sp>
        <p:nvSpPr>
          <p:cNvPr id="16" name="TextBox 15"/>
          <p:cNvSpPr txBox="1">
            <a:spLocks noChangeArrowheads="1"/>
          </p:cNvSpPr>
          <p:nvPr/>
        </p:nvSpPr>
        <p:spPr bwMode="auto">
          <a:xfrm>
            <a:off x="4500563" y="2227263"/>
            <a:ext cx="785812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7,E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4572000" y="3357563"/>
            <a:ext cx="785813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>
                <a:solidFill>
                  <a:srgbClr val="FF0000"/>
                </a:solidFill>
                <a:latin typeface="Times New Roman" panose="02020603050405020304" pitchFamily="18" charset="0"/>
              </a:rPr>
              <a:t>8,F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D4A8B20-A70F-4FA7-955B-78BF00D9A4C2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>
          <a:xfrm>
            <a:off x="692150" y="3333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2700" smtClean="0"/>
              <a:t>Chortle Algorithm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766763"/>
            <a:ext cx="7847013" cy="1941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Input DAG: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Assumption: A 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If not: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smtClean="0"/>
              <a:t>Convert to a forest of maximal fanout-free tree</a:t>
            </a:r>
          </a:p>
        </p:txBody>
      </p:sp>
      <p:sp>
        <p:nvSpPr>
          <p:cNvPr id="16389" name="Oval 8"/>
          <p:cNvSpPr>
            <a:spLocks noChangeArrowheads="1"/>
          </p:cNvSpPr>
          <p:nvPr/>
        </p:nvSpPr>
        <p:spPr bwMode="auto">
          <a:xfrm>
            <a:off x="1836738" y="2997200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0" name="Oval 9"/>
          <p:cNvSpPr>
            <a:spLocks noChangeArrowheads="1"/>
          </p:cNvSpPr>
          <p:nvPr/>
        </p:nvSpPr>
        <p:spPr bwMode="auto">
          <a:xfrm>
            <a:off x="900113" y="3933825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1" name="Oval 10"/>
          <p:cNvSpPr>
            <a:spLocks noChangeArrowheads="1"/>
          </p:cNvSpPr>
          <p:nvPr/>
        </p:nvSpPr>
        <p:spPr bwMode="auto">
          <a:xfrm>
            <a:off x="1547813" y="4724400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2" name="Oval 11"/>
          <p:cNvSpPr>
            <a:spLocks noChangeArrowheads="1"/>
          </p:cNvSpPr>
          <p:nvPr/>
        </p:nvSpPr>
        <p:spPr bwMode="auto">
          <a:xfrm>
            <a:off x="3276600" y="4292600"/>
            <a:ext cx="360363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393" name="Line 12"/>
          <p:cNvSpPr>
            <a:spLocks noChangeShapeType="1"/>
          </p:cNvSpPr>
          <p:nvPr/>
        </p:nvSpPr>
        <p:spPr bwMode="auto">
          <a:xfrm>
            <a:off x="1260475" y="2493963"/>
            <a:ext cx="576263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4" name="Line 13"/>
          <p:cNvSpPr>
            <a:spLocks noChangeShapeType="1"/>
          </p:cNvSpPr>
          <p:nvPr/>
        </p:nvSpPr>
        <p:spPr bwMode="auto">
          <a:xfrm flipH="1">
            <a:off x="2125663" y="2420938"/>
            <a:ext cx="574675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5" name="Line 14"/>
          <p:cNvSpPr>
            <a:spLocks noChangeShapeType="1"/>
          </p:cNvSpPr>
          <p:nvPr/>
        </p:nvSpPr>
        <p:spPr bwMode="auto">
          <a:xfrm flipH="1">
            <a:off x="1187450" y="3357563"/>
            <a:ext cx="863600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6" name="Line 15"/>
          <p:cNvSpPr>
            <a:spLocks noChangeShapeType="1"/>
          </p:cNvSpPr>
          <p:nvPr/>
        </p:nvSpPr>
        <p:spPr bwMode="auto">
          <a:xfrm flipH="1">
            <a:off x="1763713" y="3357563"/>
            <a:ext cx="287337" cy="14398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7" name="Line 16"/>
          <p:cNvSpPr>
            <a:spLocks noChangeShapeType="1"/>
          </p:cNvSpPr>
          <p:nvPr/>
        </p:nvSpPr>
        <p:spPr bwMode="auto">
          <a:xfrm>
            <a:off x="1187450" y="4221163"/>
            <a:ext cx="431800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8" name="Line 17"/>
          <p:cNvSpPr>
            <a:spLocks noChangeShapeType="1"/>
          </p:cNvSpPr>
          <p:nvPr/>
        </p:nvSpPr>
        <p:spPr bwMode="auto">
          <a:xfrm>
            <a:off x="611188" y="3284538"/>
            <a:ext cx="431800" cy="6492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399" name="Line 18"/>
          <p:cNvSpPr>
            <a:spLocks noChangeShapeType="1"/>
          </p:cNvSpPr>
          <p:nvPr/>
        </p:nvSpPr>
        <p:spPr bwMode="auto">
          <a:xfrm>
            <a:off x="2124075" y="3357563"/>
            <a:ext cx="1223963" cy="93503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0" name="Line 19"/>
          <p:cNvSpPr>
            <a:spLocks noChangeShapeType="1"/>
          </p:cNvSpPr>
          <p:nvPr/>
        </p:nvSpPr>
        <p:spPr bwMode="auto">
          <a:xfrm flipH="1">
            <a:off x="3563938" y="3644900"/>
            <a:ext cx="647700" cy="647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01" name="Text Box 20"/>
          <p:cNvSpPr txBox="1">
            <a:spLocks noChangeArrowheads="1"/>
          </p:cNvSpPr>
          <p:nvPr/>
        </p:nvSpPr>
        <p:spPr bwMode="auto">
          <a:xfrm>
            <a:off x="1835150" y="2924175"/>
            <a:ext cx="431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402" name="Text Box 21"/>
          <p:cNvSpPr txBox="1">
            <a:spLocks noChangeArrowheads="1"/>
          </p:cNvSpPr>
          <p:nvPr/>
        </p:nvSpPr>
        <p:spPr bwMode="auto">
          <a:xfrm>
            <a:off x="971550" y="3879850"/>
            <a:ext cx="431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403" name="Text Box 22"/>
          <p:cNvSpPr txBox="1">
            <a:spLocks noChangeArrowheads="1"/>
          </p:cNvSpPr>
          <p:nvPr/>
        </p:nvSpPr>
        <p:spPr bwMode="auto">
          <a:xfrm>
            <a:off x="1619250" y="4652963"/>
            <a:ext cx="431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404" name="Text Box 23"/>
          <p:cNvSpPr txBox="1">
            <a:spLocks noChangeArrowheads="1"/>
          </p:cNvSpPr>
          <p:nvPr/>
        </p:nvSpPr>
        <p:spPr bwMode="auto">
          <a:xfrm>
            <a:off x="3276600" y="4292600"/>
            <a:ext cx="431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405" name="Oval 24"/>
          <p:cNvSpPr>
            <a:spLocks noChangeArrowheads="1"/>
          </p:cNvSpPr>
          <p:nvPr/>
        </p:nvSpPr>
        <p:spPr bwMode="auto">
          <a:xfrm>
            <a:off x="6300788" y="2781300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6" name="Oval 25"/>
          <p:cNvSpPr>
            <a:spLocks noChangeArrowheads="1"/>
          </p:cNvSpPr>
          <p:nvPr/>
        </p:nvSpPr>
        <p:spPr bwMode="auto">
          <a:xfrm>
            <a:off x="5076825" y="4365625"/>
            <a:ext cx="360363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7" name="Oval 26"/>
          <p:cNvSpPr>
            <a:spLocks noChangeArrowheads="1"/>
          </p:cNvSpPr>
          <p:nvPr/>
        </p:nvSpPr>
        <p:spPr bwMode="auto">
          <a:xfrm>
            <a:off x="5867400" y="5156200"/>
            <a:ext cx="360363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8" name="Oval 27"/>
          <p:cNvSpPr>
            <a:spLocks noChangeArrowheads="1"/>
          </p:cNvSpPr>
          <p:nvPr/>
        </p:nvSpPr>
        <p:spPr bwMode="auto">
          <a:xfrm>
            <a:off x="7885113" y="4960938"/>
            <a:ext cx="360362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09" name="Line 28"/>
          <p:cNvSpPr>
            <a:spLocks noChangeShapeType="1"/>
          </p:cNvSpPr>
          <p:nvPr/>
        </p:nvSpPr>
        <p:spPr bwMode="auto">
          <a:xfrm>
            <a:off x="5724525" y="2278063"/>
            <a:ext cx="576263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0" name="Line 29"/>
          <p:cNvSpPr>
            <a:spLocks noChangeShapeType="1"/>
          </p:cNvSpPr>
          <p:nvPr/>
        </p:nvSpPr>
        <p:spPr bwMode="auto">
          <a:xfrm flipH="1">
            <a:off x="6589713" y="2205038"/>
            <a:ext cx="574675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1" name="Line 30"/>
          <p:cNvSpPr>
            <a:spLocks noChangeShapeType="1"/>
          </p:cNvSpPr>
          <p:nvPr/>
        </p:nvSpPr>
        <p:spPr bwMode="auto">
          <a:xfrm flipH="1">
            <a:off x="5364163" y="3789363"/>
            <a:ext cx="863600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2" name="Line 31"/>
          <p:cNvSpPr>
            <a:spLocks noChangeShapeType="1"/>
          </p:cNvSpPr>
          <p:nvPr/>
        </p:nvSpPr>
        <p:spPr bwMode="auto">
          <a:xfrm flipH="1">
            <a:off x="6083300" y="3860800"/>
            <a:ext cx="649288" cy="13684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3" name="Line 32"/>
          <p:cNvSpPr>
            <a:spLocks noChangeShapeType="1"/>
          </p:cNvSpPr>
          <p:nvPr/>
        </p:nvSpPr>
        <p:spPr bwMode="auto">
          <a:xfrm>
            <a:off x="5507038" y="4652963"/>
            <a:ext cx="431800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4" name="Line 33"/>
          <p:cNvSpPr>
            <a:spLocks noChangeShapeType="1"/>
          </p:cNvSpPr>
          <p:nvPr/>
        </p:nvSpPr>
        <p:spPr bwMode="auto">
          <a:xfrm>
            <a:off x="4787900" y="3716338"/>
            <a:ext cx="431800" cy="649287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5" name="Line 34"/>
          <p:cNvSpPr>
            <a:spLocks noChangeShapeType="1"/>
          </p:cNvSpPr>
          <p:nvPr/>
        </p:nvSpPr>
        <p:spPr bwMode="auto">
          <a:xfrm>
            <a:off x="7451725" y="4005263"/>
            <a:ext cx="504825" cy="9556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6" name="Line 35"/>
          <p:cNvSpPr>
            <a:spLocks noChangeShapeType="1"/>
          </p:cNvSpPr>
          <p:nvPr/>
        </p:nvSpPr>
        <p:spPr bwMode="auto">
          <a:xfrm flipH="1">
            <a:off x="8172450" y="4313238"/>
            <a:ext cx="647700" cy="6477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6417" name="Text Box 36"/>
          <p:cNvSpPr txBox="1">
            <a:spLocks noChangeArrowheads="1"/>
          </p:cNvSpPr>
          <p:nvPr/>
        </p:nvSpPr>
        <p:spPr bwMode="auto">
          <a:xfrm>
            <a:off x="6299200" y="2708275"/>
            <a:ext cx="431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</a:p>
        </p:txBody>
      </p:sp>
      <p:sp>
        <p:nvSpPr>
          <p:cNvPr id="16418" name="Text Box 37"/>
          <p:cNvSpPr txBox="1">
            <a:spLocks noChangeArrowheads="1"/>
          </p:cNvSpPr>
          <p:nvPr/>
        </p:nvSpPr>
        <p:spPr bwMode="auto">
          <a:xfrm>
            <a:off x="5148263" y="4311650"/>
            <a:ext cx="431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</a:p>
        </p:txBody>
      </p:sp>
      <p:sp>
        <p:nvSpPr>
          <p:cNvPr id="16419" name="Text Box 38"/>
          <p:cNvSpPr txBox="1">
            <a:spLocks noChangeArrowheads="1"/>
          </p:cNvSpPr>
          <p:nvPr/>
        </p:nvSpPr>
        <p:spPr bwMode="auto">
          <a:xfrm>
            <a:off x="5940425" y="5084763"/>
            <a:ext cx="431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</a:p>
        </p:txBody>
      </p:sp>
      <p:sp>
        <p:nvSpPr>
          <p:cNvPr id="16420" name="Text Box 39"/>
          <p:cNvSpPr txBox="1">
            <a:spLocks noChangeArrowheads="1"/>
          </p:cNvSpPr>
          <p:nvPr/>
        </p:nvSpPr>
        <p:spPr bwMode="auto">
          <a:xfrm>
            <a:off x="7885113" y="4960938"/>
            <a:ext cx="4318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</a:p>
        </p:txBody>
      </p:sp>
      <p:sp>
        <p:nvSpPr>
          <p:cNvPr id="16421" name="Rectangle 40"/>
          <p:cNvSpPr>
            <a:spLocks noChangeArrowheads="1"/>
          </p:cNvSpPr>
          <p:nvPr/>
        </p:nvSpPr>
        <p:spPr bwMode="auto">
          <a:xfrm>
            <a:off x="6084888" y="3429000"/>
            <a:ext cx="3968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fa-IR" sz="2100" b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a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22" name="Oval 41"/>
          <p:cNvSpPr>
            <a:spLocks noChangeArrowheads="1"/>
          </p:cNvSpPr>
          <p:nvPr/>
        </p:nvSpPr>
        <p:spPr bwMode="auto">
          <a:xfrm>
            <a:off x="6084888" y="3500438"/>
            <a:ext cx="360362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23" name="Oval 42"/>
          <p:cNvSpPr>
            <a:spLocks noChangeArrowheads="1"/>
          </p:cNvSpPr>
          <p:nvPr/>
        </p:nvSpPr>
        <p:spPr bwMode="auto">
          <a:xfrm>
            <a:off x="6588125" y="3500438"/>
            <a:ext cx="360363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24" name="Oval 43"/>
          <p:cNvSpPr>
            <a:spLocks noChangeArrowheads="1"/>
          </p:cNvSpPr>
          <p:nvPr/>
        </p:nvSpPr>
        <p:spPr bwMode="auto">
          <a:xfrm>
            <a:off x="7307263" y="3644900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25" name="Rectangle 44"/>
          <p:cNvSpPr>
            <a:spLocks noChangeArrowheads="1"/>
          </p:cNvSpPr>
          <p:nvPr/>
        </p:nvSpPr>
        <p:spPr bwMode="auto">
          <a:xfrm>
            <a:off x="6551613" y="3429000"/>
            <a:ext cx="406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fa-IR" sz="2100" b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b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6426" name="Rectangle 45"/>
          <p:cNvSpPr>
            <a:spLocks noChangeArrowheads="1"/>
          </p:cNvSpPr>
          <p:nvPr/>
        </p:nvSpPr>
        <p:spPr bwMode="auto">
          <a:xfrm>
            <a:off x="7308850" y="3573463"/>
            <a:ext cx="396875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n</a:t>
            </a:r>
            <a:r>
              <a:rPr lang="en-US" altLang="fa-IR" sz="2100" b="0" baseline="-25000">
                <a:solidFill>
                  <a:schemeClr val="tx1"/>
                </a:solidFill>
                <a:latin typeface="Times New Roman" panose="02020603050405020304" pitchFamily="18" charset="0"/>
              </a:rPr>
              <a:t>c</a:t>
            </a:r>
            <a:endParaRPr lang="en-US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Number Placeholder 3"/>
          <p:cNvSpPr txBox="1">
            <a:spLocks noGrp="1"/>
          </p:cNvSpPr>
          <p:nvPr/>
        </p:nvSpPr>
        <p:spPr bwMode="auto">
          <a:xfrm>
            <a:off x="8243888" y="6381750"/>
            <a:ext cx="5540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 anchor="ctr"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B7BBC61F-5266-4D18-9A65-C12D3976096F}" type="slidenum">
              <a:rPr lang="en-US" altLang="fa-IR" sz="1300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1843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2150" y="3333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2700" smtClean="0"/>
              <a:t>Chortle Algorithm</a:t>
            </a:r>
          </a:p>
        </p:txBody>
      </p:sp>
      <p:sp>
        <p:nvSpPr>
          <p:cNvPr id="18436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23850" y="404813"/>
            <a:ext cx="7847013" cy="194151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Input DAG: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Assumption: Fanin of any node &lt;= K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If &gt; K, then decomposition algorithm: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smtClean="0"/>
              <a:t>Considers all possible decompositions of every node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000" smtClean="0"/>
          </a:p>
        </p:txBody>
      </p:sp>
      <p:sp>
        <p:nvSpPr>
          <p:cNvPr id="18437" name="Oval 6"/>
          <p:cNvSpPr>
            <a:spLocks noChangeArrowheads="1"/>
          </p:cNvSpPr>
          <p:nvPr/>
        </p:nvSpPr>
        <p:spPr bwMode="auto">
          <a:xfrm>
            <a:off x="1836738" y="2420938"/>
            <a:ext cx="360362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8" name="Oval 9"/>
          <p:cNvSpPr>
            <a:spLocks noChangeArrowheads="1"/>
          </p:cNvSpPr>
          <p:nvPr/>
        </p:nvSpPr>
        <p:spPr bwMode="auto">
          <a:xfrm>
            <a:off x="4427538" y="3716338"/>
            <a:ext cx="360362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39" name="Line 10"/>
          <p:cNvSpPr>
            <a:spLocks noChangeShapeType="1"/>
          </p:cNvSpPr>
          <p:nvPr/>
        </p:nvSpPr>
        <p:spPr bwMode="auto">
          <a:xfrm>
            <a:off x="1260475" y="1917700"/>
            <a:ext cx="576263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0" name="Line 11"/>
          <p:cNvSpPr>
            <a:spLocks noChangeShapeType="1"/>
          </p:cNvSpPr>
          <p:nvPr/>
        </p:nvSpPr>
        <p:spPr bwMode="auto">
          <a:xfrm flipH="1">
            <a:off x="2125663" y="1844675"/>
            <a:ext cx="574675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1" name="Line 12"/>
          <p:cNvSpPr>
            <a:spLocks noChangeShapeType="1"/>
          </p:cNvSpPr>
          <p:nvPr/>
        </p:nvSpPr>
        <p:spPr bwMode="auto">
          <a:xfrm flipH="1">
            <a:off x="4716463" y="2636838"/>
            <a:ext cx="935037" cy="1152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2" name="Line 13"/>
          <p:cNvSpPr>
            <a:spLocks noChangeShapeType="1"/>
          </p:cNvSpPr>
          <p:nvPr/>
        </p:nvSpPr>
        <p:spPr bwMode="auto">
          <a:xfrm flipH="1">
            <a:off x="4787900" y="2636838"/>
            <a:ext cx="2735263" cy="12239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3" name="Line 16"/>
          <p:cNvSpPr>
            <a:spLocks noChangeShapeType="1"/>
          </p:cNvSpPr>
          <p:nvPr/>
        </p:nvSpPr>
        <p:spPr bwMode="auto">
          <a:xfrm>
            <a:off x="2124075" y="2781300"/>
            <a:ext cx="2303463" cy="107950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4" name="Line 17"/>
          <p:cNvSpPr>
            <a:spLocks noChangeShapeType="1"/>
          </p:cNvSpPr>
          <p:nvPr/>
        </p:nvSpPr>
        <p:spPr bwMode="auto">
          <a:xfrm>
            <a:off x="3708400" y="2708275"/>
            <a:ext cx="792163" cy="10080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5" name="Oval 22"/>
          <p:cNvSpPr>
            <a:spLocks noChangeArrowheads="1"/>
          </p:cNvSpPr>
          <p:nvPr/>
        </p:nvSpPr>
        <p:spPr bwMode="auto">
          <a:xfrm>
            <a:off x="3636963" y="2349500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6" name="Line 23"/>
          <p:cNvSpPr>
            <a:spLocks noChangeShapeType="1"/>
          </p:cNvSpPr>
          <p:nvPr/>
        </p:nvSpPr>
        <p:spPr bwMode="auto">
          <a:xfrm>
            <a:off x="3060700" y="1846263"/>
            <a:ext cx="576263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7" name="Line 24"/>
          <p:cNvSpPr>
            <a:spLocks noChangeShapeType="1"/>
          </p:cNvSpPr>
          <p:nvPr/>
        </p:nvSpPr>
        <p:spPr bwMode="auto">
          <a:xfrm flipH="1">
            <a:off x="3925888" y="1773238"/>
            <a:ext cx="574675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48" name="Oval 25"/>
          <p:cNvSpPr>
            <a:spLocks noChangeArrowheads="1"/>
          </p:cNvSpPr>
          <p:nvPr/>
        </p:nvSpPr>
        <p:spPr bwMode="auto">
          <a:xfrm>
            <a:off x="5580063" y="2349500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49" name="Line 26"/>
          <p:cNvSpPr>
            <a:spLocks noChangeShapeType="1"/>
          </p:cNvSpPr>
          <p:nvPr/>
        </p:nvSpPr>
        <p:spPr bwMode="auto">
          <a:xfrm>
            <a:off x="5003800" y="1846263"/>
            <a:ext cx="576263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50" name="Line 27"/>
          <p:cNvSpPr>
            <a:spLocks noChangeShapeType="1"/>
          </p:cNvSpPr>
          <p:nvPr/>
        </p:nvSpPr>
        <p:spPr bwMode="auto">
          <a:xfrm flipH="1">
            <a:off x="5868988" y="1773238"/>
            <a:ext cx="574675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51" name="Oval 28"/>
          <p:cNvSpPr>
            <a:spLocks noChangeArrowheads="1"/>
          </p:cNvSpPr>
          <p:nvPr/>
        </p:nvSpPr>
        <p:spPr bwMode="auto">
          <a:xfrm>
            <a:off x="7380288" y="2349500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2" name="Line 29"/>
          <p:cNvSpPr>
            <a:spLocks noChangeShapeType="1"/>
          </p:cNvSpPr>
          <p:nvPr/>
        </p:nvSpPr>
        <p:spPr bwMode="auto">
          <a:xfrm>
            <a:off x="6804025" y="1846263"/>
            <a:ext cx="576263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53" name="Line 30"/>
          <p:cNvSpPr>
            <a:spLocks noChangeShapeType="1"/>
          </p:cNvSpPr>
          <p:nvPr/>
        </p:nvSpPr>
        <p:spPr bwMode="auto">
          <a:xfrm flipH="1">
            <a:off x="7669213" y="1773238"/>
            <a:ext cx="574675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54" name="Text Box 31"/>
          <p:cNvSpPr txBox="1">
            <a:spLocks noChangeArrowheads="1"/>
          </p:cNvSpPr>
          <p:nvPr/>
        </p:nvSpPr>
        <p:spPr bwMode="auto">
          <a:xfrm>
            <a:off x="468313" y="3068638"/>
            <a:ext cx="129540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K = 3</a:t>
            </a:r>
          </a:p>
        </p:txBody>
      </p:sp>
      <p:sp>
        <p:nvSpPr>
          <p:cNvPr id="18455" name="Oval 32"/>
          <p:cNvSpPr>
            <a:spLocks noChangeArrowheads="1"/>
          </p:cNvSpPr>
          <p:nvPr/>
        </p:nvSpPr>
        <p:spPr bwMode="auto">
          <a:xfrm>
            <a:off x="4643438" y="6237288"/>
            <a:ext cx="360362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6" name="Line 33"/>
          <p:cNvSpPr>
            <a:spLocks noChangeShapeType="1"/>
          </p:cNvSpPr>
          <p:nvPr/>
        </p:nvSpPr>
        <p:spPr bwMode="auto">
          <a:xfrm flipH="1">
            <a:off x="4932363" y="5157788"/>
            <a:ext cx="935037" cy="11525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57" name="Line 34"/>
          <p:cNvSpPr>
            <a:spLocks noChangeShapeType="1"/>
          </p:cNvSpPr>
          <p:nvPr/>
        </p:nvSpPr>
        <p:spPr bwMode="auto">
          <a:xfrm flipH="1">
            <a:off x="5003800" y="5157788"/>
            <a:ext cx="2735263" cy="12239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58" name="Oval 35"/>
          <p:cNvSpPr>
            <a:spLocks noChangeArrowheads="1"/>
          </p:cNvSpPr>
          <p:nvPr/>
        </p:nvSpPr>
        <p:spPr bwMode="auto">
          <a:xfrm>
            <a:off x="5795963" y="4870450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59" name="Line 36"/>
          <p:cNvSpPr>
            <a:spLocks noChangeShapeType="1"/>
          </p:cNvSpPr>
          <p:nvPr/>
        </p:nvSpPr>
        <p:spPr bwMode="auto">
          <a:xfrm>
            <a:off x="5219700" y="4367213"/>
            <a:ext cx="576263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0" name="Line 37"/>
          <p:cNvSpPr>
            <a:spLocks noChangeShapeType="1"/>
          </p:cNvSpPr>
          <p:nvPr/>
        </p:nvSpPr>
        <p:spPr bwMode="auto">
          <a:xfrm flipH="1">
            <a:off x="6084888" y="4294188"/>
            <a:ext cx="574675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1" name="Oval 38"/>
          <p:cNvSpPr>
            <a:spLocks noChangeArrowheads="1"/>
          </p:cNvSpPr>
          <p:nvPr/>
        </p:nvSpPr>
        <p:spPr bwMode="auto">
          <a:xfrm>
            <a:off x="7596188" y="4870450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2" name="Line 39"/>
          <p:cNvSpPr>
            <a:spLocks noChangeShapeType="1"/>
          </p:cNvSpPr>
          <p:nvPr/>
        </p:nvSpPr>
        <p:spPr bwMode="auto">
          <a:xfrm>
            <a:off x="7019925" y="4367213"/>
            <a:ext cx="576263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3" name="Line 40"/>
          <p:cNvSpPr>
            <a:spLocks noChangeShapeType="1"/>
          </p:cNvSpPr>
          <p:nvPr/>
        </p:nvSpPr>
        <p:spPr bwMode="auto">
          <a:xfrm flipH="1">
            <a:off x="7885113" y="4294188"/>
            <a:ext cx="574675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4" name="Oval 41"/>
          <p:cNvSpPr>
            <a:spLocks noChangeArrowheads="1"/>
          </p:cNvSpPr>
          <p:nvPr/>
        </p:nvSpPr>
        <p:spPr bwMode="auto">
          <a:xfrm>
            <a:off x="1187450" y="4797425"/>
            <a:ext cx="360363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5" name="Line 42"/>
          <p:cNvSpPr>
            <a:spLocks noChangeShapeType="1"/>
          </p:cNvSpPr>
          <p:nvPr/>
        </p:nvSpPr>
        <p:spPr bwMode="auto">
          <a:xfrm>
            <a:off x="611188" y="4294188"/>
            <a:ext cx="576262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6" name="Line 43"/>
          <p:cNvSpPr>
            <a:spLocks noChangeShapeType="1"/>
          </p:cNvSpPr>
          <p:nvPr/>
        </p:nvSpPr>
        <p:spPr bwMode="auto">
          <a:xfrm flipH="1">
            <a:off x="1476375" y="4221163"/>
            <a:ext cx="574675" cy="576262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7" name="Oval 44"/>
          <p:cNvSpPr>
            <a:spLocks noChangeArrowheads="1"/>
          </p:cNvSpPr>
          <p:nvPr/>
        </p:nvSpPr>
        <p:spPr bwMode="auto">
          <a:xfrm>
            <a:off x="2987675" y="4725988"/>
            <a:ext cx="360363" cy="360362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68" name="Line 45"/>
          <p:cNvSpPr>
            <a:spLocks noChangeShapeType="1"/>
          </p:cNvSpPr>
          <p:nvPr/>
        </p:nvSpPr>
        <p:spPr bwMode="auto">
          <a:xfrm>
            <a:off x="2411413" y="4222750"/>
            <a:ext cx="576262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69" name="Line 46"/>
          <p:cNvSpPr>
            <a:spLocks noChangeShapeType="1"/>
          </p:cNvSpPr>
          <p:nvPr/>
        </p:nvSpPr>
        <p:spPr bwMode="auto">
          <a:xfrm flipH="1">
            <a:off x="3276600" y="4149725"/>
            <a:ext cx="574675" cy="576263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70" name="Oval 47"/>
          <p:cNvSpPr>
            <a:spLocks noChangeArrowheads="1"/>
          </p:cNvSpPr>
          <p:nvPr/>
        </p:nvSpPr>
        <p:spPr bwMode="auto">
          <a:xfrm>
            <a:off x="2195513" y="5372100"/>
            <a:ext cx="360362" cy="360363"/>
          </a:xfrm>
          <a:prstGeom prst="ellipse">
            <a:avLst/>
          </a:prstGeom>
          <a:noFill/>
          <a:ln w="38100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fa-IR" altLang="fa-IR" sz="21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8471" name="Line 48"/>
          <p:cNvSpPr>
            <a:spLocks noChangeShapeType="1"/>
          </p:cNvSpPr>
          <p:nvPr/>
        </p:nvSpPr>
        <p:spPr bwMode="auto">
          <a:xfrm>
            <a:off x="1547813" y="5084763"/>
            <a:ext cx="647700" cy="3619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72" name="Line 49"/>
          <p:cNvSpPr>
            <a:spLocks noChangeShapeType="1"/>
          </p:cNvSpPr>
          <p:nvPr/>
        </p:nvSpPr>
        <p:spPr bwMode="auto">
          <a:xfrm flipH="1">
            <a:off x="2484438" y="5084763"/>
            <a:ext cx="574675" cy="28892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18473" name="Line 50"/>
          <p:cNvSpPr>
            <a:spLocks noChangeShapeType="1"/>
          </p:cNvSpPr>
          <p:nvPr/>
        </p:nvSpPr>
        <p:spPr bwMode="auto">
          <a:xfrm>
            <a:off x="2411413" y="5732463"/>
            <a:ext cx="2160587" cy="549275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fa-I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Slide Number Placeholder 3"/>
          <p:cNvSpPr txBox="1">
            <a:spLocks noGrp="1"/>
          </p:cNvSpPr>
          <p:nvPr/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82030" tIns="41015" rIns="82030" bIns="41015" anchor="ctr"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fld id="{515F9D15-2860-4F55-9508-02FDFF6A0502}" type="slidenum">
              <a:rPr lang="en-US" altLang="fa-IR" sz="1300" b="0">
                <a:solidFill>
                  <a:schemeClr val="tx1"/>
                </a:solidFill>
              </a:rPr>
              <a:pPr algn="r"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20483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92150" y="333375"/>
            <a:ext cx="7773988" cy="444500"/>
          </a:xfrm>
        </p:spPr>
        <p:txBody>
          <a:bodyPr/>
          <a:lstStyle/>
          <a:p>
            <a:pPr eaLnBrk="1" hangingPunct="1"/>
            <a:r>
              <a:rPr lang="en-US" altLang="fa-IR" sz="2700" smtClean="0"/>
              <a:t>Chortle Algorithm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685800" y="766763"/>
            <a:ext cx="7847013" cy="554513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Post-Order Tree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Visit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Visit Right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Visit Root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Utilization of LUT at root of subtree (node n):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The number of inputs, out of K inputs, that are actually used in the circuit.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U </a:t>
            </a:r>
            <a:r>
              <a:rPr lang="en-US" altLang="fa-IR" sz="2000" smtClean="0">
                <a:sym typeface="Symbol" panose="05050102010706020507" pitchFamily="18" charset="2"/>
              </a:rPr>
              <a:t></a:t>
            </a:r>
            <a:r>
              <a:rPr lang="en-US" altLang="fa-IR" sz="2000" smtClean="0"/>
              <a:t> { 2..K }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U=K for fully utilized LUT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00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2000" smtClean="0"/>
              <a:t>Minimum Cost of sub-circuit rooted at 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000" smtClean="0"/>
              <a:t>MinMap(n,U</a:t>
            </a:r>
            <a:r>
              <a:rPr lang="en-US" altLang="fa-IR" sz="2000" baseline="-25000" smtClean="0"/>
              <a:t>n</a:t>
            </a:r>
            <a:r>
              <a:rPr lang="en-US" altLang="fa-IR" sz="2000" smtClean="0"/>
              <a:t>):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sz="1800" smtClean="0"/>
              <a:t>Optimal solution for node n for U </a:t>
            </a:r>
            <a:r>
              <a:rPr lang="en-US" altLang="fa-IR" sz="1800" smtClean="0">
                <a:sym typeface="Symbol" panose="05050102010706020507" pitchFamily="18" charset="2"/>
              </a:rPr>
              <a:t></a:t>
            </a:r>
            <a:r>
              <a:rPr lang="en-US" altLang="fa-IR" sz="1800" smtClean="0"/>
              <a:t> { 2..K }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2000" smtClean="0"/>
          </a:p>
          <a:p>
            <a:pPr eaLnBrk="1" hangingPunct="1">
              <a:lnSpc>
                <a:spcPct val="90000"/>
              </a:lnSpc>
            </a:pPr>
            <a:endParaRPr lang="en-US" altLang="fa-IR" sz="2000" b="0" smtClean="0"/>
          </a:p>
        </p:txBody>
      </p:sp>
      <p:sp>
        <p:nvSpPr>
          <p:cNvPr id="20485" name="Text Box 4"/>
          <p:cNvSpPr txBox="1">
            <a:spLocks noChangeArrowheads="1"/>
          </p:cNvSpPr>
          <p:nvPr/>
        </p:nvSpPr>
        <p:spPr bwMode="auto">
          <a:xfrm>
            <a:off x="6804025" y="5949950"/>
            <a:ext cx="1835150" cy="41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defTabSz="1019175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1019175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10191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fa-IR" sz="2100" b="0">
                <a:solidFill>
                  <a:schemeClr val="tx1"/>
                </a:solidFill>
              </a:rPr>
              <a:t>[Lockwood06]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22164</TotalTime>
  <Words>1818</Words>
  <Application>Microsoft Office PowerPoint</Application>
  <PresentationFormat>On-screen Show (4:3)</PresentationFormat>
  <Paragraphs>490</Paragraphs>
  <Slides>45</Slides>
  <Notes>45</Notes>
  <HiddenSlides>27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SimSun</vt:lpstr>
      <vt:lpstr>Arial</vt:lpstr>
      <vt:lpstr>Courier New</vt:lpstr>
      <vt:lpstr>StarSymbol</vt:lpstr>
      <vt:lpstr>Symbol</vt:lpstr>
      <vt:lpstr>Times New Roman</vt:lpstr>
      <vt:lpstr>Verdana</vt:lpstr>
      <vt:lpstr>Wingdings</vt:lpstr>
      <vt:lpstr>1_presentation_template</vt:lpstr>
      <vt:lpstr>Equation</vt:lpstr>
      <vt:lpstr>FPGA Technology Mapping Algorithms</vt:lpstr>
      <vt:lpstr>Chortle Algorithm</vt:lpstr>
      <vt:lpstr>Dynamic Programming</vt:lpstr>
      <vt:lpstr>Dynamic Programming</vt:lpstr>
      <vt:lpstr>Dynamic Programming</vt:lpstr>
      <vt:lpstr>Dynamic Programming</vt:lpstr>
      <vt:lpstr>Chortle Algorithm</vt:lpstr>
      <vt:lpstr>Chortle Algorithm</vt:lpstr>
      <vt:lpstr>Chortle Algorithm</vt:lpstr>
      <vt:lpstr>Chortle Algorithm</vt:lpstr>
      <vt:lpstr>Chortle Algorithm</vt:lpstr>
      <vt:lpstr>Chortle Algorithm</vt:lpstr>
      <vt:lpstr>Chortle Algorithm</vt:lpstr>
      <vt:lpstr>Chortle: Example</vt:lpstr>
      <vt:lpstr>Chortle: Example</vt:lpstr>
      <vt:lpstr>Chortle: Example</vt:lpstr>
      <vt:lpstr>Chortle: Example</vt:lpstr>
      <vt:lpstr>Chortle: Example</vt:lpstr>
      <vt:lpstr>Chortle: Example</vt:lpstr>
      <vt:lpstr>Chortle: Example</vt:lpstr>
      <vt:lpstr>Chortle: Example</vt:lpstr>
      <vt:lpstr>Chortle: Example</vt:lpstr>
      <vt:lpstr>Chortle: Example</vt:lpstr>
      <vt:lpstr>Chortle: Example</vt:lpstr>
      <vt:lpstr>Chortle: Example</vt:lpstr>
      <vt:lpstr>Chortle: Example</vt:lpstr>
      <vt:lpstr>Chortle: Example</vt:lpstr>
      <vt:lpstr>Chortle-crf Algorithm</vt:lpstr>
      <vt:lpstr>Bin Packing Problem</vt:lpstr>
      <vt:lpstr>1-D Bin Packing</vt:lpstr>
      <vt:lpstr>Bin Packing : Formulation</vt:lpstr>
      <vt:lpstr>Chortle-crf Algorithm</vt:lpstr>
      <vt:lpstr>Chortle-crf Algorithm</vt:lpstr>
      <vt:lpstr>Chortle-crf Algorithm</vt:lpstr>
      <vt:lpstr>Chortle-crf Algorithm: Decomposition</vt:lpstr>
      <vt:lpstr>Chortle-crf Algorithm: Decomposition</vt:lpstr>
      <vt:lpstr>Step 1: Two-Level Decomposition</vt:lpstr>
      <vt:lpstr>Two-Level Decomposition</vt:lpstr>
      <vt:lpstr>Chortle-crf: Multi-Level Decomposition</vt:lpstr>
      <vt:lpstr>Chortle-crf: Reconvergent Paths </vt:lpstr>
      <vt:lpstr>Chortle-crf: Reconvergent Paths</vt:lpstr>
      <vt:lpstr>Chortle-crf: Logic Replication</vt:lpstr>
      <vt:lpstr>Chortle-d</vt:lpstr>
      <vt:lpstr>References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569</cp:revision>
  <dcterms:created xsi:type="dcterms:W3CDTF">1601-01-01T00:00:00Z</dcterms:created>
  <dcterms:modified xsi:type="dcterms:W3CDTF">2024-11-24T05:33:35Z</dcterms:modified>
</cp:coreProperties>
</file>