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  <p:sldMasterId id="2147483654" r:id="rId2"/>
  </p:sldMasterIdLst>
  <p:notesMasterIdLst>
    <p:notesMasterId r:id="rId7"/>
  </p:notesMasterIdLst>
  <p:sldIdLst>
    <p:sldId id="256" r:id="rId3"/>
    <p:sldId id="311" r:id="rId4"/>
    <p:sldId id="358" r:id="rId5"/>
    <p:sldId id="360" r:id="rId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00"/>
    <a:srgbClr val="669900"/>
    <a:srgbClr val="0033CC"/>
    <a:srgbClr val="CCFFCC"/>
    <a:srgbClr val="990000"/>
    <a:srgbClr val="66FFCC"/>
    <a:srgbClr val="CC0066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15620" autoAdjust="0"/>
    <p:restoredTop sz="88641" autoAdjust="0"/>
  </p:normalViewPr>
  <p:slideViewPr>
    <p:cSldViewPr>
      <p:cViewPr varScale="1">
        <p:scale>
          <a:sx n="58" d="100"/>
          <a:sy n="58" d="100"/>
        </p:scale>
        <p:origin x="218" y="19"/>
      </p:cViewPr>
      <p:guideLst>
        <p:guide orient="horz" pos="2205"/>
        <p:guide pos="2880"/>
      </p:guideLst>
    </p:cSldViewPr>
  </p:slideViewPr>
  <p:outlineViewPr>
    <p:cViewPr>
      <p:scale>
        <a:sx n="33" d="100"/>
        <a:sy n="33" d="100"/>
      </p:scale>
      <p:origin x="0" y="2842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4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84DBED8-8C3E-4372-A9F7-FF78B2B79E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1145141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737F718-85D2-482C-B672-1FC4772B7D7F}" type="slidenum">
              <a:rPr lang="en-US" altLang="en-US" smtClean="0"/>
              <a:pPr>
                <a:spcBef>
                  <a:spcPct val="0"/>
                </a:spcBef>
              </a:pPr>
              <a:t>1</a:t>
            </a:fld>
            <a:endParaRPr lang="en-US" altLang="en-US" smtClean="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157268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1C8B740-B2EF-4024-92BD-79E42D70A1C4}" type="slidenum">
              <a:rPr lang="en-US" altLang="en-US" smtClean="0"/>
              <a:pPr>
                <a:spcBef>
                  <a:spcPct val="0"/>
                </a:spcBef>
              </a:pPr>
              <a:t>2</a:t>
            </a:fld>
            <a:endParaRPr lang="en-US" altLang="en-US" smtClean="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996811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EEC7891-8971-4CE8-9B81-F2C3F0C34C82}" type="slidenum">
              <a:rPr lang="en-US" altLang="en-US" smtClean="0"/>
              <a:pPr>
                <a:spcBef>
                  <a:spcPct val="0"/>
                </a:spcBef>
              </a:pPr>
              <a:t>3</a:t>
            </a:fld>
            <a:endParaRPr lang="en-US" altLang="en-US" smtClean="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23391407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769DFBB-0213-42AE-93F2-B2DE1A04A7AD}" type="slidenum">
              <a:rPr lang="en-US" altLang="en-US" smtClean="0"/>
              <a:pPr>
                <a:spcBef>
                  <a:spcPct val="0"/>
                </a:spcBef>
              </a:pPr>
              <a:t>4</a:t>
            </a:fld>
            <a:endParaRPr lang="en-US" altLang="en-US" smtClean="0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52525" y="692150"/>
            <a:ext cx="4554538" cy="3416300"/>
          </a:xfrm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254380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300" smtClean="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z="2400" smtClean="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>
                <a:cs typeface="B Titr" pitchFamily="2" charset="-78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2021398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1B536-E548-473E-BEEB-CB3D50285F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2904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C16E4E9-17E9-469D-9B0A-AA9AC5FF45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8688590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7943A6-8A8B-4792-920A-33B8D69AB1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15794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DC18A3-AD0B-4872-9BF0-8AEA4AB25C4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853826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4977E-69D1-466D-85FF-34366D561E2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22510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C979A1-752D-4460-A83F-1C947A1BC6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17692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77A99F-E3A2-4468-B5D8-ED821D69F3E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9255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625254-21EA-4A91-ABA3-856265A028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2576467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90560D-DE5E-4159-8E41-073B8B9560C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422106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26C91A-D89F-4971-90E7-CEFC1A4D389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062927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cs typeface="B Titr" pitchFamily="2" charset="-78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cs typeface="B Nazanin" pitchFamily="2" charset="-78"/>
              </a:defRPr>
            </a:lvl1pPr>
            <a:lvl2pPr>
              <a:defRPr>
                <a:cs typeface="B Nazanin" pitchFamily="2" charset="-78"/>
              </a:defRPr>
            </a:lvl2pPr>
            <a:lvl3pPr>
              <a:defRPr>
                <a:cs typeface="B Nazanin" pitchFamily="2" charset="-78"/>
              </a:defRPr>
            </a:lvl3pPr>
            <a:lvl4pPr>
              <a:defRPr>
                <a:cs typeface="B Nazanin" pitchFamily="2" charset="-78"/>
              </a:defRPr>
            </a:lvl4pPr>
            <a:lvl5pPr>
              <a:defRPr>
                <a:cs typeface="B Nazanin" pitchFamily="2" charset="-78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733CE-3E12-4B09-BB0E-6BD79CCC297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2402783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351DAC-5673-425C-BBDF-4B73460D40E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03550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0E591E-1E52-444E-A0C2-8D351BE7462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054230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1A675-91CE-41C9-AFB9-451357103E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151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50DC4-7E60-41B8-8150-4B6C0957763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34099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E3E557-9D01-4268-94AA-070BEC41F25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14772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11BBA73-91A3-4B6D-8160-6071B0B5A40D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4782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9F3E1-C7A2-4378-86A4-7D9D17DA9AE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0673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49CD45E-30AE-4F25-9DCC-6B626FD76A9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4331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0D1FEA-55C8-4722-AFA5-76F5444AF53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1150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EDE65A1-968C-40AE-A853-1E93BC5BCA0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2695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  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endParaRPr lang="en-US" altLang="en-US" smtClean="0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defTabSz="1019175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en-US" sz="1300" smtClean="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9D6E6D97-D8CC-46DC-A4BE-76962E586B4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65" r:id="rId1"/>
    <p:sldLayoutId id="2147484344" r:id="rId2"/>
    <p:sldLayoutId id="2147484345" r:id="rId3"/>
    <p:sldLayoutId id="2147484346" r:id="rId4"/>
    <p:sldLayoutId id="2147484347" r:id="rId5"/>
    <p:sldLayoutId id="2147484348" r:id="rId6"/>
    <p:sldLayoutId id="2147484349" r:id="rId7"/>
    <p:sldLayoutId id="2147484350" r:id="rId8"/>
    <p:sldLayoutId id="2147484351" r:id="rId9"/>
    <p:sldLayoutId id="2147484352" r:id="rId10"/>
    <p:sldLayoutId id="2147484353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FF5050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200">
          <a:solidFill>
            <a:srgbClr val="0000FF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600">
          <a:solidFill>
            <a:schemeClr val="tx1"/>
          </a:solidFill>
          <a:latin typeface="+mn-lt"/>
          <a:cs typeface="+mn-cs"/>
        </a:defRPr>
      </a:lvl4pPr>
      <a:lvl5pPr marL="2057400" indent="-2317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5pPr>
      <a:lvl6pPr marL="25146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6pPr>
      <a:lvl7pPr marL="29718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7pPr>
      <a:lvl8pPr marL="34290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8pPr>
      <a:lvl9pPr marL="3886200" indent="-231775" algn="l" rtl="0" fontAlgn="base">
        <a:spcBef>
          <a:spcPct val="20000"/>
        </a:spcBef>
        <a:spcAft>
          <a:spcPct val="0"/>
        </a:spcAft>
        <a:buFont typeface="Arial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21504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45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cs typeface="Arial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F0D70DF9-F614-48F0-8E16-631E66786C8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54" r:id="rId1"/>
    <p:sldLayoutId id="2147484355" r:id="rId2"/>
    <p:sldLayoutId id="2147484356" r:id="rId3"/>
    <p:sldLayoutId id="2147484357" r:id="rId4"/>
    <p:sldLayoutId id="2147484358" r:id="rId5"/>
    <p:sldLayoutId id="2147484359" r:id="rId6"/>
    <p:sldLayoutId id="2147484360" r:id="rId7"/>
    <p:sldLayoutId id="2147484361" r:id="rId8"/>
    <p:sldLayoutId id="2147484362" r:id="rId9"/>
    <p:sldLayoutId id="2147484363" r:id="rId10"/>
    <p:sldLayoutId id="2147484364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itchFamily="34" charset="0"/>
          <a:cs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fa-IR" altLang="en-US" smtClean="0"/>
              <a:t>زمان‌بندی سمینار</a:t>
            </a:r>
            <a:endParaRPr lang="en-US" altLang="en-US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E2E8D69-25E9-4846-B0AB-F3C6CA1C24EE}" type="slidenum">
              <a:rPr lang="en-US" altLang="en-US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300" b="0" smtClean="0">
              <a:solidFill>
                <a:schemeClr val="tx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 lIns="92160" tIns="46080" rIns="92160" bIns="46080"/>
          <a:lstStyle/>
          <a:p>
            <a:pPr marL="341313" indent="-341313" algn="r" defTabSz="449263" rtl="1" eaLnBrk="1" hangingPunct="1">
              <a:lnSpc>
                <a:spcPct val="93000"/>
              </a:lnSpc>
              <a:defRPr/>
            </a:pPr>
            <a:r>
              <a:rPr lang="fa-IR" altLang="en-US" sz="2800" smtClean="0">
                <a:cs typeface="B Nazanin" panose="00000400000000000000" pitchFamily="2" charset="-78"/>
              </a:rPr>
              <a:t>تمرین صفر:</a:t>
            </a:r>
            <a:endParaRPr lang="fa-IR" altLang="en-US" sz="2800">
              <a:cs typeface="B Nazanin" panose="00000400000000000000" pitchFamily="2" charset="-78"/>
            </a:endParaRPr>
          </a:p>
          <a:p>
            <a:pPr marL="763588" lvl="1" indent="-231775" algn="r" defTabSz="449263" rtl="1" eaLnBrk="1" hangingPunct="1">
              <a:defRPr/>
            </a:pPr>
            <a:r>
              <a:rPr lang="fa-IR" sz="2600">
                <a:cs typeface="B Nazanin" panose="00000400000000000000" pitchFamily="2" charset="-78"/>
              </a:rPr>
              <a:t> </a:t>
            </a:r>
            <a:r>
              <a:rPr lang="fa-IR" sz="2600" smtClean="0">
                <a:cs typeface="B Nazanin" panose="00000400000000000000" pitchFamily="2" charset="-78"/>
              </a:rPr>
              <a:t>ساختار مقالات</a:t>
            </a:r>
            <a:endParaRPr lang="fa-IR" sz="2600">
              <a:cs typeface="B Nazanin" panose="00000400000000000000" pitchFamily="2" charset="-78"/>
            </a:endParaRPr>
          </a:p>
          <a:p>
            <a:pPr marL="341313" indent="-341313" algn="r" defTabSz="449263" rtl="1" eaLnBrk="1" hangingPunct="1">
              <a:lnSpc>
                <a:spcPct val="93000"/>
              </a:lnSpc>
              <a:defRPr/>
            </a:pPr>
            <a:endParaRPr lang="fa-IR" altLang="en-US" sz="2800" smtClean="0">
              <a:cs typeface="B Nazanin" panose="00000400000000000000" pitchFamily="2" charset="-78"/>
            </a:endParaRPr>
          </a:p>
          <a:p>
            <a:pPr marL="341313" indent="-341313" algn="r" defTabSz="449263" rtl="1" eaLnBrk="1" hangingPunct="1">
              <a:lnSpc>
                <a:spcPct val="93000"/>
              </a:lnSpc>
              <a:defRPr/>
            </a:pPr>
            <a:r>
              <a:rPr lang="fa-IR" altLang="en-US" sz="2800" smtClean="0">
                <a:cs typeface="B Nazanin" panose="00000400000000000000" pitchFamily="2" charset="-78"/>
              </a:rPr>
              <a:t>مرحلة </a:t>
            </a:r>
            <a:r>
              <a:rPr lang="fa-IR" altLang="en-US" sz="2800" dirty="0" smtClean="0">
                <a:cs typeface="B Nazanin" panose="00000400000000000000" pitchFamily="2" charset="-78"/>
              </a:rPr>
              <a:t>اول:</a:t>
            </a:r>
          </a:p>
          <a:p>
            <a:pPr marL="763588" lvl="1" indent="-231775" algn="r" defTabSz="449263" rtl="1" eaLnBrk="1" hangingPunct="1">
              <a:defRPr/>
            </a:pPr>
            <a:r>
              <a:rPr lang="fa-IR" sz="2600" dirty="0" smtClean="0">
                <a:cs typeface="B Nazanin" panose="00000400000000000000" pitchFamily="2" charset="-78"/>
              </a:rPr>
              <a:t> تهیه </a:t>
            </a:r>
            <a:r>
              <a:rPr lang="fa-IR" sz="2600" dirty="0">
                <a:cs typeface="B Nazanin" panose="00000400000000000000" pitchFamily="2" charset="-78"/>
              </a:rPr>
              <a:t>گزارش بررسی منابع تحقیق و فهرست 30 مقاله </a:t>
            </a:r>
            <a:r>
              <a:rPr lang="fa-IR" sz="2600" dirty="0" smtClean="0">
                <a:cs typeface="B Nazanin" panose="00000400000000000000" pitchFamily="2" charset="-78"/>
              </a:rPr>
              <a:t>مرتبط</a:t>
            </a:r>
          </a:p>
          <a:p>
            <a:pPr marL="1165225" lvl="2" indent="-231775" algn="r" defTabSz="449263" rtl="1" eaLnBrk="1" hangingPunct="1">
              <a:defRPr/>
            </a:pPr>
            <a:r>
              <a:rPr lang="fa-IR" altLang="en-US" sz="2800" dirty="0" smtClean="0">
                <a:cs typeface="B Nazanin" panose="00000400000000000000" pitchFamily="2" charset="-78"/>
              </a:rPr>
              <a:t> هماهنگ با استاد راهنما</a:t>
            </a:r>
            <a:endParaRPr lang="fa-IR" altLang="en-US" sz="2800" dirty="0">
              <a:cs typeface="B Nazanin" panose="00000400000000000000" pitchFamily="2" charset="-78"/>
            </a:endParaRP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160" tIns="46080" rIns="92160" bIns="46080"/>
          <a:lstStyle/>
          <a:p>
            <a:pPr eaLnBrk="1" hangingPunct="1"/>
            <a:r>
              <a:rPr lang="fa-IR" altLang="en-US" smtClean="0">
                <a:cs typeface="B Titr" panose="00000700000000000000" pitchFamily="2" charset="-78"/>
              </a:rPr>
              <a:t>زمان‌بندی</a:t>
            </a:r>
            <a:endParaRPr lang="de-DE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3F66A9-58D4-46BB-B343-F573109CE6FE}" type="slidenum">
              <a:rPr lang="en-US" altLang="en-US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300" b="0" smtClean="0">
              <a:solidFill>
                <a:schemeClr val="tx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50825" y="725488"/>
            <a:ext cx="8547100" cy="4648200"/>
          </a:xfrm>
        </p:spPr>
        <p:txBody>
          <a:bodyPr lIns="92160" tIns="46080" rIns="92160" bIns="46080"/>
          <a:lstStyle/>
          <a:p>
            <a:pPr marL="341313" indent="-341313" algn="r" defTabSz="449263" rtl="1" eaLnBrk="1" hangingPunct="1">
              <a:lnSpc>
                <a:spcPct val="93000"/>
              </a:lnSpc>
              <a:defRPr/>
            </a:pPr>
            <a:r>
              <a:rPr lang="fa-IR" altLang="en-US" sz="2800" dirty="0" smtClean="0">
                <a:cs typeface="B Nazanin" panose="00000400000000000000" pitchFamily="2" charset="-78"/>
              </a:rPr>
              <a:t>مرحلة </a:t>
            </a:r>
            <a:r>
              <a:rPr lang="fa-IR" altLang="en-US" sz="2800" dirty="0">
                <a:cs typeface="B Nazanin" panose="00000400000000000000" pitchFamily="2" charset="-78"/>
              </a:rPr>
              <a:t>د</a:t>
            </a:r>
            <a:r>
              <a:rPr lang="fa-IR" altLang="en-US" sz="2800" dirty="0" smtClean="0">
                <a:cs typeface="B Nazanin" panose="00000400000000000000" pitchFamily="2" charset="-78"/>
              </a:rPr>
              <a:t>وم:</a:t>
            </a:r>
            <a:endParaRPr lang="fa-IR" altLang="en-US" sz="2600" dirty="0" smtClean="0">
              <a:cs typeface="B Nazanin" panose="00000400000000000000" pitchFamily="2" charset="-78"/>
            </a:endParaRPr>
          </a:p>
          <a:p>
            <a:pPr marL="763588" lvl="1" indent="-231775" algn="r" defTabSz="449263" rtl="1" eaLnBrk="1" hangingPunct="1">
              <a:defRPr/>
            </a:pPr>
            <a:endParaRPr lang="fa-IR" altLang="en-US" sz="2600" dirty="0" smtClean="0">
              <a:cs typeface="B Nazanin" panose="00000400000000000000" pitchFamily="2" charset="-78"/>
            </a:endParaRPr>
          </a:p>
          <a:p>
            <a:pPr marL="763588" lvl="1" indent="-231775" algn="r" defTabSz="449263" rtl="1" eaLnBrk="1" hangingPunct="1">
              <a:defRPr/>
            </a:pPr>
            <a:r>
              <a:rPr lang="fa-IR" altLang="en-US" sz="2600">
                <a:cs typeface="B Nazanin" panose="00000400000000000000" pitchFamily="2" charset="-78"/>
              </a:rPr>
              <a:t> </a:t>
            </a:r>
            <a:r>
              <a:rPr lang="fa-IR" altLang="en-US" sz="2600" smtClean="0">
                <a:cs typeface="B Nazanin" panose="00000400000000000000" pitchFamily="2" charset="-78"/>
              </a:rPr>
              <a:t>مطالعة </a:t>
            </a:r>
            <a:r>
              <a:rPr lang="fa-IR" altLang="en-US" sz="2600" dirty="0" smtClean="0">
                <a:cs typeface="B Nazanin" panose="00000400000000000000" pitchFamily="2" charset="-78"/>
              </a:rPr>
              <a:t>20 مقاله به صورت مرور اول (</a:t>
            </a:r>
            <a:r>
              <a:rPr lang="en-US" altLang="en-US" dirty="0" smtClean="0">
                <a:cs typeface="B Nazanin" panose="00000400000000000000" pitchFamily="2" charset="-78"/>
              </a:rPr>
              <a:t>1</a:t>
            </a:r>
            <a:r>
              <a:rPr lang="en-US" altLang="en-US" baseline="30000" dirty="0" smtClean="0">
                <a:cs typeface="B Nazanin" panose="00000400000000000000" pitchFamily="2" charset="-78"/>
              </a:rPr>
              <a:t>st</a:t>
            </a:r>
            <a:r>
              <a:rPr lang="en-US" altLang="en-US" dirty="0" smtClean="0">
                <a:cs typeface="B Nazanin" panose="00000400000000000000" pitchFamily="2" charset="-78"/>
              </a:rPr>
              <a:t> pass</a:t>
            </a:r>
            <a:r>
              <a:rPr lang="fa-IR" altLang="en-US" sz="2600" dirty="0" smtClean="0">
                <a:cs typeface="B Nazanin" panose="00000400000000000000" pitchFamily="2" charset="-78"/>
              </a:rPr>
              <a:t>)</a:t>
            </a:r>
          </a:p>
          <a:p>
            <a:pPr marL="1165225" lvl="2" indent="-231775" algn="r" defTabSz="449263" rtl="1" eaLnBrk="1" hangingPunct="1">
              <a:defRPr/>
            </a:pPr>
            <a:r>
              <a:rPr lang="fa-IR" altLang="en-US" sz="2800" dirty="0" smtClean="0">
                <a:cs typeface="B Nazanin" panose="00000400000000000000" pitchFamily="2" charset="-78"/>
              </a:rPr>
              <a:t> تهیه خلاصه از 20 مقاله (دو پاراگراف حاوی صورت مسأله‌ای که حل شده و راه </a:t>
            </a:r>
            <a:r>
              <a:rPr lang="fa-IR" altLang="en-US" sz="2800" smtClean="0">
                <a:cs typeface="B Nazanin" panose="00000400000000000000" pitchFamily="2" charset="-78"/>
              </a:rPr>
              <a:t>حل ارائه‌شده</a:t>
            </a:r>
            <a:r>
              <a:rPr lang="fa-IR" altLang="en-US" sz="2800" dirty="0" smtClean="0">
                <a:cs typeface="B Nazanin" panose="00000400000000000000" pitchFamily="2" charset="-78"/>
              </a:rPr>
              <a:t>) و تحویل آنها</a:t>
            </a:r>
          </a:p>
          <a:p>
            <a:pPr marL="365125" indent="-231775" algn="r" defTabSz="449263" rtl="1" eaLnBrk="1" hangingPunct="1">
              <a:defRPr/>
            </a:pPr>
            <a:r>
              <a:rPr lang="fa-IR" altLang="en-US" sz="2800" dirty="0" smtClean="0">
                <a:cs typeface="B Nazanin" panose="00000400000000000000" pitchFamily="2" charset="-78"/>
              </a:rPr>
              <a:t>مرحلة سوم:</a:t>
            </a:r>
          </a:p>
          <a:p>
            <a:pPr marL="763588" lvl="1" indent="-231775" algn="r" defTabSz="449263" rtl="1" eaLnBrk="1" hangingPunct="1">
              <a:defRPr/>
            </a:pPr>
            <a:r>
              <a:rPr lang="fa-IR" altLang="en-US" sz="2800" dirty="0" smtClean="0">
                <a:cs typeface="B Nazanin" panose="00000400000000000000" pitchFamily="2" charset="-78"/>
              </a:rPr>
              <a:t> مطالعة دقیق 10 تا 15 مقاله</a:t>
            </a:r>
          </a:p>
          <a:p>
            <a:pPr marL="1165225" lvl="2" indent="-231775" algn="r" defTabSz="449263" rtl="1" eaLnBrk="1" hangingPunct="1">
              <a:defRPr/>
            </a:pPr>
            <a:r>
              <a:rPr lang="fa-IR" altLang="en-US" sz="2800" smtClean="0">
                <a:cs typeface="B Nazanin" panose="00000400000000000000" pitchFamily="2" charset="-78"/>
              </a:rPr>
              <a:t>تهیة </a:t>
            </a:r>
            <a:r>
              <a:rPr lang="fa-IR" altLang="en-US" sz="2800" dirty="0" smtClean="0">
                <a:cs typeface="B Nazanin" panose="00000400000000000000" pitchFamily="2" charset="-78"/>
              </a:rPr>
              <a:t>فیش‌های تحقیق شامل نقد مقالات و ارائه ایده‌های اولیه بالقوه و تحویل آنها</a:t>
            </a:r>
          </a:p>
          <a:p>
            <a:pPr marL="1165225" lvl="2" indent="-231775" algn="r" defTabSz="449263" rtl="1" eaLnBrk="1" hangingPunct="1">
              <a:defRPr/>
            </a:pPr>
            <a:endParaRPr lang="fa-IR" altLang="en-US" sz="2800" dirty="0" smtClean="0">
              <a:cs typeface="B Nazanin" panose="00000400000000000000" pitchFamily="2" charset="-78"/>
            </a:endParaRPr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160" tIns="46080" rIns="92160" bIns="46080"/>
          <a:lstStyle/>
          <a:p>
            <a:pPr eaLnBrk="1" hangingPunct="1"/>
            <a:r>
              <a:rPr lang="fa-IR" altLang="en-US" smtClean="0">
                <a:cs typeface="B Titr" panose="00000700000000000000" pitchFamily="2" charset="-78"/>
              </a:rPr>
              <a:t>زمان‌بندی</a:t>
            </a:r>
            <a:endParaRPr lang="de-DE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4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820738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E7CFD06-9DB0-4DD4-8D29-B8D171FE732D}" type="slidenum">
              <a:rPr lang="en-US" altLang="en-US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300" b="0" smtClean="0">
              <a:solidFill>
                <a:schemeClr val="tx1"/>
              </a:solidFill>
            </a:endParaRP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765174"/>
            <a:ext cx="7772400" cy="5472137"/>
          </a:xfrm>
        </p:spPr>
        <p:txBody>
          <a:bodyPr lIns="92160" tIns="46080" rIns="92160" bIns="46080"/>
          <a:lstStyle/>
          <a:p>
            <a:pPr marL="365125" indent="-231775" algn="r" defTabSz="449263" rtl="1" eaLnBrk="1" hangingPunct="1">
              <a:defRPr/>
            </a:pPr>
            <a:r>
              <a:rPr lang="fa-IR" altLang="en-US" sz="2800" smtClean="0">
                <a:cs typeface="B Nazanin" panose="00000400000000000000" pitchFamily="2" charset="-78"/>
              </a:rPr>
              <a:t>مرحلة چهارم:</a:t>
            </a:r>
            <a:endParaRPr lang="fa-IR" altLang="en-US" sz="2800" dirty="0" smtClean="0">
              <a:cs typeface="B Nazanin" panose="00000400000000000000" pitchFamily="2" charset="-78"/>
            </a:endParaRPr>
          </a:p>
          <a:p>
            <a:pPr marL="763588" lvl="1" indent="-231775" algn="r" defTabSz="449263" rtl="1" eaLnBrk="1" hangingPunct="1">
              <a:defRPr/>
            </a:pPr>
            <a:r>
              <a:rPr lang="fa-IR" altLang="en-US" sz="2600" dirty="0" smtClean="0">
                <a:cs typeface="B Nazanin" panose="00000400000000000000" pitchFamily="2" charset="-78"/>
              </a:rPr>
              <a:t> تحویل گزارش کتبی سمینار به استاد درس سمینار</a:t>
            </a:r>
          </a:p>
          <a:p>
            <a:pPr marL="365125" indent="-231775" algn="r" defTabSz="449263" rtl="1" eaLnBrk="1" hangingPunct="1">
              <a:defRPr/>
            </a:pPr>
            <a:r>
              <a:rPr lang="fa-IR" altLang="en-US" sz="2800" smtClean="0">
                <a:cs typeface="B Nazanin" panose="00000400000000000000" pitchFamily="2" charset="-78"/>
              </a:rPr>
              <a:t>مرحله پنجم:</a:t>
            </a:r>
            <a:endParaRPr lang="fa-IR" altLang="en-US" sz="2800" dirty="0" smtClean="0">
              <a:cs typeface="B Nazanin" panose="00000400000000000000" pitchFamily="2" charset="-78"/>
            </a:endParaRPr>
          </a:p>
          <a:p>
            <a:pPr marL="763588" lvl="1" indent="-231775" algn="r" defTabSz="449263" rtl="1" eaLnBrk="1" hangingPunct="1">
              <a:defRPr/>
            </a:pPr>
            <a:r>
              <a:rPr lang="fa-IR" altLang="en-US" sz="2600" dirty="0" smtClean="0">
                <a:cs typeface="B Nazanin" panose="00000400000000000000" pitchFamily="2" charset="-78"/>
              </a:rPr>
              <a:t> ارائه </a:t>
            </a:r>
            <a:r>
              <a:rPr lang="fa-IR" altLang="en-US" sz="2600" dirty="0">
                <a:cs typeface="B Nazanin" panose="00000400000000000000" pitchFamily="2" charset="-78"/>
              </a:rPr>
              <a:t>شفاهی سمینار</a:t>
            </a:r>
            <a:endParaRPr lang="fa-IR" altLang="en-US" sz="2600" dirty="0" smtClean="0">
              <a:cs typeface="B Nazanin" panose="00000400000000000000" pitchFamily="2" charset="-78"/>
            </a:endParaRPr>
          </a:p>
          <a:p>
            <a:pPr marL="1165225" lvl="2" indent="-231775" algn="r" defTabSz="449263" rtl="1" eaLnBrk="1" hangingPunct="1">
              <a:defRPr/>
            </a:pPr>
            <a:endParaRPr lang="fa-IR" altLang="en-US" sz="2800" dirty="0" smtClean="0">
              <a:cs typeface="B Nazanin" panose="00000400000000000000" pitchFamily="2" charset="-78"/>
            </a:endParaRPr>
          </a:p>
        </p:txBody>
      </p:sp>
      <p:sp>
        <p:nvSpPr>
          <p:cNvPr id="11268" name="Rectangle 4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160" tIns="46080" rIns="92160" bIns="46080"/>
          <a:lstStyle/>
          <a:p>
            <a:pPr eaLnBrk="1" hangingPunct="1"/>
            <a:r>
              <a:rPr lang="fa-IR" altLang="en-US" smtClean="0">
                <a:cs typeface="B Titr" panose="00000700000000000000" pitchFamily="2" charset="-78"/>
              </a:rPr>
              <a:t>زمان‌بندی</a:t>
            </a:r>
            <a:endParaRPr lang="de-DE" altLang="en-US" smtClean="0"/>
          </a:p>
        </p:txBody>
      </p:sp>
    </p:spTree>
    <p:extLst>
      <p:ext uri="{BB962C8B-B14F-4D97-AF65-F5344CB8AC3E}">
        <p14:creationId xmlns:p14="http://schemas.microsoft.com/office/powerpoint/2010/main" val="21198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pitchFamily="34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17547</TotalTime>
  <Words>118</Words>
  <Application>Microsoft Office PowerPoint</Application>
  <PresentationFormat>On-screen Show (4:3)</PresentationFormat>
  <Paragraphs>28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Arial</vt:lpstr>
      <vt:lpstr>B Nazanin</vt:lpstr>
      <vt:lpstr>B Titr</vt:lpstr>
      <vt:lpstr>Times New Roman</vt:lpstr>
      <vt:lpstr>Wingdings</vt:lpstr>
      <vt:lpstr>1_presentation_template</vt:lpstr>
      <vt:lpstr>Custom Design</vt:lpstr>
      <vt:lpstr>زمان‌بندی سمینار</vt:lpstr>
      <vt:lpstr>زمان‌بندی</vt:lpstr>
      <vt:lpstr>زمان‌بندی</vt:lpstr>
      <vt:lpstr>زمان‌بندی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sz</dc:creator>
  <cp:lastModifiedBy>M msz</cp:lastModifiedBy>
  <cp:revision>466</cp:revision>
  <dcterms:created xsi:type="dcterms:W3CDTF">1601-01-01T00:00:00Z</dcterms:created>
  <dcterms:modified xsi:type="dcterms:W3CDTF">2023-10-25T07:28:48Z</dcterms:modified>
</cp:coreProperties>
</file>