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62"/>
  </p:notesMasterIdLst>
  <p:sldIdLst>
    <p:sldId id="256" r:id="rId3"/>
    <p:sldId id="315" r:id="rId4"/>
    <p:sldId id="339" r:id="rId5"/>
    <p:sldId id="341" r:id="rId6"/>
    <p:sldId id="313" r:id="rId7"/>
    <p:sldId id="340" r:id="rId8"/>
    <p:sldId id="351" r:id="rId9"/>
    <p:sldId id="368" r:id="rId10"/>
    <p:sldId id="369" r:id="rId11"/>
    <p:sldId id="370" r:id="rId12"/>
    <p:sldId id="384" r:id="rId13"/>
    <p:sldId id="371" r:id="rId14"/>
    <p:sldId id="352" r:id="rId15"/>
    <p:sldId id="353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4" r:id="rId26"/>
    <p:sldId id="359" r:id="rId27"/>
    <p:sldId id="358" r:id="rId28"/>
    <p:sldId id="360" r:id="rId29"/>
    <p:sldId id="382" r:id="rId30"/>
    <p:sldId id="366" r:id="rId31"/>
    <p:sldId id="361" r:id="rId32"/>
    <p:sldId id="362" r:id="rId33"/>
    <p:sldId id="363" r:id="rId34"/>
    <p:sldId id="364" r:id="rId35"/>
    <p:sldId id="356" r:id="rId36"/>
    <p:sldId id="389" r:id="rId37"/>
    <p:sldId id="390" r:id="rId38"/>
    <p:sldId id="320" r:id="rId39"/>
    <p:sldId id="322" r:id="rId40"/>
    <p:sldId id="323" r:id="rId41"/>
    <p:sldId id="324" r:id="rId42"/>
    <p:sldId id="391" r:id="rId43"/>
    <p:sldId id="325" r:id="rId44"/>
    <p:sldId id="388" r:id="rId45"/>
    <p:sldId id="330" r:id="rId46"/>
    <p:sldId id="329" r:id="rId47"/>
    <p:sldId id="331" r:id="rId48"/>
    <p:sldId id="332" r:id="rId49"/>
    <p:sldId id="372" r:id="rId50"/>
    <p:sldId id="374" r:id="rId51"/>
    <p:sldId id="383" r:id="rId52"/>
    <p:sldId id="326" r:id="rId53"/>
    <p:sldId id="338" r:id="rId54"/>
    <p:sldId id="365" r:id="rId55"/>
    <p:sldId id="333" r:id="rId56"/>
    <p:sldId id="334" r:id="rId57"/>
    <p:sldId id="375" r:id="rId58"/>
    <p:sldId id="336" r:id="rId59"/>
    <p:sldId id="335" r:id="rId60"/>
    <p:sldId id="294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CC6600"/>
    <a:srgbClr val="669900"/>
    <a:srgbClr val="CCFFCC"/>
    <a:srgbClr val="990000"/>
    <a:srgbClr val="66FFCC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0472" autoAdjust="0"/>
  </p:normalViewPr>
  <p:slideViewPr>
    <p:cSldViewPr>
      <p:cViewPr varScale="1">
        <p:scale>
          <a:sx n="59" d="100"/>
          <a:sy n="59" d="100"/>
        </p:scale>
        <p:origin x="816" y="2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4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4F911D-4FDE-4DCC-82EC-E3AB377791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8D326-4716-41B2-BD37-1D42AB169BAC}">
      <dgm:prSet phldrT="[Text]" custT="1"/>
      <dgm:spPr/>
      <dgm:t>
        <a:bodyPr/>
        <a:lstStyle/>
        <a:p>
          <a:pPr rtl="1"/>
          <a:r>
            <a:rPr lang="fa-IR" sz="3200" b="1" dirty="0" smtClean="0">
              <a:solidFill>
                <a:srgbClr val="FF0000"/>
              </a:solidFill>
              <a:cs typeface="B Nazanin" pitchFamily="2" charset="-78"/>
            </a:rPr>
            <a:t>انواع پژوهش (از نظر نتایج)</a:t>
          </a:r>
          <a:endParaRPr lang="en-US" sz="3200" b="1" dirty="0">
            <a:solidFill>
              <a:srgbClr val="FF0000"/>
            </a:solidFill>
            <a:cs typeface="B Nazanin" pitchFamily="2" charset="-78"/>
          </a:endParaRPr>
        </a:p>
      </dgm:t>
    </dgm:pt>
    <dgm:pt modelId="{5DEE14B3-7CF9-43DC-BB49-7C0FAD5B1124}" type="parTrans" cxnId="{03BEE8B8-083F-4D19-83A8-4BA95C53273B}">
      <dgm:prSet/>
      <dgm:spPr/>
      <dgm:t>
        <a:bodyPr/>
        <a:lstStyle/>
        <a:p>
          <a:endParaRPr lang="en-US"/>
        </a:p>
      </dgm:t>
    </dgm:pt>
    <dgm:pt modelId="{D8F88C5B-CA4A-4674-970A-403E9ACCC48F}" type="sibTrans" cxnId="{03BEE8B8-083F-4D19-83A8-4BA95C53273B}">
      <dgm:prSet/>
      <dgm:spPr/>
      <dgm:t>
        <a:bodyPr/>
        <a:lstStyle/>
        <a:p>
          <a:endParaRPr lang="en-US"/>
        </a:p>
      </dgm:t>
    </dgm:pt>
    <dgm:pt modelId="{9B6E9F96-EAFE-4BF5-9D36-A6920FF82C06}">
      <dgm:prSet custT="1"/>
      <dgm:spPr/>
      <dgm:t>
        <a:bodyPr/>
        <a:lstStyle/>
        <a:p>
          <a:pPr rtl="1"/>
          <a:r>
            <a:rPr lang="fa-IR" sz="3200" b="1" dirty="0" smtClean="0">
              <a:solidFill>
                <a:srgbClr val="FF0000"/>
              </a:solidFill>
              <a:cs typeface="B Nazanin" pitchFamily="2" charset="-78"/>
            </a:rPr>
            <a:t>بنیادی</a:t>
          </a:r>
        </a:p>
      </dgm:t>
    </dgm:pt>
    <dgm:pt modelId="{4D6DA19E-AE66-4EDF-BBD4-185D73506FD2}" type="parTrans" cxnId="{FA308F76-D4E5-425D-B817-F794A3C14F3A}">
      <dgm:prSet/>
      <dgm:spPr/>
      <dgm:t>
        <a:bodyPr/>
        <a:lstStyle/>
        <a:p>
          <a:endParaRPr lang="en-US"/>
        </a:p>
      </dgm:t>
    </dgm:pt>
    <dgm:pt modelId="{C2E860CB-6A97-4AE2-BC8C-559C69871C82}" type="sibTrans" cxnId="{FA308F76-D4E5-425D-B817-F794A3C14F3A}">
      <dgm:prSet/>
      <dgm:spPr/>
      <dgm:t>
        <a:bodyPr/>
        <a:lstStyle/>
        <a:p>
          <a:endParaRPr lang="en-US"/>
        </a:p>
      </dgm:t>
    </dgm:pt>
    <dgm:pt modelId="{0B72E861-01B2-43DA-A629-CD3C4C721CEA}">
      <dgm:prSet custT="1"/>
      <dgm:spPr/>
      <dgm:t>
        <a:bodyPr/>
        <a:lstStyle/>
        <a:p>
          <a:r>
            <a:rPr lang="fa-IR" sz="3200" b="1" dirty="0" smtClean="0">
              <a:solidFill>
                <a:srgbClr val="FF0000"/>
              </a:solidFill>
              <a:cs typeface="B Nazanin" pitchFamily="2" charset="-78"/>
            </a:rPr>
            <a:t>کاربردی</a:t>
          </a:r>
          <a:endParaRPr lang="en-US" sz="3200" b="1" dirty="0">
            <a:solidFill>
              <a:srgbClr val="FF0000"/>
            </a:solidFill>
            <a:cs typeface="B Nazanin" pitchFamily="2" charset="-78"/>
          </a:endParaRPr>
        </a:p>
      </dgm:t>
    </dgm:pt>
    <dgm:pt modelId="{D8D9BA2D-964B-4DED-B80D-5137B5515641}" type="parTrans" cxnId="{30FE805A-4EE1-43AB-9251-C09CC6D6BBA6}">
      <dgm:prSet/>
      <dgm:spPr/>
      <dgm:t>
        <a:bodyPr/>
        <a:lstStyle/>
        <a:p>
          <a:endParaRPr lang="en-US"/>
        </a:p>
      </dgm:t>
    </dgm:pt>
    <dgm:pt modelId="{BC445AEB-902B-4438-A926-79B1E6F6FC6E}" type="sibTrans" cxnId="{30FE805A-4EE1-43AB-9251-C09CC6D6BBA6}">
      <dgm:prSet/>
      <dgm:spPr/>
      <dgm:t>
        <a:bodyPr/>
        <a:lstStyle/>
        <a:p>
          <a:endParaRPr lang="en-US"/>
        </a:p>
      </dgm:t>
    </dgm:pt>
    <dgm:pt modelId="{42C7E85A-8BD2-4CA7-93C6-C9D57CD23ED4}">
      <dgm:prSet custT="1"/>
      <dgm:spPr/>
      <dgm:t>
        <a:bodyPr/>
        <a:lstStyle/>
        <a:p>
          <a:pPr rtl="1"/>
          <a:r>
            <a:rPr lang="fa-IR" sz="3200" b="1" dirty="0" smtClean="0">
              <a:solidFill>
                <a:srgbClr val="FF0000"/>
              </a:solidFill>
              <a:cs typeface="B Nazanin" pitchFamily="2" charset="-78"/>
            </a:rPr>
            <a:t>توسعه‌ای</a:t>
          </a:r>
        </a:p>
      </dgm:t>
    </dgm:pt>
    <dgm:pt modelId="{1AC3D25C-7E49-46D5-8492-C279A8CB25E4}" type="parTrans" cxnId="{2862596C-47F8-4988-9EEC-20284B5908D4}">
      <dgm:prSet/>
      <dgm:spPr/>
      <dgm:t>
        <a:bodyPr/>
        <a:lstStyle/>
        <a:p>
          <a:endParaRPr lang="en-US"/>
        </a:p>
      </dgm:t>
    </dgm:pt>
    <dgm:pt modelId="{73EF360C-5DD7-436B-9426-BA806E44EA5F}" type="sibTrans" cxnId="{2862596C-47F8-4988-9EEC-20284B5908D4}">
      <dgm:prSet/>
      <dgm:spPr/>
      <dgm:t>
        <a:bodyPr/>
        <a:lstStyle/>
        <a:p>
          <a:endParaRPr lang="en-US"/>
        </a:p>
      </dgm:t>
    </dgm:pt>
    <dgm:pt modelId="{1054E571-DA23-43F6-BB10-FF7D780A73A3}" type="pres">
      <dgm:prSet presAssocID="{484F911D-4FDE-4DCC-82EC-E3AB377791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E8BF52-0A6B-4E66-B3A1-7380785E9A91}" type="pres">
      <dgm:prSet presAssocID="{EF18D326-4716-41B2-BD37-1D42AB169BAC}" presName="hierRoot1" presStyleCnt="0"/>
      <dgm:spPr/>
    </dgm:pt>
    <dgm:pt modelId="{821CD2A3-5648-45E7-BBD2-331C9E840869}" type="pres">
      <dgm:prSet presAssocID="{EF18D326-4716-41B2-BD37-1D42AB169BAC}" presName="composite" presStyleCnt="0"/>
      <dgm:spPr/>
    </dgm:pt>
    <dgm:pt modelId="{BB4BEE08-77E5-489C-BF44-6697A30DE966}" type="pres">
      <dgm:prSet presAssocID="{EF18D326-4716-41B2-BD37-1D42AB169BAC}" presName="background" presStyleLbl="node0" presStyleIdx="0" presStyleCnt="1"/>
      <dgm:spPr/>
    </dgm:pt>
    <dgm:pt modelId="{D853CB5A-AFF9-4CAE-B1B4-7580DC6E11B8}" type="pres">
      <dgm:prSet presAssocID="{EF18D326-4716-41B2-BD37-1D42AB169BAC}" presName="text" presStyleLbl="fgAcc0" presStyleIdx="0" presStyleCnt="1" custScaleX="26944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4FDA8-9147-4C5C-89C0-260938B8728E}" type="pres">
      <dgm:prSet presAssocID="{EF18D326-4716-41B2-BD37-1D42AB169BAC}" presName="hierChild2" presStyleCnt="0"/>
      <dgm:spPr/>
    </dgm:pt>
    <dgm:pt modelId="{2EB962B3-8050-48C2-869F-A11B4A661095}" type="pres">
      <dgm:prSet presAssocID="{1AC3D25C-7E49-46D5-8492-C279A8CB25E4}" presName="Name10" presStyleLbl="parChTrans1D2" presStyleIdx="0" presStyleCnt="3"/>
      <dgm:spPr/>
      <dgm:t>
        <a:bodyPr/>
        <a:lstStyle/>
        <a:p>
          <a:endParaRPr lang="en-US"/>
        </a:p>
      </dgm:t>
    </dgm:pt>
    <dgm:pt modelId="{F7863A5D-3A53-4CD9-9463-92C56228B584}" type="pres">
      <dgm:prSet presAssocID="{42C7E85A-8BD2-4CA7-93C6-C9D57CD23ED4}" presName="hierRoot2" presStyleCnt="0"/>
      <dgm:spPr/>
    </dgm:pt>
    <dgm:pt modelId="{905E2AFF-AEA3-4C36-A746-F5D9B1F3EE7B}" type="pres">
      <dgm:prSet presAssocID="{42C7E85A-8BD2-4CA7-93C6-C9D57CD23ED4}" presName="composite2" presStyleCnt="0"/>
      <dgm:spPr/>
    </dgm:pt>
    <dgm:pt modelId="{93306303-F7C6-48FD-BEF1-7B51D34B36D1}" type="pres">
      <dgm:prSet presAssocID="{42C7E85A-8BD2-4CA7-93C6-C9D57CD23ED4}" presName="background2" presStyleLbl="node2" presStyleIdx="0" presStyleCnt="3"/>
      <dgm:spPr/>
    </dgm:pt>
    <dgm:pt modelId="{59683CD1-E762-44E2-997C-C34614295F86}" type="pres">
      <dgm:prSet presAssocID="{42C7E85A-8BD2-4CA7-93C6-C9D57CD23ED4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A6DDBD-727D-4728-9927-03EEC0C2527C}" type="pres">
      <dgm:prSet presAssocID="{42C7E85A-8BD2-4CA7-93C6-C9D57CD23ED4}" presName="hierChild3" presStyleCnt="0"/>
      <dgm:spPr/>
    </dgm:pt>
    <dgm:pt modelId="{6AAB7340-208C-47D2-9FC3-A41CF5B8F4CE}" type="pres">
      <dgm:prSet presAssocID="{D8D9BA2D-964B-4DED-B80D-5137B5515641}" presName="Name10" presStyleLbl="parChTrans1D2" presStyleIdx="1" presStyleCnt="3"/>
      <dgm:spPr/>
      <dgm:t>
        <a:bodyPr/>
        <a:lstStyle/>
        <a:p>
          <a:endParaRPr lang="en-US"/>
        </a:p>
      </dgm:t>
    </dgm:pt>
    <dgm:pt modelId="{4A17E562-904C-4E6B-BDE4-78FFD539492B}" type="pres">
      <dgm:prSet presAssocID="{0B72E861-01B2-43DA-A629-CD3C4C721CEA}" presName="hierRoot2" presStyleCnt="0"/>
      <dgm:spPr/>
    </dgm:pt>
    <dgm:pt modelId="{A67794D9-8B35-47B7-B9FC-41C2397B9A24}" type="pres">
      <dgm:prSet presAssocID="{0B72E861-01B2-43DA-A629-CD3C4C721CEA}" presName="composite2" presStyleCnt="0"/>
      <dgm:spPr/>
    </dgm:pt>
    <dgm:pt modelId="{8918B35F-F9A5-4D6C-B12B-85F89FCB0C37}" type="pres">
      <dgm:prSet presAssocID="{0B72E861-01B2-43DA-A629-CD3C4C721CEA}" presName="background2" presStyleLbl="node2" presStyleIdx="1" presStyleCnt="3"/>
      <dgm:spPr/>
    </dgm:pt>
    <dgm:pt modelId="{3BBFA868-ED20-49BD-8E15-17C0C52A0EBF}" type="pres">
      <dgm:prSet presAssocID="{0B72E861-01B2-43DA-A629-CD3C4C721CEA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59191-8683-43C0-93C3-65054E8882C9}" type="pres">
      <dgm:prSet presAssocID="{0B72E861-01B2-43DA-A629-CD3C4C721CEA}" presName="hierChild3" presStyleCnt="0"/>
      <dgm:spPr/>
    </dgm:pt>
    <dgm:pt modelId="{C9FD843D-E202-418B-B163-357DEBE23EFB}" type="pres">
      <dgm:prSet presAssocID="{4D6DA19E-AE66-4EDF-BBD4-185D73506FD2}" presName="Name10" presStyleLbl="parChTrans1D2" presStyleIdx="2" presStyleCnt="3"/>
      <dgm:spPr/>
      <dgm:t>
        <a:bodyPr/>
        <a:lstStyle/>
        <a:p>
          <a:endParaRPr lang="en-US"/>
        </a:p>
      </dgm:t>
    </dgm:pt>
    <dgm:pt modelId="{CBEA4C3E-D94F-4861-894C-A3864090792A}" type="pres">
      <dgm:prSet presAssocID="{9B6E9F96-EAFE-4BF5-9D36-A6920FF82C06}" presName="hierRoot2" presStyleCnt="0"/>
      <dgm:spPr/>
    </dgm:pt>
    <dgm:pt modelId="{954F627E-898D-4862-A252-D4AFD9EC7D9F}" type="pres">
      <dgm:prSet presAssocID="{9B6E9F96-EAFE-4BF5-9D36-A6920FF82C06}" presName="composite2" presStyleCnt="0"/>
      <dgm:spPr/>
    </dgm:pt>
    <dgm:pt modelId="{95E71C97-C3E1-439D-ACCC-1C87B589A5AE}" type="pres">
      <dgm:prSet presAssocID="{9B6E9F96-EAFE-4BF5-9D36-A6920FF82C06}" presName="background2" presStyleLbl="node2" presStyleIdx="2" presStyleCnt="3"/>
      <dgm:spPr/>
    </dgm:pt>
    <dgm:pt modelId="{6573B14C-BCD4-42BB-9FA5-304A6419FA15}" type="pres">
      <dgm:prSet presAssocID="{9B6E9F96-EAFE-4BF5-9D36-A6920FF82C06}" presName="text2" presStyleLbl="fgAcc2" presStyleIdx="2" presStyleCnt="3" custLinFactNeighborX="6946" custLinFactNeighborY="1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83E3F-8486-4FB4-91DD-04412CD4C11E}" type="pres">
      <dgm:prSet presAssocID="{9B6E9F96-EAFE-4BF5-9D36-A6920FF82C06}" presName="hierChild3" presStyleCnt="0"/>
      <dgm:spPr/>
    </dgm:pt>
  </dgm:ptLst>
  <dgm:cxnLst>
    <dgm:cxn modelId="{FA308F76-D4E5-425D-B817-F794A3C14F3A}" srcId="{EF18D326-4716-41B2-BD37-1D42AB169BAC}" destId="{9B6E9F96-EAFE-4BF5-9D36-A6920FF82C06}" srcOrd="2" destOrd="0" parTransId="{4D6DA19E-AE66-4EDF-BBD4-185D73506FD2}" sibTransId="{C2E860CB-6A97-4AE2-BC8C-559C69871C82}"/>
    <dgm:cxn modelId="{2862596C-47F8-4988-9EEC-20284B5908D4}" srcId="{EF18D326-4716-41B2-BD37-1D42AB169BAC}" destId="{42C7E85A-8BD2-4CA7-93C6-C9D57CD23ED4}" srcOrd="0" destOrd="0" parTransId="{1AC3D25C-7E49-46D5-8492-C279A8CB25E4}" sibTransId="{73EF360C-5DD7-436B-9426-BA806E44EA5F}"/>
    <dgm:cxn modelId="{E789382A-2CEB-4C31-8C79-0597EA0AC66B}" type="presOf" srcId="{42C7E85A-8BD2-4CA7-93C6-C9D57CD23ED4}" destId="{59683CD1-E762-44E2-997C-C34614295F86}" srcOrd="0" destOrd="0" presId="urn:microsoft.com/office/officeart/2005/8/layout/hierarchy1"/>
    <dgm:cxn modelId="{12481FBA-0618-4481-99FE-B4B8494DD2F4}" type="presOf" srcId="{0B72E861-01B2-43DA-A629-CD3C4C721CEA}" destId="{3BBFA868-ED20-49BD-8E15-17C0C52A0EBF}" srcOrd="0" destOrd="0" presId="urn:microsoft.com/office/officeart/2005/8/layout/hierarchy1"/>
    <dgm:cxn modelId="{738A09BB-E29C-45ED-95E0-6504BF4DD8F8}" type="presOf" srcId="{D8D9BA2D-964B-4DED-B80D-5137B5515641}" destId="{6AAB7340-208C-47D2-9FC3-A41CF5B8F4CE}" srcOrd="0" destOrd="0" presId="urn:microsoft.com/office/officeart/2005/8/layout/hierarchy1"/>
    <dgm:cxn modelId="{6C3E94A3-4E47-45DA-ABCB-ED007C2D71DE}" type="presOf" srcId="{4D6DA19E-AE66-4EDF-BBD4-185D73506FD2}" destId="{C9FD843D-E202-418B-B163-357DEBE23EFB}" srcOrd="0" destOrd="0" presId="urn:microsoft.com/office/officeart/2005/8/layout/hierarchy1"/>
    <dgm:cxn modelId="{03BEE8B8-083F-4D19-83A8-4BA95C53273B}" srcId="{484F911D-4FDE-4DCC-82EC-E3AB37779157}" destId="{EF18D326-4716-41B2-BD37-1D42AB169BAC}" srcOrd="0" destOrd="0" parTransId="{5DEE14B3-7CF9-43DC-BB49-7C0FAD5B1124}" sibTransId="{D8F88C5B-CA4A-4674-970A-403E9ACCC48F}"/>
    <dgm:cxn modelId="{2AFC2AD8-8603-4E6A-995B-8339778DA073}" type="presOf" srcId="{9B6E9F96-EAFE-4BF5-9D36-A6920FF82C06}" destId="{6573B14C-BCD4-42BB-9FA5-304A6419FA15}" srcOrd="0" destOrd="0" presId="urn:microsoft.com/office/officeart/2005/8/layout/hierarchy1"/>
    <dgm:cxn modelId="{B92154AC-2221-450B-9BC6-0DD099F1FCF0}" type="presOf" srcId="{484F911D-4FDE-4DCC-82EC-E3AB37779157}" destId="{1054E571-DA23-43F6-BB10-FF7D780A73A3}" srcOrd="0" destOrd="0" presId="urn:microsoft.com/office/officeart/2005/8/layout/hierarchy1"/>
    <dgm:cxn modelId="{7E7DD2BA-979D-45B7-9039-03334E8FE0A0}" type="presOf" srcId="{1AC3D25C-7E49-46D5-8492-C279A8CB25E4}" destId="{2EB962B3-8050-48C2-869F-A11B4A661095}" srcOrd="0" destOrd="0" presId="urn:microsoft.com/office/officeart/2005/8/layout/hierarchy1"/>
    <dgm:cxn modelId="{30FE805A-4EE1-43AB-9251-C09CC6D6BBA6}" srcId="{EF18D326-4716-41B2-BD37-1D42AB169BAC}" destId="{0B72E861-01B2-43DA-A629-CD3C4C721CEA}" srcOrd="1" destOrd="0" parTransId="{D8D9BA2D-964B-4DED-B80D-5137B5515641}" sibTransId="{BC445AEB-902B-4438-A926-79B1E6F6FC6E}"/>
    <dgm:cxn modelId="{23EE8973-CE09-48C2-89DE-25CE3F23055F}" type="presOf" srcId="{EF18D326-4716-41B2-BD37-1D42AB169BAC}" destId="{D853CB5A-AFF9-4CAE-B1B4-7580DC6E11B8}" srcOrd="0" destOrd="0" presId="urn:microsoft.com/office/officeart/2005/8/layout/hierarchy1"/>
    <dgm:cxn modelId="{EAA357A8-B02A-4AFC-B31D-5036016D6338}" type="presParOf" srcId="{1054E571-DA23-43F6-BB10-FF7D780A73A3}" destId="{3BE8BF52-0A6B-4E66-B3A1-7380785E9A91}" srcOrd="0" destOrd="0" presId="urn:microsoft.com/office/officeart/2005/8/layout/hierarchy1"/>
    <dgm:cxn modelId="{39296E5D-DEAD-407B-8B9B-B5CF46091FC7}" type="presParOf" srcId="{3BE8BF52-0A6B-4E66-B3A1-7380785E9A91}" destId="{821CD2A3-5648-45E7-BBD2-331C9E840869}" srcOrd="0" destOrd="0" presId="urn:microsoft.com/office/officeart/2005/8/layout/hierarchy1"/>
    <dgm:cxn modelId="{67866755-5641-4E91-B4E8-6EED68C4AA84}" type="presParOf" srcId="{821CD2A3-5648-45E7-BBD2-331C9E840869}" destId="{BB4BEE08-77E5-489C-BF44-6697A30DE966}" srcOrd="0" destOrd="0" presId="urn:microsoft.com/office/officeart/2005/8/layout/hierarchy1"/>
    <dgm:cxn modelId="{FA7D78ED-74B7-44F4-956A-F7183E55524A}" type="presParOf" srcId="{821CD2A3-5648-45E7-BBD2-331C9E840869}" destId="{D853CB5A-AFF9-4CAE-B1B4-7580DC6E11B8}" srcOrd="1" destOrd="0" presId="urn:microsoft.com/office/officeart/2005/8/layout/hierarchy1"/>
    <dgm:cxn modelId="{3F5EADBB-2C28-4556-8234-7B16A6CDD9F5}" type="presParOf" srcId="{3BE8BF52-0A6B-4E66-B3A1-7380785E9A91}" destId="{7694FDA8-9147-4C5C-89C0-260938B8728E}" srcOrd="1" destOrd="0" presId="urn:microsoft.com/office/officeart/2005/8/layout/hierarchy1"/>
    <dgm:cxn modelId="{B664C14B-683E-4CC5-889D-0842880C4A8B}" type="presParOf" srcId="{7694FDA8-9147-4C5C-89C0-260938B8728E}" destId="{2EB962B3-8050-48C2-869F-A11B4A661095}" srcOrd="0" destOrd="0" presId="urn:microsoft.com/office/officeart/2005/8/layout/hierarchy1"/>
    <dgm:cxn modelId="{24910FD5-92FD-46ED-98B4-EF87ECE978BD}" type="presParOf" srcId="{7694FDA8-9147-4C5C-89C0-260938B8728E}" destId="{F7863A5D-3A53-4CD9-9463-92C56228B584}" srcOrd="1" destOrd="0" presId="urn:microsoft.com/office/officeart/2005/8/layout/hierarchy1"/>
    <dgm:cxn modelId="{A48EB3BC-75CC-48C9-B9F3-66FA8D0C3272}" type="presParOf" srcId="{F7863A5D-3A53-4CD9-9463-92C56228B584}" destId="{905E2AFF-AEA3-4C36-A746-F5D9B1F3EE7B}" srcOrd="0" destOrd="0" presId="urn:microsoft.com/office/officeart/2005/8/layout/hierarchy1"/>
    <dgm:cxn modelId="{02521AD2-128A-4B35-BDAA-B09DAE2D53AB}" type="presParOf" srcId="{905E2AFF-AEA3-4C36-A746-F5D9B1F3EE7B}" destId="{93306303-F7C6-48FD-BEF1-7B51D34B36D1}" srcOrd="0" destOrd="0" presId="urn:microsoft.com/office/officeart/2005/8/layout/hierarchy1"/>
    <dgm:cxn modelId="{37A0D9EA-ADBA-4453-B7A7-5240E82F41DE}" type="presParOf" srcId="{905E2AFF-AEA3-4C36-A746-F5D9B1F3EE7B}" destId="{59683CD1-E762-44E2-997C-C34614295F86}" srcOrd="1" destOrd="0" presId="urn:microsoft.com/office/officeart/2005/8/layout/hierarchy1"/>
    <dgm:cxn modelId="{D13563F2-A42B-48C0-8FB2-0298BEEFDE3A}" type="presParOf" srcId="{F7863A5D-3A53-4CD9-9463-92C56228B584}" destId="{F6A6DDBD-727D-4728-9927-03EEC0C2527C}" srcOrd="1" destOrd="0" presId="urn:microsoft.com/office/officeart/2005/8/layout/hierarchy1"/>
    <dgm:cxn modelId="{D0F56667-E262-47F7-B5F4-F7D8778289F9}" type="presParOf" srcId="{7694FDA8-9147-4C5C-89C0-260938B8728E}" destId="{6AAB7340-208C-47D2-9FC3-A41CF5B8F4CE}" srcOrd="2" destOrd="0" presId="urn:microsoft.com/office/officeart/2005/8/layout/hierarchy1"/>
    <dgm:cxn modelId="{D1F0C3E3-853C-4326-AF72-26435CC0F78C}" type="presParOf" srcId="{7694FDA8-9147-4C5C-89C0-260938B8728E}" destId="{4A17E562-904C-4E6B-BDE4-78FFD539492B}" srcOrd="3" destOrd="0" presId="urn:microsoft.com/office/officeart/2005/8/layout/hierarchy1"/>
    <dgm:cxn modelId="{47C96DB5-2086-4F80-82CD-2872D791919F}" type="presParOf" srcId="{4A17E562-904C-4E6B-BDE4-78FFD539492B}" destId="{A67794D9-8B35-47B7-B9FC-41C2397B9A24}" srcOrd="0" destOrd="0" presId="urn:microsoft.com/office/officeart/2005/8/layout/hierarchy1"/>
    <dgm:cxn modelId="{28F48208-51A3-4332-87B2-88FD5CB7BADF}" type="presParOf" srcId="{A67794D9-8B35-47B7-B9FC-41C2397B9A24}" destId="{8918B35F-F9A5-4D6C-B12B-85F89FCB0C37}" srcOrd="0" destOrd="0" presId="urn:microsoft.com/office/officeart/2005/8/layout/hierarchy1"/>
    <dgm:cxn modelId="{EC0F3E04-EE1A-4214-963C-CF37833994B6}" type="presParOf" srcId="{A67794D9-8B35-47B7-B9FC-41C2397B9A24}" destId="{3BBFA868-ED20-49BD-8E15-17C0C52A0EBF}" srcOrd="1" destOrd="0" presId="urn:microsoft.com/office/officeart/2005/8/layout/hierarchy1"/>
    <dgm:cxn modelId="{24A27820-6C6D-46D3-9B67-6472072FD96A}" type="presParOf" srcId="{4A17E562-904C-4E6B-BDE4-78FFD539492B}" destId="{6DD59191-8683-43C0-93C3-65054E8882C9}" srcOrd="1" destOrd="0" presId="urn:microsoft.com/office/officeart/2005/8/layout/hierarchy1"/>
    <dgm:cxn modelId="{CA3FFEE2-F931-4D68-91E0-654C6B79503B}" type="presParOf" srcId="{7694FDA8-9147-4C5C-89C0-260938B8728E}" destId="{C9FD843D-E202-418B-B163-357DEBE23EFB}" srcOrd="4" destOrd="0" presId="urn:microsoft.com/office/officeart/2005/8/layout/hierarchy1"/>
    <dgm:cxn modelId="{A947D5DF-F063-40E0-ADA5-B77D6EE3CEBF}" type="presParOf" srcId="{7694FDA8-9147-4C5C-89C0-260938B8728E}" destId="{CBEA4C3E-D94F-4861-894C-A3864090792A}" srcOrd="5" destOrd="0" presId="urn:microsoft.com/office/officeart/2005/8/layout/hierarchy1"/>
    <dgm:cxn modelId="{99DA2E46-D084-4554-9DC4-F74FA59CC866}" type="presParOf" srcId="{CBEA4C3E-D94F-4861-894C-A3864090792A}" destId="{954F627E-898D-4862-A252-D4AFD9EC7D9F}" srcOrd="0" destOrd="0" presId="urn:microsoft.com/office/officeart/2005/8/layout/hierarchy1"/>
    <dgm:cxn modelId="{88F49262-8D96-4B8A-9767-A04E36674317}" type="presParOf" srcId="{954F627E-898D-4862-A252-D4AFD9EC7D9F}" destId="{95E71C97-C3E1-439D-ACCC-1C87B589A5AE}" srcOrd="0" destOrd="0" presId="urn:microsoft.com/office/officeart/2005/8/layout/hierarchy1"/>
    <dgm:cxn modelId="{DF1F06BA-8813-4B38-8A28-A213E4729C27}" type="presParOf" srcId="{954F627E-898D-4862-A252-D4AFD9EC7D9F}" destId="{6573B14C-BCD4-42BB-9FA5-304A6419FA15}" srcOrd="1" destOrd="0" presId="urn:microsoft.com/office/officeart/2005/8/layout/hierarchy1"/>
    <dgm:cxn modelId="{8574E4AE-47D7-495B-AC19-AAAC03B99C20}" type="presParOf" srcId="{CBEA4C3E-D94F-4861-894C-A3864090792A}" destId="{85583E3F-8486-4FB4-91DD-04412CD4C1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4F911D-4FDE-4DCC-82EC-E3AB377791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18D326-4716-41B2-BD37-1D42AB169BAC}">
      <dgm:prSet phldrT="[Text]" custT="1"/>
      <dgm:spPr/>
      <dgm:t>
        <a:bodyPr/>
        <a:lstStyle/>
        <a:p>
          <a:pPr rtl="1"/>
          <a:r>
            <a:rPr lang="fa-IR" sz="3200" b="1" dirty="0" smtClean="0">
              <a:solidFill>
                <a:srgbClr val="FF0000"/>
              </a:solidFill>
              <a:cs typeface="B Nazanin" pitchFamily="2" charset="-78"/>
            </a:rPr>
            <a:t>انواع پژوهش</a:t>
          </a:r>
        </a:p>
        <a:p>
          <a:pPr rtl="1"/>
          <a:r>
            <a:rPr lang="fa-IR" sz="3200" b="1" dirty="0" smtClean="0">
              <a:solidFill>
                <a:srgbClr val="FF0000"/>
              </a:solidFill>
              <a:cs typeface="B Nazanin" pitchFamily="2" charset="-78"/>
            </a:rPr>
            <a:t> (از نظر ماهیت روش)</a:t>
          </a:r>
          <a:endParaRPr lang="en-US" sz="3200" b="1" dirty="0">
            <a:solidFill>
              <a:srgbClr val="FF0000"/>
            </a:solidFill>
            <a:cs typeface="B Nazanin" pitchFamily="2" charset="-78"/>
          </a:endParaRPr>
        </a:p>
      </dgm:t>
    </dgm:pt>
    <dgm:pt modelId="{5DEE14B3-7CF9-43DC-BB49-7C0FAD5B1124}" type="parTrans" cxnId="{03BEE8B8-083F-4D19-83A8-4BA95C53273B}">
      <dgm:prSet/>
      <dgm:spPr/>
      <dgm:t>
        <a:bodyPr/>
        <a:lstStyle/>
        <a:p>
          <a:endParaRPr lang="en-US"/>
        </a:p>
      </dgm:t>
    </dgm:pt>
    <dgm:pt modelId="{D8F88C5B-CA4A-4674-970A-403E9ACCC48F}" type="sibTrans" cxnId="{03BEE8B8-083F-4D19-83A8-4BA95C53273B}">
      <dgm:prSet/>
      <dgm:spPr/>
      <dgm:t>
        <a:bodyPr/>
        <a:lstStyle/>
        <a:p>
          <a:endParaRPr lang="en-US"/>
        </a:p>
      </dgm:t>
    </dgm:pt>
    <dgm:pt modelId="{9B6E9F96-EAFE-4BF5-9D36-A6920FF82C06}">
      <dgm:prSet custT="1"/>
      <dgm:spPr/>
      <dgm:t>
        <a:bodyPr/>
        <a:lstStyle/>
        <a:p>
          <a:pPr rtl="1"/>
          <a:r>
            <a:rPr lang="fa-IR" sz="2800" b="1" dirty="0" smtClean="0">
              <a:solidFill>
                <a:srgbClr val="FF0000"/>
              </a:solidFill>
              <a:cs typeface="B Nazanin" pitchFamily="2" charset="-78"/>
            </a:rPr>
            <a:t>نظری</a:t>
          </a:r>
        </a:p>
      </dgm:t>
    </dgm:pt>
    <dgm:pt modelId="{4D6DA19E-AE66-4EDF-BBD4-185D73506FD2}" type="parTrans" cxnId="{FA308F76-D4E5-425D-B817-F794A3C14F3A}">
      <dgm:prSet/>
      <dgm:spPr/>
      <dgm:t>
        <a:bodyPr/>
        <a:lstStyle/>
        <a:p>
          <a:endParaRPr lang="en-US"/>
        </a:p>
      </dgm:t>
    </dgm:pt>
    <dgm:pt modelId="{C2E860CB-6A97-4AE2-BC8C-559C69871C82}" type="sibTrans" cxnId="{FA308F76-D4E5-425D-B817-F794A3C14F3A}">
      <dgm:prSet/>
      <dgm:spPr/>
      <dgm:t>
        <a:bodyPr/>
        <a:lstStyle/>
        <a:p>
          <a:endParaRPr lang="en-US"/>
        </a:p>
      </dgm:t>
    </dgm:pt>
    <dgm:pt modelId="{0B72E861-01B2-43DA-A629-CD3C4C721CEA}">
      <dgm:prSet custT="1"/>
      <dgm:spPr/>
      <dgm:t>
        <a:bodyPr/>
        <a:lstStyle/>
        <a:p>
          <a:r>
            <a:rPr lang="fa-IR" sz="2800" b="1" dirty="0" smtClean="0">
              <a:solidFill>
                <a:srgbClr val="FF0000"/>
              </a:solidFill>
              <a:cs typeface="B Nazanin" pitchFamily="2" charset="-78"/>
            </a:rPr>
            <a:t>تجربی</a:t>
          </a:r>
          <a:endParaRPr lang="en-US" sz="2800" b="1" dirty="0">
            <a:solidFill>
              <a:srgbClr val="FF0000"/>
            </a:solidFill>
            <a:cs typeface="B Nazanin" pitchFamily="2" charset="-78"/>
          </a:endParaRPr>
        </a:p>
      </dgm:t>
    </dgm:pt>
    <dgm:pt modelId="{D8D9BA2D-964B-4DED-B80D-5137B5515641}" type="parTrans" cxnId="{30FE805A-4EE1-43AB-9251-C09CC6D6BBA6}">
      <dgm:prSet/>
      <dgm:spPr/>
      <dgm:t>
        <a:bodyPr/>
        <a:lstStyle/>
        <a:p>
          <a:endParaRPr lang="en-US"/>
        </a:p>
      </dgm:t>
    </dgm:pt>
    <dgm:pt modelId="{BC445AEB-902B-4438-A926-79B1E6F6FC6E}" type="sibTrans" cxnId="{30FE805A-4EE1-43AB-9251-C09CC6D6BBA6}">
      <dgm:prSet/>
      <dgm:spPr/>
      <dgm:t>
        <a:bodyPr/>
        <a:lstStyle/>
        <a:p>
          <a:endParaRPr lang="en-US"/>
        </a:p>
      </dgm:t>
    </dgm:pt>
    <dgm:pt modelId="{42C7E85A-8BD2-4CA7-93C6-C9D57CD23ED4}">
      <dgm:prSet custT="1"/>
      <dgm:spPr/>
      <dgm:t>
        <a:bodyPr/>
        <a:lstStyle/>
        <a:p>
          <a:pPr rtl="1"/>
          <a:r>
            <a:rPr lang="fa-IR" sz="2800" b="1" dirty="0" smtClean="0">
              <a:solidFill>
                <a:srgbClr val="FF0000"/>
              </a:solidFill>
              <a:cs typeface="B Nazanin" pitchFamily="2" charset="-78"/>
            </a:rPr>
            <a:t>شبیه‌سازی</a:t>
          </a:r>
        </a:p>
      </dgm:t>
    </dgm:pt>
    <dgm:pt modelId="{1AC3D25C-7E49-46D5-8492-C279A8CB25E4}" type="parTrans" cxnId="{2862596C-47F8-4988-9EEC-20284B5908D4}">
      <dgm:prSet/>
      <dgm:spPr/>
      <dgm:t>
        <a:bodyPr/>
        <a:lstStyle/>
        <a:p>
          <a:endParaRPr lang="en-US"/>
        </a:p>
      </dgm:t>
    </dgm:pt>
    <dgm:pt modelId="{73EF360C-5DD7-436B-9426-BA806E44EA5F}" type="sibTrans" cxnId="{2862596C-47F8-4988-9EEC-20284B5908D4}">
      <dgm:prSet/>
      <dgm:spPr/>
      <dgm:t>
        <a:bodyPr/>
        <a:lstStyle/>
        <a:p>
          <a:endParaRPr lang="en-US"/>
        </a:p>
      </dgm:t>
    </dgm:pt>
    <dgm:pt modelId="{6659B93D-2359-43A0-A569-377A854E4C6B}">
      <dgm:prSet custT="1"/>
      <dgm:spPr/>
      <dgm:t>
        <a:bodyPr/>
        <a:lstStyle/>
        <a:p>
          <a:pPr rtl="1"/>
          <a:r>
            <a:rPr lang="fa-IR" sz="2800" b="1" dirty="0" smtClean="0">
              <a:solidFill>
                <a:srgbClr val="FF0000"/>
              </a:solidFill>
              <a:cs typeface="B Nazanin" pitchFamily="2" charset="-78"/>
            </a:rPr>
            <a:t>نظری-تجربی</a:t>
          </a:r>
          <a:endParaRPr lang="en-US" sz="2800" b="1" dirty="0" smtClean="0">
            <a:solidFill>
              <a:srgbClr val="FF0000"/>
            </a:solidFill>
            <a:cs typeface="B Nazanin" pitchFamily="2" charset="-78"/>
          </a:endParaRPr>
        </a:p>
      </dgm:t>
    </dgm:pt>
    <dgm:pt modelId="{52B898CC-D6CE-4DA7-8654-2C979A65596E}" type="parTrans" cxnId="{371CF655-D1A6-4CA2-8513-7C23B2EF3F4B}">
      <dgm:prSet/>
      <dgm:spPr/>
      <dgm:t>
        <a:bodyPr/>
        <a:lstStyle/>
        <a:p>
          <a:endParaRPr lang="en-US"/>
        </a:p>
      </dgm:t>
    </dgm:pt>
    <dgm:pt modelId="{3C3D5159-0516-4B70-A5A8-B3C323363920}" type="sibTrans" cxnId="{371CF655-D1A6-4CA2-8513-7C23B2EF3F4B}">
      <dgm:prSet/>
      <dgm:spPr/>
      <dgm:t>
        <a:bodyPr/>
        <a:lstStyle/>
        <a:p>
          <a:endParaRPr lang="en-US"/>
        </a:p>
      </dgm:t>
    </dgm:pt>
    <dgm:pt modelId="{1054E571-DA23-43F6-BB10-FF7D780A73A3}" type="pres">
      <dgm:prSet presAssocID="{484F911D-4FDE-4DCC-82EC-E3AB377791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3BE8BF52-0A6B-4E66-B3A1-7380785E9A91}" type="pres">
      <dgm:prSet presAssocID="{EF18D326-4716-41B2-BD37-1D42AB169BAC}" presName="hierRoot1" presStyleCnt="0"/>
      <dgm:spPr/>
    </dgm:pt>
    <dgm:pt modelId="{821CD2A3-5648-45E7-BBD2-331C9E840869}" type="pres">
      <dgm:prSet presAssocID="{EF18D326-4716-41B2-BD37-1D42AB169BAC}" presName="composite" presStyleCnt="0"/>
      <dgm:spPr/>
    </dgm:pt>
    <dgm:pt modelId="{BB4BEE08-77E5-489C-BF44-6697A30DE966}" type="pres">
      <dgm:prSet presAssocID="{EF18D326-4716-41B2-BD37-1D42AB169BAC}" presName="background" presStyleLbl="node0" presStyleIdx="0" presStyleCnt="1"/>
      <dgm:spPr/>
    </dgm:pt>
    <dgm:pt modelId="{D853CB5A-AFF9-4CAE-B1B4-7580DC6E11B8}" type="pres">
      <dgm:prSet presAssocID="{EF18D326-4716-41B2-BD37-1D42AB169BAC}" presName="text" presStyleLbl="fgAcc0" presStyleIdx="0" presStyleCnt="1" custScaleX="269446" custScaleY="185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94FDA8-9147-4C5C-89C0-260938B8728E}" type="pres">
      <dgm:prSet presAssocID="{EF18D326-4716-41B2-BD37-1D42AB169BAC}" presName="hierChild2" presStyleCnt="0"/>
      <dgm:spPr/>
    </dgm:pt>
    <dgm:pt modelId="{2EB962B3-8050-48C2-869F-A11B4A661095}" type="pres">
      <dgm:prSet presAssocID="{1AC3D25C-7E49-46D5-8492-C279A8CB25E4}" presName="Name10" presStyleLbl="parChTrans1D2" presStyleIdx="0" presStyleCnt="4"/>
      <dgm:spPr/>
      <dgm:t>
        <a:bodyPr/>
        <a:lstStyle/>
        <a:p>
          <a:endParaRPr lang="en-US"/>
        </a:p>
      </dgm:t>
    </dgm:pt>
    <dgm:pt modelId="{F7863A5D-3A53-4CD9-9463-92C56228B584}" type="pres">
      <dgm:prSet presAssocID="{42C7E85A-8BD2-4CA7-93C6-C9D57CD23ED4}" presName="hierRoot2" presStyleCnt="0"/>
      <dgm:spPr/>
    </dgm:pt>
    <dgm:pt modelId="{905E2AFF-AEA3-4C36-A746-F5D9B1F3EE7B}" type="pres">
      <dgm:prSet presAssocID="{42C7E85A-8BD2-4CA7-93C6-C9D57CD23ED4}" presName="composite2" presStyleCnt="0"/>
      <dgm:spPr/>
    </dgm:pt>
    <dgm:pt modelId="{93306303-F7C6-48FD-BEF1-7B51D34B36D1}" type="pres">
      <dgm:prSet presAssocID="{42C7E85A-8BD2-4CA7-93C6-C9D57CD23ED4}" presName="background2" presStyleLbl="node2" presStyleIdx="0" presStyleCnt="4"/>
      <dgm:spPr/>
    </dgm:pt>
    <dgm:pt modelId="{59683CD1-E762-44E2-997C-C34614295F86}" type="pres">
      <dgm:prSet presAssocID="{42C7E85A-8BD2-4CA7-93C6-C9D57CD23ED4}" presName="text2" presStyleLbl="fgAcc2" presStyleIdx="0" presStyleCnt="4" custScaleX="1414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A6DDBD-727D-4728-9927-03EEC0C2527C}" type="pres">
      <dgm:prSet presAssocID="{42C7E85A-8BD2-4CA7-93C6-C9D57CD23ED4}" presName="hierChild3" presStyleCnt="0"/>
      <dgm:spPr/>
    </dgm:pt>
    <dgm:pt modelId="{33C72C56-AE12-4970-BB6B-36D60C3A5F20}" type="pres">
      <dgm:prSet presAssocID="{52B898CC-D6CE-4DA7-8654-2C979A65596E}" presName="Name10" presStyleLbl="parChTrans1D2" presStyleIdx="1" presStyleCnt="4"/>
      <dgm:spPr/>
      <dgm:t>
        <a:bodyPr/>
        <a:lstStyle/>
        <a:p>
          <a:endParaRPr lang="en-US"/>
        </a:p>
      </dgm:t>
    </dgm:pt>
    <dgm:pt modelId="{F577EAFE-0F91-4061-AC40-3E9C1EF25AD1}" type="pres">
      <dgm:prSet presAssocID="{6659B93D-2359-43A0-A569-377A854E4C6B}" presName="hierRoot2" presStyleCnt="0"/>
      <dgm:spPr/>
    </dgm:pt>
    <dgm:pt modelId="{E0BFB3A6-5D18-4C78-B806-CA179DEF9732}" type="pres">
      <dgm:prSet presAssocID="{6659B93D-2359-43A0-A569-377A854E4C6B}" presName="composite2" presStyleCnt="0"/>
      <dgm:spPr/>
    </dgm:pt>
    <dgm:pt modelId="{A2F57A64-06FA-412E-858A-EC8B81E1C70F}" type="pres">
      <dgm:prSet presAssocID="{6659B93D-2359-43A0-A569-377A854E4C6B}" presName="background2" presStyleLbl="node2" presStyleIdx="1" presStyleCnt="4"/>
      <dgm:spPr/>
    </dgm:pt>
    <dgm:pt modelId="{2F5A2173-D12F-4FE0-938C-7D2987DAA4A0}" type="pres">
      <dgm:prSet presAssocID="{6659B93D-2359-43A0-A569-377A854E4C6B}" presName="text2" presStyleLbl="fgAcc2" presStyleIdx="1" presStyleCnt="4" custScaleX="13728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CCF9924-6004-48DC-A8AB-78CD34716771}" type="pres">
      <dgm:prSet presAssocID="{6659B93D-2359-43A0-A569-377A854E4C6B}" presName="hierChild3" presStyleCnt="0"/>
      <dgm:spPr/>
    </dgm:pt>
    <dgm:pt modelId="{6AAB7340-208C-47D2-9FC3-A41CF5B8F4CE}" type="pres">
      <dgm:prSet presAssocID="{D8D9BA2D-964B-4DED-B80D-5137B5515641}" presName="Name10" presStyleLbl="parChTrans1D2" presStyleIdx="2" presStyleCnt="4"/>
      <dgm:spPr/>
      <dgm:t>
        <a:bodyPr/>
        <a:lstStyle/>
        <a:p>
          <a:endParaRPr lang="en-US"/>
        </a:p>
      </dgm:t>
    </dgm:pt>
    <dgm:pt modelId="{4A17E562-904C-4E6B-BDE4-78FFD539492B}" type="pres">
      <dgm:prSet presAssocID="{0B72E861-01B2-43DA-A629-CD3C4C721CEA}" presName="hierRoot2" presStyleCnt="0"/>
      <dgm:spPr/>
    </dgm:pt>
    <dgm:pt modelId="{A67794D9-8B35-47B7-B9FC-41C2397B9A24}" type="pres">
      <dgm:prSet presAssocID="{0B72E861-01B2-43DA-A629-CD3C4C721CEA}" presName="composite2" presStyleCnt="0"/>
      <dgm:spPr/>
    </dgm:pt>
    <dgm:pt modelId="{8918B35F-F9A5-4D6C-B12B-85F89FCB0C37}" type="pres">
      <dgm:prSet presAssocID="{0B72E861-01B2-43DA-A629-CD3C4C721CEA}" presName="background2" presStyleLbl="node2" presStyleIdx="2" presStyleCnt="4"/>
      <dgm:spPr/>
    </dgm:pt>
    <dgm:pt modelId="{3BBFA868-ED20-49BD-8E15-17C0C52A0EBF}" type="pres">
      <dgm:prSet presAssocID="{0B72E861-01B2-43DA-A629-CD3C4C721CEA}" presName="text2" presStyleLbl="fgAcc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DD59191-8683-43C0-93C3-65054E8882C9}" type="pres">
      <dgm:prSet presAssocID="{0B72E861-01B2-43DA-A629-CD3C4C721CEA}" presName="hierChild3" presStyleCnt="0"/>
      <dgm:spPr/>
    </dgm:pt>
    <dgm:pt modelId="{C9FD843D-E202-418B-B163-357DEBE23EFB}" type="pres">
      <dgm:prSet presAssocID="{4D6DA19E-AE66-4EDF-BBD4-185D73506FD2}" presName="Name10" presStyleLbl="parChTrans1D2" presStyleIdx="3" presStyleCnt="4"/>
      <dgm:spPr/>
      <dgm:t>
        <a:bodyPr/>
        <a:lstStyle/>
        <a:p>
          <a:endParaRPr lang="en-US"/>
        </a:p>
      </dgm:t>
    </dgm:pt>
    <dgm:pt modelId="{CBEA4C3E-D94F-4861-894C-A3864090792A}" type="pres">
      <dgm:prSet presAssocID="{9B6E9F96-EAFE-4BF5-9D36-A6920FF82C06}" presName="hierRoot2" presStyleCnt="0"/>
      <dgm:spPr/>
    </dgm:pt>
    <dgm:pt modelId="{954F627E-898D-4862-A252-D4AFD9EC7D9F}" type="pres">
      <dgm:prSet presAssocID="{9B6E9F96-EAFE-4BF5-9D36-A6920FF82C06}" presName="composite2" presStyleCnt="0"/>
      <dgm:spPr/>
    </dgm:pt>
    <dgm:pt modelId="{95E71C97-C3E1-439D-ACCC-1C87B589A5AE}" type="pres">
      <dgm:prSet presAssocID="{9B6E9F96-EAFE-4BF5-9D36-A6920FF82C06}" presName="background2" presStyleLbl="node2" presStyleIdx="3" presStyleCnt="4"/>
      <dgm:spPr/>
    </dgm:pt>
    <dgm:pt modelId="{6573B14C-BCD4-42BB-9FA5-304A6419FA15}" type="pres">
      <dgm:prSet presAssocID="{9B6E9F96-EAFE-4BF5-9D36-A6920FF82C06}" presName="text2" presStyleLbl="fgAcc2" presStyleIdx="3" presStyleCnt="4" custLinFactNeighborX="6946" custLinFactNeighborY="159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83E3F-8486-4FB4-91DD-04412CD4C11E}" type="pres">
      <dgm:prSet presAssocID="{9B6E9F96-EAFE-4BF5-9D36-A6920FF82C06}" presName="hierChild3" presStyleCnt="0"/>
      <dgm:spPr/>
    </dgm:pt>
  </dgm:ptLst>
  <dgm:cxnLst>
    <dgm:cxn modelId="{FA308F76-D4E5-425D-B817-F794A3C14F3A}" srcId="{EF18D326-4716-41B2-BD37-1D42AB169BAC}" destId="{9B6E9F96-EAFE-4BF5-9D36-A6920FF82C06}" srcOrd="3" destOrd="0" parTransId="{4D6DA19E-AE66-4EDF-BBD4-185D73506FD2}" sibTransId="{C2E860CB-6A97-4AE2-BC8C-559C69871C82}"/>
    <dgm:cxn modelId="{2EA43650-5581-407B-A356-D4DCBA36CA5E}" type="presOf" srcId="{42C7E85A-8BD2-4CA7-93C6-C9D57CD23ED4}" destId="{59683CD1-E762-44E2-997C-C34614295F86}" srcOrd="0" destOrd="0" presId="urn:microsoft.com/office/officeart/2005/8/layout/hierarchy1"/>
    <dgm:cxn modelId="{2862596C-47F8-4988-9EEC-20284B5908D4}" srcId="{EF18D326-4716-41B2-BD37-1D42AB169BAC}" destId="{42C7E85A-8BD2-4CA7-93C6-C9D57CD23ED4}" srcOrd="0" destOrd="0" parTransId="{1AC3D25C-7E49-46D5-8492-C279A8CB25E4}" sibTransId="{73EF360C-5DD7-436B-9426-BA806E44EA5F}"/>
    <dgm:cxn modelId="{29052C8D-601A-45DD-88DD-C1C0C364A0CB}" type="presOf" srcId="{EF18D326-4716-41B2-BD37-1D42AB169BAC}" destId="{D853CB5A-AFF9-4CAE-B1B4-7580DC6E11B8}" srcOrd="0" destOrd="0" presId="urn:microsoft.com/office/officeart/2005/8/layout/hierarchy1"/>
    <dgm:cxn modelId="{233E9854-621A-4BEE-A534-2601A45C88C5}" type="presOf" srcId="{9B6E9F96-EAFE-4BF5-9D36-A6920FF82C06}" destId="{6573B14C-BCD4-42BB-9FA5-304A6419FA15}" srcOrd="0" destOrd="0" presId="urn:microsoft.com/office/officeart/2005/8/layout/hierarchy1"/>
    <dgm:cxn modelId="{AD1B1C06-4E37-4B17-9C76-5851F90CB0FF}" type="presOf" srcId="{6659B93D-2359-43A0-A569-377A854E4C6B}" destId="{2F5A2173-D12F-4FE0-938C-7D2987DAA4A0}" srcOrd="0" destOrd="0" presId="urn:microsoft.com/office/officeart/2005/8/layout/hierarchy1"/>
    <dgm:cxn modelId="{77ECB3CB-3B59-49A2-8C68-F24A4CA9075C}" type="presOf" srcId="{D8D9BA2D-964B-4DED-B80D-5137B5515641}" destId="{6AAB7340-208C-47D2-9FC3-A41CF5B8F4CE}" srcOrd="0" destOrd="0" presId="urn:microsoft.com/office/officeart/2005/8/layout/hierarchy1"/>
    <dgm:cxn modelId="{AA968C71-7665-4BA5-A7DE-254073B2D477}" type="presOf" srcId="{4D6DA19E-AE66-4EDF-BBD4-185D73506FD2}" destId="{C9FD843D-E202-418B-B163-357DEBE23EFB}" srcOrd="0" destOrd="0" presId="urn:microsoft.com/office/officeart/2005/8/layout/hierarchy1"/>
    <dgm:cxn modelId="{03BEE8B8-083F-4D19-83A8-4BA95C53273B}" srcId="{484F911D-4FDE-4DCC-82EC-E3AB37779157}" destId="{EF18D326-4716-41B2-BD37-1D42AB169BAC}" srcOrd="0" destOrd="0" parTransId="{5DEE14B3-7CF9-43DC-BB49-7C0FAD5B1124}" sibTransId="{D8F88C5B-CA4A-4674-970A-403E9ACCC48F}"/>
    <dgm:cxn modelId="{30FE805A-4EE1-43AB-9251-C09CC6D6BBA6}" srcId="{EF18D326-4716-41B2-BD37-1D42AB169BAC}" destId="{0B72E861-01B2-43DA-A629-CD3C4C721CEA}" srcOrd="2" destOrd="0" parTransId="{D8D9BA2D-964B-4DED-B80D-5137B5515641}" sibTransId="{BC445AEB-902B-4438-A926-79B1E6F6FC6E}"/>
    <dgm:cxn modelId="{C3CF6315-0C14-4A5B-AB6A-6338FECC22CF}" type="presOf" srcId="{52B898CC-D6CE-4DA7-8654-2C979A65596E}" destId="{33C72C56-AE12-4970-BB6B-36D60C3A5F20}" srcOrd="0" destOrd="0" presId="urn:microsoft.com/office/officeart/2005/8/layout/hierarchy1"/>
    <dgm:cxn modelId="{4134EB2D-5F16-469C-96D1-B37242260C9D}" type="presOf" srcId="{1AC3D25C-7E49-46D5-8492-C279A8CB25E4}" destId="{2EB962B3-8050-48C2-869F-A11B4A661095}" srcOrd="0" destOrd="0" presId="urn:microsoft.com/office/officeart/2005/8/layout/hierarchy1"/>
    <dgm:cxn modelId="{E650AAB2-DDBC-46E4-8523-914773DC655B}" type="presOf" srcId="{484F911D-4FDE-4DCC-82EC-E3AB37779157}" destId="{1054E571-DA23-43F6-BB10-FF7D780A73A3}" srcOrd="0" destOrd="0" presId="urn:microsoft.com/office/officeart/2005/8/layout/hierarchy1"/>
    <dgm:cxn modelId="{F427A38B-3FA8-4C86-B849-EE72EA28CC07}" type="presOf" srcId="{0B72E861-01B2-43DA-A629-CD3C4C721CEA}" destId="{3BBFA868-ED20-49BD-8E15-17C0C52A0EBF}" srcOrd="0" destOrd="0" presId="urn:microsoft.com/office/officeart/2005/8/layout/hierarchy1"/>
    <dgm:cxn modelId="{371CF655-D1A6-4CA2-8513-7C23B2EF3F4B}" srcId="{EF18D326-4716-41B2-BD37-1D42AB169BAC}" destId="{6659B93D-2359-43A0-A569-377A854E4C6B}" srcOrd="1" destOrd="0" parTransId="{52B898CC-D6CE-4DA7-8654-2C979A65596E}" sibTransId="{3C3D5159-0516-4B70-A5A8-B3C323363920}"/>
    <dgm:cxn modelId="{C6C0A09D-1DFD-4381-8158-739DAC8229A7}" type="presParOf" srcId="{1054E571-DA23-43F6-BB10-FF7D780A73A3}" destId="{3BE8BF52-0A6B-4E66-B3A1-7380785E9A91}" srcOrd="0" destOrd="0" presId="urn:microsoft.com/office/officeart/2005/8/layout/hierarchy1"/>
    <dgm:cxn modelId="{F8493DE8-D5F4-40A7-BFE8-FFDB80039733}" type="presParOf" srcId="{3BE8BF52-0A6B-4E66-B3A1-7380785E9A91}" destId="{821CD2A3-5648-45E7-BBD2-331C9E840869}" srcOrd="0" destOrd="0" presId="urn:microsoft.com/office/officeart/2005/8/layout/hierarchy1"/>
    <dgm:cxn modelId="{B17B990E-05C5-4641-811E-6CD8B2303CAA}" type="presParOf" srcId="{821CD2A3-5648-45E7-BBD2-331C9E840869}" destId="{BB4BEE08-77E5-489C-BF44-6697A30DE966}" srcOrd="0" destOrd="0" presId="urn:microsoft.com/office/officeart/2005/8/layout/hierarchy1"/>
    <dgm:cxn modelId="{781809C2-7D29-4154-8DB4-7020A08FDC1B}" type="presParOf" srcId="{821CD2A3-5648-45E7-BBD2-331C9E840869}" destId="{D853CB5A-AFF9-4CAE-B1B4-7580DC6E11B8}" srcOrd="1" destOrd="0" presId="urn:microsoft.com/office/officeart/2005/8/layout/hierarchy1"/>
    <dgm:cxn modelId="{3B3FB6C4-8AD9-4BFA-AD70-93073DB1155A}" type="presParOf" srcId="{3BE8BF52-0A6B-4E66-B3A1-7380785E9A91}" destId="{7694FDA8-9147-4C5C-89C0-260938B8728E}" srcOrd="1" destOrd="0" presId="urn:microsoft.com/office/officeart/2005/8/layout/hierarchy1"/>
    <dgm:cxn modelId="{11AA145C-4019-4A4E-9681-D65DD6802B4C}" type="presParOf" srcId="{7694FDA8-9147-4C5C-89C0-260938B8728E}" destId="{2EB962B3-8050-48C2-869F-A11B4A661095}" srcOrd="0" destOrd="0" presId="urn:microsoft.com/office/officeart/2005/8/layout/hierarchy1"/>
    <dgm:cxn modelId="{546573ED-7D9D-4F1A-9DC8-D533E2D5EEF7}" type="presParOf" srcId="{7694FDA8-9147-4C5C-89C0-260938B8728E}" destId="{F7863A5D-3A53-4CD9-9463-92C56228B584}" srcOrd="1" destOrd="0" presId="urn:microsoft.com/office/officeart/2005/8/layout/hierarchy1"/>
    <dgm:cxn modelId="{466C79EB-98D7-499F-B795-08DB4B56D9FB}" type="presParOf" srcId="{F7863A5D-3A53-4CD9-9463-92C56228B584}" destId="{905E2AFF-AEA3-4C36-A746-F5D9B1F3EE7B}" srcOrd="0" destOrd="0" presId="urn:microsoft.com/office/officeart/2005/8/layout/hierarchy1"/>
    <dgm:cxn modelId="{B741E160-9FF2-4863-A92D-E277E6C6F96E}" type="presParOf" srcId="{905E2AFF-AEA3-4C36-A746-F5D9B1F3EE7B}" destId="{93306303-F7C6-48FD-BEF1-7B51D34B36D1}" srcOrd="0" destOrd="0" presId="urn:microsoft.com/office/officeart/2005/8/layout/hierarchy1"/>
    <dgm:cxn modelId="{911464FE-87D2-4A81-8F20-79E8B8DEAAA2}" type="presParOf" srcId="{905E2AFF-AEA3-4C36-A746-F5D9B1F3EE7B}" destId="{59683CD1-E762-44E2-997C-C34614295F86}" srcOrd="1" destOrd="0" presId="urn:microsoft.com/office/officeart/2005/8/layout/hierarchy1"/>
    <dgm:cxn modelId="{58EC4603-67A8-4CA3-B1A7-BE78DC3B18DC}" type="presParOf" srcId="{F7863A5D-3A53-4CD9-9463-92C56228B584}" destId="{F6A6DDBD-727D-4728-9927-03EEC0C2527C}" srcOrd="1" destOrd="0" presId="urn:microsoft.com/office/officeart/2005/8/layout/hierarchy1"/>
    <dgm:cxn modelId="{F890B71C-8883-490B-894B-E3896611B7A2}" type="presParOf" srcId="{7694FDA8-9147-4C5C-89C0-260938B8728E}" destId="{33C72C56-AE12-4970-BB6B-36D60C3A5F20}" srcOrd="2" destOrd="0" presId="urn:microsoft.com/office/officeart/2005/8/layout/hierarchy1"/>
    <dgm:cxn modelId="{BE0C5DD1-2163-4237-9022-F939BF822A76}" type="presParOf" srcId="{7694FDA8-9147-4C5C-89C0-260938B8728E}" destId="{F577EAFE-0F91-4061-AC40-3E9C1EF25AD1}" srcOrd="3" destOrd="0" presId="urn:microsoft.com/office/officeart/2005/8/layout/hierarchy1"/>
    <dgm:cxn modelId="{DB774128-59F5-4B61-B787-16521286B871}" type="presParOf" srcId="{F577EAFE-0F91-4061-AC40-3E9C1EF25AD1}" destId="{E0BFB3A6-5D18-4C78-B806-CA179DEF9732}" srcOrd="0" destOrd="0" presId="urn:microsoft.com/office/officeart/2005/8/layout/hierarchy1"/>
    <dgm:cxn modelId="{1D69F5F1-2E03-4E5B-96C6-4C99E5FA44B0}" type="presParOf" srcId="{E0BFB3A6-5D18-4C78-B806-CA179DEF9732}" destId="{A2F57A64-06FA-412E-858A-EC8B81E1C70F}" srcOrd="0" destOrd="0" presId="urn:microsoft.com/office/officeart/2005/8/layout/hierarchy1"/>
    <dgm:cxn modelId="{263FBE8B-D976-4F96-8BB9-12EFE1DCBFC0}" type="presParOf" srcId="{E0BFB3A6-5D18-4C78-B806-CA179DEF9732}" destId="{2F5A2173-D12F-4FE0-938C-7D2987DAA4A0}" srcOrd="1" destOrd="0" presId="urn:microsoft.com/office/officeart/2005/8/layout/hierarchy1"/>
    <dgm:cxn modelId="{273B0E5F-2AA8-44BF-B4D5-24854923F7EE}" type="presParOf" srcId="{F577EAFE-0F91-4061-AC40-3E9C1EF25AD1}" destId="{BCCF9924-6004-48DC-A8AB-78CD34716771}" srcOrd="1" destOrd="0" presId="urn:microsoft.com/office/officeart/2005/8/layout/hierarchy1"/>
    <dgm:cxn modelId="{DEC93DDF-3617-4005-9650-6F3BF2B8A709}" type="presParOf" srcId="{7694FDA8-9147-4C5C-89C0-260938B8728E}" destId="{6AAB7340-208C-47D2-9FC3-A41CF5B8F4CE}" srcOrd="4" destOrd="0" presId="urn:microsoft.com/office/officeart/2005/8/layout/hierarchy1"/>
    <dgm:cxn modelId="{71EA0400-0D39-41D2-940C-809E53F48B6C}" type="presParOf" srcId="{7694FDA8-9147-4C5C-89C0-260938B8728E}" destId="{4A17E562-904C-4E6B-BDE4-78FFD539492B}" srcOrd="5" destOrd="0" presId="urn:microsoft.com/office/officeart/2005/8/layout/hierarchy1"/>
    <dgm:cxn modelId="{478376A2-49EC-4FD5-991D-F71B82785D4A}" type="presParOf" srcId="{4A17E562-904C-4E6B-BDE4-78FFD539492B}" destId="{A67794D9-8B35-47B7-B9FC-41C2397B9A24}" srcOrd="0" destOrd="0" presId="urn:microsoft.com/office/officeart/2005/8/layout/hierarchy1"/>
    <dgm:cxn modelId="{76256402-F42B-41B8-9A88-4F29052954E5}" type="presParOf" srcId="{A67794D9-8B35-47B7-B9FC-41C2397B9A24}" destId="{8918B35F-F9A5-4D6C-B12B-85F89FCB0C37}" srcOrd="0" destOrd="0" presId="urn:microsoft.com/office/officeart/2005/8/layout/hierarchy1"/>
    <dgm:cxn modelId="{C174F810-5DF0-4FA5-BA57-0D8841E74CED}" type="presParOf" srcId="{A67794D9-8B35-47B7-B9FC-41C2397B9A24}" destId="{3BBFA868-ED20-49BD-8E15-17C0C52A0EBF}" srcOrd="1" destOrd="0" presId="urn:microsoft.com/office/officeart/2005/8/layout/hierarchy1"/>
    <dgm:cxn modelId="{EC1A53F6-51F2-4300-B64A-BCF6D3AB0539}" type="presParOf" srcId="{4A17E562-904C-4E6B-BDE4-78FFD539492B}" destId="{6DD59191-8683-43C0-93C3-65054E8882C9}" srcOrd="1" destOrd="0" presId="urn:microsoft.com/office/officeart/2005/8/layout/hierarchy1"/>
    <dgm:cxn modelId="{77BCDFF8-9EDA-44A6-8E0F-12895B4EC99E}" type="presParOf" srcId="{7694FDA8-9147-4C5C-89C0-260938B8728E}" destId="{C9FD843D-E202-418B-B163-357DEBE23EFB}" srcOrd="6" destOrd="0" presId="urn:microsoft.com/office/officeart/2005/8/layout/hierarchy1"/>
    <dgm:cxn modelId="{BF6C3793-502A-432E-A498-B6B93F2D61D6}" type="presParOf" srcId="{7694FDA8-9147-4C5C-89C0-260938B8728E}" destId="{CBEA4C3E-D94F-4861-894C-A3864090792A}" srcOrd="7" destOrd="0" presId="urn:microsoft.com/office/officeart/2005/8/layout/hierarchy1"/>
    <dgm:cxn modelId="{F06CEC7E-2CAB-46A2-A45D-3E10659FE962}" type="presParOf" srcId="{CBEA4C3E-D94F-4861-894C-A3864090792A}" destId="{954F627E-898D-4862-A252-D4AFD9EC7D9F}" srcOrd="0" destOrd="0" presId="urn:microsoft.com/office/officeart/2005/8/layout/hierarchy1"/>
    <dgm:cxn modelId="{3A8C9E3F-C0AE-4947-BD7F-0CC20A950DCF}" type="presParOf" srcId="{954F627E-898D-4862-A252-D4AFD9EC7D9F}" destId="{95E71C97-C3E1-439D-ACCC-1C87B589A5AE}" srcOrd="0" destOrd="0" presId="urn:microsoft.com/office/officeart/2005/8/layout/hierarchy1"/>
    <dgm:cxn modelId="{9BEE66AA-2C49-4FD9-880A-6D57870475EE}" type="presParOf" srcId="{954F627E-898D-4862-A252-D4AFD9EC7D9F}" destId="{6573B14C-BCD4-42BB-9FA5-304A6419FA15}" srcOrd="1" destOrd="0" presId="urn:microsoft.com/office/officeart/2005/8/layout/hierarchy1"/>
    <dgm:cxn modelId="{839D1189-DE72-48E4-AD0E-E9A4FC141356}" type="presParOf" srcId="{CBEA4C3E-D94F-4861-894C-A3864090792A}" destId="{85583E3F-8486-4FB4-91DD-04412CD4C1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B2DB6A-BF07-4867-B639-395C687FE3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44050-68F6-484B-8347-B3DD11B0F447}">
      <dgm:prSet phldrT="[Text]"/>
      <dgm:spPr/>
      <dgm:t>
        <a:bodyPr/>
        <a:lstStyle/>
        <a:p>
          <a:r>
            <a:rPr lang="en-US" dirty="0" smtClean="0"/>
            <a:t>National FPGA </a:t>
          </a:r>
          <a:endParaRPr lang="en-US" dirty="0"/>
        </a:p>
      </dgm:t>
    </dgm:pt>
    <dgm:pt modelId="{47BD2D28-0F1A-4188-8A65-E4A73CF18C08}" type="parTrans" cxnId="{A704978E-4860-4600-BDBB-74914D247B2A}">
      <dgm:prSet/>
      <dgm:spPr/>
      <dgm:t>
        <a:bodyPr/>
        <a:lstStyle/>
        <a:p>
          <a:endParaRPr lang="en-US"/>
        </a:p>
      </dgm:t>
    </dgm:pt>
    <dgm:pt modelId="{EC6A03F4-C713-4178-8107-CC40879C6657}" type="sibTrans" cxnId="{A704978E-4860-4600-BDBB-74914D247B2A}">
      <dgm:prSet/>
      <dgm:spPr/>
      <dgm:t>
        <a:bodyPr/>
        <a:lstStyle/>
        <a:p>
          <a:endParaRPr lang="en-US"/>
        </a:p>
      </dgm:t>
    </dgm:pt>
    <dgm:pt modelId="{B075DA72-7EE6-469C-8BF0-E7F0A6230976}">
      <dgm:prSet phldrT="[Text]"/>
      <dgm:spPr/>
      <dgm:t>
        <a:bodyPr/>
        <a:lstStyle/>
        <a:p>
          <a:r>
            <a:rPr lang="en-US" dirty="0" smtClean="0"/>
            <a:t>Preparation Phase</a:t>
          </a:r>
          <a:endParaRPr lang="en-US" dirty="0"/>
        </a:p>
      </dgm:t>
    </dgm:pt>
    <dgm:pt modelId="{F1129C05-8C0E-4BC0-B61C-D8C8EC8F48BB}" type="parTrans" cxnId="{B1967851-FA54-4D4F-A984-63FA0B78AFBC}">
      <dgm:prSet/>
      <dgm:spPr/>
      <dgm:t>
        <a:bodyPr/>
        <a:lstStyle/>
        <a:p>
          <a:endParaRPr lang="en-US"/>
        </a:p>
      </dgm:t>
    </dgm:pt>
    <dgm:pt modelId="{519ABFD5-841B-4E34-8B26-60417D6F3FA6}" type="sibTrans" cxnId="{B1967851-FA54-4D4F-A984-63FA0B78AFBC}">
      <dgm:prSet/>
      <dgm:spPr/>
      <dgm:t>
        <a:bodyPr/>
        <a:lstStyle/>
        <a:p>
          <a:endParaRPr lang="en-US"/>
        </a:p>
      </dgm:t>
    </dgm:pt>
    <dgm:pt modelId="{1183907D-9EBD-4D7F-A2BE-4363B2AC751D}">
      <dgm:prSet phldrT="[Text]"/>
      <dgm:spPr/>
      <dgm:t>
        <a:bodyPr/>
        <a:lstStyle/>
        <a:p>
          <a:r>
            <a:rPr lang="en-US" dirty="0" smtClean="0"/>
            <a:t>Preliminary Studies</a:t>
          </a:r>
          <a:endParaRPr lang="en-US" dirty="0"/>
        </a:p>
      </dgm:t>
    </dgm:pt>
    <dgm:pt modelId="{5148DCE5-066B-48A1-A009-C8EB65659B41}" type="parTrans" cxnId="{CEA4CE6D-C884-4831-A04B-60AE2FC7E911}">
      <dgm:prSet/>
      <dgm:spPr/>
      <dgm:t>
        <a:bodyPr/>
        <a:lstStyle/>
        <a:p>
          <a:endParaRPr lang="en-US"/>
        </a:p>
      </dgm:t>
    </dgm:pt>
    <dgm:pt modelId="{8A10CCCA-2B15-479C-984B-129B59925605}" type="sibTrans" cxnId="{CEA4CE6D-C884-4831-A04B-60AE2FC7E911}">
      <dgm:prSet/>
      <dgm:spPr/>
      <dgm:t>
        <a:bodyPr/>
        <a:lstStyle/>
        <a:p>
          <a:endParaRPr lang="en-US"/>
        </a:p>
      </dgm:t>
    </dgm:pt>
    <dgm:pt modelId="{EB9F47F5-0449-460C-B9FC-059349FCC37F}">
      <dgm:prSet phldrT="[Text]"/>
      <dgm:spPr/>
      <dgm:t>
        <a:bodyPr/>
        <a:lstStyle/>
        <a:p>
          <a:r>
            <a:rPr lang="en-US" dirty="0" smtClean="0"/>
            <a:t>Software Engineering Decisions</a:t>
          </a:r>
          <a:endParaRPr lang="en-US" dirty="0"/>
        </a:p>
      </dgm:t>
    </dgm:pt>
    <dgm:pt modelId="{508D917E-F083-4DE6-98AD-5F1013B63839}" type="parTrans" cxnId="{EC85E3F1-54B4-4CD3-B94D-6CC59D6337A8}">
      <dgm:prSet/>
      <dgm:spPr/>
      <dgm:t>
        <a:bodyPr/>
        <a:lstStyle/>
        <a:p>
          <a:endParaRPr lang="en-US"/>
        </a:p>
      </dgm:t>
    </dgm:pt>
    <dgm:pt modelId="{7CEEFD2E-319E-46CD-865C-B182C68E0424}" type="sibTrans" cxnId="{EC85E3F1-54B4-4CD3-B94D-6CC59D6337A8}">
      <dgm:prSet/>
      <dgm:spPr/>
      <dgm:t>
        <a:bodyPr/>
        <a:lstStyle/>
        <a:p>
          <a:endParaRPr lang="en-US"/>
        </a:p>
      </dgm:t>
    </dgm:pt>
    <dgm:pt modelId="{0A33A63F-0B7B-4BCA-8BD2-EFB3D3AD8BB6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63766AC7-DB4D-431A-B82B-0B386D55E10E}" type="parTrans" cxnId="{D5DD4953-697E-412B-9FDA-B77D153E0C20}">
      <dgm:prSet/>
      <dgm:spPr/>
      <dgm:t>
        <a:bodyPr/>
        <a:lstStyle/>
        <a:p>
          <a:endParaRPr lang="en-US"/>
        </a:p>
      </dgm:t>
    </dgm:pt>
    <dgm:pt modelId="{E4706C40-1F15-4661-80C2-8D1DB92AAE44}" type="sibTrans" cxnId="{D5DD4953-697E-412B-9FDA-B77D153E0C20}">
      <dgm:prSet/>
      <dgm:spPr/>
      <dgm:t>
        <a:bodyPr/>
        <a:lstStyle/>
        <a:p>
          <a:endParaRPr lang="en-US"/>
        </a:p>
      </dgm:t>
    </dgm:pt>
    <dgm:pt modelId="{A5CA60AA-0347-477E-983E-AA19B39F88F5}">
      <dgm:prSet phldrT="[Text]"/>
      <dgm:spPr/>
      <dgm:t>
        <a:bodyPr/>
        <a:lstStyle/>
        <a:p>
          <a:r>
            <a:rPr lang="en-US" dirty="0" smtClean="0"/>
            <a:t>Installation</a:t>
          </a:r>
          <a:endParaRPr lang="en-US" dirty="0"/>
        </a:p>
      </dgm:t>
    </dgm:pt>
    <dgm:pt modelId="{1753A09B-DCEC-429E-9A9A-35B2CD93D9E2}" type="parTrans" cxnId="{98FC75C4-3A07-4F52-BDE3-AF8A5A0B682F}">
      <dgm:prSet/>
      <dgm:spPr/>
      <dgm:t>
        <a:bodyPr/>
        <a:lstStyle/>
        <a:p>
          <a:endParaRPr lang="en-US"/>
        </a:p>
      </dgm:t>
    </dgm:pt>
    <dgm:pt modelId="{2239ADBE-E8F5-4C01-AA1C-7BE9B4100799}" type="sibTrans" cxnId="{98FC75C4-3A07-4F52-BDE3-AF8A5A0B682F}">
      <dgm:prSet/>
      <dgm:spPr/>
      <dgm:t>
        <a:bodyPr/>
        <a:lstStyle/>
        <a:p>
          <a:endParaRPr lang="en-US"/>
        </a:p>
      </dgm:t>
    </dgm:pt>
    <dgm:pt modelId="{B1F747FB-2B63-4ECE-A6C3-23C9E50571C8}">
      <dgm:prSet/>
      <dgm:spPr/>
      <dgm:t>
        <a:bodyPr/>
        <a:lstStyle/>
        <a:p>
          <a:r>
            <a:rPr lang="en-US" dirty="0" smtClean="0"/>
            <a:t>Pilot FPGA</a:t>
          </a:r>
          <a:endParaRPr lang="en-US" dirty="0"/>
        </a:p>
      </dgm:t>
    </dgm:pt>
    <dgm:pt modelId="{FF5C7F31-B590-4DF0-A663-B0B996F26870}" type="parTrans" cxnId="{0F79D3CD-C675-4D8A-9F91-5AC2616EC5F7}">
      <dgm:prSet/>
      <dgm:spPr/>
      <dgm:t>
        <a:bodyPr/>
        <a:lstStyle/>
        <a:p>
          <a:endParaRPr lang="en-US"/>
        </a:p>
      </dgm:t>
    </dgm:pt>
    <dgm:pt modelId="{A4960F51-01B7-410A-B68B-126307BE3D09}" type="sibTrans" cxnId="{0F79D3CD-C675-4D8A-9F91-5AC2616EC5F7}">
      <dgm:prSet/>
      <dgm:spPr/>
      <dgm:t>
        <a:bodyPr/>
        <a:lstStyle/>
        <a:p>
          <a:endParaRPr lang="en-US"/>
        </a:p>
      </dgm:t>
    </dgm:pt>
    <dgm:pt modelId="{8BADF825-CCA8-42AF-B6F0-0972C43B8D53}">
      <dgm:prSet/>
      <dgm:spPr/>
      <dgm:t>
        <a:bodyPr/>
        <a:lstStyle/>
        <a:p>
          <a:r>
            <a:rPr lang="en-US" dirty="0" smtClean="0"/>
            <a:t>Final FPGA</a:t>
          </a:r>
          <a:endParaRPr lang="en-US" dirty="0"/>
        </a:p>
      </dgm:t>
    </dgm:pt>
    <dgm:pt modelId="{E55EB184-23CA-481A-A579-2824FD4538F0}" type="parTrans" cxnId="{C6643059-DFFE-458B-9676-6A7B7E8FA2B9}">
      <dgm:prSet/>
      <dgm:spPr/>
      <dgm:t>
        <a:bodyPr/>
        <a:lstStyle/>
        <a:p>
          <a:endParaRPr lang="en-US"/>
        </a:p>
      </dgm:t>
    </dgm:pt>
    <dgm:pt modelId="{1CD34DA1-964C-4312-A620-241778E928DC}" type="sibTrans" cxnId="{C6643059-DFFE-458B-9676-6A7B7E8FA2B9}">
      <dgm:prSet/>
      <dgm:spPr/>
      <dgm:t>
        <a:bodyPr/>
        <a:lstStyle/>
        <a:p>
          <a:endParaRPr lang="en-US"/>
        </a:p>
      </dgm:t>
    </dgm:pt>
    <dgm:pt modelId="{978E60E2-F6F3-4900-A353-72DB3DD5350E}">
      <dgm:prSet/>
      <dgm:spPr/>
      <dgm:t>
        <a:bodyPr/>
        <a:lstStyle/>
        <a:p>
          <a:r>
            <a:rPr lang="en-US" dirty="0" smtClean="0"/>
            <a:t>Working Experience</a:t>
          </a:r>
          <a:endParaRPr lang="en-US" dirty="0"/>
        </a:p>
      </dgm:t>
    </dgm:pt>
    <dgm:pt modelId="{2E0B1025-28CF-4E34-98DA-AAFCB51E41E3}" type="parTrans" cxnId="{C3BDCDF2-E051-412F-A052-2A5FE77E4CFD}">
      <dgm:prSet/>
      <dgm:spPr/>
      <dgm:t>
        <a:bodyPr/>
        <a:lstStyle/>
        <a:p>
          <a:endParaRPr lang="en-US"/>
        </a:p>
      </dgm:t>
    </dgm:pt>
    <dgm:pt modelId="{EE0D5632-1DB7-4F06-9FD8-5C382516D89F}" type="sibTrans" cxnId="{C3BDCDF2-E051-412F-A052-2A5FE77E4CFD}">
      <dgm:prSet/>
      <dgm:spPr/>
      <dgm:t>
        <a:bodyPr/>
        <a:lstStyle/>
        <a:p>
          <a:endParaRPr lang="en-US"/>
        </a:p>
      </dgm:t>
    </dgm:pt>
    <dgm:pt modelId="{0266B2E7-1E14-4CB6-8F5F-C53F05BDDCD2}">
      <dgm:prSet/>
      <dgm:spPr/>
      <dgm:t>
        <a:bodyPr/>
        <a:lstStyle/>
        <a:p>
          <a:r>
            <a:rPr lang="en-US" dirty="0" smtClean="0"/>
            <a:t>Logic Block Design</a:t>
          </a:r>
          <a:endParaRPr lang="en-US" dirty="0"/>
        </a:p>
      </dgm:t>
    </dgm:pt>
    <dgm:pt modelId="{D7B8DB02-DD1A-4522-9329-21B7C21768A3}" type="parTrans" cxnId="{9F6BDA8F-A562-4014-9B69-1FDCEB34C6E3}">
      <dgm:prSet/>
      <dgm:spPr/>
      <dgm:t>
        <a:bodyPr/>
        <a:lstStyle/>
        <a:p>
          <a:endParaRPr lang="en-US"/>
        </a:p>
      </dgm:t>
    </dgm:pt>
    <dgm:pt modelId="{E1590EAA-6266-4E56-A12B-2B553647F6F4}" type="sibTrans" cxnId="{9F6BDA8F-A562-4014-9B69-1FDCEB34C6E3}">
      <dgm:prSet/>
      <dgm:spPr/>
      <dgm:t>
        <a:bodyPr/>
        <a:lstStyle/>
        <a:p>
          <a:endParaRPr lang="en-US"/>
        </a:p>
      </dgm:t>
    </dgm:pt>
    <dgm:pt modelId="{0752B018-DC79-46CC-861D-BE0FC851814D}">
      <dgm:prSet/>
      <dgm:spPr/>
      <dgm:t>
        <a:bodyPr/>
        <a:lstStyle/>
        <a:p>
          <a:r>
            <a:rPr lang="en-US" dirty="0" smtClean="0"/>
            <a:t>Routing Resource Design</a:t>
          </a:r>
          <a:endParaRPr lang="en-US" dirty="0"/>
        </a:p>
      </dgm:t>
    </dgm:pt>
    <dgm:pt modelId="{ED04ECFD-924B-4302-ACC0-4854F040376B}" type="parTrans" cxnId="{24E26D16-1DE2-4F95-96BC-58B17E61C329}">
      <dgm:prSet/>
      <dgm:spPr/>
      <dgm:t>
        <a:bodyPr/>
        <a:lstStyle/>
        <a:p>
          <a:endParaRPr lang="en-US"/>
        </a:p>
      </dgm:t>
    </dgm:pt>
    <dgm:pt modelId="{632F2E65-D053-4791-B03F-839CA70AF406}" type="sibTrans" cxnId="{24E26D16-1DE2-4F95-96BC-58B17E61C329}">
      <dgm:prSet/>
      <dgm:spPr/>
      <dgm:t>
        <a:bodyPr/>
        <a:lstStyle/>
        <a:p>
          <a:endParaRPr lang="en-US"/>
        </a:p>
      </dgm:t>
    </dgm:pt>
    <dgm:pt modelId="{8426E87C-265C-4E30-A01B-85DF6DF8E3CC}">
      <dgm:prSet/>
      <dgm:spPr/>
      <dgm:t>
        <a:bodyPr/>
        <a:lstStyle/>
        <a:p>
          <a:r>
            <a:rPr lang="en-US" dirty="0" smtClean="0"/>
            <a:t>IO Block Design</a:t>
          </a:r>
          <a:endParaRPr lang="en-US" dirty="0"/>
        </a:p>
      </dgm:t>
    </dgm:pt>
    <dgm:pt modelId="{8F3D9AE3-E7C8-4D3A-8898-E8441E7950E5}" type="parTrans" cxnId="{3C84BFD6-11FB-441F-A0AB-78A59F6C3739}">
      <dgm:prSet/>
      <dgm:spPr/>
      <dgm:t>
        <a:bodyPr/>
        <a:lstStyle/>
        <a:p>
          <a:endParaRPr lang="en-US"/>
        </a:p>
      </dgm:t>
    </dgm:pt>
    <dgm:pt modelId="{A5DDD70C-D22E-4194-8AD7-1F38116EDDA7}" type="sibTrans" cxnId="{3C84BFD6-11FB-441F-A0AB-78A59F6C3739}">
      <dgm:prSet/>
      <dgm:spPr/>
      <dgm:t>
        <a:bodyPr/>
        <a:lstStyle/>
        <a:p>
          <a:endParaRPr lang="en-US"/>
        </a:p>
      </dgm:t>
    </dgm:pt>
    <dgm:pt modelId="{D222193C-4E31-402E-8B53-EB39C8A42540}">
      <dgm:prSet/>
      <dgm:spPr/>
      <dgm:t>
        <a:bodyPr/>
        <a:lstStyle/>
        <a:p>
          <a:r>
            <a:rPr lang="en-US" dirty="0" smtClean="0"/>
            <a:t>Circuit Design</a:t>
          </a:r>
          <a:endParaRPr lang="en-US" dirty="0"/>
        </a:p>
      </dgm:t>
    </dgm:pt>
    <dgm:pt modelId="{72C0965F-FA1F-477A-A97A-7B5028E6903E}" type="parTrans" cxnId="{CA596D17-4B6B-441F-8D01-528AEA6DE75F}">
      <dgm:prSet/>
      <dgm:spPr/>
      <dgm:t>
        <a:bodyPr/>
        <a:lstStyle/>
        <a:p>
          <a:endParaRPr lang="en-US"/>
        </a:p>
      </dgm:t>
    </dgm:pt>
    <dgm:pt modelId="{15EC5867-F05C-4625-90F9-C057ADEB79B6}" type="sibTrans" cxnId="{CA596D17-4B6B-441F-8D01-528AEA6DE75F}">
      <dgm:prSet/>
      <dgm:spPr/>
      <dgm:t>
        <a:bodyPr/>
        <a:lstStyle/>
        <a:p>
          <a:endParaRPr lang="en-US"/>
        </a:p>
      </dgm:t>
    </dgm:pt>
    <dgm:pt modelId="{CDD391B1-1C96-4133-B218-4E84E2B713B6}">
      <dgm:prSet/>
      <dgm:spPr/>
      <dgm:t>
        <a:bodyPr/>
        <a:lstStyle/>
        <a:p>
          <a:r>
            <a:rPr lang="en-US" dirty="0" smtClean="0"/>
            <a:t>Layout Design</a:t>
          </a:r>
          <a:endParaRPr lang="en-US" dirty="0"/>
        </a:p>
      </dgm:t>
    </dgm:pt>
    <dgm:pt modelId="{F5030CDF-E499-415D-946B-BB2BAA7F60FC}" type="parTrans" cxnId="{072989EC-8BA9-4119-AD7E-42C6ED4F04E3}">
      <dgm:prSet/>
      <dgm:spPr/>
      <dgm:t>
        <a:bodyPr/>
        <a:lstStyle/>
        <a:p>
          <a:endParaRPr lang="en-US"/>
        </a:p>
      </dgm:t>
    </dgm:pt>
    <dgm:pt modelId="{40DE8795-4BA4-4B92-AC4D-A1BF067E8B3E}" type="sibTrans" cxnId="{072989EC-8BA9-4119-AD7E-42C6ED4F04E3}">
      <dgm:prSet/>
      <dgm:spPr/>
      <dgm:t>
        <a:bodyPr/>
        <a:lstStyle/>
        <a:p>
          <a:endParaRPr lang="en-US"/>
        </a:p>
      </dgm:t>
    </dgm:pt>
    <dgm:pt modelId="{3E7FC716-07E1-4A8C-813D-6A4D101027FD}" type="pres">
      <dgm:prSet presAssocID="{A4B2DB6A-BF07-4867-B639-395C687FE3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4F610F2-0C21-4A81-BF0A-350EA357752E}" type="pres">
      <dgm:prSet presAssocID="{20C44050-68F6-484B-8347-B3DD11B0F447}" presName="hierRoot1" presStyleCnt="0"/>
      <dgm:spPr/>
    </dgm:pt>
    <dgm:pt modelId="{951FC6EF-7E61-42CF-BA95-52FDF1994012}" type="pres">
      <dgm:prSet presAssocID="{20C44050-68F6-484B-8347-B3DD11B0F447}" presName="composite" presStyleCnt="0"/>
      <dgm:spPr/>
    </dgm:pt>
    <dgm:pt modelId="{3FB5ADB2-520C-49CB-AB60-329FD551818D}" type="pres">
      <dgm:prSet presAssocID="{20C44050-68F6-484B-8347-B3DD11B0F447}" presName="background" presStyleLbl="node0" presStyleIdx="0" presStyleCnt="1"/>
      <dgm:spPr/>
    </dgm:pt>
    <dgm:pt modelId="{2BA1DF62-EF3B-4EAF-9CFB-447C19AB9B22}" type="pres">
      <dgm:prSet presAssocID="{20C44050-68F6-484B-8347-B3DD11B0F447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9AE9EEE-F51C-45E0-B62F-4DB3BAAEBE7F}" type="pres">
      <dgm:prSet presAssocID="{20C44050-68F6-484B-8347-B3DD11B0F447}" presName="hierChild2" presStyleCnt="0"/>
      <dgm:spPr/>
    </dgm:pt>
    <dgm:pt modelId="{17F0A0F3-1DC8-48D0-B736-16FB2FF70261}" type="pres">
      <dgm:prSet presAssocID="{F1129C05-8C0E-4BC0-B61C-D8C8EC8F48BB}" presName="Name10" presStyleLbl="parChTrans1D2" presStyleIdx="0" presStyleCnt="4"/>
      <dgm:spPr/>
      <dgm:t>
        <a:bodyPr/>
        <a:lstStyle/>
        <a:p>
          <a:endParaRPr lang="en-US"/>
        </a:p>
      </dgm:t>
    </dgm:pt>
    <dgm:pt modelId="{2FF0EA75-832B-4F24-B73B-0E3F6E08B033}" type="pres">
      <dgm:prSet presAssocID="{B075DA72-7EE6-469C-8BF0-E7F0A6230976}" presName="hierRoot2" presStyleCnt="0"/>
      <dgm:spPr/>
    </dgm:pt>
    <dgm:pt modelId="{61664AD2-6D3D-4591-86BE-D0856C01C069}" type="pres">
      <dgm:prSet presAssocID="{B075DA72-7EE6-469C-8BF0-E7F0A6230976}" presName="composite2" presStyleCnt="0"/>
      <dgm:spPr/>
    </dgm:pt>
    <dgm:pt modelId="{45D71C47-DEEE-4325-9FB5-31240C38B46B}" type="pres">
      <dgm:prSet presAssocID="{B075DA72-7EE6-469C-8BF0-E7F0A6230976}" presName="background2" presStyleLbl="node2" presStyleIdx="0" presStyleCnt="4"/>
      <dgm:spPr/>
    </dgm:pt>
    <dgm:pt modelId="{EB3056B4-FB2A-44BB-A9EC-DD99D9559804}" type="pres">
      <dgm:prSet presAssocID="{B075DA72-7EE6-469C-8BF0-E7F0A6230976}" presName="text2" presStyleLbl="fgAcc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8AD2D24-9A5D-4836-BB0D-00DA1A79702A}" type="pres">
      <dgm:prSet presAssocID="{B075DA72-7EE6-469C-8BF0-E7F0A6230976}" presName="hierChild3" presStyleCnt="0"/>
      <dgm:spPr/>
    </dgm:pt>
    <dgm:pt modelId="{3AECEFDF-B902-4229-B64F-A46406230102}" type="pres">
      <dgm:prSet presAssocID="{5148DCE5-066B-48A1-A009-C8EB65659B41}" presName="Name17" presStyleLbl="parChTrans1D3" presStyleIdx="0" presStyleCnt="7"/>
      <dgm:spPr/>
      <dgm:t>
        <a:bodyPr/>
        <a:lstStyle/>
        <a:p>
          <a:endParaRPr lang="en-US"/>
        </a:p>
      </dgm:t>
    </dgm:pt>
    <dgm:pt modelId="{12B382AB-977C-40A5-B1CB-C24978BC3172}" type="pres">
      <dgm:prSet presAssocID="{1183907D-9EBD-4D7F-A2BE-4363B2AC751D}" presName="hierRoot3" presStyleCnt="0"/>
      <dgm:spPr/>
    </dgm:pt>
    <dgm:pt modelId="{F5757F12-2393-43E8-93F6-FD6FB31951DE}" type="pres">
      <dgm:prSet presAssocID="{1183907D-9EBD-4D7F-A2BE-4363B2AC751D}" presName="composite3" presStyleCnt="0"/>
      <dgm:spPr/>
    </dgm:pt>
    <dgm:pt modelId="{27CA9A3C-43BA-49B4-8469-3202C4BFBF5D}" type="pres">
      <dgm:prSet presAssocID="{1183907D-9EBD-4D7F-A2BE-4363B2AC751D}" presName="background3" presStyleLbl="node3" presStyleIdx="0" presStyleCnt="7"/>
      <dgm:spPr/>
    </dgm:pt>
    <dgm:pt modelId="{6863FEA6-F264-4378-91BF-757EB9EFA4C1}" type="pres">
      <dgm:prSet presAssocID="{1183907D-9EBD-4D7F-A2BE-4363B2AC751D}" presName="text3" presStyleLbl="fgAcc3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9229248-9B92-465C-8532-69C5E241EDC4}" type="pres">
      <dgm:prSet presAssocID="{1183907D-9EBD-4D7F-A2BE-4363B2AC751D}" presName="hierChild4" presStyleCnt="0"/>
      <dgm:spPr/>
    </dgm:pt>
    <dgm:pt modelId="{9571CA62-EEB5-45BE-9926-72283E7390F9}" type="pres">
      <dgm:prSet presAssocID="{508D917E-F083-4DE6-98AD-5F1013B63839}" presName="Name17" presStyleLbl="parChTrans1D3" presStyleIdx="1" presStyleCnt="7"/>
      <dgm:spPr/>
      <dgm:t>
        <a:bodyPr/>
        <a:lstStyle/>
        <a:p>
          <a:endParaRPr lang="en-US"/>
        </a:p>
      </dgm:t>
    </dgm:pt>
    <dgm:pt modelId="{AEB7D1F6-0B47-4857-B1B1-6A4ECE55F1FB}" type="pres">
      <dgm:prSet presAssocID="{EB9F47F5-0449-460C-B9FC-059349FCC37F}" presName="hierRoot3" presStyleCnt="0"/>
      <dgm:spPr/>
    </dgm:pt>
    <dgm:pt modelId="{A9A5F630-5AA3-417A-802E-38DBE86031AB}" type="pres">
      <dgm:prSet presAssocID="{EB9F47F5-0449-460C-B9FC-059349FCC37F}" presName="composite3" presStyleCnt="0"/>
      <dgm:spPr/>
    </dgm:pt>
    <dgm:pt modelId="{4EC80906-F025-486D-A32F-A794BD1ADE84}" type="pres">
      <dgm:prSet presAssocID="{EB9F47F5-0449-460C-B9FC-059349FCC37F}" presName="background3" presStyleLbl="node3" presStyleIdx="1" presStyleCnt="7"/>
      <dgm:spPr/>
    </dgm:pt>
    <dgm:pt modelId="{8F635310-D129-4FF9-837A-446CBCB5A2E9}" type="pres">
      <dgm:prSet presAssocID="{EB9F47F5-0449-460C-B9FC-059349FCC37F}" presName="text3" presStyleLbl="fgAcc3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A607DF-C5FB-4297-A53D-9277E8B22287}" type="pres">
      <dgm:prSet presAssocID="{EB9F47F5-0449-460C-B9FC-059349FCC37F}" presName="hierChild4" presStyleCnt="0"/>
      <dgm:spPr/>
    </dgm:pt>
    <dgm:pt modelId="{F811230E-86FF-402B-A490-F9059832E834}" type="pres">
      <dgm:prSet presAssocID="{63766AC7-DB4D-431A-B82B-0B386D55E10E}" presName="Name10" presStyleLbl="parChTrans1D2" presStyleIdx="1" presStyleCnt="4"/>
      <dgm:spPr/>
      <dgm:t>
        <a:bodyPr/>
        <a:lstStyle/>
        <a:p>
          <a:endParaRPr lang="en-US"/>
        </a:p>
      </dgm:t>
    </dgm:pt>
    <dgm:pt modelId="{5D9DA081-966C-4D5B-826B-07DD36A81101}" type="pres">
      <dgm:prSet presAssocID="{0A33A63F-0B7B-4BCA-8BD2-EFB3D3AD8BB6}" presName="hierRoot2" presStyleCnt="0"/>
      <dgm:spPr/>
    </dgm:pt>
    <dgm:pt modelId="{58B7F100-78F0-482C-9C16-FAD091BC8D20}" type="pres">
      <dgm:prSet presAssocID="{0A33A63F-0B7B-4BCA-8BD2-EFB3D3AD8BB6}" presName="composite2" presStyleCnt="0"/>
      <dgm:spPr/>
    </dgm:pt>
    <dgm:pt modelId="{DBC0F69E-EE90-4843-A1AA-F66A20A7C292}" type="pres">
      <dgm:prSet presAssocID="{0A33A63F-0B7B-4BCA-8BD2-EFB3D3AD8BB6}" presName="background2" presStyleLbl="node2" presStyleIdx="1" presStyleCnt="4"/>
      <dgm:spPr/>
    </dgm:pt>
    <dgm:pt modelId="{0FC452F2-5926-4E31-9781-FEE72F961E6F}" type="pres">
      <dgm:prSet presAssocID="{0A33A63F-0B7B-4BCA-8BD2-EFB3D3AD8BB6}" presName="text2" presStyleLbl="fgAcc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5055481-583E-4913-AA72-4DA38A40790B}" type="pres">
      <dgm:prSet presAssocID="{0A33A63F-0B7B-4BCA-8BD2-EFB3D3AD8BB6}" presName="hierChild3" presStyleCnt="0"/>
      <dgm:spPr/>
    </dgm:pt>
    <dgm:pt modelId="{4F4A8204-5976-4958-A455-F4FE066709F2}" type="pres">
      <dgm:prSet presAssocID="{1753A09B-DCEC-429E-9A9A-35B2CD93D9E2}" presName="Name17" presStyleLbl="parChTrans1D3" presStyleIdx="2" presStyleCnt="7"/>
      <dgm:spPr/>
      <dgm:t>
        <a:bodyPr/>
        <a:lstStyle/>
        <a:p>
          <a:endParaRPr lang="en-US"/>
        </a:p>
      </dgm:t>
    </dgm:pt>
    <dgm:pt modelId="{16996982-E687-4174-ADA9-A350FC103C77}" type="pres">
      <dgm:prSet presAssocID="{A5CA60AA-0347-477E-983E-AA19B39F88F5}" presName="hierRoot3" presStyleCnt="0"/>
      <dgm:spPr/>
    </dgm:pt>
    <dgm:pt modelId="{9B873FA8-97A6-4D55-8595-0B3006D3F708}" type="pres">
      <dgm:prSet presAssocID="{A5CA60AA-0347-477E-983E-AA19B39F88F5}" presName="composite3" presStyleCnt="0"/>
      <dgm:spPr/>
    </dgm:pt>
    <dgm:pt modelId="{57883AE7-EF6D-4CD9-BE07-9A7C12E8439A}" type="pres">
      <dgm:prSet presAssocID="{A5CA60AA-0347-477E-983E-AA19B39F88F5}" presName="background3" presStyleLbl="node3" presStyleIdx="2" presStyleCnt="7"/>
      <dgm:spPr/>
    </dgm:pt>
    <dgm:pt modelId="{2904DE24-C38E-47A8-ADBC-83C86A1CD72C}" type="pres">
      <dgm:prSet presAssocID="{A5CA60AA-0347-477E-983E-AA19B39F88F5}" presName="text3" presStyleLbl="fgAcc3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1772F0-1683-47AC-A391-01DD4FE4EF96}" type="pres">
      <dgm:prSet presAssocID="{A5CA60AA-0347-477E-983E-AA19B39F88F5}" presName="hierChild4" presStyleCnt="0"/>
      <dgm:spPr/>
    </dgm:pt>
    <dgm:pt modelId="{5023C23E-0D35-4401-B21C-DF7D8DCC1276}" type="pres">
      <dgm:prSet presAssocID="{2E0B1025-28CF-4E34-98DA-AAFCB51E41E3}" presName="Name17" presStyleLbl="parChTrans1D3" presStyleIdx="3" presStyleCnt="7"/>
      <dgm:spPr/>
      <dgm:t>
        <a:bodyPr/>
        <a:lstStyle/>
        <a:p>
          <a:endParaRPr lang="en-US"/>
        </a:p>
      </dgm:t>
    </dgm:pt>
    <dgm:pt modelId="{E8DE0B4C-682E-4E49-BF21-9F73DCC2D2AF}" type="pres">
      <dgm:prSet presAssocID="{978E60E2-F6F3-4900-A353-72DB3DD5350E}" presName="hierRoot3" presStyleCnt="0"/>
      <dgm:spPr/>
    </dgm:pt>
    <dgm:pt modelId="{59653906-C387-4898-BA46-FD152BCE32EA}" type="pres">
      <dgm:prSet presAssocID="{978E60E2-F6F3-4900-A353-72DB3DD5350E}" presName="composite3" presStyleCnt="0"/>
      <dgm:spPr/>
    </dgm:pt>
    <dgm:pt modelId="{547B0955-86E1-4DEB-A61E-CAA721864845}" type="pres">
      <dgm:prSet presAssocID="{978E60E2-F6F3-4900-A353-72DB3DD5350E}" presName="background3" presStyleLbl="node3" presStyleIdx="3" presStyleCnt="7"/>
      <dgm:spPr/>
    </dgm:pt>
    <dgm:pt modelId="{D1C03E0D-22CF-4CBD-A418-6258944898B6}" type="pres">
      <dgm:prSet presAssocID="{978E60E2-F6F3-4900-A353-72DB3DD5350E}" presName="text3" presStyleLbl="fgAcc3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C7A876-AA56-439E-A260-30E9C16E65B3}" type="pres">
      <dgm:prSet presAssocID="{978E60E2-F6F3-4900-A353-72DB3DD5350E}" presName="hierChild4" presStyleCnt="0"/>
      <dgm:spPr/>
    </dgm:pt>
    <dgm:pt modelId="{5EDBC6F3-CC30-4E0B-B35A-CCAEB91D62C7}" type="pres">
      <dgm:prSet presAssocID="{FF5C7F31-B590-4DF0-A663-B0B996F26870}" presName="Name10" presStyleLbl="parChTrans1D2" presStyleIdx="2" presStyleCnt="4"/>
      <dgm:spPr/>
      <dgm:t>
        <a:bodyPr/>
        <a:lstStyle/>
        <a:p>
          <a:endParaRPr lang="en-US"/>
        </a:p>
      </dgm:t>
    </dgm:pt>
    <dgm:pt modelId="{1B759D64-CB63-418A-A326-ABD48DEFEA8C}" type="pres">
      <dgm:prSet presAssocID="{B1F747FB-2B63-4ECE-A6C3-23C9E50571C8}" presName="hierRoot2" presStyleCnt="0"/>
      <dgm:spPr/>
    </dgm:pt>
    <dgm:pt modelId="{443B2E82-E090-44B9-B767-389186860607}" type="pres">
      <dgm:prSet presAssocID="{B1F747FB-2B63-4ECE-A6C3-23C9E50571C8}" presName="composite2" presStyleCnt="0"/>
      <dgm:spPr/>
    </dgm:pt>
    <dgm:pt modelId="{3D95D3AF-6460-4A4F-BCA4-BABF8E25C73B}" type="pres">
      <dgm:prSet presAssocID="{B1F747FB-2B63-4ECE-A6C3-23C9E50571C8}" presName="background2" presStyleLbl="node2" presStyleIdx="2" presStyleCnt="4"/>
      <dgm:spPr/>
    </dgm:pt>
    <dgm:pt modelId="{D3885026-B5D7-47B6-AB4D-6510B43BFD88}" type="pres">
      <dgm:prSet presAssocID="{B1F747FB-2B63-4ECE-A6C3-23C9E50571C8}" presName="text2" presStyleLbl="fgAcc2" presStyleIdx="2" presStyleCnt="4" custLinFactNeighborX="195" custLinFactNeighborY="-714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5BC2E8-3EFF-4F87-91E3-9899A29AC08B}" type="pres">
      <dgm:prSet presAssocID="{B1F747FB-2B63-4ECE-A6C3-23C9E50571C8}" presName="hierChild3" presStyleCnt="0"/>
      <dgm:spPr/>
    </dgm:pt>
    <dgm:pt modelId="{7AA0D425-5088-40DB-9214-B6171CD09254}" type="pres">
      <dgm:prSet presAssocID="{D7B8DB02-DD1A-4522-9329-21B7C21768A3}" presName="Name17" presStyleLbl="parChTrans1D3" presStyleIdx="4" presStyleCnt="7"/>
      <dgm:spPr/>
      <dgm:t>
        <a:bodyPr/>
        <a:lstStyle/>
        <a:p>
          <a:endParaRPr lang="en-US"/>
        </a:p>
      </dgm:t>
    </dgm:pt>
    <dgm:pt modelId="{C5B484E5-8ABE-4CAB-A20A-0E684045B560}" type="pres">
      <dgm:prSet presAssocID="{0266B2E7-1E14-4CB6-8F5F-C53F05BDDCD2}" presName="hierRoot3" presStyleCnt="0"/>
      <dgm:spPr/>
    </dgm:pt>
    <dgm:pt modelId="{AF9B4BA9-FAC3-4A4C-AA39-F80345291692}" type="pres">
      <dgm:prSet presAssocID="{0266B2E7-1E14-4CB6-8F5F-C53F05BDDCD2}" presName="composite3" presStyleCnt="0"/>
      <dgm:spPr/>
    </dgm:pt>
    <dgm:pt modelId="{A5A917CD-3E36-4658-8F81-6EDD191A4173}" type="pres">
      <dgm:prSet presAssocID="{0266B2E7-1E14-4CB6-8F5F-C53F05BDDCD2}" presName="background3" presStyleLbl="node3" presStyleIdx="4" presStyleCnt="7"/>
      <dgm:spPr/>
    </dgm:pt>
    <dgm:pt modelId="{7EEAFA3E-EBD0-4B15-B885-EAD877F25A4D}" type="pres">
      <dgm:prSet presAssocID="{0266B2E7-1E14-4CB6-8F5F-C53F05BDDCD2}" presName="text3" presStyleLbl="fgAcc3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FA91405-AD5F-46CA-B013-7BE8241279BE}" type="pres">
      <dgm:prSet presAssocID="{0266B2E7-1E14-4CB6-8F5F-C53F05BDDCD2}" presName="hierChild4" presStyleCnt="0"/>
      <dgm:spPr/>
    </dgm:pt>
    <dgm:pt modelId="{98F7146B-B088-4FAE-B7DB-B79248E12447}" type="pres">
      <dgm:prSet presAssocID="{72C0965F-FA1F-477A-A97A-7B5028E6903E}" presName="Name23" presStyleLbl="parChTrans1D4" presStyleIdx="0" presStyleCnt="2"/>
      <dgm:spPr/>
      <dgm:t>
        <a:bodyPr/>
        <a:lstStyle/>
        <a:p>
          <a:endParaRPr lang="en-US"/>
        </a:p>
      </dgm:t>
    </dgm:pt>
    <dgm:pt modelId="{AC10BE96-396B-4FA9-A839-3FA7A6059F77}" type="pres">
      <dgm:prSet presAssocID="{D222193C-4E31-402E-8B53-EB39C8A42540}" presName="hierRoot4" presStyleCnt="0"/>
      <dgm:spPr/>
    </dgm:pt>
    <dgm:pt modelId="{CB346982-F9F8-4415-BBC7-2F8832558B31}" type="pres">
      <dgm:prSet presAssocID="{D222193C-4E31-402E-8B53-EB39C8A42540}" presName="composite4" presStyleCnt="0"/>
      <dgm:spPr/>
    </dgm:pt>
    <dgm:pt modelId="{908694F5-0FDE-49C1-91AA-8EFEFAFA0F40}" type="pres">
      <dgm:prSet presAssocID="{D222193C-4E31-402E-8B53-EB39C8A42540}" presName="background4" presStyleLbl="node4" presStyleIdx="0" presStyleCnt="2"/>
      <dgm:spPr/>
    </dgm:pt>
    <dgm:pt modelId="{B140F66A-BD9D-4F76-B5A8-25070C27C33A}" type="pres">
      <dgm:prSet presAssocID="{D222193C-4E31-402E-8B53-EB39C8A42540}" presName="text4" presStyleLbl="fgAcc4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7EBE9-7B90-40C6-8DDC-37A8ACCFF95A}" type="pres">
      <dgm:prSet presAssocID="{D222193C-4E31-402E-8B53-EB39C8A42540}" presName="hierChild5" presStyleCnt="0"/>
      <dgm:spPr/>
    </dgm:pt>
    <dgm:pt modelId="{16CDEBD5-7D0D-47E3-9010-B4B30F3ED36C}" type="pres">
      <dgm:prSet presAssocID="{F5030CDF-E499-415D-946B-BB2BAA7F60FC}" presName="Name23" presStyleLbl="parChTrans1D4" presStyleIdx="1" presStyleCnt="2"/>
      <dgm:spPr/>
      <dgm:t>
        <a:bodyPr/>
        <a:lstStyle/>
        <a:p>
          <a:endParaRPr lang="en-US"/>
        </a:p>
      </dgm:t>
    </dgm:pt>
    <dgm:pt modelId="{47D959C5-51E4-49B7-813D-664C72B2D213}" type="pres">
      <dgm:prSet presAssocID="{CDD391B1-1C96-4133-B218-4E84E2B713B6}" presName="hierRoot4" presStyleCnt="0"/>
      <dgm:spPr/>
    </dgm:pt>
    <dgm:pt modelId="{78A56D97-5793-4A4F-9A7C-D05FF99A8380}" type="pres">
      <dgm:prSet presAssocID="{CDD391B1-1C96-4133-B218-4E84E2B713B6}" presName="composite4" presStyleCnt="0"/>
      <dgm:spPr/>
    </dgm:pt>
    <dgm:pt modelId="{75F9AAD6-1396-40CC-AF92-6774F2012060}" type="pres">
      <dgm:prSet presAssocID="{CDD391B1-1C96-4133-B218-4E84E2B713B6}" presName="background4" presStyleLbl="node4" presStyleIdx="1" presStyleCnt="2"/>
      <dgm:spPr/>
    </dgm:pt>
    <dgm:pt modelId="{35369103-BCE9-4E70-8791-026D4B33CC60}" type="pres">
      <dgm:prSet presAssocID="{CDD391B1-1C96-4133-B218-4E84E2B713B6}" presName="text4" presStyleLbl="fgAcc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820C0CA-A905-40BD-AFB8-7C6820E6F4B3}" type="pres">
      <dgm:prSet presAssocID="{CDD391B1-1C96-4133-B218-4E84E2B713B6}" presName="hierChild5" presStyleCnt="0"/>
      <dgm:spPr/>
    </dgm:pt>
    <dgm:pt modelId="{5DAA0368-6692-4EA8-B90E-63B3C6BF45F4}" type="pres">
      <dgm:prSet presAssocID="{ED04ECFD-924B-4302-ACC0-4854F040376B}" presName="Name17" presStyleLbl="parChTrans1D3" presStyleIdx="5" presStyleCnt="7"/>
      <dgm:spPr/>
      <dgm:t>
        <a:bodyPr/>
        <a:lstStyle/>
        <a:p>
          <a:endParaRPr lang="en-US"/>
        </a:p>
      </dgm:t>
    </dgm:pt>
    <dgm:pt modelId="{12BC704A-4F88-4638-AD86-491D0E9F502B}" type="pres">
      <dgm:prSet presAssocID="{0752B018-DC79-46CC-861D-BE0FC851814D}" presName="hierRoot3" presStyleCnt="0"/>
      <dgm:spPr/>
    </dgm:pt>
    <dgm:pt modelId="{0CF2AE47-ABED-4711-9D02-9D97BDD4463F}" type="pres">
      <dgm:prSet presAssocID="{0752B018-DC79-46CC-861D-BE0FC851814D}" presName="composite3" presStyleCnt="0"/>
      <dgm:spPr/>
    </dgm:pt>
    <dgm:pt modelId="{2317AF42-52F0-435A-9C3E-3A7A4E3E91C7}" type="pres">
      <dgm:prSet presAssocID="{0752B018-DC79-46CC-861D-BE0FC851814D}" presName="background3" presStyleLbl="node3" presStyleIdx="5" presStyleCnt="7"/>
      <dgm:spPr/>
    </dgm:pt>
    <dgm:pt modelId="{ED1FD10B-A794-4149-8D28-E9468E6BA937}" type="pres">
      <dgm:prSet presAssocID="{0752B018-DC79-46CC-861D-BE0FC851814D}" presName="text3" presStyleLbl="fgAcc3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6B4A9B8-A32B-4A7C-ABB6-0144185BB863}" type="pres">
      <dgm:prSet presAssocID="{0752B018-DC79-46CC-861D-BE0FC851814D}" presName="hierChild4" presStyleCnt="0"/>
      <dgm:spPr/>
    </dgm:pt>
    <dgm:pt modelId="{F42ABE4F-D5BD-4559-BAAE-32674B62D5BF}" type="pres">
      <dgm:prSet presAssocID="{8F3D9AE3-E7C8-4D3A-8898-E8441E7950E5}" presName="Name17" presStyleLbl="parChTrans1D3" presStyleIdx="6" presStyleCnt="7"/>
      <dgm:spPr/>
      <dgm:t>
        <a:bodyPr/>
        <a:lstStyle/>
        <a:p>
          <a:endParaRPr lang="en-US"/>
        </a:p>
      </dgm:t>
    </dgm:pt>
    <dgm:pt modelId="{A2CDB8A0-F560-4A75-9979-7B0D8B183981}" type="pres">
      <dgm:prSet presAssocID="{8426E87C-265C-4E30-A01B-85DF6DF8E3CC}" presName="hierRoot3" presStyleCnt="0"/>
      <dgm:spPr/>
    </dgm:pt>
    <dgm:pt modelId="{A87F4EFC-8353-4E41-9273-28D14EE4CF76}" type="pres">
      <dgm:prSet presAssocID="{8426E87C-265C-4E30-A01B-85DF6DF8E3CC}" presName="composite3" presStyleCnt="0"/>
      <dgm:spPr/>
    </dgm:pt>
    <dgm:pt modelId="{F53F1970-9410-48F0-A28A-5F057B0C5C4C}" type="pres">
      <dgm:prSet presAssocID="{8426E87C-265C-4E30-A01B-85DF6DF8E3CC}" presName="background3" presStyleLbl="node3" presStyleIdx="6" presStyleCnt="7"/>
      <dgm:spPr/>
    </dgm:pt>
    <dgm:pt modelId="{89DCA43C-CDC0-4B71-BA06-BDD0B7ED5ADE}" type="pres">
      <dgm:prSet presAssocID="{8426E87C-265C-4E30-A01B-85DF6DF8E3CC}" presName="text3" presStyleLbl="fgAcc3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AD4F06-EF94-4749-9B19-AB792E0BCAA4}" type="pres">
      <dgm:prSet presAssocID="{8426E87C-265C-4E30-A01B-85DF6DF8E3CC}" presName="hierChild4" presStyleCnt="0"/>
      <dgm:spPr/>
    </dgm:pt>
    <dgm:pt modelId="{B2869DEB-D9F8-4D0A-8948-7ACB957BAE01}" type="pres">
      <dgm:prSet presAssocID="{E55EB184-23CA-481A-A579-2824FD4538F0}" presName="Name10" presStyleLbl="parChTrans1D2" presStyleIdx="3" presStyleCnt="4"/>
      <dgm:spPr/>
      <dgm:t>
        <a:bodyPr/>
        <a:lstStyle/>
        <a:p>
          <a:endParaRPr lang="en-US"/>
        </a:p>
      </dgm:t>
    </dgm:pt>
    <dgm:pt modelId="{52D66402-CFA3-4FF4-89EB-5E337E81D75F}" type="pres">
      <dgm:prSet presAssocID="{8BADF825-CCA8-42AF-B6F0-0972C43B8D53}" presName="hierRoot2" presStyleCnt="0"/>
      <dgm:spPr/>
    </dgm:pt>
    <dgm:pt modelId="{9CB94045-C405-4578-B720-74CF843108F4}" type="pres">
      <dgm:prSet presAssocID="{8BADF825-CCA8-42AF-B6F0-0972C43B8D53}" presName="composite2" presStyleCnt="0"/>
      <dgm:spPr/>
    </dgm:pt>
    <dgm:pt modelId="{C1CCB66E-5EF5-4BC1-A352-F632C7B23458}" type="pres">
      <dgm:prSet presAssocID="{8BADF825-CCA8-42AF-B6F0-0972C43B8D53}" presName="background2" presStyleLbl="node2" presStyleIdx="3" presStyleCnt="4"/>
      <dgm:spPr/>
    </dgm:pt>
    <dgm:pt modelId="{DB26815F-DC3D-4579-BB7B-695868C7F83A}" type="pres">
      <dgm:prSet presAssocID="{8BADF825-CCA8-42AF-B6F0-0972C43B8D53}" presName="text2" presStyleLbl="fgAcc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0994C6-70D7-4BE0-BF8B-AABCCAF71A00}" type="pres">
      <dgm:prSet presAssocID="{8BADF825-CCA8-42AF-B6F0-0972C43B8D53}" presName="hierChild3" presStyleCnt="0"/>
      <dgm:spPr/>
    </dgm:pt>
  </dgm:ptLst>
  <dgm:cxnLst>
    <dgm:cxn modelId="{24E26D16-1DE2-4F95-96BC-58B17E61C329}" srcId="{B1F747FB-2B63-4ECE-A6C3-23C9E50571C8}" destId="{0752B018-DC79-46CC-861D-BE0FC851814D}" srcOrd="1" destOrd="0" parTransId="{ED04ECFD-924B-4302-ACC0-4854F040376B}" sibTransId="{632F2E65-D053-4791-B03F-839CA70AF406}"/>
    <dgm:cxn modelId="{41773E91-9569-44F0-A719-D29B3C180281}" type="presOf" srcId="{72C0965F-FA1F-477A-A97A-7B5028E6903E}" destId="{98F7146B-B088-4FAE-B7DB-B79248E12447}" srcOrd="0" destOrd="0" presId="urn:microsoft.com/office/officeart/2005/8/layout/hierarchy1"/>
    <dgm:cxn modelId="{CA596D17-4B6B-441F-8D01-528AEA6DE75F}" srcId="{0266B2E7-1E14-4CB6-8F5F-C53F05BDDCD2}" destId="{D222193C-4E31-402E-8B53-EB39C8A42540}" srcOrd="0" destOrd="0" parTransId="{72C0965F-FA1F-477A-A97A-7B5028E6903E}" sibTransId="{15EC5867-F05C-4625-90F9-C057ADEB79B6}"/>
    <dgm:cxn modelId="{9F6BDA8F-A562-4014-9B69-1FDCEB34C6E3}" srcId="{B1F747FB-2B63-4ECE-A6C3-23C9E50571C8}" destId="{0266B2E7-1E14-4CB6-8F5F-C53F05BDDCD2}" srcOrd="0" destOrd="0" parTransId="{D7B8DB02-DD1A-4522-9329-21B7C21768A3}" sibTransId="{E1590EAA-6266-4E56-A12B-2B553647F6F4}"/>
    <dgm:cxn modelId="{F22EBB87-8525-4327-B7FF-C2A2B1DCA2F8}" type="presOf" srcId="{5148DCE5-066B-48A1-A009-C8EB65659B41}" destId="{3AECEFDF-B902-4229-B64F-A46406230102}" srcOrd="0" destOrd="0" presId="urn:microsoft.com/office/officeart/2005/8/layout/hierarchy1"/>
    <dgm:cxn modelId="{072989EC-8BA9-4119-AD7E-42C6ED4F04E3}" srcId="{0266B2E7-1E14-4CB6-8F5F-C53F05BDDCD2}" destId="{CDD391B1-1C96-4133-B218-4E84E2B713B6}" srcOrd="1" destOrd="0" parTransId="{F5030CDF-E499-415D-946B-BB2BAA7F60FC}" sibTransId="{40DE8795-4BA4-4B92-AC4D-A1BF067E8B3E}"/>
    <dgm:cxn modelId="{B4CE6C8F-D707-4197-84C0-27261FDABD1C}" type="presOf" srcId="{20C44050-68F6-484B-8347-B3DD11B0F447}" destId="{2BA1DF62-EF3B-4EAF-9CFB-447C19AB9B22}" srcOrd="0" destOrd="0" presId="urn:microsoft.com/office/officeart/2005/8/layout/hierarchy1"/>
    <dgm:cxn modelId="{1604DD78-A222-4CE7-B6C0-BC944F8AFFC7}" type="presOf" srcId="{ED04ECFD-924B-4302-ACC0-4854F040376B}" destId="{5DAA0368-6692-4EA8-B90E-63B3C6BF45F4}" srcOrd="0" destOrd="0" presId="urn:microsoft.com/office/officeart/2005/8/layout/hierarchy1"/>
    <dgm:cxn modelId="{B1967851-FA54-4D4F-A984-63FA0B78AFBC}" srcId="{20C44050-68F6-484B-8347-B3DD11B0F447}" destId="{B075DA72-7EE6-469C-8BF0-E7F0A6230976}" srcOrd="0" destOrd="0" parTransId="{F1129C05-8C0E-4BC0-B61C-D8C8EC8F48BB}" sibTransId="{519ABFD5-841B-4E34-8B26-60417D6F3FA6}"/>
    <dgm:cxn modelId="{79D08A17-110C-45B8-94DE-8DB61F3463F1}" type="presOf" srcId="{978E60E2-F6F3-4900-A353-72DB3DD5350E}" destId="{D1C03E0D-22CF-4CBD-A418-6258944898B6}" srcOrd="0" destOrd="0" presId="urn:microsoft.com/office/officeart/2005/8/layout/hierarchy1"/>
    <dgm:cxn modelId="{584D836B-020F-4D2A-BB37-5973B1D55CD5}" type="presOf" srcId="{D222193C-4E31-402E-8B53-EB39C8A42540}" destId="{B140F66A-BD9D-4F76-B5A8-25070C27C33A}" srcOrd="0" destOrd="0" presId="urn:microsoft.com/office/officeart/2005/8/layout/hierarchy1"/>
    <dgm:cxn modelId="{A704978E-4860-4600-BDBB-74914D247B2A}" srcId="{A4B2DB6A-BF07-4867-B639-395C687FE3A0}" destId="{20C44050-68F6-484B-8347-B3DD11B0F447}" srcOrd="0" destOrd="0" parTransId="{47BD2D28-0F1A-4188-8A65-E4A73CF18C08}" sibTransId="{EC6A03F4-C713-4178-8107-CC40879C6657}"/>
    <dgm:cxn modelId="{BB29C69B-90C2-485F-A19F-977739D96CD7}" type="presOf" srcId="{D7B8DB02-DD1A-4522-9329-21B7C21768A3}" destId="{7AA0D425-5088-40DB-9214-B6171CD09254}" srcOrd="0" destOrd="0" presId="urn:microsoft.com/office/officeart/2005/8/layout/hierarchy1"/>
    <dgm:cxn modelId="{9F05E166-6F0A-463F-A3E0-16F6BCC62670}" type="presOf" srcId="{0A33A63F-0B7B-4BCA-8BD2-EFB3D3AD8BB6}" destId="{0FC452F2-5926-4E31-9781-FEE72F961E6F}" srcOrd="0" destOrd="0" presId="urn:microsoft.com/office/officeart/2005/8/layout/hierarchy1"/>
    <dgm:cxn modelId="{729A4F7B-C922-47F4-9C33-EC54F98F2891}" type="presOf" srcId="{63766AC7-DB4D-431A-B82B-0B386D55E10E}" destId="{F811230E-86FF-402B-A490-F9059832E834}" srcOrd="0" destOrd="0" presId="urn:microsoft.com/office/officeart/2005/8/layout/hierarchy1"/>
    <dgm:cxn modelId="{8B12C44B-B61A-40D5-B227-F96F3E047080}" type="presOf" srcId="{A5CA60AA-0347-477E-983E-AA19B39F88F5}" destId="{2904DE24-C38E-47A8-ADBC-83C86A1CD72C}" srcOrd="0" destOrd="0" presId="urn:microsoft.com/office/officeart/2005/8/layout/hierarchy1"/>
    <dgm:cxn modelId="{E6B6DE69-CEE4-4967-8191-330ECBD10CD4}" type="presOf" srcId="{8F3D9AE3-E7C8-4D3A-8898-E8441E7950E5}" destId="{F42ABE4F-D5BD-4559-BAAE-32674B62D5BF}" srcOrd="0" destOrd="0" presId="urn:microsoft.com/office/officeart/2005/8/layout/hierarchy1"/>
    <dgm:cxn modelId="{98FC75C4-3A07-4F52-BDE3-AF8A5A0B682F}" srcId="{0A33A63F-0B7B-4BCA-8BD2-EFB3D3AD8BB6}" destId="{A5CA60AA-0347-477E-983E-AA19B39F88F5}" srcOrd="0" destOrd="0" parTransId="{1753A09B-DCEC-429E-9A9A-35B2CD93D9E2}" sibTransId="{2239ADBE-E8F5-4C01-AA1C-7BE9B4100799}"/>
    <dgm:cxn modelId="{EC85E3F1-54B4-4CD3-B94D-6CC59D6337A8}" srcId="{B075DA72-7EE6-469C-8BF0-E7F0A6230976}" destId="{EB9F47F5-0449-460C-B9FC-059349FCC37F}" srcOrd="1" destOrd="0" parTransId="{508D917E-F083-4DE6-98AD-5F1013B63839}" sibTransId="{7CEEFD2E-319E-46CD-865C-B182C68E0424}"/>
    <dgm:cxn modelId="{3C84BFD6-11FB-441F-A0AB-78A59F6C3739}" srcId="{B1F747FB-2B63-4ECE-A6C3-23C9E50571C8}" destId="{8426E87C-265C-4E30-A01B-85DF6DF8E3CC}" srcOrd="2" destOrd="0" parTransId="{8F3D9AE3-E7C8-4D3A-8898-E8441E7950E5}" sibTransId="{A5DDD70C-D22E-4194-8AD7-1F38116EDDA7}"/>
    <dgm:cxn modelId="{C8F1F022-3F11-4DB8-BE23-79559403A98C}" type="presOf" srcId="{B075DA72-7EE6-469C-8BF0-E7F0A6230976}" destId="{EB3056B4-FB2A-44BB-A9EC-DD99D9559804}" srcOrd="0" destOrd="0" presId="urn:microsoft.com/office/officeart/2005/8/layout/hierarchy1"/>
    <dgm:cxn modelId="{D5DD4953-697E-412B-9FDA-B77D153E0C20}" srcId="{20C44050-68F6-484B-8347-B3DD11B0F447}" destId="{0A33A63F-0B7B-4BCA-8BD2-EFB3D3AD8BB6}" srcOrd="1" destOrd="0" parTransId="{63766AC7-DB4D-431A-B82B-0B386D55E10E}" sibTransId="{E4706C40-1F15-4661-80C2-8D1DB92AAE44}"/>
    <dgm:cxn modelId="{B4B0A9C3-C8AE-42EF-ADE9-DAA3A822D8F5}" type="presOf" srcId="{EB9F47F5-0449-460C-B9FC-059349FCC37F}" destId="{8F635310-D129-4FF9-837A-446CBCB5A2E9}" srcOrd="0" destOrd="0" presId="urn:microsoft.com/office/officeart/2005/8/layout/hierarchy1"/>
    <dgm:cxn modelId="{FDE02D39-D8A0-43CA-B9B1-2574E5D76DEA}" type="presOf" srcId="{8BADF825-CCA8-42AF-B6F0-0972C43B8D53}" destId="{DB26815F-DC3D-4579-BB7B-695868C7F83A}" srcOrd="0" destOrd="0" presId="urn:microsoft.com/office/officeart/2005/8/layout/hierarchy1"/>
    <dgm:cxn modelId="{0F79D3CD-C675-4D8A-9F91-5AC2616EC5F7}" srcId="{20C44050-68F6-484B-8347-B3DD11B0F447}" destId="{B1F747FB-2B63-4ECE-A6C3-23C9E50571C8}" srcOrd="2" destOrd="0" parTransId="{FF5C7F31-B590-4DF0-A663-B0B996F26870}" sibTransId="{A4960F51-01B7-410A-B68B-126307BE3D09}"/>
    <dgm:cxn modelId="{3AB72738-CD09-4D3C-8798-FC90E8FA309F}" type="presOf" srcId="{E55EB184-23CA-481A-A579-2824FD4538F0}" destId="{B2869DEB-D9F8-4D0A-8948-7ACB957BAE01}" srcOrd="0" destOrd="0" presId="urn:microsoft.com/office/officeart/2005/8/layout/hierarchy1"/>
    <dgm:cxn modelId="{CEA4CE6D-C884-4831-A04B-60AE2FC7E911}" srcId="{B075DA72-7EE6-469C-8BF0-E7F0A6230976}" destId="{1183907D-9EBD-4D7F-A2BE-4363B2AC751D}" srcOrd="0" destOrd="0" parTransId="{5148DCE5-066B-48A1-A009-C8EB65659B41}" sibTransId="{8A10CCCA-2B15-479C-984B-129B59925605}"/>
    <dgm:cxn modelId="{4B1E71CC-FE65-42C3-A3C2-E9E6A1DEF824}" type="presOf" srcId="{1753A09B-DCEC-429E-9A9A-35B2CD93D9E2}" destId="{4F4A8204-5976-4958-A455-F4FE066709F2}" srcOrd="0" destOrd="0" presId="urn:microsoft.com/office/officeart/2005/8/layout/hierarchy1"/>
    <dgm:cxn modelId="{C6643059-DFFE-458B-9676-6A7B7E8FA2B9}" srcId="{20C44050-68F6-484B-8347-B3DD11B0F447}" destId="{8BADF825-CCA8-42AF-B6F0-0972C43B8D53}" srcOrd="3" destOrd="0" parTransId="{E55EB184-23CA-481A-A579-2824FD4538F0}" sibTransId="{1CD34DA1-964C-4312-A620-241778E928DC}"/>
    <dgm:cxn modelId="{353B4810-285F-4F83-B83F-99BCDF9D1C01}" type="presOf" srcId="{1183907D-9EBD-4D7F-A2BE-4363B2AC751D}" destId="{6863FEA6-F264-4378-91BF-757EB9EFA4C1}" srcOrd="0" destOrd="0" presId="urn:microsoft.com/office/officeart/2005/8/layout/hierarchy1"/>
    <dgm:cxn modelId="{7CD3B2F9-165F-43F5-B6C7-EB848024C8C8}" type="presOf" srcId="{508D917E-F083-4DE6-98AD-5F1013B63839}" destId="{9571CA62-EEB5-45BE-9926-72283E7390F9}" srcOrd="0" destOrd="0" presId="urn:microsoft.com/office/officeart/2005/8/layout/hierarchy1"/>
    <dgm:cxn modelId="{A2D45A94-76B1-469D-BA0F-87732C6CAC7E}" type="presOf" srcId="{CDD391B1-1C96-4133-B218-4E84E2B713B6}" destId="{35369103-BCE9-4E70-8791-026D4B33CC60}" srcOrd="0" destOrd="0" presId="urn:microsoft.com/office/officeart/2005/8/layout/hierarchy1"/>
    <dgm:cxn modelId="{202EAACD-D19F-4F66-B8A1-1C7C393EC48D}" type="presOf" srcId="{F1129C05-8C0E-4BC0-B61C-D8C8EC8F48BB}" destId="{17F0A0F3-1DC8-48D0-B736-16FB2FF70261}" srcOrd="0" destOrd="0" presId="urn:microsoft.com/office/officeart/2005/8/layout/hierarchy1"/>
    <dgm:cxn modelId="{17776DD8-DACB-4255-8E22-1D012AAE74E9}" type="presOf" srcId="{0266B2E7-1E14-4CB6-8F5F-C53F05BDDCD2}" destId="{7EEAFA3E-EBD0-4B15-B885-EAD877F25A4D}" srcOrd="0" destOrd="0" presId="urn:microsoft.com/office/officeart/2005/8/layout/hierarchy1"/>
    <dgm:cxn modelId="{671776B6-D383-43F7-A73D-B8812B83D00E}" type="presOf" srcId="{0752B018-DC79-46CC-861D-BE0FC851814D}" destId="{ED1FD10B-A794-4149-8D28-E9468E6BA937}" srcOrd="0" destOrd="0" presId="urn:microsoft.com/office/officeart/2005/8/layout/hierarchy1"/>
    <dgm:cxn modelId="{C0B20172-933C-4DDF-BA42-E1781CBFE899}" type="presOf" srcId="{2E0B1025-28CF-4E34-98DA-AAFCB51E41E3}" destId="{5023C23E-0D35-4401-B21C-DF7D8DCC1276}" srcOrd="0" destOrd="0" presId="urn:microsoft.com/office/officeart/2005/8/layout/hierarchy1"/>
    <dgm:cxn modelId="{84CA16C3-CAFE-46E8-A15F-F107F22A84B3}" type="presOf" srcId="{F5030CDF-E499-415D-946B-BB2BAA7F60FC}" destId="{16CDEBD5-7D0D-47E3-9010-B4B30F3ED36C}" srcOrd="0" destOrd="0" presId="urn:microsoft.com/office/officeart/2005/8/layout/hierarchy1"/>
    <dgm:cxn modelId="{C3BDCDF2-E051-412F-A052-2A5FE77E4CFD}" srcId="{0A33A63F-0B7B-4BCA-8BD2-EFB3D3AD8BB6}" destId="{978E60E2-F6F3-4900-A353-72DB3DD5350E}" srcOrd="1" destOrd="0" parTransId="{2E0B1025-28CF-4E34-98DA-AAFCB51E41E3}" sibTransId="{EE0D5632-1DB7-4F06-9FD8-5C382516D89F}"/>
    <dgm:cxn modelId="{0907C532-C68E-4512-8351-10DB20485193}" type="presOf" srcId="{FF5C7F31-B590-4DF0-A663-B0B996F26870}" destId="{5EDBC6F3-CC30-4E0B-B35A-CCAEB91D62C7}" srcOrd="0" destOrd="0" presId="urn:microsoft.com/office/officeart/2005/8/layout/hierarchy1"/>
    <dgm:cxn modelId="{E3FEAE86-C545-43CF-BEC3-CFB43723949E}" type="presOf" srcId="{B1F747FB-2B63-4ECE-A6C3-23C9E50571C8}" destId="{D3885026-B5D7-47B6-AB4D-6510B43BFD88}" srcOrd="0" destOrd="0" presId="urn:microsoft.com/office/officeart/2005/8/layout/hierarchy1"/>
    <dgm:cxn modelId="{809FF8D3-FF5F-4B3A-9C76-AB977A447AFE}" type="presOf" srcId="{A4B2DB6A-BF07-4867-B639-395C687FE3A0}" destId="{3E7FC716-07E1-4A8C-813D-6A4D101027FD}" srcOrd="0" destOrd="0" presId="urn:microsoft.com/office/officeart/2005/8/layout/hierarchy1"/>
    <dgm:cxn modelId="{D6C576FF-8D53-48FC-8B84-1BC2890BEA8A}" type="presOf" srcId="{8426E87C-265C-4E30-A01B-85DF6DF8E3CC}" destId="{89DCA43C-CDC0-4B71-BA06-BDD0B7ED5ADE}" srcOrd="0" destOrd="0" presId="urn:microsoft.com/office/officeart/2005/8/layout/hierarchy1"/>
    <dgm:cxn modelId="{01DDC577-50A9-44F3-A60E-1A3D1E6BAC3B}" type="presParOf" srcId="{3E7FC716-07E1-4A8C-813D-6A4D101027FD}" destId="{24F610F2-0C21-4A81-BF0A-350EA357752E}" srcOrd="0" destOrd="0" presId="urn:microsoft.com/office/officeart/2005/8/layout/hierarchy1"/>
    <dgm:cxn modelId="{58DB6BD2-5B92-4B29-BA7B-13A084521145}" type="presParOf" srcId="{24F610F2-0C21-4A81-BF0A-350EA357752E}" destId="{951FC6EF-7E61-42CF-BA95-52FDF1994012}" srcOrd="0" destOrd="0" presId="urn:microsoft.com/office/officeart/2005/8/layout/hierarchy1"/>
    <dgm:cxn modelId="{F0E3B763-E5C8-44F3-97F9-BE4120FA0CBE}" type="presParOf" srcId="{951FC6EF-7E61-42CF-BA95-52FDF1994012}" destId="{3FB5ADB2-520C-49CB-AB60-329FD551818D}" srcOrd="0" destOrd="0" presId="urn:microsoft.com/office/officeart/2005/8/layout/hierarchy1"/>
    <dgm:cxn modelId="{FC8E6259-56C6-469C-97BC-474463DE6129}" type="presParOf" srcId="{951FC6EF-7E61-42CF-BA95-52FDF1994012}" destId="{2BA1DF62-EF3B-4EAF-9CFB-447C19AB9B22}" srcOrd="1" destOrd="0" presId="urn:microsoft.com/office/officeart/2005/8/layout/hierarchy1"/>
    <dgm:cxn modelId="{84F16541-BB01-4D4F-B681-3E51BE93D1CD}" type="presParOf" srcId="{24F610F2-0C21-4A81-BF0A-350EA357752E}" destId="{59AE9EEE-F51C-45E0-B62F-4DB3BAAEBE7F}" srcOrd="1" destOrd="0" presId="urn:microsoft.com/office/officeart/2005/8/layout/hierarchy1"/>
    <dgm:cxn modelId="{FE4BE4AF-5E0F-4599-BD06-61F2DA1116D9}" type="presParOf" srcId="{59AE9EEE-F51C-45E0-B62F-4DB3BAAEBE7F}" destId="{17F0A0F3-1DC8-48D0-B736-16FB2FF70261}" srcOrd="0" destOrd="0" presId="urn:microsoft.com/office/officeart/2005/8/layout/hierarchy1"/>
    <dgm:cxn modelId="{7918059B-AAF4-410A-A962-220E23E4F780}" type="presParOf" srcId="{59AE9EEE-F51C-45E0-B62F-4DB3BAAEBE7F}" destId="{2FF0EA75-832B-4F24-B73B-0E3F6E08B033}" srcOrd="1" destOrd="0" presId="urn:microsoft.com/office/officeart/2005/8/layout/hierarchy1"/>
    <dgm:cxn modelId="{13C3440B-30F3-4AD0-B800-FD6929CE919E}" type="presParOf" srcId="{2FF0EA75-832B-4F24-B73B-0E3F6E08B033}" destId="{61664AD2-6D3D-4591-86BE-D0856C01C069}" srcOrd="0" destOrd="0" presId="urn:microsoft.com/office/officeart/2005/8/layout/hierarchy1"/>
    <dgm:cxn modelId="{A5078593-41D7-4226-A47F-35CDB50B5A30}" type="presParOf" srcId="{61664AD2-6D3D-4591-86BE-D0856C01C069}" destId="{45D71C47-DEEE-4325-9FB5-31240C38B46B}" srcOrd="0" destOrd="0" presId="urn:microsoft.com/office/officeart/2005/8/layout/hierarchy1"/>
    <dgm:cxn modelId="{7333FA43-9CA3-4853-A806-EC41B02C4051}" type="presParOf" srcId="{61664AD2-6D3D-4591-86BE-D0856C01C069}" destId="{EB3056B4-FB2A-44BB-A9EC-DD99D9559804}" srcOrd="1" destOrd="0" presId="urn:microsoft.com/office/officeart/2005/8/layout/hierarchy1"/>
    <dgm:cxn modelId="{490E1478-780C-4784-B26F-287F876CD96F}" type="presParOf" srcId="{2FF0EA75-832B-4F24-B73B-0E3F6E08B033}" destId="{C8AD2D24-9A5D-4836-BB0D-00DA1A79702A}" srcOrd="1" destOrd="0" presId="urn:microsoft.com/office/officeart/2005/8/layout/hierarchy1"/>
    <dgm:cxn modelId="{D5846F88-36BE-44BB-8F43-F32DF151179D}" type="presParOf" srcId="{C8AD2D24-9A5D-4836-BB0D-00DA1A79702A}" destId="{3AECEFDF-B902-4229-B64F-A46406230102}" srcOrd="0" destOrd="0" presId="urn:microsoft.com/office/officeart/2005/8/layout/hierarchy1"/>
    <dgm:cxn modelId="{2665DEB4-C06F-4AC1-9A9C-3C69B406DF24}" type="presParOf" srcId="{C8AD2D24-9A5D-4836-BB0D-00DA1A79702A}" destId="{12B382AB-977C-40A5-B1CB-C24978BC3172}" srcOrd="1" destOrd="0" presId="urn:microsoft.com/office/officeart/2005/8/layout/hierarchy1"/>
    <dgm:cxn modelId="{453D79F1-F97B-47A9-9973-9185A4FF307D}" type="presParOf" srcId="{12B382AB-977C-40A5-B1CB-C24978BC3172}" destId="{F5757F12-2393-43E8-93F6-FD6FB31951DE}" srcOrd="0" destOrd="0" presId="urn:microsoft.com/office/officeart/2005/8/layout/hierarchy1"/>
    <dgm:cxn modelId="{FEDBB2E4-0AD4-49CF-BEA4-DB5B4A95298C}" type="presParOf" srcId="{F5757F12-2393-43E8-93F6-FD6FB31951DE}" destId="{27CA9A3C-43BA-49B4-8469-3202C4BFBF5D}" srcOrd="0" destOrd="0" presId="urn:microsoft.com/office/officeart/2005/8/layout/hierarchy1"/>
    <dgm:cxn modelId="{39EDD25C-34AF-4664-BC01-54DC1AF60A60}" type="presParOf" srcId="{F5757F12-2393-43E8-93F6-FD6FB31951DE}" destId="{6863FEA6-F264-4378-91BF-757EB9EFA4C1}" srcOrd="1" destOrd="0" presId="urn:microsoft.com/office/officeart/2005/8/layout/hierarchy1"/>
    <dgm:cxn modelId="{68FCC857-431D-4528-BCE6-4A51CD22D7A0}" type="presParOf" srcId="{12B382AB-977C-40A5-B1CB-C24978BC3172}" destId="{79229248-9B92-465C-8532-69C5E241EDC4}" srcOrd="1" destOrd="0" presId="urn:microsoft.com/office/officeart/2005/8/layout/hierarchy1"/>
    <dgm:cxn modelId="{608B2ABC-7180-409F-906B-FE2AB8A5D334}" type="presParOf" srcId="{C8AD2D24-9A5D-4836-BB0D-00DA1A79702A}" destId="{9571CA62-EEB5-45BE-9926-72283E7390F9}" srcOrd="2" destOrd="0" presId="urn:microsoft.com/office/officeart/2005/8/layout/hierarchy1"/>
    <dgm:cxn modelId="{1AA5349F-FDE2-4168-8269-44079ECF5FC7}" type="presParOf" srcId="{C8AD2D24-9A5D-4836-BB0D-00DA1A79702A}" destId="{AEB7D1F6-0B47-4857-B1B1-6A4ECE55F1FB}" srcOrd="3" destOrd="0" presId="urn:microsoft.com/office/officeart/2005/8/layout/hierarchy1"/>
    <dgm:cxn modelId="{75AE085C-AAEB-416E-A6F7-AAE63B5AED7E}" type="presParOf" srcId="{AEB7D1F6-0B47-4857-B1B1-6A4ECE55F1FB}" destId="{A9A5F630-5AA3-417A-802E-38DBE86031AB}" srcOrd="0" destOrd="0" presId="urn:microsoft.com/office/officeart/2005/8/layout/hierarchy1"/>
    <dgm:cxn modelId="{4C2B099D-C40D-45ED-9085-AB6B4381AD1F}" type="presParOf" srcId="{A9A5F630-5AA3-417A-802E-38DBE86031AB}" destId="{4EC80906-F025-486D-A32F-A794BD1ADE84}" srcOrd="0" destOrd="0" presId="urn:microsoft.com/office/officeart/2005/8/layout/hierarchy1"/>
    <dgm:cxn modelId="{A2F294AF-A0B0-49F5-8B3E-48DCF881C946}" type="presParOf" srcId="{A9A5F630-5AA3-417A-802E-38DBE86031AB}" destId="{8F635310-D129-4FF9-837A-446CBCB5A2E9}" srcOrd="1" destOrd="0" presId="urn:microsoft.com/office/officeart/2005/8/layout/hierarchy1"/>
    <dgm:cxn modelId="{DAB584C5-08A2-4342-9F5D-AC9EEE69555E}" type="presParOf" srcId="{AEB7D1F6-0B47-4857-B1B1-6A4ECE55F1FB}" destId="{1BA607DF-C5FB-4297-A53D-9277E8B22287}" srcOrd="1" destOrd="0" presId="urn:microsoft.com/office/officeart/2005/8/layout/hierarchy1"/>
    <dgm:cxn modelId="{D5698A18-204A-46E6-A984-E24DC7533429}" type="presParOf" srcId="{59AE9EEE-F51C-45E0-B62F-4DB3BAAEBE7F}" destId="{F811230E-86FF-402B-A490-F9059832E834}" srcOrd="2" destOrd="0" presId="urn:microsoft.com/office/officeart/2005/8/layout/hierarchy1"/>
    <dgm:cxn modelId="{85F5B06F-AADC-4667-AB8A-E737CDAE5A79}" type="presParOf" srcId="{59AE9EEE-F51C-45E0-B62F-4DB3BAAEBE7F}" destId="{5D9DA081-966C-4D5B-826B-07DD36A81101}" srcOrd="3" destOrd="0" presId="urn:microsoft.com/office/officeart/2005/8/layout/hierarchy1"/>
    <dgm:cxn modelId="{E4CBC4B7-6515-40AB-9F6D-27BC6FC42C41}" type="presParOf" srcId="{5D9DA081-966C-4D5B-826B-07DD36A81101}" destId="{58B7F100-78F0-482C-9C16-FAD091BC8D20}" srcOrd="0" destOrd="0" presId="urn:microsoft.com/office/officeart/2005/8/layout/hierarchy1"/>
    <dgm:cxn modelId="{D2F48125-A7A7-4041-BB05-CEECE86D076D}" type="presParOf" srcId="{58B7F100-78F0-482C-9C16-FAD091BC8D20}" destId="{DBC0F69E-EE90-4843-A1AA-F66A20A7C292}" srcOrd="0" destOrd="0" presId="urn:microsoft.com/office/officeart/2005/8/layout/hierarchy1"/>
    <dgm:cxn modelId="{95BE8B25-0212-4945-B4A3-F67374D16734}" type="presParOf" srcId="{58B7F100-78F0-482C-9C16-FAD091BC8D20}" destId="{0FC452F2-5926-4E31-9781-FEE72F961E6F}" srcOrd="1" destOrd="0" presId="urn:microsoft.com/office/officeart/2005/8/layout/hierarchy1"/>
    <dgm:cxn modelId="{BA962BBD-DA65-4C91-900F-615086B52289}" type="presParOf" srcId="{5D9DA081-966C-4D5B-826B-07DD36A81101}" destId="{65055481-583E-4913-AA72-4DA38A40790B}" srcOrd="1" destOrd="0" presId="urn:microsoft.com/office/officeart/2005/8/layout/hierarchy1"/>
    <dgm:cxn modelId="{CF9948B4-6CC4-42EC-A80E-80A953C86AC1}" type="presParOf" srcId="{65055481-583E-4913-AA72-4DA38A40790B}" destId="{4F4A8204-5976-4958-A455-F4FE066709F2}" srcOrd="0" destOrd="0" presId="urn:microsoft.com/office/officeart/2005/8/layout/hierarchy1"/>
    <dgm:cxn modelId="{599ECC4B-D7FF-472D-A39D-F9F53E156289}" type="presParOf" srcId="{65055481-583E-4913-AA72-4DA38A40790B}" destId="{16996982-E687-4174-ADA9-A350FC103C77}" srcOrd="1" destOrd="0" presId="urn:microsoft.com/office/officeart/2005/8/layout/hierarchy1"/>
    <dgm:cxn modelId="{444DEA12-56F2-4051-BA5E-9C9206E8963F}" type="presParOf" srcId="{16996982-E687-4174-ADA9-A350FC103C77}" destId="{9B873FA8-97A6-4D55-8595-0B3006D3F708}" srcOrd="0" destOrd="0" presId="urn:microsoft.com/office/officeart/2005/8/layout/hierarchy1"/>
    <dgm:cxn modelId="{195B8501-377D-4C89-B516-E93C18B53901}" type="presParOf" srcId="{9B873FA8-97A6-4D55-8595-0B3006D3F708}" destId="{57883AE7-EF6D-4CD9-BE07-9A7C12E8439A}" srcOrd="0" destOrd="0" presId="urn:microsoft.com/office/officeart/2005/8/layout/hierarchy1"/>
    <dgm:cxn modelId="{128AD6D7-3E50-43B3-9007-982B8A125F92}" type="presParOf" srcId="{9B873FA8-97A6-4D55-8595-0B3006D3F708}" destId="{2904DE24-C38E-47A8-ADBC-83C86A1CD72C}" srcOrd="1" destOrd="0" presId="urn:microsoft.com/office/officeart/2005/8/layout/hierarchy1"/>
    <dgm:cxn modelId="{D5CC58F2-BD46-4F98-A323-C13C17A409A4}" type="presParOf" srcId="{16996982-E687-4174-ADA9-A350FC103C77}" destId="{9B1772F0-1683-47AC-A391-01DD4FE4EF96}" srcOrd="1" destOrd="0" presId="urn:microsoft.com/office/officeart/2005/8/layout/hierarchy1"/>
    <dgm:cxn modelId="{D95F7D3B-1A48-4BE2-A579-9990D003D9BF}" type="presParOf" srcId="{65055481-583E-4913-AA72-4DA38A40790B}" destId="{5023C23E-0D35-4401-B21C-DF7D8DCC1276}" srcOrd="2" destOrd="0" presId="urn:microsoft.com/office/officeart/2005/8/layout/hierarchy1"/>
    <dgm:cxn modelId="{E0D2E7AF-43BE-41A1-B01A-CD06DB1549CF}" type="presParOf" srcId="{65055481-583E-4913-AA72-4DA38A40790B}" destId="{E8DE0B4C-682E-4E49-BF21-9F73DCC2D2AF}" srcOrd="3" destOrd="0" presId="urn:microsoft.com/office/officeart/2005/8/layout/hierarchy1"/>
    <dgm:cxn modelId="{18BC526E-7F1A-47AE-B47F-71580D2C55D2}" type="presParOf" srcId="{E8DE0B4C-682E-4E49-BF21-9F73DCC2D2AF}" destId="{59653906-C387-4898-BA46-FD152BCE32EA}" srcOrd="0" destOrd="0" presId="urn:microsoft.com/office/officeart/2005/8/layout/hierarchy1"/>
    <dgm:cxn modelId="{609F4507-4361-444B-8587-4FB4F08FEC11}" type="presParOf" srcId="{59653906-C387-4898-BA46-FD152BCE32EA}" destId="{547B0955-86E1-4DEB-A61E-CAA721864845}" srcOrd="0" destOrd="0" presId="urn:microsoft.com/office/officeart/2005/8/layout/hierarchy1"/>
    <dgm:cxn modelId="{288CC5D5-8965-4C92-86B6-6B890175ECFD}" type="presParOf" srcId="{59653906-C387-4898-BA46-FD152BCE32EA}" destId="{D1C03E0D-22CF-4CBD-A418-6258944898B6}" srcOrd="1" destOrd="0" presId="urn:microsoft.com/office/officeart/2005/8/layout/hierarchy1"/>
    <dgm:cxn modelId="{C9C62275-99DE-4A67-B1EA-A61DBBCE57BB}" type="presParOf" srcId="{E8DE0B4C-682E-4E49-BF21-9F73DCC2D2AF}" destId="{74C7A876-AA56-439E-A260-30E9C16E65B3}" srcOrd="1" destOrd="0" presId="urn:microsoft.com/office/officeart/2005/8/layout/hierarchy1"/>
    <dgm:cxn modelId="{DA9C7A7E-8528-4C7D-A293-0C3BE6C78886}" type="presParOf" srcId="{59AE9EEE-F51C-45E0-B62F-4DB3BAAEBE7F}" destId="{5EDBC6F3-CC30-4E0B-B35A-CCAEB91D62C7}" srcOrd="4" destOrd="0" presId="urn:microsoft.com/office/officeart/2005/8/layout/hierarchy1"/>
    <dgm:cxn modelId="{D5F5CDA3-56C2-4370-B7EC-5373AF74E86A}" type="presParOf" srcId="{59AE9EEE-F51C-45E0-B62F-4DB3BAAEBE7F}" destId="{1B759D64-CB63-418A-A326-ABD48DEFEA8C}" srcOrd="5" destOrd="0" presId="urn:microsoft.com/office/officeart/2005/8/layout/hierarchy1"/>
    <dgm:cxn modelId="{9087DC3F-39FA-4E7D-A749-84436A2ED876}" type="presParOf" srcId="{1B759D64-CB63-418A-A326-ABD48DEFEA8C}" destId="{443B2E82-E090-44B9-B767-389186860607}" srcOrd="0" destOrd="0" presId="urn:microsoft.com/office/officeart/2005/8/layout/hierarchy1"/>
    <dgm:cxn modelId="{01C56230-29B9-40A0-89AD-9967421B9586}" type="presParOf" srcId="{443B2E82-E090-44B9-B767-389186860607}" destId="{3D95D3AF-6460-4A4F-BCA4-BABF8E25C73B}" srcOrd="0" destOrd="0" presId="urn:microsoft.com/office/officeart/2005/8/layout/hierarchy1"/>
    <dgm:cxn modelId="{7AF70D7B-CE6D-4B44-ABCD-4D27ACE20E68}" type="presParOf" srcId="{443B2E82-E090-44B9-B767-389186860607}" destId="{D3885026-B5D7-47B6-AB4D-6510B43BFD88}" srcOrd="1" destOrd="0" presId="urn:microsoft.com/office/officeart/2005/8/layout/hierarchy1"/>
    <dgm:cxn modelId="{B09232EF-C4AD-4E5D-8905-8E74803D1820}" type="presParOf" srcId="{1B759D64-CB63-418A-A326-ABD48DEFEA8C}" destId="{785BC2E8-3EFF-4F87-91E3-9899A29AC08B}" srcOrd="1" destOrd="0" presId="urn:microsoft.com/office/officeart/2005/8/layout/hierarchy1"/>
    <dgm:cxn modelId="{E2A6E06E-7550-4E2F-953A-588BEA3241F3}" type="presParOf" srcId="{785BC2E8-3EFF-4F87-91E3-9899A29AC08B}" destId="{7AA0D425-5088-40DB-9214-B6171CD09254}" srcOrd="0" destOrd="0" presId="urn:microsoft.com/office/officeart/2005/8/layout/hierarchy1"/>
    <dgm:cxn modelId="{5263A213-44D5-4722-B953-9E4E6B6D6ADC}" type="presParOf" srcId="{785BC2E8-3EFF-4F87-91E3-9899A29AC08B}" destId="{C5B484E5-8ABE-4CAB-A20A-0E684045B560}" srcOrd="1" destOrd="0" presId="urn:microsoft.com/office/officeart/2005/8/layout/hierarchy1"/>
    <dgm:cxn modelId="{977A188E-EBF8-4FFF-AA13-E9537E7E466A}" type="presParOf" srcId="{C5B484E5-8ABE-4CAB-A20A-0E684045B560}" destId="{AF9B4BA9-FAC3-4A4C-AA39-F80345291692}" srcOrd="0" destOrd="0" presId="urn:microsoft.com/office/officeart/2005/8/layout/hierarchy1"/>
    <dgm:cxn modelId="{6D5BB293-E37D-4321-A9B4-BAB4F30B5FB5}" type="presParOf" srcId="{AF9B4BA9-FAC3-4A4C-AA39-F80345291692}" destId="{A5A917CD-3E36-4658-8F81-6EDD191A4173}" srcOrd="0" destOrd="0" presId="urn:microsoft.com/office/officeart/2005/8/layout/hierarchy1"/>
    <dgm:cxn modelId="{CB73EE13-86C4-45A9-8887-EF7CC1D7C8A6}" type="presParOf" srcId="{AF9B4BA9-FAC3-4A4C-AA39-F80345291692}" destId="{7EEAFA3E-EBD0-4B15-B885-EAD877F25A4D}" srcOrd="1" destOrd="0" presId="urn:microsoft.com/office/officeart/2005/8/layout/hierarchy1"/>
    <dgm:cxn modelId="{EE431BBF-CA03-4C1B-BBD5-2888EF77C928}" type="presParOf" srcId="{C5B484E5-8ABE-4CAB-A20A-0E684045B560}" destId="{FFA91405-AD5F-46CA-B013-7BE8241279BE}" srcOrd="1" destOrd="0" presId="urn:microsoft.com/office/officeart/2005/8/layout/hierarchy1"/>
    <dgm:cxn modelId="{8CABAD6E-D9A2-482F-9F2C-39078B02F096}" type="presParOf" srcId="{FFA91405-AD5F-46CA-B013-7BE8241279BE}" destId="{98F7146B-B088-4FAE-B7DB-B79248E12447}" srcOrd="0" destOrd="0" presId="urn:microsoft.com/office/officeart/2005/8/layout/hierarchy1"/>
    <dgm:cxn modelId="{91D64F93-4BB1-4727-BBD3-680D0EAC0625}" type="presParOf" srcId="{FFA91405-AD5F-46CA-B013-7BE8241279BE}" destId="{AC10BE96-396B-4FA9-A839-3FA7A6059F77}" srcOrd="1" destOrd="0" presId="urn:microsoft.com/office/officeart/2005/8/layout/hierarchy1"/>
    <dgm:cxn modelId="{60F545C2-7D9B-429E-AD76-031D73961966}" type="presParOf" srcId="{AC10BE96-396B-4FA9-A839-3FA7A6059F77}" destId="{CB346982-F9F8-4415-BBC7-2F8832558B31}" srcOrd="0" destOrd="0" presId="urn:microsoft.com/office/officeart/2005/8/layout/hierarchy1"/>
    <dgm:cxn modelId="{CDFC92E1-1B5E-473D-B0DF-5FB2F341AA9F}" type="presParOf" srcId="{CB346982-F9F8-4415-BBC7-2F8832558B31}" destId="{908694F5-0FDE-49C1-91AA-8EFEFAFA0F40}" srcOrd="0" destOrd="0" presId="urn:microsoft.com/office/officeart/2005/8/layout/hierarchy1"/>
    <dgm:cxn modelId="{6E941053-72D3-4DA9-835F-FF4E142A3F16}" type="presParOf" srcId="{CB346982-F9F8-4415-BBC7-2F8832558B31}" destId="{B140F66A-BD9D-4F76-B5A8-25070C27C33A}" srcOrd="1" destOrd="0" presId="urn:microsoft.com/office/officeart/2005/8/layout/hierarchy1"/>
    <dgm:cxn modelId="{545602D7-4A56-4FB5-9EFB-49012BB3C8A1}" type="presParOf" srcId="{AC10BE96-396B-4FA9-A839-3FA7A6059F77}" destId="{4B57EBE9-7B90-40C6-8DDC-37A8ACCFF95A}" srcOrd="1" destOrd="0" presId="urn:microsoft.com/office/officeart/2005/8/layout/hierarchy1"/>
    <dgm:cxn modelId="{91453874-9E58-4D4C-8AD2-401EADACCC0B}" type="presParOf" srcId="{FFA91405-AD5F-46CA-B013-7BE8241279BE}" destId="{16CDEBD5-7D0D-47E3-9010-B4B30F3ED36C}" srcOrd="2" destOrd="0" presId="urn:microsoft.com/office/officeart/2005/8/layout/hierarchy1"/>
    <dgm:cxn modelId="{AF7489B2-823A-4B07-8F5C-011AA248CBF8}" type="presParOf" srcId="{FFA91405-AD5F-46CA-B013-7BE8241279BE}" destId="{47D959C5-51E4-49B7-813D-664C72B2D213}" srcOrd="3" destOrd="0" presId="urn:microsoft.com/office/officeart/2005/8/layout/hierarchy1"/>
    <dgm:cxn modelId="{1C49212D-27BA-4C7A-BF79-C057C6A5E061}" type="presParOf" srcId="{47D959C5-51E4-49B7-813D-664C72B2D213}" destId="{78A56D97-5793-4A4F-9A7C-D05FF99A8380}" srcOrd="0" destOrd="0" presId="urn:microsoft.com/office/officeart/2005/8/layout/hierarchy1"/>
    <dgm:cxn modelId="{894E4F43-DE01-4999-A032-0107FD4DE1ED}" type="presParOf" srcId="{78A56D97-5793-4A4F-9A7C-D05FF99A8380}" destId="{75F9AAD6-1396-40CC-AF92-6774F2012060}" srcOrd="0" destOrd="0" presId="urn:microsoft.com/office/officeart/2005/8/layout/hierarchy1"/>
    <dgm:cxn modelId="{1AA25156-7C8C-4C6B-A512-E858046083C9}" type="presParOf" srcId="{78A56D97-5793-4A4F-9A7C-D05FF99A8380}" destId="{35369103-BCE9-4E70-8791-026D4B33CC60}" srcOrd="1" destOrd="0" presId="urn:microsoft.com/office/officeart/2005/8/layout/hierarchy1"/>
    <dgm:cxn modelId="{9F5C9F78-6C5A-42F4-9AA2-07485F0FF352}" type="presParOf" srcId="{47D959C5-51E4-49B7-813D-664C72B2D213}" destId="{3820C0CA-A905-40BD-AFB8-7C6820E6F4B3}" srcOrd="1" destOrd="0" presId="urn:microsoft.com/office/officeart/2005/8/layout/hierarchy1"/>
    <dgm:cxn modelId="{09620304-DF36-4FEC-AE91-D0ADF9DE3735}" type="presParOf" srcId="{785BC2E8-3EFF-4F87-91E3-9899A29AC08B}" destId="{5DAA0368-6692-4EA8-B90E-63B3C6BF45F4}" srcOrd="2" destOrd="0" presId="urn:microsoft.com/office/officeart/2005/8/layout/hierarchy1"/>
    <dgm:cxn modelId="{7DBFF965-9C73-4813-ACF5-3B43248798E9}" type="presParOf" srcId="{785BC2E8-3EFF-4F87-91E3-9899A29AC08B}" destId="{12BC704A-4F88-4638-AD86-491D0E9F502B}" srcOrd="3" destOrd="0" presId="urn:microsoft.com/office/officeart/2005/8/layout/hierarchy1"/>
    <dgm:cxn modelId="{20A9AE2C-91D9-48E1-924E-645964BF50C0}" type="presParOf" srcId="{12BC704A-4F88-4638-AD86-491D0E9F502B}" destId="{0CF2AE47-ABED-4711-9D02-9D97BDD4463F}" srcOrd="0" destOrd="0" presId="urn:microsoft.com/office/officeart/2005/8/layout/hierarchy1"/>
    <dgm:cxn modelId="{964E2C91-AC2B-475D-866E-51561B07A0CF}" type="presParOf" srcId="{0CF2AE47-ABED-4711-9D02-9D97BDD4463F}" destId="{2317AF42-52F0-435A-9C3E-3A7A4E3E91C7}" srcOrd="0" destOrd="0" presId="urn:microsoft.com/office/officeart/2005/8/layout/hierarchy1"/>
    <dgm:cxn modelId="{9E32B3B7-5905-4A82-A904-E5D8F3AEDA59}" type="presParOf" srcId="{0CF2AE47-ABED-4711-9D02-9D97BDD4463F}" destId="{ED1FD10B-A794-4149-8D28-E9468E6BA937}" srcOrd="1" destOrd="0" presId="urn:microsoft.com/office/officeart/2005/8/layout/hierarchy1"/>
    <dgm:cxn modelId="{31BB65F6-2D1D-4325-B5EE-A48DC34D6013}" type="presParOf" srcId="{12BC704A-4F88-4638-AD86-491D0E9F502B}" destId="{F6B4A9B8-A32B-4A7C-ABB6-0144185BB863}" srcOrd="1" destOrd="0" presId="urn:microsoft.com/office/officeart/2005/8/layout/hierarchy1"/>
    <dgm:cxn modelId="{759C59A4-06AB-4A2A-A2FC-D5204D8F0B7E}" type="presParOf" srcId="{785BC2E8-3EFF-4F87-91E3-9899A29AC08B}" destId="{F42ABE4F-D5BD-4559-BAAE-32674B62D5BF}" srcOrd="4" destOrd="0" presId="urn:microsoft.com/office/officeart/2005/8/layout/hierarchy1"/>
    <dgm:cxn modelId="{54415EFF-ADB6-43CE-A452-88CF1E73251A}" type="presParOf" srcId="{785BC2E8-3EFF-4F87-91E3-9899A29AC08B}" destId="{A2CDB8A0-F560-4A75-9979-7B0D8B183981}" srcOrd="5" destOrd="0" presId="urn:microsoft.com/office/officeart/2005/8/layout/hierarchy1"/>
    <dgm:cxn modelId="{5104F412-57FC-449A-BF22-F282AEF9CF99}" type="presParOf" srcId="{A2CDB8A0-F560-4A75-9979-7B0D8B183981}" destId="{A87F4EFC-8353-4E41-9273-28D14EE4CF76}" srcOrd="0" destOrd="0" presId="urn:microsoft.com/office/officeart/2005/8/layout/hierarchy1"/>
    <dgm:cxn modelId="{5C412FAE-EBCE-4087-B792-D98CE9A3D06E}" type="presParOf" srcId="{A87F4EFC-8353-4E41-9273-28D14EE4CF76}" destId="{F53F1970-9410-48F0-A28A-5F057B0C5C4C}" srcOrd="0" destOrd="0" presId="urn:microsoft.com/office/officeart/2005/8/layout/hierarchy1"/>
    <dgm:cxn modelId="{BD1CAE3E-5DC5-41CC-891A-AD0405A391D3}" type="presParOf" srcId="{A87F4EFC-8353-4E41-9273-28D14EE4CF76}" destId="{89DCA43C-CDC0-4B71-BA06-BDD0B7ED5ADE}" srcOrd="1" destOrd="0" presId="urn:microsoft.com/office/officeart/2005/8/layout/hierarchy1"/>
    <dgm:cxn modelId="{FA5FEF76-74EC-4A92-91AC-0CAC40BC460A}" type="presParOf" srcId="{A2CDB8A0-F560-4A75-9979-7B0D8B183981}" destId="{2EAD4F06-EF94-4749-9B19-AB792E0BCAA4}" srcOrd="1" destOrd="0" presId="urn:microsoft.com/office/officeart/2005/8/layout/hierarchy1"/>
    <dgm:cxn modelId="{B4492A2B-197B-4019-AFFE-F251DD6E4DEC}" type="presParOf" srcId="{59AE9EEE-F51C-45E0-B62F-4DB3BAAEBE7F}" destId="{B2869DEB-D9F8-4D0A-8948-7ACB957BAE01}" srcOrd="6" destOrd="0" presId="urn:microsoft.com/office/officeart/2005/8/layout/hierarchy1"/>
    <dgm:cxn modelId="{AF4AFAE5-202B-42D3-A067-A24247B908E7}" type="presParOf" srcId="{59AE9EEE-F51C-45E0-B62F-4DB3BAAEBE7F}" destId="{52D66402-CFA3-4FF4-89EB-5E337E81D75F}" srcOrd="7" destOrd="0" presId="urn:microsoft.com/office/officeart/2005/8/layout/hierarchy1"/>
    <dgm:cxn modelId="{91E79359-4B6E-4414-BE6C-9D2CEB4A8487}" type="presParOf" srcId="{52D66402-CFA3-4FF4-89EB-5E337E81D75F}" destId="{9CB94045-C405-4578-B720-74CF843108F4}" srcOrd="0" destOrd="0" presId="urn:microsoft.com/office/officeart/2005/8/layout/hierarchy1"/>
    <dgm:cxn modelId="{2E701091-ADEE-4009-9824-F7047B6644D3}" type="presParOf" srcId="{9CB94045-C405-4578-B720-74CF843108F4}" destId="{C1CCB66E-5EF5-4BC1-A352-F632C7B23458}" srcOrd="0" destOrd="0" presId="urn:microsoft.com/office/officeart/2005/8/layout/hierarchy1"/>
    <dgm:cxn modelId="{DA1A4552-C265-42B7-8D49-296610BD0322}" type="presParOf" srcId="{9CB94045-C405-4578-B720-74CF843108F4}" destId="{DB26815F-DC3D-4579-BB7B-695868C7F83A}" srcOrd="1" destOrd="0" presId="urn:microsoft.com/office/officeart/2005/8/layout/hierarchy1"/>
    <dgm:cxn modelId="{3600E546-2A78-4825-92BB-804F215301DD}" type="presParOf" srcId="{52D66402-CFA3-4FF4-89EB-5E337E81D75F}" destId="{A80994C6-70D7-4BE0-BF8B-AABCCAF71A0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fld id="{E8837FCA-F1FB-408D-A34F-F0BD43EB9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980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815ACF-33BD-4571-9C4E-6B91D0957EB9}" type="slidenum">
              <a:rPr lang="en-US" smtClean="0">
                <a:cs typeface="Arial" charset="0"/>
              </a:rPr>
              <a:pPr/>
              <a:t>1</a:t>
            </a:fld>
            <a:endParaRPr lang="en-US" smtClean="0">
              <a:cs typeface="Arial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391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285A7-6C9A-42AF-94C1-832CC1224BA0}" type="slidenum">
              <a:rPr lang="en-US" smtClean="0">
                <a:cs typeface="Arial" charset="0"/>
              </a:rPr>
              <a:pPr/>
              <a:t>10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47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285A7-6C9A-42AF-94C1-832CC1224BA0}" type="slidenum">
              <a:rPr lang="en-US" smtClean="0">
                <a:cs typeface="Arial" charset="0"/>
              </a:rPr>
              <a:pPr/>
              <a:t>11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49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285A7-6C9A-42AF-94C1-832CC1224BA0}" type="slidenum">
              <a:rPr lang="en-US" smtClean="0">
                <a:cs typeface="Arial" charset="0"/>
              </a:rPr>
              <a:pPr/>
              <a:t>12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146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CC420-1A04-4346-B79E-6CD0F6787EEB}" type="slidenum">
              <a:rPr lang="en-US" smtClean="0">
                <a:cs typeface="Arial" charset="0"/>
              </a:rPr>
              <a:pPr/>
              <a:t>13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707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558088-55E9-41B8-95E3-83F5AB16AA3F}" type="slidenum">
              <a:rPr lang="en-US" smtClean="0">
                <a:cs typeface="Arial" charset="0"/>
              </a:rPr>
              <a:pPr/>
              <a:t>14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82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33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53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20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2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24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50B06A-7BFE-4296-A5EC-8B856F9F5860}" type="slidenum">
              <a:rPr lang="en-US" smtClean="0">
                <a:cs typeface="Arial" charset="0"/>
              </a:rPr>
              <a:pPr/>
              <a:t>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28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1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4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3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86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280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2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57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11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9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66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252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14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22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01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05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681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7DC9AC-33CF-4221-A1DB-59DDB9ECBF38}" type="slidenum">
              <a:rPr lang="en-US" smtClean="0">
                <a:cs typeface="Arial" charset="0"/>
              </a:rPr>
              <a:pPr/>
              <a:t>35</a:t>
            </a:fld>
            <a:endParaRPr lang="en-US" smtClean="0">
              <a:cs typeface="Arial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348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34A4-AE19-41F6-84A3-E077EBAD04D7}" type="slidenum">
              <a:rPr lang="en-US" smtClean="0">
                <a:cs typeface="Arial" charset="0"/>
              </a:rPr>
              <a:pPr/>
              <a:t>36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627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29347-ADC8-4FBC-8EE7-68327AE578E7}" type="slidenum">
              <a:rPr lang="en-US" smtClean="0">
                <a:cs typeface="Arial" charset="0"/>
              </a:rPr>
              <a:pPr/>
              <a:t>37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118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236FDA-CC32-4CF9-B9F6-A0733092785A}" type="slidenum">
              <a:rPr lang="en-US" smtClean="0">
                <a:cs typeface="Arial" charset="0"/>
              </a:rPr>
              <a:pPr/>
              <a:t>38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084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82563E-4DD4-42F5-9220-0938D16C7CDE}" type="slidenum">
              <a:rPr lang="en-US" smtClean="0">
                <a:cs typeface="Arial" charset="0"/>
              </a:rPr>
              <a:pPr/>
              <a:t>39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61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438A9-FE9D-4263-94CA-76478E0BB83B}" type="slidenum">
              <a:rPr lang="en-US" smtClean="0">
                <a:cs typeface="Arial" charset="0"/>
              </a:rPr>
              <a:pPr/>
              <a:t>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32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9412F-C93E-4821-83BD-682634383880}" type="slidenum">
              <a:rPr lang="en-US" smtClean="0">
                <a:cs typeface="Arial" charset="0"/>
              </a:rPr>
              <a:pPr/>
              <a:t>40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09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99412F-C93E-4821-83BD-682634383880}" type="slidenum">
              <a:rPr lang="en-US" smtClean="0">
                <a:cs typeface="Arial" charset="0"/>
              </a:rPr>
              <a:pPr/>
              <a:t>41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715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422D16-6D2F-4AEA-AC61-6D2426DA10CA}" type="slidenum">
              <a:rPr lang="en-US" smtClean="0">
                <a:cs typeface="Arial" charset="0"/>
              </a:rPr>
              <a:pPr/>
              <a:t>42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8176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980177-53F5-4276-9083-445FEA51F3BB}" type="slidenum">
              <a:rPr lang="en-US" smtClean="0">
                <a:cs typeface="Arial" charset="0"/>
              </a:rPr>
              <a:pPr/>
              <a:t>43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225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BFF6A0-F847-46BC-B9E3-95A8C998BD9B}" type="slidenum">
              <a:rPr lang="en-US" smtClean="0">
                <a:cs typeface="Arial" charset="0"/>
              </a:rPr>
              <a:pPr/>
              <a:t>44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0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85228-6818-4E2A-AB34-155A9BEC0F32}" type="slidenum">
              <a:rPr lang="en-US" smtClean="0">
                <a:cs typeface="Arial" charset="0"/>
              </a:rPr>
              <a:pPr/>
              <a:t>45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8097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7A6398-9430-4683-9C34-9906DC85162B}" type="slidenum">
              <a:rPr lang="en-US" smtClean="0">
                <a:cs typeface="Arial" charset="0"/>
              </a:rPr>
              <a:pPr/>
              <a:t>46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821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235DB1-AFBA-4DB9-BA54-74E9DBBF151A}" type="slidenum">
              <a:rPr lang="en-US" smtClean="0">
                <a:cs typeface="Arial" charset="0"/>
              </a:rPr>
              <a:pPr/>
              <a:t>47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987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4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E74B4E-FAAB-4A4D-8779-6EF4CC49AFD9}" type="slidenum">
              <a:rPr lang="en-US" smtClean="0">
                <a:cs typeface="Arial" charset="0"/>
              </a:rPr>
              <a:pPr/>
              <a:t>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2015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A72FE6-DF92-49A5-88C9-9D97598DF53A}" type="slidenum">
              <a:rPr lang="en-US" smtClean="0">
                <a:cs typeface="Arial" charset="0"/>
              </a:rPr>
              <a:pPr/>
              <a:t>51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6083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6E0A2-D9B5-42D5-8804-1AAF4BA04DE6}" type="slidenum">
              <a:rPr lang="en-US" smtClean="0">
                <a:cs typeface="Arial" charset="0"/>
              </a:rPr>
              <a:pPr/>
              <a:t>52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650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B6E0A2-D9B5-42D5-8804-1AAF4BA04DE6}" type="slidenum">
              <a:rPr lang="en-US" smtClean="0">
                <a:cs typeface="Arial" charset="0"/>
              </a:rPr>
              <a:pPr/>
              <a:t>53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144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B2212A-74AA-4681-B18B-882D8B793947}" type="slidenum">
              <a:rPr lang="en-US" smtClean="0">
                <a:cs typeface="Arial" charset="0"/>
              </a:rPr>
              <a:pPr/>
              <a:t>54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410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1296F-23A8-4602-B321-F632BBC185B0}" type="slidenum">
              <a:rPr lang="en-US" smtClean="0">
                <a:cs typeface="Arial" charset="0"/>
              </a:rPr>
              <a:pPr/>
              <a:t>55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510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344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E89D2F-2949-4BB9-9BF7-ADB98982FA0E}" type="slidenum">
              <a:rPr lang="en-US" smtClean="0">
                <a:cs typeface="Arial" charset="0"/>
              </a:rPr>
              <a:pPr/>
              <a:t>57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85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4829B8-9231-4EBA-97F0-02285A401612}" type="slidenum">
              <a:rPr lang="en-US" smtClean="0">
                <a:cs typeface="Arial" charset="0"/>
              </a:rPr>
              <a:pPr/>
              <a:t>58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47642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7EFF76-5CC2-4CD3-923C-CF6851D93CC9}" type="slidenum">
              <a:rPr lang="en-US" smtClean="0">
                <a:cs typeface="Arial" charset="0"/>
              </a:rPr>
              <a:pPr/>
              <a:t>59</a:t>
            </a:fld>
            <a:endParaRPr lang="en-US" smtClean="0">
              <a:cs typeface="Arial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335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8837FCA-F1FB-408D-A34F-F0BD43EB967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285A7-6C9A-42AF-94C1-832CC1224BA0}" type="slidenum">
              <a:rPr lang="en-US" smtClean="0">
                <a:cs typeface="Arial" charset="0"/>
              </a:rPr>
              <a:pPr/>
              <a:t>7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73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285A7-6C9A-42AF-94C1-832CC1224BA0}" type="slidenum">
              <a:rPr lang="en-US" smtClean="0">
                <a:cs typeface="Arial" charset="0"/>
              </a:rPr>
              <a:pPr/>
              <a:t>8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7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cs typeface="Arial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7285A7-6C9A-42AF-94C1-832CC1224BA0}" type="slidenum">
              <a:rPr lang="en-US" smtClean="0">
                <a:cs typeface="Arial" charset="0"/>
              </a:rPr>
              <a:pPr/>
              <a:t>9</a:t>
            </a:fld>
            <a:endParaRPr 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67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>
              <a:defRPr/>
            </a:pPr>
            <a:endParaRPr lang="en-US" sz="2400">
              <a:cs typeface="Arial" pitchFamily="34" charset="0"/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584A7-B008-4B8C-BE3E-7F8F1DE2F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2BCB83-CADF-4F83-9CD4-3F6B0C9A90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071AF-1F50-4A93-8B2C-9205C4B390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A9C2FB-BCD9-4922-B048-D3FD9C646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1AE75D-E41A-46C0-A4D4-3D5D528B6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B080F-664E-405B-BFFA-9F7589138A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20937-B370-44CA-B87B-62AD8E6C31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36142-9091-4C56-A553-67C506B89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A3F02-F27A-4B43-92E7-E63FE03238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FA11D-51FD-484C-9ADE-DB78A24EDB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buFont typeface="Wingdings" pitchFamily="2" charset="2"/>
              <a:buChar char=""/>
              <a:defRPr sz="2800"/>
            </a:lvl2pPr>
            <a:lvl3pPr>
              <a:defRPr sz="3200"/>
            </a:lvl3pPr>
            <a:lvl4pPr>
              <a:defRPr sz="20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fa-IR" dirty="0" smtClean="0"/>
              <a:t> </a:t>
            </a:r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16316-F35B-4513-B0A2-E006E4C9C4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7BF005-B8C6-435D-8515-F569A41CE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2997D9-EA36-43D1-A9AB-F463CB9C7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481DA-FFE7-4E78-A2ED-C8792D8765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69B63F-48E7-4235-B611-A6AB520524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4436C-C075-4D96-AF30-CA2AFA8DF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C96B00-492B-42DA-A6E1-D08B7E9612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4E275-54D1-4F9C-BF88-067FA16E6F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6281E-0304-4E91-96B0-6DA2FE1ACD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67926-A5A7-47C8-B529-B3EF43018D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669BF-0905-43AC-8C64-1665888CE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  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82276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defTabSz="1019175" eaLnBrk="0" hangingPunct="0">
              <a:defRPr/>
            </a:pPr>
            <a:endParaRPr lang="en-US" sz="1300">
              <a:latin typeface="Arial" pitchFamily="34" charset="0"/>
              <a:cs typeface="Arial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4C9D1B6-5FBF-492E-9C3C-35FF9D097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Ø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fld id="{22B9F18F-F7DB-42F0-A6A9-69254549B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dirty="0" smtClean="0"/>
              <a:t>Research: Definitions and Guidelines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پژوهش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فرضیه</a:t>
            </a:r>
          </a:p>
          <a:p>
            <a:pPr lvl="1" algn="r" rtl="1"/>
            <a:r>
              <a:rPr lang="fa-IR" sz="3200" dirty="0" smtClean="0"/>
              <a:t> تعریف عوامل مؤثر و عوامل غیرمؤثر</a:t>
            </a:r>
          </a:p>
          <a:p>
            <a:pPr lvl="2" algn="r" rtl="1"/>
            <a:r>
              <a:rPr lang="fa-IR" dirty="0" smtClean="0"/>
              <a:t> تعیین مقدار یا محدودة تغییرات مجاز پارامترهای ثابت</a:t>
            </a:r>
          </a:p>
          <a:p>
            <a:pPr lvl="1" algn="r" rtl="1"/>
            <a:r>
              <a:rPr lang="fa-IR" sz="3200" dirty="0" smtClean="0"/>
              <a:t> </a:t>
            </a:r>
            <a:r>
              <a:rPr lang="fa-IR" sz="3200" dirty="0"/>
              <a:t>تعیین/انتخاب سنجشگرهای </a:t>
            </a:r>
            <a:r>
              <a:rPr lang="fa-IR" sz="3200" dirty="0" smtClean="0"/>
              <a:t>عملکرد</a:t>
            </a:r>
          </a:p>
          <a:p>
            <a:pPr lvl="2" algn="r" rtl="1"/>
            <a:r>
              <a:rPr lang="fa-IR" dirty="0" smtClean="0"/>
              <a:t> بیطرفانه و علمی</a:t>
            </a:r>
          </a:p>
          <a:p>
            <a:pPr lvl="3" algn="r" rtl="1"/>
            <a:r>
              <a:rPr lang="fa-IR" sz="2800" dirty="0" smtClean="0"/>
              <a:t> پژوهشگر نباید سنجشگری انتخاب کند که بهترین پاسخ را اعلام </a:t>
            </a:r>
            <a:r>
              <a:rPr lang="fa-IR" sz="2800" smtClean="0"/>
              <a:t>می‌کند.</a:t>
            </a:r>
          </a:p>
          <a:p>
            <a:pPr lvl="2" algn="r" rtl="1"/>
            <a:r>
              <a:rPr lang="fa-IR" smtClean="0"/>
              <a:t> قیدها</a:t>
            </a:r>
            <a:endParaRPr lang="fa-IR"/>
          </a:p>
          <a:p>
            <a:pPr lvl="2" algn="r" rtl="1"/>
            <a:r>
              <a:rPr lang="fa-IR"/>
              <a:t> توابع هدف</a:t>
            </a:r>
          </a:p>
          <a:p>
            <a:pPr lvl="2" algn="r" rtl="1"/>
            <a:endParaRPr lang="fa-IR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پژوهش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پیاده‌سازی</a:t>
            </a:r>
          </a:p>
          <a:p>
            <a:pPr lvl="1" algn="r" rtl="1"/>
            <a:r>
              <a:rPr lang="fa-IR" sz="3200" dirty="0" smtClean="0"/>
              <a:t> طراحی پژوهش</a:t>
            </a:r>
          </a:p>
          <a:p>
            <a:pPr lvl="2" algn="r" rtl="1"/>
            <a:r>
              <a:rPr lang="fa-IR" dirty="0"/>
              <a:t> </a:t>
            </a:r>
            <a:r>
              <a:rPr lang="fa-IR" dirty="0" smtClean="0"/>
              <a:t>تعیین چگونگی انجام کار</a:t>
            </a:r>
          </a:p>
          <a:p>
            <a:pPr lvl="2" algn="r" rtl="1"/>
            <a:r>
              <a:rPr lang="fa-IR" dirty="0"/>
              <a:t> </a:t>
            </a:r>
            <a:r>
              <a:rPr lang="fa-IR" dirty="0" smtClean="0"/>
              <a:t>پیاده‌سازی طرح</a:t>
            </a:r>
          </a:p>
          <a:p>
            <a:pPr lvl="1" algn="r" rtl="1"/>
            <a:r>
              <a:rPr lang="fa-IR" sz="3200" dirty="0"/>
              <a:t> جمع‌آوری </a:t>
            </a:r>
            <a:r>
              <a:rPr lang="fa-IR" sz="3200" dirty="0" smtClean="0"/>
              <a:t>داده‌ها</a:t>
            </a:r>
          </a:p>
          <a:p>
            <a:pPr lvl="1" algn="r" rtl="1"/>
            <a:endParaRPr lang="fa-IR" sz="3200" dirty="0" smtClean="0"/>
          </a:p>
        </p:txBody>
      </p:sp>
    </p:spTree>
    <p:extLst>
      <p:ext uri="{BB962C8B-B14F-4D97-AF65-F5344CB8AC3E}">
        <p14:creationId xmlns:p14="http://schemas.microsoft.com/office/powerpoint/2010/main" val="18527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پژوهش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اعتبارسنجی</a:t>
            </a:r>
          </a:p>
          <a:p>
            <a:pPr lvl="1" algn="r" rtl="1"/>
            <a:r>
              <a:rPr lang="fa-IR" dirty="0" smtClean="0"/>
              <a:t> محاسبة عملکرد از نتایج</a:t>
            </a:r>
          </a:p>
          <a:p>
            <a:pPr lvl="1" algn="r" rtl="1"/>
            <a:r>
              <a:rPr lang="fa-IR" dirty="0" smtClean="0"/>
              <a:t> نتیجه‌گیری</a:t>
            </a:r>
          </a:p>
          <a:p>
            <a:pPr lvl="1" algn="r" rtl="1"/>
            <a:r>
              <a:rPr lang="fa-IR" dirty="0" smtClean="0"/>
              <a:t> تهیة مستندات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  <a:p>
            <a:pPr lvl="1" algn="r" rtl="1"/>
            <a:r>
              <a:rPr lang="fa-IR" smtClean="0"/>
              <a:t> احتمالاً </a:t>
            </a:r>
            <a:r>
              <a:rPr lang="fa-IR" dirty="0" smtClean="0"/>
              <a:t>بازگشت به مرحلة پیاده‌سازی و اصلاح آزمایش‌ها</a:t>
            </a:r>
          </a:p>
          <a:p>
            <a:pPr lvl="1" algn="r" rtl="1"/>
            <a:endParaRPr 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mtClean="0"/>
              <a:t>معیارهای یک پژوهش خوب </a:t>
            </a:r>
            <a:r>
              <a:rPr lang="en-US" smtClean="0"/>
              <a:t>[Kothari04]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138238"/>
            <a:ext cx="8029604" cy="4362450"/>
          </a:xfrm>
        </p:spPr>
        <p:txBody>
          <a:bodyPr/>
          <a:lstStyle/>
          <a:p>
            <a:pPr lvl="1" algn="r" rtl="1"/>
            <a:r>
              <a:rPr lang="fa-IR" dirty="0" smtClean="0"/>
              <a:t> هدف پژوهش روشن و بدون ابهام تعریف شود.</a:t>
            </a:r>
          </a:p>
          <a:p>
            <a:pPr lvl="1" algn="r" rtl="1"/>
            <a:r>
              <a:rPr lang="fa-IR" dirty="0" smtClean="0"/>
              <a:t> روال پژوهش به دقت برنامه‌ریزی شود</a:t>
            </a:r>
          </a:p>
          <a:p>
            <a:pPr lvl="1" algn="r" rtl="1"/>
            <a:r>
              <a:rPr lang="fa-IR" dirty="0"/>
              <a:t> </a:t>
            </a:r>
            <a:r>
              <a:rPr lang="fa-IR" dirty="0" smtClean="0"/>
              <a:t>مراحل آن به صورت دقیق گزارش شود تا سایر پژوهشگران بتوانند تکرار کنند (و بهبود دهند).</a:t>
            </a:r>
          </a:p>
          <a:p>
            <a:pPr lvl="2" algn="r" rtl="1"/>
            <a:r>
              <a:rPr lang="fa-IR" sz="3600" dirty="0" smtClean="0">
                <a:sym typeface="Wingdings" pitchFamily="2" charset="2"/>
              </a:rPr>
              <a:t> تداوم پیشرفت علم</a:t>
            </a:r>
            <a:endParaRPr lang="en-US" sz="3600" dirty="0" smtClean="0"/>
          </a:p>
          <a:p>
            <a:pPr lvl="1">
              <a:buNone/>
            </a:pPr>
            <a:endParaRPr lang="fa-IR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5F4641D-3218-47B0-984D-FD50EFE7683F}" type="slidenum">
              <a:rPr lang="en-US" smtClean="0">
                <a:latin typeface="Arial" charset="0"/>
                <a:cs typeface="Arial" charset="0"/>
              </a:rPr>
              <a:pPr/>
              <a:t>13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smtClean="0"/>
              <a:t>معیارهای یک پژوهش خوب </a:t>
            </a:r>
            <a:r>
              <a:rPr lang="en-US" smtClean="0"/>
              <a:t>[Kothari04]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85800" y="1424006"/>
            <a:ext cx="8458200" cy="4648200"/>
          </a:xfrm>
        </p:spPr>
        <p:txBody>
          <a:bodyPr/>
          <a:lstStyle/>
          <a:p>
            <a:pPr marL="914400" lvl="1" indent="-457200" algn="r" rtl="1"/>
            <a:r>
              <a:rPr lang="fa-IR" sz="3200" dirty="0" smtClean="0">
                <a:solidFill>
                  <a:srgbClr val="FF0000"/>
                </a:solidFill>
              </a:rPr>
              <a:t>معایب </a:t>
            </a:r>
            <a:r>
              <a:rPr lang="fa-IR" sz="3200" dirty="0" smtClean="0"/>
              <a:t>کار صریحاً ذکر شوند.</a:t>
            </a:r>
            <a:endParaRPr lang="en-US" sz="3200" dirty="0" smtClean="0"/>
          </a:p>
          <a:p>
            <a:pPr marL="1316037" lvl="2" indent="-457200" algn="r" rtl="1"/>
            <a:r>
              <a:rPr lang="fa-IR" sz="2800" dirty="0" smtClean="0"/>
              <a:t>مثال: در محدودة حرارتی معین کار می‌کند</a:t>
            </a:r>
          </a:p>
          <a:p>
            <a:pPr marL="914400" lvl="1" indent="-457200" algn="r" rtl="1"/>
            <a:r>
              <a:rPr lang="fa-IR" sz="3200" dirty="0" smtClean="0">
                <a:solidFill>
                  <a:srgbClr val="FF0000"/>
                </a:solidFill>
              </a:rPr>
              <a:t>تحلیل داده‌ها</a:t>
            </a:r>
            <a:r>
              <a:rPr lang="fa-IR" sz="3200" dirty="0" smtClean="0"/>
              <a:t> کافی و جامع باشد تا نتیجة پژوهش معنادار باشد.</a:t>
            </a:r>
          </a:p>
          <a:p>
            <a:pPr marL="914400" lvl="1" indent="-457200" algn="r" rtl="1"/>
            <a:r>
              <a:rPr lang="fa-IR" sz="3200" dirty="0" smtClean="0">
                <a:solidFill>
                  <a:srgbClr val="FF0000"/>
                </a:solidFill>
              </a:rPr>
              <a:t>اعتبار داده‌ها</a:t>
            </a:r>
            <a:r>
              <a:rPr lang="fa-IR" sz="3200" dirty="0" smtClean="0"/>
              <a:t> </a:t>
            </a:r>
            <a:r>
              <a:rPr lang="fa-IR" sz="3200" dirty="0" smtClean="0">
                <a:solidFill>
                  <a:srgbClr val="FF0000"/>
                </a:solidFill>
              </a:rPr>
              <a:t>و نتایج </a:t>
            </a:r>
            <a:r>
              <a:rPr lang="fa-IR" sz="3200" dirty="0" smtClean="0"/>
              <a:t>دقیقا بررسی شوند.</a:t>
            </a:r>
          </a:p>
          <a:p>
            <a:pPr marL="1316037" lvl="2" indent="-457200" algn="r" rtl="1"/>
            <a:r>
              <a:rPr lang="fa-IR" sz="2800" dirty="0" smtClean="0"/>
              <a:t>مثال: مدارهای آزمایشی؛ واقعی؟</a:t>
            </a:r>
          </a:p>
          <a:p>
            <a:pPr marL="1316037" lvl="2" indent="-457200" algn="r" rtl="1"/>
            <a:r>
              <a:rPr lang="fa-IR" sz="2800" dirty="0" smtClean="0"/>
              <a:t>مثال: میزان تغییرات فرایند ساخت؛ معتبر؟</a:t>
            </a:r>
          </a:p>
          <a:p>
            <a:pPr marL="1316037" lvl="2" indent="-457200" algn="r" rtl="1"/>
            <a:r>
              <a:rPr lang="fa-IR" sz="2800" dirty="0" smtClean="0"/>
              <a:t>مثال: نتایج کارایی سیستم چندپردازنده‌ای؛ قابل اعتماد؟</a:t>
            </a:r>
          </a:p>
          <a:p>
            <a:pPr marL="914400" lvl="1" indent="-457200" algn="r" rtl="1"/>
            <a:r>
              <a:rPr lang="fa-IR" sz="3200" dirty="0" smtClean="0"/>
              <a:t>نتیجه‌گیری‌ها بیش از اندازه تعمیم داده نشوند.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42D19E6-083D-4F86-872C-2017C9D595BD}" type="slidenum">
              <a:rPr lang="en-US" smtClean="0">
                <a:latin typeface="Arial" charset="0"/>
                <a:cs typeface="Arial" charset="0"/>
              </a:rPr>
              <a:pPr/>
              <a:t>14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71448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نتایج):</a:t>
            </a:r>
          </a:p>
          <a:p>
            <a:pPr lvl="1" algn="r" rtl="1"/>
            <a:endParaRPr lang="fa-IR" sz="4000" dirty="0" smtClean="0"/>
          </a:p>
          <a:p>
            <a:pPr lvl="1" algn="r" rtl="1"/>
            <a:r>
              <a:rPr lang="fa-IR" sz="4000" dirty="0" smtClean="0"/>
              <a:t> بنیادی:</a:t>
            </a:r>
          </a:p>
          <a:p>
            <a:pPr lvl="2" algn="r" rtl="1"/>
            <a:r>
              <a:rPr lang="fa-IR" dirty="0" smtClean="0"/>
              <a:t> هدف: کشف مجهولات و گسترش مرزهای دانش، بدون توجه به کاربرد</a:t>
            </a:r>
          </a:p>
          <a:p>
            <a:pPr lvl="3" algn="r" rtl="1"/>
            <a:r>
              <a:rPr lang="fa-IR" sz="2800" dirty="0" smtClean="0"/>
              <a:t> بدون </a:t>
            </a:r>
            <a:r>
              <a:rPr lang="en-US" sz="2800" dirty="0" smtClean="0"/>
              <a:t>people’s problem</a:t>
            </a:r>
            <a:endParaRPr lang="fa-IR" sz="2800" dirty="0" smtClean="0"/>
          </a:p>
          <a:p>
            <a:pPr lvl="3" algn="r" rtl="1"/>
            <a:r>
              <a:rPr lang="fa-IR" sz="2800" dirty="0" smtClean="0"/>
              <a:t> ممکن است بعداً کاربردی شوند.</a:t>
            </a:r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نتایج):</a:t>
            </a:r>
          </a:p>
          <a:p>
            <a:pPr lvl="1" algn="r" rtl="1">
              <a:buNone/>
            </a:pPr>
            <a:endParaRPr lang="fa-IR" sz="2400" dirty="0" smtClean="0"/>
          </a:p>
          <a:p>
            <a:pPr lvl="1" algn="r" rtl="1"/>
            <a:r>
              <a:rPr lang="fa-IR" sz="4000" dirty="0" smtClean="0"/>
              <a:t> کاربردی:</a:t>
            </a:r>
          </a:p>
          <a:p>
            <a:pPr lvl="2" algn="r" rtl="1"/>
            <a:r>
              <a:rPr lang="fa-IR" dirty="0" smtClean="0"/>
              <a:t> هدف: کسب دانش جدید برای استفاده در یک کاربرد</a:t>
            </a:r>
          </a:p>
          <a:p>
            <a:pPr lvl="2" algn="r" rtl="1"/>
            <a:r>
              <a:rPr lang="fa-IR" dirty="0" smtClean="0"/>
              <a:t> پاسخگویی به نیازهای زندگی (</a:t>
            </a:r>
            <a:r>
              <a:rPr lang="en-US" sz="2400" dirty="0" smtClean="0"/>
              <a:t>people’s problem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نتایج):</a:t>
            </a:r>
          </a:p>
          <a:p>
            <a:pPr lvl="1" algn="r" rtl="1">
              <a:buNone/>
            </a:pPr>
            <a:endParaRPr lang="fa-IR" sz="2400" dirty="0" smtClean="0"/>
          </a:p>
          <a:p>
            <a:pPr lvl="1" algn="r" rtl="1"/>
            <a:r>
              <a:rPr lang="fa-IR" sz="4000" dirty="0" smtClean="0"/>
              <a:t> توسعه‌ای:</a:t>
            </a:r>
          </a:p>
          <a:p>
            <a:pPr lvl="2" algn="r" rtl="1"/>
            <a:r>
              <a:rPr lang="fa-IR" dirty="0" smtClean="0"/>
              <a:t> هدف: استفاده از نتایج دو نوع پژوهش دیگر برای تولید و بهبود مواد، کالاها، ابزارها، دستگاه‌ها و خدمات</a:t>
            </a:r>
          </a:p>
          <a:p>
            <a:pPr lvl="3" algn="r" rtl="1"/>
            <a:r>
              <a:rPr lang="fa-IR" sz="2800" dirty="0" smtClean="0"/>
              <a:t> مثال: تولید نمونه‌های نیمه صنعتی</a:t>
            </a:r>
          </a:p>
          <a:p>
            <a:pPr lvl="2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571472" y="1071546"/>
          <a:ext cx="7786742" cy="5143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پژوهش</a:t>
            </a:r>
            <a:endParaRPr lang="en-US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92392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تعریف:</a:t>
            </a:r>
          </a:p>
          <a:p>
            <a:r>
              <a:rPr lang="en-US" dirty="0" smtClean="0"/>
              <a:t>Oxford Dictionary: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“A careful investigation or inquiry specially through search for new facts in any branch of knowledge.”</a:t>
            </a:r>
            <a:endParaRPr lang="fa-IR" dirty="0" smtClean="0"/>
          </a:p>
          <a:p>
            <a:pPr lvl="1"/>
            <a:endParaRPr lang="en-US" dirty="0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31D70B4-FC1B-4CE7-8196-2034E8ACCC5C}" type="slidenum">
              <a:rPr lang="en-US" smtClean="0">
                <a:latin typeface="Arial" charset="0"/>
                <a:cs typeface="Arial" charset="0"/>
              </a:rPr>
              <a:pPr/>
              <a:t>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ماهیت روش):</a:t>
            </a:r>
          </a:p>
          <a:p>
            <a:pPr lvl="1" algn="r" rtl="1"/>
            <a:endParaRPr lang="fa-IR" sz="4000" dirty="0" smtClean="0"/>
          </a:p>
          <a:p>
            <a:pPr lvl="1" algn="r" rtl="1"/>
            <a:r>
              <a:rPr lang="fa-IR" sz="4000" dirty="0" smtClean="0"/>
              <a:t> نظری:</a:t>
            </a:r>
          </a:p>
          <a:p>
            <a:pPr lvl="2" algn="r" rtl="1"/>
            <a:r>
              <a:rPr lang="fa-IR" dirty="0" smtClean="0"/>
              <a:t> بررسی نظری پدیده‌ها با استفاده از روابط و قوانین کشف شده «بدون مراجعه به آزمایشگاه»</a:t>
            </a:r>
          </a:p>
          <a:p>
            <a:pPr lvl="2" algn="r" rtl="1"/>
            <a:r>
              <a:rPr lang="fa-IR" dirty="0" smtClean="0"/>
              <a:t> فعالیت‌ها عمدتا کتابخانه‌ای/گوگلی</a:t>
            </a:r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ماهیت روش):</a:t>
            </a:r>
          </a:p>
          <a:p>
            <a:pPr algn="r" rtl="1"/>
            <a:endParaRPr lang="fa-IR" sz="2400" dirty="0" smtClean="0"/>
          </a:p>
          <a:p>
            <a:pPr lvl="1" algn="r" rtl="1"/>
            <a:r>
              <a:rPr lang="fa-IR" sz="4000" dirty="0" smtClean="0"/>
              <a:t> تجربی:</a:t>
            </a:r>
          </a:p>
          <a:p>
            <a:pPr lvl="2" algn="r" rtl="1"/>
            <a:r>
              <a:rPr lang="fa-IR" dirty="0" smtClean="0"/>
              <a:t> مطالعات کتابخانه‌ای/گوگلی + آزمایش</a:t>
            </a:r>
          </a:p>
          <a:p>
            <a:pPr lvl="2" algn="r" rtl="1"/>
            <a:r>
              <a:rPr lang="fa-IR" dirty="0" smtClean="0"/>
              <a:t> می‌تواند نتایج آزمایشگاهی را با نتایج تحلیلی مقایسه کند (مثال: مدل سالخوردگی تراشه‌ها)</a:t>
            </a:r>
          </a:p>
          <a:p>
            <a:pPr lvl="2" algn="r" rtl="1"/>
            <a:r>
              <a:rPr lang="fa-IR" dirty="0" smtClean="0">
                <a:sym typeface="Wingdings" pitchFamily="2" charset="2"/>
              </a:rPr>
              <a:t> بهبود نتایج با تغییر پارامترها یا اصلاح روش (سعی و خطا یا بر اساس دلیل معقول یا حسی)</a:t>
            </a:r>
          </a:p>
          <a:p>
            <a:pPr lvl="2" algn="r" rtl="1"/>
            <a:r>
              <a:rPr lang="fa-IR" dirty="0" smtClean="0">
                <a:sym typeface="Wingdings" pitchFamily="2" charset="2"/>
              </a:rPr>
              <a:t> ارائة فرمولی جدید؛ دقیق‌تر یا سریع‌تر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ماهیت روش):</a:t>
            </a:r>
          </a:p>
          <a:p>
            <a:pPr algn="r" rtl="1"/>
            <a:endParaRPr lang="fa-IR" sz="2400" dirty="0" smtClean="0"/>
          </a:p>
          <a:p>
            <a:pPr lvl="1" algn="r" rtl="1"/>
            <a:r>
              <a:rPr lang="fa-IR" sz="4000" dirty="0" smtClean="0"/>
              <a:t> نظری-تجربی:</a:t>
            </a:r>
          </a:p>
          <a:p>
            <a:pPr lvl="2" algn="r" rtl="1"/>
            <a:r>
              <a:rPr lang="fa-IR" dirty="0" smtClean="0"/>
              <a:t> ترکیب دو روش برای استفاده از مزایای هر دو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3600" dirty="0" smtClean="0"/>
              <a:t>انواع پژوهش (از نظر ماهیت روش):</a:t>
            </a:r>
          </a:p>
          <a:p>
            <a:pPr algn="r" rtl="1"/>
            <a:endParaRPr lang="fa-IR" sz="2400" dirty="0" smtClean="0"/>
          </a:p>
          <a:p>
            <a:pPr lvl="1" algn="r" rtl="1"/>
            <a:r>
              <a:rPr lang="fa-IR" sz="4000" dirty="0" smtClean="0"/>
              <a:t> شبیه‌سازی کامپیوتری:</a:t>
            </a:r>
          </a:p>
          <a:p>
            <a:pPr lvl="2" algn="r" rtl="1"/>
            <a:r>
              <a:rPr lang="fa-IR" dirty="0" smtClean="0"/>
              <a:t> در مواردی که زیرساخت‌های لازم برای پژوهش تجربی وجود ندارد یا هزینه بسیار بالاست</a:t>
            </a:r>
          </a:p>
          <a:p>
            <a:pPr lvl="3" algn="r" rtl="1"/>
            <a:r>
              <a:rPr lang="fa-IR" sz="2800" dirty="0" smtClean="0"/>
              <a:t> ساخت تراشه</a:t>
            </a:r>
          </a:p>
          <a:p>
            <a:pPr lvl="3" algn="r" rtl="1"/>
            <a:r>
              <a:rPr lang="fa-IR" sz="2800" dirty="0" smtClean="0"/>
              <a:t> آزمایش روی شبکه ملی</a:t>
            </a:r>
          </a:p>
          <a:p>
            <a:pPr lvl="3" algn="r" rtl="1"/>
            <a:r>
              <a:rPr lang="fa-IR" sz="2800" dirty="0" smtClean="0"/>
              <a:t> آزمون سالخوردگی تراشه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طرح صحیح و دقیق پرسش پژوهش:</a:t>
            </a:r>
          </a:p>
          <a:p>
            <a:pPr lvl="1" algn="r" rtl="1"/>
            <a:r>
              <a:rPr lang="fa-IR" dirty="0" smtClean="0"/>
              <a:t> مهم‌ترین و حساس‌ترین مرحله</a:t>
            </a:r>
          </a:p>
          <a:p>
            <a:pPr lvl="1" algn="r" rtl="1"/>
            <a:r>
              <a:rPr lang="fa-IR" dirty="0" smtClean="0"/>
              <a:t> چرا فرار می‌کنیم؟</a:t>
            </a:r>
          </a:p>
          <a:p>
            <a:pPr lvl="2" algn="r" rtl="1"/>
            <a:r>
              <a:rPr lang="fa-IR" dirty="0" smtClean="0"/>
              <a:t> اصلاً نمی‌دانیم باید پرسش پژوهش داشته باشیم.</a:t>
            </a:r>
          </a:p>
          <a:p>
            <a:pPr lvl="2" algn="r" rtl="1"/>
            <a:r>
              <a:rPr lang="fa-IR" dirty="0" smtClean="0"/>
              <a:t> ایده نداریم.</a:t>
            </a:r>
          </a:p>
          <a:p>
            <a:pPr lvl="2" algn="r" rtl="1"/>
            <a:r>
              <a:rPr lang="fa-IR" dirty="0" smtClean="0"/>
              <a:t> ایده داریم ولی خیلی کلی است.</a:t>
            </a:r>
          </a:p>
          <a:p>
            <a:pPr lvl="2" algn="r" rtl="1"/>
            <a:r>
              <a:rPr lang="fa-IR" dirty="0" smtClean="0"/>
              <a:t>ایده (های) دقیق داریم ولی می‌خواهیم دستمان باز باشد!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نمونه‌های مفید:</a:t>
            </a:r>
          </a:p>
          <a:p>
            <a:pPr lvl="1" algn="r" rtl="1"/>
            <a:r>
              <a:rPr lang="fa-IR" dirty="0" smtClean="0"/>
              <a:t> چه مشکلی را می‌خواهیم حل کنیم؟</a:t>
            </a:r>
          </a:p>
          <a:p>
            <a:pPr marL="342900" lvl="3" indent="-342900" defTabSz="449263" eaLnBrk="1" hangingPunct="1">
              <a:lnSpc>
                <a:spcPct val="93000"/>
              </a:lnSpc>
              <a:buFont typeface="Arial" charset="0"/>
              <a:buAutoNum type="arabicPeriod"/>
            </a:pPr>
            <a:r>
              <a:rPr lang="en-US" dirty="0" smtClean="0"/>
              <a:t>People’s problem: benefits that are desired in the world (e.g., errors in mobile </a:t>
            </a:r>
            <a:r>
              <a:rPr lang="en-US" dirty="0" err="1" smtClean="0"/>
              <a:t>comm</a:t>
            </a:r>
            <a:r>
              <a:rPr lang="en-US" dirty="0" smtClean="0"/>
              <a:t>, slow FPGAs)</a:t>
            </a:r>
          </a:p>
          <a:p>
            <a:pPr marL="342900" lvl="3" indent="-342900" defTabSz="449263" eaLnBrk="1" hangingPunct="1">
              <a:lnSpc>
                <a:spcPct val="93000"/>
              </a:lnSpc>
              <a:buFont typeface="Arial" charset="0"/>
              <a:buAutoNum type="arabicPeriod"/>
            </a:pPr>
            <a:r>
              <a:rPr lang="en-US" dirty="0" smtClean="0"/>
              <a:t>Technical problem: why doesn’t people’s problem have a trivial solution</a:t>
            </a:r>
            <a:endParaRPr lang="fa-IR" sz="2400" dirty="0" smtClean="0"/>
          </a:p>
          <a:p>
            <a:pPr lvl="1" algn="r" rtl="1"/>
            <a:r>
              <a:rPr lang="fa-IR" dirty="0" smtClean="0"/>
              <a:t> چه چیز این مشکل را به وجود آورده؟</a:t>
            </a:r>
          </a:p>
          <a:p>
            <a:pPr lvl="2" algn="r" rtl="1"/>
            <a:r>
              <a:rPr lang="fa-IR" dirty="0" smtClean="0"/>
              <a:t> </a:t>
            </a:r>
            <a:r>
              <a:rPr lang="fa-IR" sz="2400" dirty="0" smtClean="0"/>
              <a:t>مثال: نویز، سوییچ‌های قابل برنامه‌ریزی، طراحی نامناسب</a:t>
            </a:r>
          </a:p>
          <a:p>
            <a:pPr lvl="1" algn="r" rtl="1"/>
            <a:r>
              <a:rPr lang="fa-IR" dirty="0" smtClean="0"/>
              <a:t> تداوم مشکل چه عواقبی دارد؟</a:t>
            </a:r>
          </a:p>
          <a:p>
            <a:pPr lvl="2" algn="r" rtl="1"/>
            <a:r>
              <a:rPr lang="fa-IR" sz="2400" dirty="0" smtClean="0"/>
              <a:t> مثال: داغ شدن تراشه‌ها، کم شدن عمر باطری‌ها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فرضیه:</a:t>
            </a:r>
          </a:p>
          <a:p>
            <a:pPr lvl="1" algn="r" rtl="1"/>
            <a:r>
              <a:rPr lang="fa-IR" dirty="0" smtClean="0"/>
              <a:t> یک پیشنهاد یا حدس خردمندانه در مورد چگونگی روابط بین متغیرها و پاسخ مسأله</a:t>
            </a:r>
            <a:endParaRPr lang="fa-IR" sz="2400" dirty="0" smtClean="0"/>
          </a:p>
          <a:p>
            <a:pPr lvl="2" algn="r" rtl="1"/>
            <a:r>
              <a:rPr lang="fa-IR" sz="2400" dirty="0" smtClean="0"/>
              <a:t> مثال: توان مصرفی بالای </a:t>
            </a:r>
            <a:r>
              <a:rPr lang="en-US" sz="2400" dirty="0" smtClean="0"/>
              <a:t>FPGA</a:t>
            </a:r>
            <a:r>
              <a:rPr lang="fa-IR" sz="2400" dirty="0" smtClean="0"/>
              <a:t> به دلیل ترانزیستورهای عبور زیاد</a:t>
            </a:r>
          </a:p>
          <a:p>
            <a:pPr lvl="2" algn="r" rtl="1"/>
            <a:r>
              <a:rPr lang="fa-IR" sz="2400" dirty="0" smtClean="0"/>
              <a:t>مثال: قابلیت استفاده از شبکه عصبی یا </a:t>
            </a:r>
            <a:r>
              <a:rPr lang="en-US" sz="2400" dirty="0" smtClean="0"/>
              <a:t>ILP</a:t>
            </a:r>
            <a:r>
              <a:rPr lang="fa-IR" sz="2400" dirty="0" smtClean="0"/>
              <a:t> در بهینه‌سازی شبکه </a:t>
            </a:r>
            <a:r>
              <a:rPr lang="en-US" sz="2400" dirty="0" err="1" smtClean="0"/>
              <a:t>WSN</a:t>
            </a:r>
            <a:endParaRPr lang="fa-IR" sz="2400" dirty="0" smtClean="0"/>
          </a:p>
          <a:p>
            <a:pPr lvl="1" algn="r" rtl="1"/>
            <a:r>
              <a:rPr lang="fa-IR" dirty="0" smtClean="0"/>
              <a:t> هر فرضیه برگرفته از یک پرسش پژوهش است.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انواع پرسش پژوهش:</a:t>
            </a:r>
          </a:p>
          <a:p>
            <a:pPr lvl="1" algn="r" rtl="1"/>
            <a:r>
              <a:rPr lang="fa-IR" dirty="0" smtClean="0"/>
              <a:t> در ابتدای برنامة پژوهش</a:t>
            </a:r>
          </a:p>
          <a:p>
            <a:pPr lvl="2" algn="r" rtl="1"/>
            <a:r>
              <a:rPr lang="fa-IR" sz="2400" dirty="0" smtClean="0"/>
              <a:t> توصیفی – مقایسه‌ای (الف با ب چه تفاوت‌هایی دارد؟ معیارها)</a:t>
            </a:r>
          </a:p>
          <a:p>
            <a:pPr lvl="3" algn="r" rtl="1"/>
            <a:r>
              <a:rPr lang="en-US" sz="1800" dirty="0" smtClean="0"/>
              <a:t>FPGA</a:t>
            </a:r>
            <a:r>
              <a:rPr lang="fa-IR" sz="1800" dirty="0" smtClean="0"/>
              <a:t> با </a:t>
            </a:r>
            <a:r>
              <a:rPr lang="en-US" sz="1800" dirty="0" smtClean="0"/>
              <a:t>ASIC</a:t>
            </a:r>
            <a:endParaRPr lang="fa-IR" sz="1800" dirty="0" smtClean="0"/>
          </a:p>
          <a:p>
            <a:pPr lvl="3" algn="r" rtl="1"/>
            <a:r>
              <a:rPr lang="fa-IR" dirty="0" smtClean="0"/>
              <a:t>محاسبات ابری با محاسبات مه</a:t>
            </a:r>
          </a:p>
          <a:p>
            <a:pPr lvl="2" algn="r" rtl="1"/>
            <a:r>
              <a:rPr lang="fa-IR" sz="2400" dirty="0" smtClean="0"/>
              <a:t>توصیفی – دسته‌بندی‌کننده (خواص الف چه هستند؟)</a:t>
            </a:r>
          </a:p>
          <a:p>
            <a:pPr lvl="3" algn="r" rtl="1"/>
            <a:r>
              <a:rPr lang="fa-IR" dirty="0" smtClean="0">
                <a:solidFill>
                  <a:srgbClr val="000000"/>
                </a:solidFill>
              </a:rPr>
              <a:t>اسب تروآی عملکردی </a:t>
            </a:r>
            <a:r>
              <a:rPr lang="fa-IR" dirty="0">
                <a:solidFill>
                  <a:srgbClr val="000000"/>
                </a:solidFill>
              </a:rPr>
              <a:t>یا پارامتری</a:t>
            </a:r>
          </a:p>
          <a:p>
            <a:pPr lvl="3" algn="r" rtl="1"/>
            <a:endParaRPr lang="fa-IR" sz="1200" dirty="0" smtClean="0"/>
          </a:p>
          <a:p>
            <a:pPr lvl="1" algn="r" rtl="1"/>
            <a:r>
              <a:rPr lang="fa-IR" dirty="0" smtClean="0"/>
              <a:t> پرسش‌های رابطه‌ای: پس از درک روشن‌تر از پدیده</a:t>
            </a:r>
          </a:p>
          <a:p>
            <a:pPr lvl="2" algn="r" rtl="1"/>
            <a:r>
              <a:rPr lang="fa-IR" sz="2400" dirty="0" smtClean="0"/>
              <a:t> رابطه‌ای: آیا رابطه‌ای بین الف و ب وجود دارد؟</a:t>
            </a:r>
          </a:p>
          <a:p>
            <a:pPr lvl="3" algn="r" rtl="1"/>
            <a:r>
              <a:rPr lang="fa-IR" dirty="0"/>
              <a:t> آیا توان مصرفی تراشه با محل بلوک‌ها رابطه دارد؟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پرسش پژوهش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انواع پرسش پژوهش:</a:t>
            </a:r>
          </a:p>
          <a:p>
            <a:pPr lvl="1" algn="r" rtl="1"/>
            <a:r>
              <a:rPr lang="fa-IR" dirty="0" smtClean="0"/>
              <a:t> پرسش‌های علّی</a:t>
            </a:r>
          </a:p>
          <a:p>
            <a:pPr lvl="2" algn="r" rtl="1"/>
            <a:r>
              <a:rPr lang="fa-IR" dirty="0" smtClean="0"/>
              <a:t> </a:t>
            </a:r>
            <a:r>
              <a:rPr lang="fa-IR" sz="2400" dirty="0" smtClean="0"/>
              <a:t>مثال: آیا الف باعث ب می‌شود؟ </a:t>
            </a:r>
          </a:p>
          <a:p>
            <a:pPr lvl="2" algn="r" rtl="1"/>
            <a:r>
              <a:rPr lang="fa-IR" sz="2400" dirty="0"/>
              <a:t> </a:t>
            </a:r>
            <a:r>
              <a:rPr lang="fa-IR" sz="2400" dirty="0" smtClean="0"/>
              <a:t>عواملی که سبب الف می‌شوند چه هستند؟</a:t>
            </a:r>
          </a:p>
          <a:p>
            <a:pPr lvl="2" algn="r" rtl="1"/>
            <a:r>
              <a:rPr lang="fa-IR" sz="2400" dirty="0" smtClean="0"/>
              <a:t>الف چه اثراتی روی ب دارد؟</a:t>
            </a:r>
          </a:p>
          <a:p>
            <a:pPr lvl="1" algn="r" rtl="1"/>
            <a:r>
              <a:rPr lang="fa-IR" dirty="0" smtClean="0"/>
              <a:t> پرسش‌های طراحی: بیشترین در مهندسی</a:t>
            </a:r>
          </a:p>
          <a:p>
            <a:pPr lvl="2" algn="r" rtl="1"/>
            <a:r>
              <a:rPr lang="fa-IR" sz="2400" dirty="0" smtClean="0"/>
              <a:t> یک راه مؤثر برای انجام الف چیست؟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4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فعالیت‌های  پژوهشی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mtClean="0"/>
              <a:t>انواع فعالیت‌های </a:t>
            </a:r>
            <a:r>
              <a:rPr lang="fa-IR" dirty="0" smtClean="0"/>
              <a:t>پژوهشی:</a:t>
            </a:r>
          </a:p>
          <a:p>
            <a:pPr lvl="1" algn="r" rtl="1"/>
            <a:r>
              <a:rPr lang="fa-IR" dirty="0" smtClean="0"/>
              <a:t> ارائة الگوریتم‌ها، تکنیک‌ها و روش‌های </a:t>
            </a:r>
            <a:r>
              <a:rPr lang="fa-IR" dirty="0" smtClean="0">
                <a:solidFill>
                  <a:srgbClr val="FF0000"/>
                </a:solidFill>
              </a:rPr>
              <a:t>جدید</a:t>
            </a:r>
            <a:r>
              <a:rPr lang="fa-IR" dirty="0" smtClean="0"/>
              <a:t> برای حل مسائل</a:t>
            </a:r>
          </a:p>
          <a:p>
            <a:pPr lvl="1" algn="r" rtl="1"/>
            <a:r>
              <a:rPr lang="fa-IR" dirty="0" smtClean="0"/>
              <a:t> به‌کاربردن الگوریتم‌ها و تکنیک‌های </a:t>
            </a:r>
            <a:r>
              <a:rPr lang="fa-IR" dirty="0" smtClean="0">
                <a:solidFill>
                  <a:srgbClr val="FF0000"/>
                </a:solidFill>
              </a:rPr>
              <a:t>موجود</a:t>
            </a:r>
            <a:r>
              <a:rPr lang="fa-IR" dirty="0" smtClean="0"/>
              <a:t> برای کاربردهای جدید</a:t>
            </a:r>
          </a:p>
          <a:p>
            <a:pPr lvl="1" algn="r" rtl="1"/>
            <a:r>
              <a:rPr lang="fa-IR" dirty="0" smtClean="0"/>
              <a:t> </a:t>
            </a:r>
            <a:r>
              <a:rPr lang="fa-IR" dirty="0" smtClean="0">
                <a:solidFill>
                  <a:srgbClr val="FF0000"/>
                </a:solidFill>
              </a:rPr>
              <a:t>مقایسة</a:t>
            </a:r>
            <a:r>
              <a:rPr lang="fa-IR" dirty="0" smtClean="0"/>
              <a:t> روش‌های مختلف برای حل یک مسأله</a:t>
            </a:r>
          </a:p>
          <a:p>
            <a:pPr lvl="1" algn="r" rtl="1"/>
            <a:r>
              <a:rPr lang="fa-IR" dirty="0" smtClean="0"/>
              <a:t> </a:t>
            </a:r>
            <a:r>
              <a:rPr lang="fa-IR" dirty="0" smtClean="0">
                <a:solidFill>
                  <a:srgbClr val="FF0000"/>
                </a:solidFill>
              </a:rPr>
              <a:t>بهبود</a:t>
            </a:r>
            <a:r>
              <a:rPr lang="fa-IR" dirty="0" smtClean="0"/>
              <a:t> طراحی محصولات موجود</a:t>
            </a:r>
          </a:p>
          <a:p>
            <a:pPr lvl="1" algn="r" rtl="1"/>
            <a:r>
              <a:rPr lang="fa-IR" dirty="0" smtClean="0"/>
              <a:t> گسترش الگوریتم‌ها و تکنیک‌های دیگران به کاربردهای گسترده‌تر</a:t>
            </a:r>
          </a:p>
          <a:p>
            <a:pPr lvl="1" algn="r" rtl="1"/>
            <a:r>
              <a:rPr lang="fa-IR" dirty="0" smtClean="0"/>
              <a:t> ....</a:t>
            </a:r>
          </a:p>
          <a:p>
            <a:pPr lvl="1" algn="r" rt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پژوهش علمی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پژوهش علمی:</a:t>
            </a:r>
          </a:p>
          <a:p>
            <a:pPr lvl="1" algn="r" rtl="1"/>
            <a:r>
              <a:rPr lang="fa-IR" dirty="0" smtClean="0"/>
              <a:t> بررسی علمی و نظام‌یافته پدیده‌های مختلف با اعتبار پشتوانه نظری و با هدف پاسخگویی به یک/چند مسأله یا دستیابی به راه‌حل یک/چند مشکل</a:t>
            </a:r>
          </a:p>
          <a:p>
            <a:pPr algn="r" rtl="1"/>
            <a:endParaRPr lang="fa-IR" dirty="0" smtClean="0"/>
          </a:p>
          <a:p>
            <a:pPr algn="r" rtl="1"/>
            <a:r>
              <a:rPr lang="fa-IR" dirty="0" smtClean="0"/>
              <a:t>ویژگی‌های مهم:</a:t>
            </a:r>
          </a:p>
          <a:p>
            <a:pPr lvl="1" algn="r" rtl="1"/>
            <a:r>
              <a:rPr lang="fa-IR" dirty="0" smtClean="0"/>
              <a:t> هدف‌مندی: دارای سؤال مشخص</a:t>
            </a:r>
          </a:p>
          <a:p>
            <a:pPr lvl="1" algn="r" rtl="1"/>
            <a:r>
              <a:rPr lang="fa-IR" dirty="0" smtClean="0"/>
              <a:t> پشتوانه نظری</a:t>
            </a:r>
          </a:p>
          <a:p>
            <a:pPr lvl="1" algn="r" rtl="1"/>
            <a:endParaRPr lang="fa-I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مدیریت پژوهش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9963" y="6388100"/>
            <a:ext cx="554037" cy="334963"/>
          </a:xfrm>
        </p:spPr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زمانبندی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2984"/>
            <a:ext cx="7772400" cy="1928826"/>
          </a:xfrm>
        </p:spPr>
        <p:txBody>
          <a:bodyPr/>
          <a:lstStyle/>
          <a:p>
            <a:pPr algn="r" rtl="1"/>
            <a:r>
              <a:rPr lang="fa-IR" dirty="0" smtClean="0"/>
              <a:t>شکست فعالیت‌ها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aphicFrame>
        <p:nvGraphicFramePr>
          <p:cNvPr id="5" name="Diagram 4"/>
          <p:cNvGraphicFramePr/>
          <p:nvPr/>
        </p:nvGraphicFramePr>
        <p:xfrm>
          <a:off x="142844" y="1500174"/>
          <a:ext cx="8858280" cy="550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زمانبندی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sz="4000" dirty="0" smtClean="0"/>
              <a:t>زمانبندی بر اساس شکست فعالیت‌ها</a:t>
            </a:r>
          </a:p>
          <a:p>
            <a:pPr lvl="1" algn="r" rtl="1"/>
            <a:r>
              <a:rPr lang="fa-IR" sz="4400" dirty="0" smtClean="0"/>
              <a:t> روابط پیش‌نیازی</a:t>
            </a:r>
          </a:p>
          <a:p>
            <a:pPr lvl="2" algn="r" rtl="1"/>
            <a:r>
              <a:rPr lang="fa-IR" sz="4000" dirty="0" smtClean="0"/>
              <a:t> گانت چارت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1181388"/>
            <a:ext cx="9715536" cy="54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اجرای آزمایشی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219200"/>
            <a:ext cx="8572560" cy="4648200"/>
          </a:xfrm>
        </p:spPr>
        <p:txBody>
          <a:bodyPr/>
          <a:lstStyle/>
          <a:p>
            <a:pPr algn="r" rtl="1"/>
            <a:r>
              <a:rPr lang="fa-IR" dirty="0" smtClean="0"/>
              <a:t>اجرای آزمایشی از پروژه (</a:t>
            </a:r>
            <a:r>
              <a:rPr lang="en-US" dirty="0" smtClean="0"/>
              <a:t>pilot</a:t>
            </a:r>
            <a:r>
              <a:rPr lang="fa-IR" dirty="0" smtClean="0"/>
              <a:t>):</a:t>
            </a:r>
          </a:p>
          <a:p>
            <a:pPr lvl="1" algn="r" rtl="1"/>
            <a:r>
              <a:rPr lang="fa-IR" sz="3200" dirty="0" smtClean="0"/>
              <a:t> مزایا: </a:t>
            </a:r>
          </a:p>
          <a:p>
            <a:pPr lvl="2" algn="r" rtl="1"/>
            <a:r>
              <a:rPr lang="fa-IR" dirty="0" smtClean="0"/>
              <a:t> اطمینان از شدنی بودن روش</a:t>
            </a:r>
          </a:p>
          <a:p>
            <a:pPr lvl="2" algn="r" rtl="1"/>
            <a:r>
              <a:rPr lang="fa-IR" dirty="0" smtClean="0"/>
              <a:t> گرفتن نتایج اولیه و  مشخص شدن زودهنگام مشکلات احتمالی </a:t>
            </a:r>
          </a:p>
          <a:p>
            <a:pPr lvl="2" algn="r" rtl="1"/>
            <a:r>
              <a:rPr lang="fa-IR" dirty="0" smtClean="0"/>
              <a:t> تعیین محدودة کاری</a:t>
            </a:r>
          </a:p>
          <a:p>
            <a:pPr lvl="2" algn="r" rtl="1"/>
            <a:r>
              <a:rPr lang="fa-IR" dirty="0" smtClean="0"/>
              <a:t> روشن شدن نحوة ارزیابی نتایج</a:t>
            </a:r>
          </a:p>
          <a:p>
            <a:pPr lvl="2" algn="r" rtl="1"/>
            <a:r>
              <a:rPr lang="fa-IR" dirty="0" smtClean="0"/>
              <a:t> گرفتن فیدبک از نتایج</a:t>
            </a:r>
          </a:p>
          <a:p>
            <a:pPr lvl="2" algn="r" rtl="1"/>
            <a:r>
              <a:rPr lang="fa-IR" dirty="0" smtClean="0"/>
              <a:t> اصلاح روش قبل از آنکه دیر شود</a:t>
            </a:r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A2E3FB74-4BEF-43E4-A97B-3C05AC08C32E}" type="slidenum">
              <a:rPr lang="en-US">
                <a:latin typeface="+mn-lt"/>
              </a:rPr>
              <a:pPr defTabSz="820738">
                <a:defRPr/>
              </a:pPr>
              <a:t>35</a:t>
            </a:fld>
            <a:endParaRPr lang="en-US">
              <a:latin typeface="+mn-lt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09692"/>
            <a:ext cx="7772400" cy="4648200"/>
          </a:xfrm>
        </p:spPr>
        <p:txBody>
          <a:bodyPr lIns="92160" tIns="46080" rIns="92160" bIns="46080"/>
          <a:lstStyle/>
          <a:p>
            <a:pPr marL="366712" indent="-231775" algn="r" defTabSz="449263" rtl="1" eaLnBrk="1" hangingPunct="1">
              <a:defRPr/>
            </a:pPr>
            <a:r>
              <a:rPr lang="fa-IR" sz="3600" dirty="0" smtClean="0"/>
              <a:t>کسب نتایج عالی:</a:t>
            </a:r>
            <a:endParaRPr lang="en-US" sz="3600" dirty="0" smtClean="0"/>
          </a:p>
          <a:p>
            <a:pPr marL="366712" indent="-231775" algn="r" defTabSz="449263" rtl="1" eaLnBrk="1" hangingPunct="1">
              <a:defRPr/>
            </a:pPr>
            <a:r>
              <a:rPr lang="fa-IR" sz="2800" dirty="0" smtClean="0"/>
              <a:t>برخورد سرد استاد راهنما یا داور مقاله با نتایج درخشان شما!</a:t>
            </a:r>
            <a:endParaRPr lang="en-US" sz="2800" dirty="0" smtClean="0"/>
          </a:p>
          <a:p>
            <a:pPr marL="765175" lvl="1" indent="-231775" algn="r" defTabSz="449263" rtl="1" eaLnBrk="1" hangingPunct="1">
              <a:buFont typeface="Wingdings" pitchFamily="2" charset="2"/>
              <a:buChar char="×"/>
              <a:defRPr/>
            </a:pPr>
            <a:r>
              <a:rPr lang="fa-IR" sz="2600" dirty="0" smtClean="0"/>
              <a:t> فاصله خالی بین ایده و نتایج</a:t>
            </a:r>
          </a:p>
          <a:p>
            <a:pPr marL="765175" lvl="1" indent="-231775" algn="r" defTabSz="449263" rtl="1" eaLnBrk="1" hangingPunct="1">
              <a:buFont typeface="Wingdings" pitchFamily="2" charset="2"/>
              <a:buChar char="×"/>
              <a:defRPr/>
            </a:pPr>
            <a:r>
              <a:rPr lang="fa-IR" sz="2600" dirty="0" smtClean="0"/>
              <a:t> نیاز به طراحی آزمایش‌های میانی یا استدلال برای نشان دادن اینکه نتایج معقول است</a:t>
            </a:r>
          </a:p>
          <a:p>
            <a:pPr marL="1166812" lvl="2" indent="-231775" algn="r" defTabSz="449263" rtl="1" eaLnBrk="1" hangingPunct="1">
              <a:defRPr/>
            </a:pPr>
            <a:r>
              <a:rPr lang="fa-IR" sz="2800" dirty="0" smtClean="0"/>
              <a:t> شناسایی مفروضاتی که بر اساس آنها فکر می‌کنید ایده‌تان کار می‌کند / بهبود می‌دهد</a:t>
            </a:r>
          </a:p>
          <a:p>
            <a:pPr marL="1166812" lvl="2" indent="-231775" algn="r" defTabSz="449263" rtl="1" eaLnBrk="1" hangingPunct="1">
              <a:defRPr/>
            </a:pPr>
            <a:r>
              <a:rPr lang="fa-IR" sz="2800" dirty="0" smtClean="0"/>
              <a:t> طراحی آزمایش‌هایی که صحت این مفروضات را بررسی کند</a:t>
            </a:r>
          </a:p>
          <a:p>
            <a:pPr marL="341313" indent="-341313" defTabSz="449263" eaLnBrk="1" hangingPunct="1">
              <a:defRPr/>
            </a:pPr>
            <a:endParaRPr lang="de-DE" dirty="0" smtClean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dirty="0" smtClean="0"/>
              <a:t>ارتباط نتایج با روش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5215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شکست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85800" y="928670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اگر ایده من بعد از ده ماه پیاده‌سازی، شکست خورد چه کنم؟!</a:t>
            </a:r>
          </a:p>
          <a:p>
            <a:pPr lvl="1" algn="r" rtl="1"/>
            <a:r>
              <a:rPr lang="fa-IR" dirty="0" smtClean="0"/>
              <a:t> پژوهش = ریسک شکست</a:t>
            </a:r>
          </a:p>
          <a:p>
            <a:pPr lvl="2" algn="r" rtl="1"/>
            <a:r>
              <a:rPr lang="fa-IR" sz="2800" dirty="0" smtClean="0"/>
              <a:t> اگر موضوع پژوهش شما ذاتا غیرقابل شکست باشد پژوهش نیست (توسعه است)</a:t>
            </a:r>
          </a:p>
          <a:p>
            <a:pPr lvl="1" algn="r" rtl="1"/>
            <a:r>
              <a:rPr lang="fa-IR" dirty="0" smtClean="0"/>
              <a:t> مهم: شناخت علل شکست ایده و پیدا کردن راه برخورد</a:t>
            </a:r>
          </a:p>
          <a:p>
            <a:pPr lvl="2" algn="r" rtl="1"/>
            <a:r>
              <a:rPr lang="fa-IR" sz="2800" dirty="0" smtClean="0"/>
              <a:t> پژوهش‌های موفق معمولا چند بار شکست خورده‌اند.</a:t>
            </a:r>
          </a:p>
          <a:p>
            <a:pPr lvl="1" algn="r" rtl="1"/>
            <a:r>
              <a:rPr lang="fa-IR" dirty="0" smtClean="0"/>
              <a:t> مهم: فرصت برای پیدا کردن راهی برای عبور</a:t>
            </a:r>
          </a:p>
          <a:p>
            <a:pPr lvl="2" algn="r" rtl="1"/>
            <a:r>
              <a:rPr lang="fa-IR" sz="2800" dirty="0" smtClean="0"/>
              <a:t> اگر زودتر نتایج اولیه را از پیاده‌سازی بگیرید ....</a:t>
            </a:r>
          </a:p>
          <a:p>
            <a:pPr lvl="2" algn="r" rtl="1"/>
            <a:r>
              <a:rPr lang="fa-IR" sz="2800" dirty="0" smtClean="0"/>
              <a:t> اگر ریسک ایده بالاست، از همان اول (پیشنهاد پروژه) به فکر راه گریز (</a:t>
            </a:r>
            <a:r>
              <a:rPr lang="en-US" sz="2400" dirty="0" smtClean="0"/>
              <a:t>fall-back position</a:t>
            </a:r>
            <a:r>
              <a:rPr lang="fa-IR" sz="2800" dirty="0" smtClean="0"/>
              <a:t>) باشید.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en-US" dirty="0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5708307-7C53-49D6-B8D5-F8BFC0E9BAE3}" type="slidenum">
              <a:rPr lang="en-US" smtClean="0">
                <a:latin typeface="Arial" charset="0"/>
                <a:cs typeface="Arial" charset="0"/>
              </a:rPr>
              <a:pPr/>
              <a:t>36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8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شکست</a:t>
            </a:r>
            <a:endParaRPr 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اگر ایده من بعد از ده ماه پیاده‌سازی، شکست خورد چه کنم؟!</a:t>
            </a:r>
          </a:p>
          <a:p>
            <a:pPr lvl="1" algn="r" rtl="1"/>
            <a:r>
              <a:rPr lang="fa-IR" dirty="0" smtClean="0"/>
              <a:t> نقل قول: اگر نشان دهید که ایده ای کار نمی کند این خود یک دستاورد و قابل ارائه (چاپ) است چون به دنیا می گویید این راه را نرود.</a:t>
            </a:r>
          </a:p>
          <a:p>
            <a:pPr lvl="1" algn="r" rtl="1"/>
            <a:r>
              <a:rPr lang="fa-IR" dirty="0" smtClean="0"/>
              <a:t> درست: اما با یک </a:t>
            </a:r>
            <a:r>
              <a:rPr lang="fa-IR" sz="2000" dirty="0" smtClean="0"/>
              <a:t>شرط کوچک</a:t>
            </a:r>
            <a:r>
              <a:rPr lang="fa-IR" dirty="0" smtClean="0"/>
              <a:t>:</a:t>
            </a:r>
          </a:p>
          <a:p>
            <a:pPr lvl="2" algn="r" rtl="1"/>
            <a:r>
              <a:rPr lang="fa-IR" sz="2800" dirty="0" smtClean="0"/>
              <a:t> باید بر مبنای محکمی مانند آزمایش‌های اولیه استوار باشد.</a:t>
            </a:r>
          </a:p>
          <a:p>
            <a:pPr lvl="2" algn="r" rtl="1"/>
            <a:r>
              <a:rPr lang="fa-IR" sz="2800" dirty="0" smtClean="0"/>
              <a:t> یا حداقل ایده معقول باشد و الا ....</a:t>
            </a:r>
          </a:p>
          <a:p>
            <a:pPr lvl="1" algn="r" rtl="1"/>
            <a:r>
              <a:rPr lang="fa-IR" dirty="0" smtClean="0"/>
              <a:t> صرف </a:t>
            </a:r>
            <a:r>
              <a:rPr lang="fa-IR" dirty="0"/>
              <a:t>وقت زیاد روی پیشنهاد پایان‌نامه</a:t>
            </a:r>
          </a:p>
          <a:p>
            <a:pPr lvl="1" algn="r" rtl="1"/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F9013E9-68E5-48E5-B9D9-132A7B5964D6}" type="slidenum">
              <a:rPr lang="en-US" smtClean="0">
                <a:latin typeface="Arial" charset="0"/>
                <a:cs typeface="Arial" charset="0"/>
              </a:rPr>
              <a:pPr/>
              <a:t>37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کار مشابه</a:t>
            </a:r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تا آخر تز مقالات مربوط را پیگیری کنید.</a:t>
            </a:r>
          </a:p>
          <a:p>
            <a:pPr lvl="1" algn="r" rtl="1"/>
            <a:r>
              <a:rPr lang="fa-IR" dirty="0" smtClean="0"/>
              <a:t> در اواسط کار، مقاله ای که تز شما را کار کرده و منتشر کرده (اتفاق معمول!)</a:t>
            </a:r>
          </a:p>
          <a:p>
            <a:pPr lvl="1" algn="r" rtl="1"/>
            <a:r>
              <a:rPr lang="fa-IR" dirty="0" smtClean="0"/>
              <a:t> اکثر قریب به اتفاق موارد، همان نیست (به علت تمرکز شما روی مساله اتفاق می افتد)</a:t>
            </a:r>
          </a:p>
          <a:p>
            <a:pPr lvl="2" algn="r" rtl="1"/>
            <a:r>
              <a:rPr lang="fa-IR" sz="2800" dirty="0" smtClean="0"/>
              <a:t> بار دیگر با هدف پیدا کردن تفاوت ها آن را دقیق بخوانید.</a:t>
            </a:r>
          </a:p>
          <a:p>
            <a:pPr lvl="2" algn="r" rtl="1"/>
            <a:r>
              <a:rPr lang="fa-IR" sz="2800" dirty="0" smtClean="0"/>
              <a:t> به فرد دیگری (آشنا با تز شما) مثل استاد راهنما بدهید و نظر او را بخواهید.</a:t>
            </a:r>
          </a:p>
          <a:p>
            <a:pPr lvl="2" algn="r" rtl="1"/>
            <a:r>
              <a:rPr lang="fa-IR" sz="2800" dirty="0" smtClean="0"/>
              <a:t> با مولف تماس بگیرید (با مذاکره با دیگران در خواهید یافت کارها متفاوتند و مسیرهای گوناگونی برای ادامه وجود دارد).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F3975BC-17D7-4948-9FF7-DACB001725E1}" type="slidenum">
              <a:rPr lang="en-US" smtClean="0">
                <a:latin typeface="Arial" charset="0"/>
                <a:cs typeface="Arial" charset="0"/>
              </a:rPr>
              <a:pPr/>
              <a:t>38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بازخورد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پژوهش موفق: گرفتن فیدبک از دیگران (کار در گروه):</a:t>
            </a:r>
          </a:p>
          <a:p>
            <a:pPr lvl="1" algn="r" rtl="1"/>
            <a:r>
              <a:rPr lang="fa-IR" dirty="0" smtClean="0"/>
              <a:t> روی کامنت‌های سازنده فکر کنید.</a:t>
            </a:r>
          </a:p>
          <a:p>
            <a:pPr lvl="1" algn="r" rtl="1"/>
            <a:r>
              <a:rPr lang="fa-IR" dirty="0" smtClean="0"/>
              <a:t> کامنت‌های مخرب و ناامیدکننده  یا بی‌فایده را کنار بگذارید.</a:t>
            </a:r>
          </a:p>
          <a:p>
            <a:pPr algn="r" rtl="1"/>
            <a:r>
              <a:rPr lang="fa-IR" dirty="0" smtClean="0"/>
              <a:t>به دیگران فیدبک بدهید:</a:t>
            </a:r>
          </a:p>
          <a:p>
            <a:pPr lvl="1" algn="r" rtl="1"/>
            <a:r>
              <a:rPr lang="fa-IR" dirty="0" smtClean="0"/>
              <a:t> به دیگران انگیزه می‌دهد.</a:t>
            </a:r>
          </a:p>
          <a:p>
            <a:pPr lvl="1" algn="r" rtl="1"/>
            <a:r>
              <a:rPr lang="fa-IR" dirty="0" smtClean="0"/>
              <a:t> قدرت نقادی شما را افزایش می‌دهد.</a:t>
            </a:r>
          </a:p>
          <a:p>
            <a:pPr lvl="2" algn="r" rtl="1"/>
            <a:r>
              <a:rPr lang="fa-IR" dirty="0" smtClean="0"/>
              <a:t> فیدبک‌هایتان سازنده باشد.</a:t>
            </a:r>
          </a:p>
          <a:p>
            <a:pPr lvl="1" algn="r" rtl="1"/>
            <a:endParaRPr lang="fa-IR" dirty="0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C4B4F9C-F43C-43D5-9DEE-5EBC3E0415DB}" type="slidenum">
              <a:rPr lang="en-US" smtClean="0">
                <a:latin typeface="Arial" charset="0"/>
                <a:cs typeface="Arial" charset="0"/>
              </a:rPr>
              <a:pPr/>
              <a:t>39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سئوال پژوهش</a:t>
            </a:r>
            <a:endParaRPr lang="en-US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پژوهش باید برمبنای پاسخ به یک یا چند پرسش پژوهش باشد.</a:t>
            </a:r>
          </a:p>
          <a:p>
            <a:pPr lvl="1" algn="r" rtl="1"/>
            <a:r>
              <a:rPr lang="fa-IR" dirty="0" smtClean="0"/>
              <a:t> مثلا فرضیه‌ای داریم </a:t>
            </a:r>
            <a:r>
              <a:rPr lang="fa-IR" smtClean="0"/>
              <a:t>و می‌خواهیم </a:t>
            </a:r>
            <a:r>
              <a:rPr lang="fa-IR" dirty="0" smtClean="0"/>
              <a:t>نشان دهیم درست است یا نه</a:t>
            </a:r>
          </a:p>
          <a:p>
            <a:pPr lvl="1" algn="r" rtl="1"/>
            <a:r>
              <a:rPr lang="fa-IR" dirty="0" smtClean="0"/>
              <a:t> یا راه‌حلی داریم و می‌خواهیم ببینیم مؤثر است یا نه</a:t>
            </a:r>
          </a:p>
          <a:p>
            <a:pPr algn="r" rtl="1"/>
            <a:r>
              <a:rPr lang="fa-IR" dirty="0" smtClean="0"/>
              <a:t>اگر پاسخ سرراست باشد پژوهش نیست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A978149-CF2E-4700-B517-ADA19C40A472}" type="slidenum">
              <a:rPr lang="en-US" smtClean="0">
                <a:latin typeface="Arial" charset="0"/>
                <a:cs typeface="Arial" charset="0"/>
              </a:rPr>
              <a:pPr/>
              <a:t>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00012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سخنرانی ریچارد همینگ:</a:t>
            </a:r>
          </a:p>
          <a:p>
            <a:pPr lvl="1"/>
            <a:r>
              <a:rPr lang="en-US" sz="2400" dirty="0" smtClean="0"/>
              <a:t>Richard W. Hamming, “You and Your Research,” Transcription of the Bell Communications Research Colloquium, March 7, 1986.</a:t>
            </a:r>
          </a:p>
          <a:p>
            <a:pPr lvl="1" algn="r" rtl="1"/>
            <a:endParaRPr lang="en-US" sz="2000" dirty="0" smtClean="0"/>
          </a:p>
          <a:p>
            <a:pPr algn="r" rtl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B1E4B-94E2-4C85-B9C2-E24B2CE48BF9}" type="slidenum">
              <a:rPr lang="en-US" smtClean="0">
                <a:latin typeface="Arial" charset="0"/>
                <a:cs typeface="Arial" charset="0"/>
              </a:rPr>
              <a:pPr/>
              <a:t>40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685800" y="100012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هوش و </a:t>
            </a:r>
            <a:r>
              <a:rPr lang="en-US" dirty="0" smtClean="0"/>
              <a:t>IQ</a:t>
            </a:r>
          </a:p>
          <a:p>
            <a:pPr lvl="1" algn="r" rtl="1"/>
            <a:r>
              <a:rPr lang="fa-IR" dirty="0" smtClean="0"/>
              <a:t> خاطره همینگ از تاکی و بُد:</a:t>
            </a:r>
          </a:p>
          <a:p>
            <a:pPr lvl="2"/>
            <a:r>
              <a:rPr lang="en-US" sz="2400" dirty="0" smtClean="0"/>
              <a:t>Bode: "You would be surprised Hamming, how much you would know if you worked as hard as he did that many years.”</a:t>
            </a:r>
            <a:endParaRPr lang="fa-IR" dirty="0" smtClean="0"/>
          </a:p>
          <a:p>
            <a:pPr lvl="1" algn="r" rtl="1"/>
            <a:r>
              <a:rPr lang="fa-IR" dirty="0" smtClean="0"/>
              <a:t> تجربه من از دانشجویان ارشد</a:t>
            </a:r>
          </a:p>
          <a:p>
            <a:pPr lvl="1" algn="r" rtl="1"/>
            <a:endParaRPr lang="en-US" sz="2000" dirty="0" smtClean="0"/>
          </a:p>
          <a:p>
            <a:pPr algn="r" rtl="1"/>
            <a:endParaRPr lang="en-US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2CB1E4B-94E2-4C85-B9C2-E24B2CE48BF9}" type="slidenum">
              <a:rPr lang="en-US" smtClean="0">
                <a:latin typeface="Arial" charset="0"/>
                <a:cs typeface="Arial" charset="0"/>
              </a:rPr>
              <a:pPr/>
              <a:t>41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19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8172450" cy="4648200"/>
          </a:xfrm>
        </p:spPr>
        <p:txBody>
          <a:bodyPr/>
          <a:lstStyle/>
          <a:p>
            <a:pPr algn="r" rtl="1"/>
            <a:r>
              <a:rPr lang="fa-IR" dirty="0" smtClean="0"/>
              <a:t>پشتکار و انگیزه:</a:t>
            </a:r>
          </a:p>
          <a:p>
            <a:pPr lvl="1" algn="r" rtl="1"/>
            <a:r>
              <a:rPr lang="fa-IR" sz="3200" dirty="0" smtClean="0"/>
              <a:t>همینگ: «دو نفر با توانایی یکسان، یکی اگر 10% بیشتر از دیگری کار کند، بیش از 2 برابر بیشتر تولید می‌کند».</a:t>
            </a:r>
          </a:p>
          <a:p>
            <a:pPr lvl="2" algn="r" rtl="1"/>
            <a:r>
              <a:rPr lang="fa-IR" dirty="0" smtClean="0"/>
              <a:t> هرچه بیشتر بدانید، بیشتر یاد می‌گیرید</a:t>
            </a:r>
          </a:p>
          <a:p>
            <a:pPr lvl="2" algn="r" rtl="1"/>
            <a:r>
              <a:rPr lang="fa-IR" dirty="0" smtClean="0"/>
              <a:t> هرچه بیشتر یاد بگیرید، بیشتر می‌توانید</a:t>
            </a:r>
          </a:p>
          <a:p>
            <a:pPr lvl="2" algn="r" rtl="1"/>
            <a:r>
              <a:rPr lang="fa-IR" dirty="0" smtClean="0"/>
              <a:t> هرچه بیشتر بتوانید، فرصت‌های بیشتری به دست می‌آورید</a:t>
            </a:r>
          </a:p>
          <a:p>
            <a:pPr lvl="2" algn="r" rtl="1">
              <a:buFont typeface="Arial" charset="0"/>
              <a:buNone/>
            </a:pPr>
            <a:r>
              <a:rPr lang="fa-IR" sz="3600" b="1" dirty="0" smtClean="0"/>
              <a:t>مثل بهره مرکب است، </a:t>
            </a:r>
            <a:r>
              <a:rPr lang="fa-IR" dirty="0" smtClean="0"/>
              <a:t>نمی‌خواهم نرخ بهرة مشخصی بدهم، ولی نرخ خیلی بالایی دارد.»</a:t>
            </a:r>
            <a:endParaRPr lang="fa-IR" sz="3600" b="1" dirty="0" smtClean="0"/>
          </a:p>
          <a:p>
            <a:pPr lvl="2" algn="r" rtl="1"/>
            <a:endParaRPr lang="fa-IR" dirty="0" smtClean="0"/>
          </a:p>
          <a:p>
            <a:pPr lvl="2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BC20EFF-7738-497B-B637-F81F210911E0}" type="slidenum">
              <a:rPr lang="en-US" smtClean="0">
                <a:latin typeface="Arial" charset="0"/>
                <a:cs typeface="Arial" charset="0"/>
              </a:rPr>
              <a:pPr/>
              <a:t>42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7504" y="1219200"/>
            <a:ext cx="8782744" cy="5306144"/>
          </a:xfrm>
        </p:spPr>
        <p:txBody>
          <a:bodyPr/>
          <a:lstStyle/>
          <a:p>
            <a:pPr algn="r" rtl="1"/>
            <a:r>
              <a:rPr lang="fa-IR" dirty="0" smtClean="0"/>
              <a:t>شانس و الهام ایده:</a:t>
            </a:r>
          </a:p>
          <a:p>
            <a:pPr lvl="1" algn="r" rtl="1"/>
            <a:r>
              <a:rPr lang="fa-IR" sz="3200" dirty="0" smtClean="0"/>
              <a:t>آیا شانس در الهام ایده و موفقیت پژوهش نقش دارد؟</a:t>
            </a:r>
          </a:p>
          <a:p>
            <a:pPr lvl="1" algn="r" rtl="1"/>
            <a:endParaRPr lang="fa-IR" sz="3200" dirty="0" smtClean="0"/>
          </a:p>
          <a:p>
            <a:pPr lvl="1"/>
            <a:r>
              <a:rPr lang="en-US" sz="2400" dirty="0" smtClean="0"/>
              <a:t>Pasteur</a:t>
            </a:r>
            <a:r>
              <a:rPr lang="fa-IR" sz="2400" dirty="0" smtClean="0"/>
              <a:t>:</a:t>
            </a:r>
            <a:r>
              <a:rPr lang="en-US" sz="2400" dirty="0" smtClean="0"/>
              <a:t> "Luck favors the prepared mind." </a:t>
            </a:r>
            <a:endParaRPr lang="fa-IR" sz="2400" dirty="0" smtClean="0"/>
          </a:p>
          <a:p>
            <a:pPr lvl="1"/>
            <a:r>
              <a:rPr lang="en-US" sz="2400" dirty="0" smtClean="0"/>
              <a:t>Newton</a:t>
            </a:r>
            <a:r>
              <a:rPr lang="fa-IR" sz="2400" dirty="0" smtClean="0"/>
              <a:t>:</a:t>
            </a:r>
            <a:r>
              <a:rPr lang="en-US" sz="2400" dirty="0" smtClean="0"/>
              <a:t> "If others would think as hard as I did, then they would get similar results."</a:t>
            </a:r>
            <a:endParaRPr lang="fa-IR" sz="2400" dirty="0" smtClean="0"/>
          </a:p>
          <a:p>
            <a:pPr lvl="1"/>
            <a:r>
              <a:rPr lang="en-US" sz="2400" dirty="0" smtClean="0"/>
              <a:t>Edison: "Genius is 99% perspiration and 1% inspiration."</a:t>
            </a:r>
            <a:endParaRPr lang="fa-IR" sz="2400" dirty="0" smtClean="0"/>
          </a:p>
          <a:p>
            <a:pPr lvl="1" algn="r" rtl="1"/>
            <a:r>
              <a:rPr lang="fa-IR" dirty="0" smtClean="0"/>
              <a:t>پرکاری، تفکر (تمرکز)، انگیزه و پشتکار و </a:t>
            </a:r>
            <a:r>
              <a:rPr lang="fa-IR" b="1" dirty="0" smtClean="0"/>
              <a:t>اعمال تلاش‌ها با کمی هوش</a:t>
            </a:r>
            <a:r>
              <a:rPr lang="fa-IR" dirty="0" smtClean="0"/>
              <a:t> نقش عمده در به دست آوردن شانس و الهام دارد. </a:t>
            </a:r>
          </a:p>
          <a:p>
            <a:pPr lvl="2" algn="r" rtl="1"/>
            <a:r>
              <a:rPr lang="fa-IR" dirty="0" smtClean="0"/>
              <a:t> تلاش تنها فایده ندارد.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B9EE92E-6897-4B61-BEFB-A24C2872CB5F}" type="slidenum">
              <a:rPr lang="en-US" smtClean="0">
                <a:latin typeface="Arial" charset="0"/>
                <a:cs typeface="Arial" charset="0"/>
              </a:rPr>
              <a:pPr/>
              <a:t>43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357188" y="1219200"/>
            <a:ext cx="8358187" cy="4648200"/>
          </a:xfrm>
        </p:spPr>
        <p:txBody>
          <a:bodyPr/>
          <a:lstStyle/>
          <a:p>
            <a:pPr algn="r" rtl="1"/>
            <a:r>
              <a:rPr lang="fa-IR" dirty="0" smtClean="0"/>
              <a:t>شانس و الهام ایده:</a:t>
            </a:r>
          </a:p>
          <a:p>
            <a:pPr lvl="1" algn="r" rtl="1"/>
            <a:r>
              <a:rPr lang="fa-IR" sz="3200" dirty="0" smtClean="0"/>
              <a:t> گفته می‌شود: خلاقیت به‌طور ناگهانی از ضمیر ناخوداگاه می‌آید.</a:t>
            </a:r>
          </a:p>
          <a:p>
            <a:pPr lvl="1" algn="r" rtl="1"/>
            <a:r>
              <a:rPr lang="fa-IR" sz="3200" dirty="0" smtClean="0"/>
              <a:t> خواب هم از ضمیر ناخوداگاه می‌آید.</a:t>
            </a:r>
          </a:p>
          <a:p>
            <a:pPr lvl="2" algn="r" rtl="1"/>
            <a:r>
              <a:rPr lang="fa-IR" dirty="0" smtClean="0"/>
              <a:t> اما بازتاب تجربیات روزانه ماست</a:t>
            </a:r>
          </a:p>
          <a:p>
            <a:pPr lvl="1" algn="r" rtl="1"/>
            <a:r>
              <a:rPr lang="fa-IR" dirty="0" smtClean="0"/>
              <a:t> وقتی روی مسأله‌ای زیاد تمرکز و فکر می‌کنید، ضمیر ناخودآگاه شما نیز درگیر آن می‌شود احتمالا ناگهان ایده‌ای می‌آید.</a:t>
            </a:r>
          </a:p>
          <a:p>
            <a:pPr lvl="1" algn="r" rtl="1"/>
            <a:r>
              <a:rPr lang="fa-IR" dirty="0" smtClean="0"/>
              <a:t> وقتی ذهنتان را متفرق به مسائل مختلف می‌کنید، ضمیر ناخوداگاه شما هم متفرق می‌شود.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D922890-BEDE-4D2F-907C-6429DC503204}" type="slidenum">
              <a:rPr lang="en-US" smtClean="0">
                <a:latin typeface="Arial" charset="0"/>
                <a:cs typeface="Arial" charset="0"/>
              </a:rPr>
              <a:pPr/>
              <a:t>44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642938"/>
            <a:ext cx="7772400" cy="5643562"/>
          </a:xfrm>
        </p:spPr>
        <p:txBody>
          <a:bodyPr/>
          <a:lstStyle/>
          <a:p>
            <a:pPr algn="r" rtl="1"/>
            <a:r>
              <a:rPr lang="fa-IR" dirty="0" smtClean="0"/>
              <a:t>تفکر:</a:t>
            </a:r>
          </a:p>
          <a:p>
            <a:pPr lvl="1" algn="r" rtl="1"/>
            <a:r>
              <a:rPr lang="fa-IR" sz="3200" dirty="0" smtClean="0"/>
              <a:t> شعار </a:t>
            </a:r>
            <a:r>
              <a:rPr lang="en-US" dirty="0" smtClean="0"/>
              <a:t>IBM</a:t>
            </a:r>
            <a:endParaRPr lang="fa-IR" sz="3200" dirty="0" smtClean="0"/>
          </a:p>
          <a:p>
            <a:pPr lvl="1" algn="r" rtl="1"/>
            <a:r>
              <a:rPr lang="fa-IR" sz="3200" dirty="0" smtClean="0"/>
              <a:t> تفکر بیشتر به جای افراط در استفاده از ابزارها (</a:t>
            </a:r>
            <a:r>
              <a:rPr lang="en-US" dirty="0" smtClean="0"/>
              <a:t>Google</a:t>
            </a:r>
            <a:r>
              <a:rPr lang="fa-IR" sz="3200" dirty="0" smtClean="0"/>
              <a:t>، سعی و خطای مکرر، ...)</a:t>
            </a:r>
          </a:p>
          <a:p>
            <a:pPr lvl="1" algn="r" rtl="1"/>
            <a:r>
              <a:rPr lang="fa-IR" sz="3200" dirty="0" smtClean="0"/>
              <a:t> یکی از کلیدهای پژوهش موفق: مسألة پروژه جزئی از زندگی روزمره شود (بسیاری از ایده‌ها در اتوبوس، پیاده‌روی، خرید و </a:t>
            </a:r>
            <a:r>
              <a:rPr lang="fa-IR" sz="3200" smtClean="0"/>
              <a:t>... </a:t>
            </a:r>
            <a:r>
              <a:rPr lang="fa-IR" sz="3200" smtClean="0"/>
              <a:t>پرورده </a:t>
            </a:r>
            <a:r>
              <a:rPr lang="fa-IR" sz="3200" dirty="0" smtClean="0"/>
              <a:t>شده‌اند).</a:t>
            </a:r>
          </a:p>
          <a:p>
            <a:pPr lvl="2" algn="r" rtl="1"/>
            <a:r>
              <a:rPr lang="fa-IR" sz="2800" dirty="0" smtClean="0"/>
              <a:t> اگر پژوهش را دائم در پیش زمینه ذهن خود داشته باشید، ایده یک دفعه می‌آید.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032A9D0-B5E1-4468-BE64-DAEE8F0D221B}" type="slidenum">
              <a:rPr lang="en-US" smtClean="0">
                <a:latin typeface="Arial" charset="0"/>
                <a:cs typeface="Arial" charset="0"/>
              </a:rPr>
              <a:pPr/>
              <a:t>45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685800" y="857250"/>
            <a:ext cx="7958138" cy="5643563"/>
          </a:xfrm>
        </p:spPr>
        <p:txBody>
          <a:bodyPr/>
          <a:lstStyle/>
          <a:p>
            <a:pPr algn="r" rtl="1"/>
            <a:r>
              <a:rPr lang="fa-IR" dirty="0" smtClean="0"/>
              <a:t>مدیریت زمان:</a:t>
            </a:r>
          </a:p>
          <a:p>
            <a:pPr lvl="1" algn="r" rtl="1"/>
            <a:r>
              <a:rPr lang="fa-IR" dirty="0" smtClean="0"/>
              <a:t> هفتاد هفته تا </a:t>
            </a:r>
            <a:r>
              <a:rPr lang="fa-IR" smtClean="0"/>
              <a:t>شهریور دو سال بعد!</a:t>
            </a:r>
            <a:endParaRPr lang="fa-IR" dirty="0" smtClean="0"/>
          </a:p>
          <a:p>
            <a:pPr lvl="1" algn="r" rtl="1"/>
            <a:r>
              <a:rPr lang="fa-IR" dirty="0" smtClean="0"/>
              <a:t> پژوهش معمولا خیلی بیشتر از آنچه تخمین زده می‌شود، طول می‌کشد (تقریبا 3 برابر </a:t>
            </a:r>
            <a:r>
              <a:rPr lang="en-US" sz="2400" dirty="0" smtClean="0"/>
              <a:t>[Chapman88]</a:t>
            </a:r>
            <a:r>
              <a:rPr lang="fa-IR" dirty="0" smtClean="0"/>
              <a:t>)</a:t>
            </a:r>
            <a:endParaRPr lang="en-US" dirty="0" smtClean="0"/>
          </a:p>
          <a:p>
            <a:pPr lvl="1" algn="r" rtl="1"/>
            <a:r>
              <a:rPr lang="fa-IR" dirty="0" smtClean="0"/>
              <a:t> از فعالیت‌های روزانه خود لاگ دقیق بگیرید (غافلگیر خواهید شد</a:t>
            </a:r>
            <a:r>
              <a:rPr lang="fa-IR" smtClean="0"/>
              <a:t>). </a:t>
            </a:r>
            <a:r>
              <a:rPr lang="en-US" sz="2400" smtClean="0"/>
              <a:t>TimeTrack</a:t>
            </a:r>
            <a:endParaRPr lang="fa-IR" dirty="0" smtClean="0"/>
          </a:p>
          <a:p>
            <a:pPr lvl="1" algn="r" rtl="1"/>
            <a:r>
              <a:rPr lang="fa-IR" dirty="0" smtClean="0"/>
              <a:t> فعالیت‌های جذاب (ولی نامربوط به پژوهشتان) را به موقع مشخص و محدودی (وقت مرده) به تعویق اندازید (ایمیل، اخبار، ....)</a:t>
            </a:r>
          </a:p>
          <a:p>
            <a:pPr lvl="2" algn="r" rtl="1"/>
            <a:r>
              <a:rPr lang="fa-IR" sz="2400" dirty="0" smtClean="0"/>
              <a:t>از زمان‌های زنده برای تفکر سود ببرید (اگر صبح را با ایمیل و ... شروع کنید، زمان تز خیلی محدود می‌شود)</a:t>
            </a:r>
          </a:p>
          <a:p>
            <a:pPr lvl="1" algn="r" rtl="1"/>
            <a:r>
              <a:rPr lang="fa-IR" dirty="0" smtClean="0"/>
              <a:t> اجتناب از تله اینترنت: فرض کنید در بازه‌های مشخصی (</a:t>
            </a:r>
            <a:r>
              <a:rPr lang="en-US" sz="2400" dirty="0" smtClean="0"/>
              <a:t>n</a:t>
            </a:r>
            <a:r>
              <a:rPr lang="fa-IR" dirty="0" smtClean="0"/>
              <a:t> تا </a:t>
            </a:r>
            <a:r>
              <a:rPr lang="en-US" sz="2400" dirty="0" err="1" smtClean="0"/>
              <a:t>n+d</a:t>
            </a:r>
            <a:r>
              <a:rPr lang="fa-IR" dirty="0" smtClean="0"/>
              <a:t>) به اینترنت دسترسی ندارید. 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822679D-B64B-4E01-8CC2-6F9E4F114AD7}" type="slidenum">
              <a:rPr lang="en-US" smtClean="0">
                <a:latin typeface="Arial" charset="0"/>
                <a:cs typeface="Arial" charset="0"/>
              </a:rPr>
              <a:pPr/>
              <a:t>46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عوامل موفقیت در پژوهش</a:t>
            </a:r>
            <a:endParaRPr 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071563"/>
            <a:ext cx="7772400" cy="5643562"/>
          </a:xfrm>
        </p:spPr>
        <p:txBody>
          <a:bodyPr/>
          <a:lstStyle/>
          <a:p>
            <a:pPr algn="r" rtl="1"/>
            <a:r>
              <a:rPr lang="fa-IR" dirty="0" smtClean="0"/>
              <a:t>مدیریت زمان:</a:t>
            </a:r>
          </a:p>
          <a:p>
            <a:pPr lvl="1" algn="r" rtl="1"/>
            <a:r>
              <a:rPr lang="fa-IR" dirty="0" smtClean="0"/>
              <a:t> تعیین اهداف مشخص برای امروز</a:t>
            </a:r>
          </a:p>
          <a:p>
            <a:pPr lvl="1" algn="r" rtl="1"/>
            <a:r>
              <a:rPr lang="fa-IR" dirty="0" smtClean="0"/>
              <a:t> اگر مرتبا اهداف کوتاه و میان مدت (هفتگی یا ماهانه) برای خود تعریف کنید، بهره‌وری خود را به شدت افزایش می‌دهید.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8713F08-F591-4064-B0A3-F5CD7BD2278E}" type="slidenum">
              <a:rPr lang="en-US" smtClean="0">
                <a:latin typeface="Arial" charset="0"/>
                <a:cs typeface="Arial" charset="0"/>
              </a:rPr>
              <a:pPr/>
              <a:t>47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مدیریت زمان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13048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عوامل اتلاف وقت:</a:t>
            </a:r>
          </a:p>
          <a:p>
            <a:pPr lvl="1" algn="r" rtl="1"/>
            <a:r>
              <a:rPr lang="fa-IR" dirty="0" smtClean="0"/>
              <a:t> معاشرت زیاد</a:t>
            </a:r>
          </a:p>
          <a:p>
            <a:pPr lvl="1" algn="r" rtl="1"/>
            <a:r>
              <a:rPr lang="fa-IR" dirty="0" smtClean="0"/>
              <a:t> اشتغالات فکری زیاد</a:t>
            </a:r>
          </a:p>
          <a:p>
            <a:pPr lvl="1" algn="r" rtl="1"/>
            <a:r>
              <a:rPr lang="fa-IR" dirty="0" smtClean="0"/>
              <a:t> کمال‌گرایی</a:t>
            </a:r>
          </a:p>
          <a:p>
            <a:pPr lvl="1" algn="r" rtl="1"/>
            <a:r>
              <a:rPr lang="fa-IR" dirty="0" smtClean="0"/>
              <a:t> ناتوانی در «نه</a:t>
            </a:r>
            <a:r>
              <a:rPr lang="fa-IR" smtClean="0"/>
              <a:t>» گفتن</a:t>
            </a:r>
            <a:endParaRPr lang="fa-IR" dirty="0" smtClean="0"/>
          </a:p>
          <a:p>
            <a:pPr lvl="1" algn="r" rtl="1"/>
            <a:r>
              <a:rPr lang="fa-IR" dirty="0" smtClean="0"/>
              <a:t> نداشتن اولویت‌بندی</a:t>
            </a:r>
          </a:p>
          <a:p>
            <a:pPr lvl="1" algn="r" rtl="1"/>
            <a:r>
              <a:rPr lang="fa-IR" dirty="0" smtClean="0"/>
              <a:t> به تأخیر انداختن کارهای بااولویت</a:t>
            </a:r>
          </a:p>
          <a:p>
            <a:pPr lvl="1" algn="r" rtl="1"/>
            <a:r>
              <a:rPr lang="fa-IR" dirty="0" smtClean="0"/>
              <a:t> تخمین زمانی غیرواقعی</a:t>
            </a:r>
          </a:p>
          <a:p>
            <a:pPr lvl="1" algn="r" rtl="1"/>
            <a:r>
              <a:rPr lang="fa-IR" dirty="0" smtClean="0"/>
              <a:t> نداشتن برنامه‌ریزی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مدیریت زمان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00108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عوامل اتلاف وقت:</a:t>
            </a:r>
          </a:p>
          <a:p>
            <a:pPr lvl="1" algn="r" rtl="1"/>
            <a:r>
              <a:rPr lang="fa-IR" dirty="0" smtClean="0"/>
              <a:t> نیاز به تکرارهای متعدد به دلیل اشتباهات</a:t>
            </a:r>
          </a:p>
          <a:p>
            <a:pPr lvl="1" algn="r" rtl="1"/>
            <a:r>
              <a:rPr lang="fa-IR" dirty="0" smtClean="0"/>
              <a:t> وب‌گردی/شبکه اجتماعی‌گردی غیرضرور</a:t>
            </a:r>
          </a:p>
          <a:p>
            <a:pPr lvl="1" algn="r" rtl="1"/>
            <a:r>
              <a:rPr lang="fa-IR" dirty="0" smtClean="0"/>
              <a:t> محیط مزاحم</a:t>
            </a:r>
          </a:p>
          <a:p>
            <a:pPr lvl="1" algn="r" rtl="1"/>
            <a:r>
              <a:rPr lang="fa-IR" dirty="0" smtClean="0"/>
              <a:t> وقفه‌های متعدد</a:t>
            </a:r>
          </a:p>
          <a:p>
            <a:pPr lvl="1" algn="r" rtl="1"/>
            <a:r>
              <a:rPr lang="fa-IR" dirty="0" smtClean="0"/>
              <a:t> معطلی برای نتایج دیگران</a:t>
            </a:r>
          </a:p>
          <a:p>
            <a:pPr lvl="1" algn="r" rtl="1"/>
            <a:r>
              <a:rPr lang="fa-IR" dirty="0" smtClean="0"/>
              <a:t> عدم استفاده از تجربة دیگران</a:t>
            </a:r>
          </a:p>
          <a:p>
            <a:pPr lvl="1" algn="r" rtl="1"/>
            <a:r>
              <a:rPr lang="fa-IR" dirty="0" smtClean="0"/>
              <a:t> تأمین </a:t>
            </a:r>
            <a:r>
              <a:rPr lang="fa-IR" smtClean="0"/>
              <a:t>نشدن نیازمندی‌های </a:t>
            </a:r>
            <a:r>
              <a:rPr lang="fa-IR" dirty="0" smtClean="0"/>
              <a:t>پروژه</a:t>
            </a:r>
          </a:p>
          <a:p>
            <a:pPr lvl="2" algn="r" rtl="1"/>
            <a:r>
              <a:rPr lang="fa-IR" sz="3600" b="1" dirty="0" smtClean="0"/>
              <a:t> برای هر کدام برنامه داشته باشید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پژوهش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92392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تعریف دقیق تر (اجزای پژوهش):</a:t>
            </a:r>
          </a:p>
          <a:p>
            <a:r>
              <a:rPr lang="en-US" dirty="0" smtClean="0"/>
              <a:t>Clifford Woody: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Research comprises</a:t>
            </a:r>
          </a:p>
          <a:p>
            <a:pPr lvl="2"/>
            <a:r>
              <a:rPr lang="en-US" sz="2200" dirty="0" smtClean="0"/>
              <a:t>defining and redefining problems;</a:t>
            </a:r>
          </a:p>
          <a:p>
            <a:pPr lvl="2"/>
            <a:r>
              <a:rPr lang="en-US" sz="2200" dirty="0" smtClean="0"/>
              <a:t>formulating hypothesis or suggested solutions;</a:t>
            </a:r>
          </a:p>
          <a:p>
            <a:pPr lvl="2"/>
            <a:r>
              <a:rPr lang="en-US" sz="2200" dirty="0" smtClean="0"/>
              <a:t>collecting, organizing and evaluating data; </a:t>
            </a:r>
          </a:p>
          <a:p>
            <a:pPr lvl="2"/>
            <a:r>
              <a:rPr lang="en-US" sz="2200" dirty="0" smtClean="0"/>
              <a:t>making deductions and</a:t>
            </a:r>
            <a:r>
              <a:rPr lang="fa-IR" sz="2200" dirty="0" smtClean="0"/>
              <a:t> </a:t>
            </a:r>
            <a:r>
              <a:rPr lang="en-US" sz="2200" dirty="0" smtClean="0"/>
              <a:t>reaching conclusions; and </a:t>
            </a:r>
            <a:endParaRPr lang="fa-IR" sz="2200" dirty="0" smtClean="0"/>
          </a:p>
          <a:p>
            <a:pPr lvl="2"/>
            <a:r>
              <a:rPr lang="en-US" sz="2200" dirty="0" smtClean="0"/>
              <a:t>carefully testing the conclusions to determine whether they fit the formulating hypothesis.</a:t>
            </a:r>
            <a:endParaRPr lang="fa-IR" sz="2200" dirty="0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DC366AB-67AE-4F3B-89EF-E63AC34D77E9}" type="slidenum">
              <a:rPr lang="en-US" smtClean="0">
                <a:latin typeface="Arial" charset="0"/>
                <a:cs typeface="Arial" charset="0"/>
              </a:rPr>
              <a:pPr/>
              <a:t>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fa-IR" dirty="0" smtClean="0"/>
              <a:t>مدیریت پژوهش</a:t>
            </a:r>
            <a:endParaRPr lang="fa-IR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fa-IR" sz="3200" dirty="0" smtClean="0"/>
              <a:t>نکات متفرقه</a:t>
            </a:r>
            <a:endParaRPr lang="fa-IR" sz="3200" dirty="0"/>
          </a:p>
        </p:txBody>
      </p:sp>
    </p:spTree>
    <p:extLst>
      <p:ext uri="{BB962C8B-B14F-4D97-AF65-F5344CB8AC3E}">
        <p14:creationId xmlns:p14="http://schemas.microsoft.com/office/powerpoint/2010/main" val="1855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متفرقه</a:t>
            </a:r>
            <a:endParaRPr 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نتایج آزمایش‌ها:</a:t>
            </a:r>
          </a:p>
          <a:p>
            <a:pPr lvl="1" algn="r" rtl="1"/>
            <a:r>
              <a:rPr lang="fa-IR" dirty="0" smtClean="0"/>
              <a:t> تحلیل مهم‌تر از خود نتایج آزمایش‌ها</a:t>
            </a:r>
          </a:p>
          <a:p>
            <a:pPr lvl="1" algn="r" rtl="1"/>
            <a:r>
              <a:rPr lang="fa-IR" dirty="0" smtClean="0"/>
              <a:t> مقایسه با کارهای گذشته</a:t>
            </a:r>
          </a:p>
          <a:p>
            <a:pPr lvl="2" algn="r" rtl="1"/>
            <a:r>
              <a:rPr lang="fa-IR" dirty="0" smtClean="0"/>
              <a:t> کار گذشته‌ای نیست</a:t>
            </a:r>
          </a:p>
          <a:p>
            <a:pPr lvl="2" algn="r" rtl="1"/>
            <a:r>
              <a:rPr lang="fa-IR" dirty="0" smtClean="0"/>
              <a:t> گام به جلو یا عقب یا درجا؟</a:t>
            </a:r>
          </a:p>
          <a:p>
            <a:pPr lvl="1" algn="r" rtl="1"/>
            <a:endParaRPr lang="fa-IR" dirty="0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9E317D2E-2EB7-4A00-9448-88D6A26C70DD}" type="slidenum">
              <a:rPr lang="en-US" smtClean="0">
                <a:latin typeface="Arial" charset="0"/>
                <a:cs typeface="Arial" charset="0"/>
              </a:rPr>
              <a:pPr/>
              <a:t>51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92150" y="285750"/>
            <a:ext cx="7773988" cy="444500"/>
          </a:xfrm>
        </p:spPr>
        <p:txBody>
          <a:bodyPr/>
          <a:lstStyle/>
          <a:p>
            <a:r>
              <a:rPr lang="fa-IR" dirty="0" smtClean="0"/>
              <a:t>یادداشت‌برداری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20967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یادداشت‌برداری از ایده‌ها:</a:t>
            </a:r>
          </a:p>
          <a:p>
            <a:pPr lvl="1" algn="r" rtl="1"/>
            <a:r>
              <a:rPr lang="fa-IR" dirty="0" smtClean="0"/>
              <a:t> مسائل جالب که جای کار دارند</a:t>
            </a:r>
          </a:p>
          <a:p>
            <a:pPr lvl="1" algn="r" rtl="1"/>
            <a:r>
              <a:rPr lang="fa-IR" dirty="0" smtClean="0"/>
              <a:t> راه حل‌ها و ایده‌ها</a:t>
            </a:r>
          </a:p>
          <a:p>
            <a:pPr lvl="1" algn="r" rtl="1"/>
            <a:r>
              <a:rPr lang="fa-IR" dirty="0" smtClean="0"/>
              <a:t> زمانی که به آنها خواهید پرداخت</a:t>
            </a:r>
          </a:p>
          <a:p>
            <a:pPr lvl="2" algn="r" rtl="1"/>
            <a:r>
              <a:rPr lang="fa-IR" sz="2800" dirty="0" smtClean="0"/>
              <a:t> راه </a:t>
            </a:r>
            <a:r>
              <a:rPr lang="fa-IR" sz="2800" dirty="0"/>
              <a:t>مناسبی برای </a:t>
            </a:r>
            <a:r>
              <a:rPr lang="en-US" sz="2400" dirty="0"/>
              <a:t>debug</a:t>
            </a:r>
            <a:r>
              <a:rPr lang="fa-IR" sz="2400" dirty="0"/>
              <a:t> </a:t>
            </a:r>
            <a:r>
              <a:rPr lang="fa-IR" sz="2800" dirty="0"/>
              <a:t>کردن ایده‌ها</a:t>
            </a:r>
          </a:p>
          <a:p>
            <a:pPr lvl="2" algn="r" rtl="1"/>
            <a:r>
              <a:rPr lang="fa-IR" sz="2800" dirty="0" smtClean="0"/>
              <a:t> مفاهیمی </a:t>
            </a:r>
            <a:r>
              <a:rPr lang="fa-IR" sz="2800" dirty="0"/>
              <a:t>که در ذهن به نظر روشن </a:t>
            </a:r>
            <a:r>
              <a:rPr lang="fa-IR" sz="2800" dirty="0" smtClean="0"/>
              <a:t>می‌آیند</a:t>
            </a:r>
            <a:r>
              <a:rPr lang="fa-IR" sz="2800" dirty="0"/>
              <a:t>، روی کاغذ ابهاماتشان مشخص </a:t>
            </a:r>
            <a:r>
              <a:rPr lang="fa-IR" sz="2800" dirty="0" smtClean="0"/>
              <a:t>می‌شوند</a:t>
            </a:r>
            <a:r>
              <a:rPr lang="fa-IR" sz="2800" dirty="0"/>
              <a:t>.</a:t>
            </a:r>
            <a:endParaRPr lang="fa-IR" sz="3600" dirty="0"/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B40EA5-0048-45B8-A962-33D8A6AF0BFE}" type="slidenum">
              <a:rPr lang="en-US" smtClean="0">
                <a:latin typeface="Arial" charset="0"/>
                <a:cs typeface="Arial" charset="0"/>
              </a:rPr>
              <a:pPr/>
              <a:t>52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692150" y="285750"/>
            <a:ext cx="7773988" cy="444500"/>
          </a:xfrm>
        </p:spPr>
        <p:txBody>
          <a:bodyPr/>
          <a:lstStyle/>
          <a:p>
            <a:r>
              <a:rPr lang="fa-IR" dirty="0" smtClean="0"/>
              <a:t>یادداشت‌برداری</a:t>
            </a:r>
            <a:endParaRPr lang="en-US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685800" y="120967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یادداشت‌برداری از سمینارها و مقالات:</a:t>
            </a:r>
          </a:p>
          <a:p>
            <a:pPr lvl="1" algn="r" rtl="1"/>
            <a:r>
              <a:rPr lang="fa-IR" dirty="0" smtClean="0"/>
              <a:t> آدرس مقالات</a:t>
            </a:r>
          </a:p>
          <a:p>
            <a:pPr lvl="1" algn="r" rtl="1"/>
            <a:r>
              <a:rPr lang="fa-IR" dirty="0" smtClean="0"/>
              <a:t> یادداشت‌ها شامل نکات ذکر شده + نکات خودتان (نقد، ایدة جدید)</a:t>
            </a:r>
          </a:p>
          <a:p>
            <a:pPr lvl="1" algn="r" rtl="1"/>
            <a:r>
              <a:rPr lang="fa-IR" dirty="0" smtClean="0"/>
              <a:t> تاریخ سمینار یا خواندن مقاله</a:t>
            </a:r>
          </a:p>
          <a:p>
            <a:pPr lvl="1" algn="r" rtl="1"/>
            <a:r>
              <a:rPr lang="fa-IR" sz="3600" dirty="0" smtClean="0"/>
              <a:t> اشتباهات خط زده شوند (پاک نشوند)</a:t>
            </a:r>
          </a:p>
          <a:p>
            <a:pPr lvl="2" algn="r" rtl="1"/>
            <a:r>
              <a:rPr lang="fa-IR" dirty="0" smtClean="0"/>
              <a:t> حتی در یادداشت الکترونیکی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1B40EA5-0048-45B8-A962-33D8A6AF0BFE}" type="slidenum">
              <a:rPr lang="en-US" smtClean="0">
                <a:latin typeface="Arial" charset="0"/>
                <a:cs typeface="Arial" charset="0"/>
              </a:rPr>
              <a:pPr/>
              <a:t>53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692150" y="285750"/>
            <a:ext cx="7773988" cy="444500"/>
          </a:xfrm>
        </p:spPr>
        <p:txBody>
          <a:bodyPr/>
          <a:lstStyle/>
          <a:p>
            <a:r>
              <a:rPr lang="fa-IR" smtClean="0"/>
              <a:t>نکات متفرقه</a:t>
            </a:r>
            <a:endParaRPr lang="en-US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685800" y="1412776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هرازچندگاهی به نت‌ها مراجعه کنید:</a:t>
            </a:r>
          </a:p>
          <a:p>
            <a:pPr lvl="1" algn="r" rtl="1"/>
            <a:r>
              <a:rPr lang="fa-IR" dirty="0" smtClean="0"/>
              <a:t> گاهی ایده‌های پراکنده اگر با هم دیده شوند، به یک ایده منسجم یا موضوع تز خوبی تبدیل می‌شوند.</a:t>
            </a:r>
          </a:p>
          <a:p>
            <a:pPr algn="r" rtl="1"/>
            <a:r>
              <a:rPr lang="fa-IR" dirty="0" smtClean="0"/>
              <a:t>اسکلت مقاله و تز شما را تشکیل می‌دهد.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0967646-DAC9-4341-A88F-FC4CDA0D990A}" type="slidenum">
              <a:rPr lang="en-US" smtClean="0">
                <a:latin typeface="Arial" charset="0"/>
                <a:cs typeface="Arial" charset="0"/>
              </a:rPr>
              <a:pPr/>
              <a:t>54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متفرقه</a:t>
            </a:r>
            <a:endParaRPr 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209675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شکستن پروژه به فعالیت‌های کوچک‌تر </a:t>
            </a:r>
          </a:p>
          <a:p>
            <a:pPr lvl="1" algn="r" rtl="1"/>
            <a:r>
              <a:rPr lang="fa-IR" dirty="0" smtClean="0"/>
              <a:t> برای مدیریت بهتر پروژه</a:t>
            </a:r>
          </a:p>
          <a:p>
            <a:pPr algn="r" rtl="1"/>
            <a:endParaRPr lang="fa-IR" dirty="0" smtClean="0"/>
          </a:p>
          <a:p>
            <a:pPr algn="r" rtl="1"/>
            <a:r>
              <a:rPr lang="fa-IR" dirty="0" smtClean="0"/>
              <a:t>برای خود اهداف و مهلت رسیدن به آنها را تعریف کنید:</a:t>
            </a:r>
          </a:p>
          <a:p>
            <a:pPr lvl="1" algn="r" rtl="1"/>
            <a:r>
              <a:rPr lang="fa-IR" dirty="0" smtClean="0"/>
              <a:t> پیاده‌سازی و نتایج اولیه</a:t>
            </a:r>
          </a:p>
          <a:p>
            <a:pPr lvl="1" algn="r" rtl="1"/>
            <a:r>
              <a:rPr lang="fa-IR" dirty="0" smtClean="0"/>
              <a:t> ارسال مقاله</a:t>
            </a:r>
          </a:p>
          <a:p>
            <a:pPr lvl="1" algn="r" rtl="1"/>
            <a:r>
              <a:rPr lang="fa-IR" dirty="0" smtClean="0"/>
              <a:t> ....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52F92A0-B9EF-4A66-84A6-46F6E0D28505}" type="slidenum">
              <a:rPr lang="en-US" smtClean="0">
                <a:latin typeface="Arial" charset="0"/>
                <a:cs typeface="Arial" charset="0"/>
              </a:rPr>
              <a:pPr/>
              <a:t>55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مکاتبه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648200"/>
          </a:xfrm>
        </p:spPr>
        <p:txBody>
          <a:bodyPr/>
          <a:lstStyle/>
          <a:p>
            <a:pPr algn="r" rtl="1"/>
            <a:r>
              <a:rPr lang="fa-IR" dirty="0" smtClean="0"/>
              <a:t>استفادة بهینه از </a:t>
            </a:r>
            <a:r>
              <a:rPr lang="fa-IR" smtClean="0"/>
              <a:t>نظرات متخصصین: ایمیل</a:t>
            </a:r>
            <a:endParaRPr lang="fa-IR" dirty="0" smtClean="0"/>
          </a:p>
          <a:p>
            <a:pPr lvl="1" algn="r" rtl="1"/>
            <a:r>
              <a:rPr lang="fa-IR" dirty="0"/>
              <a:t> </a:t>
            </a:r>
            <a:r>
              <a:rPr lang="fa-IR" dirty="0" smtClean="0"/>
              <a:t>در صورت سؤال مشخص مشخص مشخص</a:t>
            </a:r>
          </a:p>
          <a:p>
            <a:pPr lvl="1" algn="r" rtl="1"/>
            <a:r>
              <a:rPr lang="fa-IR" dirty="0" smtClean="0"/>
              <a:t> موضوع: کوتاه ولی گویا و دقیق</a:t>
            </a:r>
          </a:p>
          <a:p>
            <a:pPr lvl="1" algn="r" rtl="1"/>
            <a:r>
              <a:rPr lang="fa-IR" dirty="0" smtClean="0"/>
              <a:t> مطالب مهم در چند سطر اول (مطلب اصلی در جملة اول)</a:t>
            </a:r>
          </a:p>
          <a:p>
            <a:pPr lvl="1" algn="r" rtl="1"/>
            <a:r>
              <a:rPr lang="fa-IR" dirty="0" smtClean="0"/>
              <a:t> حتی‌الامکان یک پاراگراف کوتاه</a:t>
            </a:r>
          </a:p>
          <a:p>
            <a:pPr lvl="2" algn="r" rtl="1"/>
            <a:r>
              <a:rPr lang="fa-IR" dirty="0" smtClean="0"/>
              <a:t> </a:t>
            </a:r>
            <a:r>
              <a:rPr lang="fa-IR" sz="2800" dirty="0" smtClean="0"/>
              <a:t>اگر نه، پاراگراف‌های کوتاه با سطر خالی در میان آنها</a:t>
            </a:r>
          </a:p>
          <a:p>
            <a:pPr lvl="1" algn="r" rtl="1"/>
            <a:r>
              <a:rPr lang="fa-IR" dirty="0" smtClean="0"/>
              <a:t> مؤدبانه</a:t>
            </a:r>
          </a:p>
          <a:p>
            <a:pPr lvl="1" algn="r" rtl="1"/>
            <a:r>
              <a:rPr lang="fa-IR" dirty="0" smtClean="0"/>
              <a:t> همة حروف با بزرگ نباشد! حتی کلمات مؤکد</a:t>
            </a:r>
          </a:p>
          <a:p>
            <a:pPr lvl="1" algn="r" rtl="1"/>
            <a:r>
              <a:rPr lang="fa-IR" dirty="0" smtClean="0"/>
              <a:t> آدرس ایمیل: از مقالات پژوهشگر</a:t>
            </a:r>
          </a:p>
          <a:p>
            <a:pPr lvl="1"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4155F7D-1719-47D7-8447-2A5B958D3AB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نکات متفرقه</a:t>
            </a:r>
            <a:endParaRPr lang="en-US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357188" y="1209675"/>
            <a:ext cx="8101012" cy="4648200"/>
          </a:xfrm>
        </p:spPr>
        <p:txBody>
          <a:bodyPr/>
          <a:lstStyle/>
          <a:p>
            <a:pPr algn="r" rtl="1"/>
            <a:r>
              <a:rPr lang="fa-IR" dirty="0" smtClean="0"/>
              <a:t>افراد ضعیف به دنبال مقصر (نبود ابزار مناسب، بد شانسی، عدم راهنمایی مناسب، و </a:t>
            </a:r>
            <a:r>
              <a:rPr lang="fa-IR" smtClean="0"/>
              <a:t>...) می‌گردند</a:t>
            </a:r>
            <a:r>
              <a:rPr lang="fa-IR" dirty="0" smtClean="0"/>
              <a:t>.</a:t>
            </a:r>
          </a:p>
          <a:p>
            <a:pPr lvl="1" algn="r" rtl="1"/>
            <a:r>
              <a:rPr lang="fa-IR" dirty="0" smtClean="0"/>
              <a:t> قرار است به «شما» مدرک بدهند.</a:t>
            </a:r>
          </a:p>
          <a:p>
            <a:pPr algn="r" rtl="1"/>
            <a:r>
              <a:rPr lang="fa-IR" dirty="0" smtClean="0"/>
              <a:t>محققِ خوب سوارِ کار می‌شود </a:t>
            </a:r>
            <a:r>
              <a:rPr lang="fa-IR" smtClean="0"/>
              <a:t>و راه‌حل </a:t>
            </a:r>
            <a:r>
              <a:rPr lang="fa-IR" dirty="0" smtClean="0"/>
              <a:t>را پیدا می‌کند.</a:t>
            </a:r>
          </a:p>
          <a:p>
            <a:pPr lvl="1" algn="r" rtl="1"/>
            <a:endParaRPr lang="fa-IR" dirty="0" smtClean="0"/>
          </a:p>
          <a:p>
            <a:pPr lvl="1" algn="r" rtl="1"/>
            <a:endParaRPr lang="fa-IR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C9D563E6-B78A-408B-A524-291BE1611627}" type="slidenum">
              <a:rPr lang="en-US" smtClean="0">
                <a:latin typeface="Arial" charset="0"/>
                <a:cs typeface="Arial" charset="0"/>
              </a:rPr>
              <a:pPr/>
              <a:t>57</a:t>
            </a:fld>
            <a:endParaRPr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A201A03-7123-4809-8DC4-6D9172E97155}" type="slidenum">
              <a:rPr lang="en-US" smtClean="0">
                <a:latin typeface="Arial" charset="0"/>
                <a:cs typeface="Arial" charset="0"/>
              </a:rPr>
              <a:pPr/>
              <a:t>58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75" y="0"/>
            <a:ext cx="4429125" cy="692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820738">
              <a:defRPr/>
            </a:pPr>
            <a:fld id="{E001A9FC-D8AA-4545-B9D6-5CDF729FDC14}" type="slidenum">
              <a:rPr lang="en-US">
                <a:latin typeface="+mn-lt"/>
              </a:rPr>
              <a:pPr defTabSz="820738">
                <a:defRPr/>
              </a:pPr>
              <a:t>59</a:t>
            </a:fld>
            <a:endParaRPr lang="en-US">
              <a:latin typeface="+mn-lt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700" smtClean="0"/>
              <a:t>References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09675"/>
            <a:ext cx="7772400" cy="4648200"/>
          </a:xfrm>
        </p:spPr>
        <p:txBody>
          <a:bodyPr/>
          <a:lstStyle/>
          <a:p>
            <a:pPr lvl="1" eaLnBrk="1" hangingPunct="1"/>
            <a:r>
              <a:rPr lang="en-US" sz="2400" dirty="0" smtClean="0"/>
              <a:t>[Kothari04] C. R. Kothari, “Research Methodology, Methods and Techniques,” New Age International, 2004.</a:t>
            </a:r>
          </a:p>
          <a:p>
            <a:pPr lvl="1" algn="r" rtl="1" eaLnBrk="1" hangingPunct="1"/>
            <a:r>
              <a:rPr lang="fa-IR" dirty="0" smtClean="0"/>
              <a:t> ر. صفابخش، پژوهش و ارائه در مهندسی، دانشگاه صنعتی امیرکبیر، 1392.</a:t>
            </a:r>
            <a:endParaRPr lang="en-US" dirty="0" smtClean="0"/>
          </a:p>
          <a:p>
            <a:pPr lvl="1"/>
            <a:r>
              <a:rPr lang="en-US" sz="2400" dirty="0" smtClean="0"/>
              <a:t>[Chapman88] D. Chapman, “How to do research at the MIT AI lab,” Tech. rep. AI Working Paper 316, MIT, 1988.</a:t>
            </a:r>
            <a:endParaRPr lang="fa-IR" sz="2400" dirty="0" smtClean="0"/>
          </a:p>
          <a:p>
            <a:pPr lvl="1"/>
            <a:r>
              <a:rPr lang="en-US" sz="2400" dirty="0" smtClean="0"/>
              <a:t>[Hamming86] Richard W. Hamming, “You and Your Research,” Transcription of the Bell Communications Research</a:t>
            </a:r>
            <a:r>
              <a:rPr lang="fa-IR" sz="2400" dirty="0" smtClean="0"/>
              <a:t> </a:t>
            </a:r>
            <a:r>
              <a:rPr lang="en-US" sz="2400" dirty="0" smtClean="0"/>
              <a:t>Colloquium, March 7, 1986</a:t>
            </a:r>
            <a:r>
              <a:rPr lang="en-US" dirty="0" smtClean="0"/>
              <a:t>.</a:t>
            </a:r>
          </a:p>
          <a:p>
            <a:pPr lvl="1"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پژوهش علمی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r" rtl="1"/>
            <a:r>
              <a:rPr lang="fa-IR" sz="4000" dirty="0" smtClean="0"/>
              <a:t> دو سطح:</a:t>
            </a:r>
          </a:p>
          <a:p>
            <a:pPr lvl="2" algn="r" rtl="1"/>
            <a:r>
              <a:rPr lang="fa-IR" sz="3600" dirty="0" smtClean="0"/>
              <a:t> نظری (شکل‌گیری یک چارچوب نظری):</a:t>
            </a:r>
          </a:p>
          <a:p>
            <a:pPr lvl="3" algn="r" rtl="1"/>
            <a:r>
              <a:rPr lang="fa-IR" sz="2800" dirty="0" smtClean="0"/>
              <a:t> سؤالی مطرح می‌شود</a:t>
            </a:r>
          </a:p>
          <a:p>
            <a:pPr lvl="3" algn="r" rtl="1"/>
            <a:r>
              <a:rPr lang="fa-IR" sz="2800" dirty="0" smtClean="0"/>
              <a:t> با مشاهدات مقدماتی و رجوع به منابع علمی پاسخ را به </a:t>
            </a:r>
            <a:r>
              <a:rPr lang="fa-IR" sz="2800" smtClean="0"/>
              <a:t>صورت ادعا یا فرضیه </a:t>
            </a:r>
            <a:r>
              <a:rPr lang="fa-IR" sz="2800" dirty="0" smtClean="0"/>
              <a:t>مطرح می‌کند.</a:t>
            </a:r>
          </a:p>
          <a:p>
            <a:pPr lvl="2" algn="r" rtl="1"/>
            <a:r>
              <a:rPr lang="fa-IR" sz="3600" dirty="0" smtClean="0"/>
              <a:t> تجربی:</a:t>
            </a:r>
          </a:p>
          <a:p>
            <a:pPr lvl="3" algn="r" rtl="1"/>
            <a:r>
              <a:rPr lang="fa-IR" sz="2800" dirty="0" smtClean="0"/>
              <a:t> جمع‌آوری شواهد</a:t>
            </a:r>
          </a:p>
          <a:p>
            <a:pPr lvl="3" algn="r" rtl="1"/>
            <a:r>
              <a:rPr lang="fa-IR" sz="2800" dirty="0" smtClean="0"/>
              <a:t> تحلیل شواهد </a:t>
            </a:r>
          </a:p>
          <a:p>
            <a:pPr lvl="3" algn="r" rtl="1"/>
            <a:r>
              <a:rPr lang="fa-IR" sz="2800" dirty="0" smtClean="0"/>
              <a:t> تایید یا اصلاح ادعا</a:t>
            </a:r>
            <a:endParaRPr lang="fa-IR" sz="2400" dirty="0" smtClean="0"/>
          </a:p>
          <a:p>
            <a:pPr lvl="3" algn="r" rt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D16316-F35B-4513-B0A2-E006E4C9C4B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mtClean="0"/>
              <a:t>فرایند پژوهش</a:t>
            </a:r>
            <a:endParaRPr lang="en-US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A2BC16B-2AD6-4779-8725-39F7AACADC34}" type="slidenum">
              <a:rPr lang="en-US" smtClean="0">
                <a:latin typeface="Arial" charset="0"/>
                <a:cs typeface="Arial" charset="0"/>
              </a:rPr>
              <a:pPr/>
              <a:t>7</a:t>
            </a:fld>
            <a:endParaRPr lang="en-US" smtClean="0">
              <a:latin typeface="Arial" charset="0"/>
              <a:cs typeface="Arial" charset="0"/>
            </a:endParaRPr>
          </a:p>
        </p:txBody>
      </p:sp>
      <p:pic>
        <p:nvPicPr>
          <p:cNvPr id="819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85938"/>
            <a:ext cx="8983663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571500" y="5572125"/>
            <a:ext cx="1857375" cy="41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[Kothari904]</a:t>
            </a:r>
          </a:p>
        </p:txBody>
      </p:sp>
      <p:sp>
        <p:nvSpPr>
          <p:cNvPr id="7" name="Left Brace 6"/>
          <p:cNvSpPr/>
          <p:nvPr/>
        </p:nvSpPr>
        <p:spPr bwMode="auto">
          <a:xfrm rot="16200000">
            <a:off x="1142992" y="3178966"/>
            <a:ext cx="464331" cy="1964529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4500570"/>
            <a:ext cx="1928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Analysis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9" name="Left Brace 8"/>
          <p:cNvSpPr/>
          <p:nvPr/>
        </p:nvSpPr>
        <p:spPr bwMode="auto">
          <a:xfrm rot="16200000">
            <a:off x="3036099" y="3571875"/>
            <a:ext cx="464331" cy="1178711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00298" y="4500570"/>
            <a:ext cx="1928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Hypothesis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1" name="Left Brace 10"/>
          <p:cNvSpPr/>
          <p:nvPr/>
        </p:nvSpPr>
        <p:spPr bwMode="auto">
          <a:xfrm rot="16200000">
            <a:off x="4857752" y="3071810"/>
            <a:ext cx="464331" cy="2178843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43372" y="4500570"/>
            <a:ext cx="242889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Implementation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" name="Left Brace 12"/>
          <p:cNvSpPr/>
          <p:nvPr/>
        </p:nvSpPr>
        <p:spPr bwMode="auto">
          <a:xfrm rot="16200000">
            <a:off x="7179503" y="3071810"/>
            <a:ext cx="464331" cy="2178843"/>
          </a:xfrm>
          <a:prstGeom prst="leftBrac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43702" y="4500570"/>
            <a:ext cx="192882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j-lt"/>
              </a:rPr>
              <a:t>Verification</a:t>
            </a:r>
            <a:endParaRPr lang="en-US" b="1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پژوهش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تحلیل</a:t>
            </a:r>
          </a:p>
          <a:p>
            <a:pPr lvl="1" algn="r" rtl="1"/>
            <a:r>
              <a:rPr lang="fa-IR" dirty="0" smtClean="0"/>
              <a:t> توضیح مسأله</a:t>
            </a:r>
          </a:p>
          <a:p>
            <a:pPr lvl="1" algn="r" rtl="1"/>
            <a:r>
              <a:rPr lang="fa-IR" smtClean="0"/>
              <a:t> بررسی </a:t>
            </a:r>
            <a:r>
              <a:rPr lang="fa-IR" dirty="0" smtClean="0"/>
              <a:t>سوابق موضوع</a:t>
            </a:r>
          </a:p>
          <a:p>
            <a:pPr lvl="1" algn="r" rtl="1"/>
            <a:r>
              <a:rPr lang="fa-IR" dirty="0" smtClean="0"/>
              <a:t> بیان هدف</a:t>
            </a:r>
          </a:p>
          <a:p>
            <a:pPr lvl="2" algn="r" rtl="1"/>
            <a:r>
              <a:rPr lang="fa-IR" sz="2400" dirty="0"/>
              <a:t> در یک</a:t>
            </a:r>
            <a:r>
              <a:rPr lang="fa-IR" sz="2400" dirty="0" smtClean="0"/>
              <a:t> جمله</a:t>
            </a:r>
          </a:p>
          <a:p>
            <a:pPr lvl="2" algn="r" rtl="1"/>
            <a:r>
              <a:rPr lang="fa-IR" sz="2400" dirty="0" smtClean="0"/>
              <a:t> یک انتظار بسیار خاص، یگانه و واقع‌بینانه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فرایند پژوهش</a:t>
            </a:r>
            <a:endParaRPr lang="en-US" dirty="0" smtClean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فرضیه</a:t>
            </a:r>
          </a:p>
          <a:p>
            <a:pPr lvl="1" algn="r" rtl="1"/>
            <a:r>
              <a:rPr lang="fa-IR" dirty="0" smtClean="0"/>
              <a:t> </a:t>
            </a:r>
            <a:r>
              <a:rPr lang="fa-IR" sz="3600" dirty="0" smtClean="0"/>
              <a:t>تعیین راه حل </a:t>
            </a:r>
            <a:endParaRPr lang="fa-IR" dirty="0" smtClean="0"/>
          </a:p>
          <a:p>
            <a:pPr lvl="2" algn="r" rtl="1"/>
            <a:r>
              <a:rPr lang="fa-IR" sz="2800" dirty="0" smtClean="0"/>
              <a:t> مجموعة عناصر لازم + روال اجرا</a:t>
            </a:r>
          </a:p>
          <a:p>
            <a:pPr lvl="3" algn="r" rtl="1"/>
            <a:r>
              <a:rPr lang="fa-IR" sz="2800" dirty="0" smtClean="0"/>
              <a:t> جامع </a:t>
            </a:r>
          </a:p>
          <a:p>
            <a:pPr lvl="3" algn="r" rtl="1"/>
            <a:r>
              <a:rPr lang="fa-IR" sz="2800" dirty="0" smtClean="0"/>
              <a:t> دارای جزئیات</a:t>
            </a:r>
            <a:endParaRPr lang="fa-IR" sz="1800" dirty="0" smtClean="0"/>
          </a:p>
          <a:p>
            <a:pPr lvl="1" algn="r" rtl="1"/>
            <a:r>
              <a:rPr lang="fa-IR" sz="3600" dirty="0" smtClean="0"/>
              <a:t> تعیین اهداف</a:t>
            </a:r>
          </a:p>
          <a:p>
            <a:pPr lvl="2" algn="r" rtl="1"/>
            <a:r>
              <a:rPr lang="fa-IR" sz="2800" dirty="0" smtClean="0"/>
              <a:t> اهداف مشخص می‌کنند که پژوهشگر کجا می‌خواهد باشد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20690</TotalTime>
  <Words>2844</Words>
  <Application>Microsoft Office PowerPoint</Application>
  <PresentationFormat>On-screen Show (4:3)</PresentationFormat>
  <Paragraphs>504</Paragraphs>
  <Slides>59</Slides>
  <Notes>58</Notes>
  <HiddenSlides>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Arial</vt:lpstr>
      <vt:lpstr>B Mitra</vt:lpstr>
      <vt:lpstr>B Nazanin</vt:lpstr>
      <vt:lpstr>B Titr</vt:lpstr>
      <vt:lpstr>Times New Roman</vt:lpstr>
      <vt:lpstr>Wingdings</vt:lpstr>
      <vt:lpstr>1_presentation_template</vt:lpstr>
      <vt:lpstr>Custom Design</vt:lpstr>
      <vt:lpstr>Research: Definitions and Guidelines</vt:lpstr>
      <vt:lpstr>پژوهش</vt:lpstr>
      <vt:lpstr>پژوهش علمی</vt:lpstr>
      <vt:lpstr>سئوال پژوهش</vt:lpstr>
      <vt:lpstr>پژوهش</vt:lpstr>
      <vt:lpstr>پژوهش علمی</vt:lpstr>
      <vt:lpstr>فرایند پژوهش</vt:lpstr>
      <vt:lpstr>فرایند پژوهش</vt:lpstr>
      <vt:lpstr>فرایند پژوهش</vt:lpstr>
      <vt:lpstr>فرایند پژوهش</vt:lpstr>
      <vt:lpstr>فرایند پژوهش</vt:lpstr>
      <vt:lpstr>فرایند پژوهش</vt:lpstr>
      <vt:lpstr>معیارهای یک پژوهش خوب [Kothari04]</vt:lpstr>
      <vt:lpstr>معیارهای یک پژوهش خوب [Kothari04]</vt:lpstr>
      <vt:lpstr>انواع پژوهش</vt:lpstr>
      <vt:lpstr>انواع پژوهش</vt:lpstr>
      <vt:lpstr>انواع پژوهش</vt:lpstr>
      <vt:lpstr>انواع پژوهش</vt:lpstr>
      <vt:lpstr>انواع پژوهش</vt:lpstr>
      <vt:lpstr>انواع پژوهش</vt:lpstr>
      <vt:lpstr>انواع پژوهش</vt:lpstr>
      <vt:lpstr>انواع پژوهش</vt:lpstr>
      <vt:lpstr>انواع پژوهش</vt:lpstr>
      <vt:lpstr>پرسش پژوهش</vt:lpstr>
      <vt:lpstr>پرسش پژوهش</vt:lpstr>
      <vt:lpstr>پرسش پژوهش</vt:lpstr>
      <vt:lpstr>پرسش پژوهش</vt:lpstr>
      <vt:lpstr>پرسش پژوهش</vt:lpstr>
      <vt:lpstr>فعالیت‌های  پژوهشی</vt:lpstr>
      <vt:lpstr>مدیریت پژوهش</vt:lpstr>
      <vt:lpstr>زمانبندی</vt:lpstr>
      <vt:lpstr>زمانبندی</vt:lpstr>
      <vt:lpstr>Microsoft Project</vt:lpstr>
      <vt:lpstr>اجرای آزمایشی</vt:lpstr>
      <vt:lpstr>ارتباط نتایج با روش</vt:lpstr>
      <vt:lpstr>شکست</vt:lpstr>
      <vt:lpstr>شکست</vt:lpstr>
      <vt:lpstr>کار مشابه</vt:lpstr>
      <vt:lpstr>بازخورد</vt:lpstr>
      <vt:lpstr>عوامل موفقیت در پژوهش</vt:lpstr>
      <vt:lpstr>عوامل موفقیت در پژوهش</vt:lpstr>
      <vt:lpstr>عوامل موفقیت در پژوهش</vt:lpstr>
      <vt:lpstr>عوامل موفقیت در پژوهش</vt:lpstr>
      <vt:lpstr>عوامل موفقیت در پژوهش</vt:lpstr>
      <vt:lpstr>عوامل موفقیت در پژوهش</vt:lpstr>
      <vt:lpstr>عوامل موفقیت در پژوهش</vt:lpstr>
      <vt:lpstr>عوامل موفقیت در پژوهش</vt:lpstr>
      <vt:lpstr>مدیریت زمان</vt:lpstr>
      <vt:lpstr>مدیریت زمان</vt:lpstr>
      <vt:lpstr>مدیریت پژوهش</vt:lpstr>
      <vt:lpstr>نکات متفرقه</vt:lpstr>
      <vt:lpstr>یادداشت‌برداری</vt:lpstr>
      <vt:lpstr>یادداشت‌برداری</vt:lpstr>
      <vt:lpstr>نکات متفرقه</vt:lpstr>
      <vt:lpstr>نکات متفرقه</vt:lpstr>
      <vt:lpstr>مکاتبه</vt:lpstr>
      <vt:lpstr>نکات متفرقه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660</cp:revision>
  <dcterms:created xsi:type="dcterms:W3CDTF">1601-01-01T00:00:00Z</dcterms:created>
  <dcterms:modified xsi:type="dcterms:W3CDTF">2023-11-28T11:58:35Z</dcterms:modified>
</cp:coreProperties>
</file>